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notesMasterIdLst>
    <p:notesMasterId r:id="rId48"/>
  </p:notesMasterIdLst>
  <p:sldIdLst>
    <p:sldId id="374" r:id="rId2"/>
    <p:sldId id="281" r:id="rId3"/>
    <p:sldId id="282" r:id="rId4"/>
    <p:sldId id="283" r:id="rId5"/>
    <p:sldId id="284" r:id="rId6"/>
    <p:sldId id="285" r:id="rId7"/>
    <p:sldId id="286" r:id="rId8"/>
    <p:sldId id="287" r:id="rId9"/>
    <p:sldId id="288" r:id="rId10"/>
    <p:sldId id="289" r:id="rId11"/>
    <p:sldId id="290" r:id="rId12"/>
    <p:sldId id="318" r:id="rId13"/>
    <p:sldId id="291" r:id="rId14"/>
    <p:sldId id="292" r:id="rId15"/>
    <p:sldId id="293" r:id="rId16"/>
    <p:sldId id="307" r:id="rId17"/>
    <p:sldId id="305" r:id="rId18"/>
    <p:sldId id="345" r:id="rId19"/>
    <p:sldId id="275" r:id="rId20"/>
    <p:sldId id="310" r:id="rId21"/>
    <p:sldId id="309" r:id="rId22"/>
    <p:sldId id="335" r:id="rId23"/>
    <p:sldId id="277" r:id="rId24"/>
    <p:sldId id="311" r:id="rId25"/>
    <p:sldId id="316" r:id="rId26"/>
    <p:sldId id="313" r:id="rId27"/>
    <p:sldId id="373" r:id="rId28"/>
    <p:sldId id="319" r:id="rId29"/>
    <p:sldId id="337" r:id="rId30"/>
    <p:sldId id="338" r:id="rId31"/>
    <p:sldId id="320" r:id="rId32"/>
    <p:sldId id="321" r:id="rId33"/>
    <p:sldId id="343" r:id="rId34"/>
    <p:sldId id="340" r:id="rId35"/>
    <p:sldId id="294" r:id="rId36"/>
    <p:sldId id="323" r:id="rId37"/>
    <p:sldId id="325" r:id="rId38"/>
    <p:sldId id="279" r:id="rId39"/>
    <p:sldId id="326" r:id="rId40"/>
    <p:sldId id="342" r:id="rId41"/>
    <p:sldId id="333" r:id="rId42"/>
    <p:sldId id="332" r:id="rId43"/>
    <p:sldId id="295" r:id="rId44"/>
    <p:sldId id="297" r:id="rId45"/>
    <p:sldId id="300" r:id="rId46"/>
    <p:sldId id="30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596"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663AFF-20B1-41C3-A11F-2EEC4300A626}" type="datetimeFigureOut">
              <a:rPr lang="en-US" smtClean="0"/>
              <a:pPr/>
              <a:t>06/11/2021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3F5F61-C751-4B95-9AC4-FB8CCC4BA556}" type="slidenum">
              <a:rPr lang="en-US" smtClean="0"/>
              <a:pPr/>
              <a:t>‹#›</a:t>
            </a:fld>
            <a:endParaRPr lang="en-US"/>
          </a:p>
        </p:txBody>
      </p:sp>
    </p:spTree>
    <p:extLst>
      <p:ext uri="{BB962C8B-B14F-4D97-AF65-F5344CB8AC3E}">
        <p14:creationId xmlns:p14="http://schemas.microsoft.com/office/powerpoint/2010/main" xmlns="" val="247802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idx="2"/>
          </p:nvPr>
        </p:nvSpPr>
        <p:spPr>
          <a:ln/>
        </p:spPr>
      </p:sp>
      <p:sp>
        <p:nvSpPr>
          <p:cNvPr id="36867" name="文本占位符 2"/>
          <p:cNvSpPr>
            <a:spLocks noGrp="1"/>
          </p:cNvSpPr>
          <p:nvPr>
            <p:ph type="body" idx="3"/>
          </p:nvPr>
        </p:nvSpPr>
        <p:spPr>
          <a:noFill/>
          <a:ln/>
        </p:spPr>
        <p:txBody>
          <a:bodyPr/>
          <a:lstStyle/>
          <a:p>
            <a:endParaRPr lang="zh-CN" alt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xmlns="" val="1177718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E887CD-E1CF-4393-A809-0414390A32E3}"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xmlns="" val="413110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8927D2-A749-4E6E-9933-B2EDB600C079}" type="slidenum">
              <a:rPr lang="en-US">
                <a:solidFill>
                  <a:prstClr val="black"/>
                </a:solidFill>
                <a:latin typeface="Times New Roman" pitchFamily="18" charset="0"/>
              </a:rPr>
              <a:pPr eaLnBrk="1" hangingPunct="1"/>
              <a:t>30</a:t>
            </a:fld>
            <a:endParaRPr lang="en-US">
              <a:solidFill>
                <a:prstClr val="black"/>
              </a:solidFill>
              <a:latin typeface="Times New Roman" pitchFamily="18" charset="0"/>
            </a:endParaRPr>
          </a:p>
        </p:txBody>
      </p:sp>
      <p:sp>
        <p:nvSpPr>
          <p:cNvPr id="307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fontAlgn="base" hangingPunct="1">
              <a:spcBef>
                <a:spcPct val="0"/>
              </a:spcBef>
              <a:spcAft>
                <a:spcPct val="0"/>
              </a:spcAft>
            </a:pPr>
            <a:fld id="{9D6CB962-C5B8-48F1-A13D-8D927237D57F}" type="slidenum">
              <a:rPr lang="en-US" sz="1200">
                <a:solidFill>
                  <a:prstClr val="black"/>
                </a:solidFill>
              </a:rPr>
              <a:pPr algn="r" eaLnBrk="1" fontAlgn="base" hangingPunct="1">
                <a:spcBef>
                  <a:spcPct val="0"/>
                </a:spcBef>
                <a:spcAft>
                  <a:spcPct val="0"/>
                </a:spcAft>
              </a:pPr>
              <a:t>30</a:t>
            </a:fld>
            <a:endParaRPr lang="en-US" sz="1200">
              <a:solidFill>
                <a:prstClr val="black"/>
              </a:solidFill>
            </a:endParaRP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p14="http://schemas.microsoft.com/office/powerpoint/2010/main" xmlns="" val="1177718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endParaRPr lang="en-US">
              <a:solidFill>
                <a:prstClr val="black">
                  <a:tint val="75000"/>
                </a:prstClr>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solidFill>
                <a:prstClr val="black">
                  <a:tint val="75000"/>
                </a:prstClr>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0C9DCEED-C88A-433E-AAEC-8A4EB6C7EA98}" type="slidenum">
              <a:rPr lang="en-US" smtClean="0">
                <a:solidFill>
                  <a:prstClr val="black">
                    <a:tint val="75000"/>
                  </a:prstClr>
                </a:solidFill>
              </a:rPr>
              <a:pPr>
                <a:defRPr/>
              </a:pPr>
              <a:t>‹#›</a:t>
            </a:fld>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12E8F85-13EC-44CC-A69B-F64301372493}"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2BD7F77-D742-4CF9-A352-BB5707CB9540}"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3068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2" name="Text Placeholder 9"/>
          <p:cNvSpPr>
            <a:spLocks noGrp="1"/>
          </p:cNvSpPr>
          <p:nvPr>
            <p:ph type="body" sz="quarter" idx="10" hasCustomPrompt="1"/>
          </p:nvPr>
        </p:nvSpPr>
        <p:spPr>
          <a:xfrm>
            <a:off x="1363226" y="640844"/>
            <a:ext cx="7498032"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21358364">
            <a:off x="458496" y="178402"/>
            <a:ext cx="585400"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rot="21358364">
            <a:off x="385002" y="1676358"/>
            <a:ext cx="23300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rot="1337627">
            <a:off x="753727" y="1059226"/>
            <a:ext cx="40842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998395" y="308943"/>
            <a:ext cx="98606"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419469" y="1200543"/>
            <a:ext cx="133180"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rot="19819042">
            <a:off x="1434453" y="153001"/>
            <a:ext cx="178421" cy="147428"/>
          </a:xfrm>
          <a:prstGeom prst="rect">
            <a:avLst/>
          </a:prstGeom>
        </p:spPr>
      </p:pic>
    </p:spTree>
    <p:extLst>
      <p:ext uri="{BB962C8B-B14F-4D97-AF65-F5344CB8AC3E}">
        <p14:creationId xmlns:p14="http://schemas.microsoft.com/office/powerpoint/2010/main" xmlns="" val="4024242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3068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2" name="Text Placeholder 9"/>
          <p:cNvSpPr>
            <a:spLocks noGrp="1"/>
          </p:cNvSpPr>
          <p:nvPr>
            <p:ph type="body" sz="quarter" idx="10" hasCustomPrompt="1"/>
          </p:nvPr>
        </p:nvSpPr>
        <p:spPr>
          <a:xfrm>
            <a:off x="1363226" y="640844"/>
            <a:ext cx="7498032"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21358364">
            <a:off x="458496" y="178402"/>
            <a:ext cx="585400"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rot="21358364">
            <a:off x="385002" y="1676358"/>
            <a:ext cx="23300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rot="1337627">
            <a:off x="753727" y="1059226"/>
            <a:ext cx="40842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998395" y="308943"/>
            <a:ext cx="98606"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xmlns="" val="0"/>
              </a:ext>
            </a:extLst>
          </a:blip>
          <a:stretch>
            <a:fillRect/>
          </a:stretch>
        </p:blipFill>
        <p:spPr>
          <a:xfrm>
            <a:off x="419469" y="1200543"/>
            <a:ext cx="133180"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rot="19819042">
            <a:off x="1434453" y="153001"/>
            <a:ext cx="178421" cy="147428"/>
          </a:xfrm>
          <a:prstGeom prst="rect">
            <a:avLst/>
          </a:prstGeom>
        </p:spPr>
      </p:pic>
    </p:spTree>
    <p:extLst>
      <p:ext uri="{BB962C8B-B14F-4D97-AF65-F5344CB8AC3E}">
        <p14:creationId xmlns:p14="http://schemas.microsoft.com/office/powerpoint/2010/main" xmlns="" val="57508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endParaRPr lang="en-US">
              <a:solidFill>
                <a:prstClr val="black">
                  <a:tint val="75000"/>
                </a:prstClr>
              </a:solidFill>
            </a:endParaRPr>
          </a:p>
        </p:txBody>
      </p:sp>
      <p:sp>
        <p:nvSpPr>
          <p:cNvPr id="9" name="Slide Number Placeholder 8"/>
          <p:cNvSpPr>
            <a:spLocks noGrp="1"/>
          </p:cNvSpPr>
          <p:nvPr>
            <p:ph type="sldNum" sz="quarter" idx="15"/>
          </p:nvPr>
        </p:nvSpPr>
        <p:spPr/>
        <p:txBody>
          <a:bodyPr rtlCol="0"/>
          <a:lstStyle/>
          <a:p>
            <a:pPr>
              <a:defRPr/>
            </a:pPr>
            <a:fld id="{0EAEAA6F-14E9-4528-BC1B-062967B94589}" type="slidenum">
              <a:rPr lang="en-US" smtClean="0">
                <a:solidFill>
                  <a:prstClr val="black">
                    <a:tint val="75000"/>
                  </a:prstClr>
                </a:solidFill>
              </a:rPr>
              <a:pPr>
                <a:defRPr/>
              </a:pPr>
              <a:t>‹#›</a:t>
            </a:fld>
            <a:endParaRPr lang="en-US">
              <a:solidFill>
                <a:prstClr val="black">
                  <a:tint val="75000"/>
                </a:prstClr>
              </a:solidFill>
            </a:endParaRPr>
          </a:p>
        </p:txBody>
      </p:sp>
      <p:sp>
        <p:nvSpPr>
          <p:cNvPr id="10" name="Footer Placeholder 9"/>
          <p:cNvSpPr>
            <a:spLocks noGrp="1"/>
          </p:cNvSpPr>
          <p:nvPr>
            <p:ph type="ftr" sz="quarter" idx="16"/>
          </p:nvPr>
        </p:nvSpPr>
        <p:spPr/>
        <p:txBody>
          <a:bodyPr rtlCol="0"/>
          <a:lstStyle/>
          <a:p>
            <a:pPr>
              <a:defRPr/>
            </a:pPr>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solidFill>
                <a:prstClr val="black">
                  <a:tint val="75000"/>
                </a:prstClr>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F10C31DE-F310-495B-AE0E-85E1277159CE}" type="slidenum">
              <a:rPr lang="en-US" smtClean="0">
                <a:solidFill>
                  <a:prstClr val="black">
                    <a:tint val="75000"/>
                  </a:prstClr>
                </a:solidFill>
              </a:rPr>
              <a:pPr>
                <a:defRPr/>
              </a:pPr>
              <a:t>‹#›</a:t>
            </a:fld>
            <a:endParaRPr lang="en-US">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213AAF3-E7D5-4573-AC88-B8D7B20FE1A1}" type="slidenum">
              <a:rPr lang="en-US" smtClean="0">
                <a:solidFill>
                  <a:prstClr val="black">
                    <a:tint val="75000"/>
                  </a:prstClr>
                </a:solidFill>
              </a:rPr>
              <a:pPr>
                <a:defRPr/>
              </a:pPr>
              <a:t>‹#›</a:t>
            </a:fld>
            <a:endParaRPr lang="en-US">
              <a:solidFill>
                <a:prstClr val="black">
                  <a:tint val="75000"/>
                </a:prstClr>
              </a:solidFill>
            </a:endParaRP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9EDA61-6E9E-420C-B666-5F83D98268B7}" type="slidenum">
              <a:rPr lang="en-US" smtClean="0">
                <a:solidFill>
                  <a:prstClr val="black">
                    <a:tint val="75000"/>
                  </a:prstClr>
                </a:solidFill>
              </a:rPr>
              <a:pPr>
                <a:defRPr/>
              </a:pPr>
              <a:t>‹#›</a:t>
            </a:fld>
            <a:endParaRPr lang="en-US">
              <a:solidFill>
                <a:prstClr val="black">
                  <a:tint val="75000"/>
                </a:prstClr>
              </a:solidFill>
            </a:endParaRP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endParaRPr lang="en-US">
              <a:solidFill>
                <a:prstClr val="black">
                  <a:tint val="75000"/>
                </a:prstClr>
              </a:solidFill>
            </a:endParaRPr>
          </a:p>
        </p:txBody>
      </p:sp>
      <p:sp>
        <p:nvSpPr>
          <p:cNvPr id="7" name="Slide Number Placeholder 6"/>
          <p:cNvSpPr>
            <a:spLocks noGrp="1"/>
          </p:cNvSpPr>
          <p:nvPr>
            <p:ph type="sldNum" sz="quarter" idx="11"/>
          </p:nvPr>
        </p:nvSpPr>
        <p:spPr/>
        <p:txBody>
          <a:bodyPr rtlCol="0"/>
          <a:lstStyle/>
          <a:p>
            <a:pPr>
              <a:defRPr/>
            </a:pPr>
            <a:fld id="{6EC132D3-3CF4-45E6-B9CE-A3C6E7BBA83B}" type="slidenum">
              <a:rPr lang="en-US" smtClean="0">
                <a:solidFill>
                  <a:prstClr val="black">
                    <a:tint val="75000"/>
                  </a:prstClr>
                </a:solidFill>
              </a:rPr>
              <a:pPr>
                <a:defRPr/>
              </a:pPr>
              <a:t>‹#›</a:t>
            </a:fld>
            <a:endParaRPr lang="en-US">
              <a:solidFill>
                <a:prstClr val="black">
                  <a:tint val="75000"/>
                </a:prstClr>
              </a:solidFill>
            </a:endParaRPr>
          </a:p>
        </p:txBody>
      </p:sp>
      <p:sp>
        <p:nvSpPr>
          <p:cNvPr id="8" name="Footer Placeholder 7"/>
          <p:cNvSpPr>
            <a:spLocks noGrp="1"/>
          </p:cNvSpPr>
          <p:nvPr>
            <p:ph type="ftr" sz="quarter" idx="12"/>
          </p:nvPr>
        </p:nvSpPr>
        <p:spPr/>
        <p:txBody>
          <a:bodyPr rtlCol="0"/>
          <a:lstStyle/>
          <a:p>
            <a:pPr>
              <a:defRPr/>
            </a:pPr>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D21F008-FF3F-4F73-8954-FF01E7499A49}"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endParaRPr lang="en-US">
              <a:solidFill>
                <a:prstClr val="black">
                  <a:tint val="75000"/>
                </a:prstClr>
              </a:solidFill>
            </a:endParaRPr>
          </a:p>
        </p:txBody>
      </p:sp>
      <p:sp>
        <p:nvSpPr>
          <p:cNvPr id="22" name="Slide Number Placeholder 21"/>
          <p:cNvSpPr>
            <a:spLocks noGrp="1"/>
          </p:cNvSpPr>
          <p:nvPr>
            <p:ph type="sldNum" sz="quarter" idx="15"/>
          </p:nvPr>
        </p:nvSpPr>
        <p:spPr/>
        <p:txBody>
          <a:bodyPr rtlCol="0"/>
          <a:lstStyle/>
          <a:p>
            <a:pPr>
              <a:defRPr/>
            </a:pPr>
            <a:fld id="{2ED1AE14-4238-4A0D-9119-6AFE7C881265}" type="slidenum">
              <a:rPr lang="en-US" smtClean="0">
                <a:solidFill>
                  <a:prstClr val="black">
                    <a:tint val="75000"/>
                  </a:prstClr>
                </a:solidFill>
              </a:rPr>
              <a:pPr>
                <a:defRPr/>
              </a:pPr>
              <a:t>‹#›</a:t>
            </a:fld>
            <a:endParaRPr lang="en-US">
              <a:solidFill>
                <a:prstClr val="black">
                  <a:tint val="75000"/>
                </a:prstClr>
              </a:solidFill>
            </a:endParaRPr>
          </a:p>
        </p:txBody>
      </p:sp>
      <p:sp>
        <p:nvSpPr>
          <p:cNvPr id="23" name="Footer Placeholder 22"/>
          <p:cNvSpPr>
            <a:spLocks noGrp="1"/>
          </p:cNvSpPr>
          <p:nvPr>
            <p:ph type="ftr" sz="quarter" idx="16"/>
          </p:nvPr>
        </p:nvSpPr>
        <p:spPr/>
        <p:txBody>
          <a:bodyPr rtlCol="0"/>
          <a:lstStyle/>
          <a:p>
            <a:pPr>
              <a:defRPr/>
            </a:pPr>
            <a:endParaRPr 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endParaRPr lang="en-US">
              <a:solidFill>
                <a:prstClr val="black">
                  <a:tint val="75000"/>
                </a:prstClr>
              </a:solidFill>
            </a:endParaRPr>
          </a:p>
        </p:txBody>
      </p:sp>
      <p:sp>
        <p:nvSpPr>
          <p:cNvPr id="18" name="Slide Number Placeholder 17"/>
          <p:cNvSpPr>
            <a:spLocks noGrp="1"/>
          </p:cNvSpPr>
          <p:nvPr>
            <p:ph type="sldNum" sz="quarter" idx="11"/>
          </p:nvPr>
        </p:nvSpPr>
        <p:spPr/>
        <p:txBody>
          <a:bodyPr rtlCol="0"/>
          <a:lstStyle/>
          <a:p>
            <a:pPr>
              <a:defRPr/>
            </a:pPr>
            <a:fld id="{F0143121-8450-4F62-B948-ACDD220B5051}" type="slidenum">
              <a:rPr lang="en-US" smtClean="0">
                <a:solidFill>
                  <a:prstClr val="black">
                    <a:tint val="75000"/>
                  </a:prstClr>
                </a:solidFill>
              </a:rPr>
              <a:pPr>
                <a:defRPr/>
              </a:pPr>
              <a:t>‹#›</a:t>
            </a:fld>
            <a:endParaRPr lang="en-US">
              <a:solidFill>
                <a:prstClr val="black">
                  <a:tint val="75000"/>
                </a:prstClr>
              </a:solidFill>
            </a:endParaRPr>
          </a:p>
        </p:txBody>
      </p:sp>
      <p:sp>
        <p:nvSpPr>
          <p:cNvPr id="21" name="Footer Placeholder 20"/>
          <p:cNvSpPr>
            <a:spLocks noGrp="1"/>
          </p:cNvSpPr>
          <p:nvPr>
            <p:ph type="ftr" sz="quarter" idx="12"/>
          </p:nvPr>
        </p:nvSpPr>
        <p:spPr/>
        <p:txBody>
          <a:bodyPr rtlCol="0"/>
          <a:lstStyle/>
          <a:p>
            <a:pPr>
              <a:defRPr/>
            </a:pPr>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base">
              <a:spcBef>
                <a:spcPct val="0"/>
              </a:spcBef>
              <a:spcAft>
                <a:spcPct val="0"/>
              </a:spcAft>
              <a:defRPr/>
            </a:pPr>
            <a:endParaRPr lang="en-US" altLang="en-US">
              <a:solidFill>
                <a:srgbClr val="000000"/>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base">
              <a:spcBef>
                <a:spcPct val="0"/>
              </a:spcBef>
              <a:spcAft>
                <a:spcPct val="0"/>
              </a:spcAft>
              <a:defRPr/>
            </a:pPr>
            <a:endParaRPr lang="en-US" altLang="en-US">
              <a:solidFill>
                <a:srgbClr val="000000"/>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base">
              <a:spcBef>
                <a:spcPct val="0"/>
              </a:spcBef>
              <a:spcAft>
                <a:spcPct val="0"/>
              </a:spcAft>
            </a:pPr>
            <a:fld id="{C6B76874-3417-4D30-9670-B0CDDC11FFF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696" r:id="rId12"/>
    <p:sldLayoutId id="2147483709" r:id="rId13"/>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audio" Target="../media/audio1.wav"/><Relationship Id="rId7"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emf"/><Relationship Id="rId10" Type="http://schemas.openxmlformats.org/officeDocument/2006/relationships/image" Target="../media/image14.png"/><Relationship Id="rId4" Type="http://schemas.openxmlformats.org/officeDocument/2006/relationships/image" Target="../media/image8.emf"/><Relationship Id="rId9" Type="http://schemas.openxmlformats.org/officeDocument/2006/relationships/image" Target="../media/image1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5.gif"/><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openxmlformats.org/officeDocument/2006/relationships/image" Target="../media/image26.png"/><Relationship Id="rId5" Type="http://schemas.microsoft.com/office/2007/relationships/media" Target="../media/media1.mp3"/><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http://www.congan.com.vn/dulieu6/tainangiaothong200210.jpg" TargetMode="Externa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notesSlide" Target="../notesSlides/notesSlide2.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0.wmf"/><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slides/_rels/slide44.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46"/>
          <p:cNvPicPr>
            <a:picLocks noChangeAspect="1"/>
          </p:cNvPicPr>
          <p:nvPr/>
        </p:nvPicPr>
        <p:blipFill>
          <a:blip r:embed="rId4"/>
          <a:srcRect/>
          <a:stretch>
            <a:fillRect/>
          </a:stretch>
        </p:blipFill>
        <p:spPr bwMode="auto">
          <a:xfrm>
            <a:off x="422275" y="276225"/>
            <a:ext cx="8364538" cy="3659188"/>
          </a:xfrm>
          <a:prstGeom prst="rect">
            <a:avLst/>
          </a:prstGeom>
          <a:noFill/>
          <a:ln w="9525">
            <a:noFill/>
            <a:miter lim="800000"/>
            <a:headEnd/>
            <a:tailEnd/>
          </a:ln>
        </p:spPr>
      </p:pic>
      <p:grpSp>
        <p:nvGrpSpPr>
          <p:cNvPr id="3" name="Group 15"/>
          <p:cNvGrpSpPr>
            <a:grpSpLocks/>
          </p:cNvGrpSpPr>
          <p:nvPr/>
        </p:nvGrpSpPr>
        <p:grpSpPr bwMode="auto">
          <a:xfrm>
            <a:off x="0" y="0"/>
            <a:ext cx="9144000" cy="6858000"/>
            <a:chOff x="0" y="0"/>
            <a:chExt cx="12192000" cy="6858000"/>
          </a:xfrm>
        </p:grpSpPr>
        <p:sp>
          <p:nvSpPr>
            <p:cNvPr id="4" name="Rectangle 5"/>
            <p:cNvSpPr>
              <a:spLocks noChangeArrowheads="1"/>
            </p:cNvSpPr>
            <p:nvPr/>
          </p:nvSpPr>
          <p:spPr bwMode="auto">
            <a:xfrm>
              <a:off x="0" y="0"/>
              <a:ext cx="12192000" cy="6858000"/>
            </a:xfrm>
            <a:prstGeom prst="rect">
              <a:avLst/>
            </a:prstGeom>
            <a:solidFill>
              <a:srgbClr val="A6EDEF"/>
            </a:solidFill>
            <a:ln>
              <a:noFill/>
            </a:ln>
            <a:extLst>
              <a:ext uri="{91240B29-F687-4F45-9708-019B960494DF}"/>
            </a:extLst>
          </p:spPr>
          <p:txBody>
            <a:bodyPr/>
            <a:lstStyle/>
            <a:p>
              <a:pPr>
                <a:defRPr/>
              </a:pPr>
              <a:endParaRPr lang="zh-CN" altLang="en-US">
                <a:latin typeface="Arial" charset="0"/>
                <a:cs typeface="+mn-ea"/>
                <a:sym typeface="+mn-lt"/>
              </a:endParaRPr>
            </a:p>
          </p:txBody>
        </p:sp>
        <p:sp>
          <p:nvSpPr>
            <p:cNvPr id="48" name="Freeform 5"/>
            <p:cNvSpPr>
              <a:spLocks noEditPoints="1"/>
            </p:cNvSpPr>
            <p:nvPr/>
          </p:nvSpPr>
          <p:spPr bwMode="auto">
            <a:xfrm>
              <a:off x="607484" y="623888"/>
              <a:ext cx="10977033" cy="6186487"/>
            </a:xfrm>
            <a:custGeom>
              <a:avLst/>
              <a:gdLst>
                <a:gd name="T0" fmla="*/ 5995 w 6021"/>
                <a:gd name="T1" fmla="*/ 2925 h 4063"/>
                <a:gd name="T2" fmla="*/ 5862 w 6021"/>
                <a:gd name="T3" fmla="*/ 2482 h 4063"/>
                <a:gd name="T4" fmla="*/ 5803 w 6021"/>
                <a:gd name="T5" fmla="*/ 2440 h 4063"/>
                <a:gd name="T6" fmla="*/ 5694 w 6021"/>
                <a:gd name="T7" fmla="*/ 2388 h 4063"/>
                <a:gd name="T8" fmla="*/ 5697 w 6021"/>
                <a:gd name="T9" fmla="*/ 2270 h 4063"/>
                <a:gd name="T10" fmla="*/ 5739 w 6021"/>
                <a:gd name="T11" fmla="*/ 2096 h 4063"/>
                <a:gd name="T12" fmla="*/ 5441 w 6021"/>
                <a:gd name="T13" fmla="*/ 1401 h 4063"/>
                <a:gd name="T14" fmla="*/ 5210 w 6021"/>
                <a:gd name="T15" fmla="*/ 1227 h 4063"/>
                <a:gd name="T16" fmla="*/ 4985 w 6021"/>
                <a:gd name="T17" fmla="*/ 1176 h 4063"/>
                <a:gd name="T18" fmla="*/ 4694 w 6021"/>
                <a:gd name="T19" fmla="*/ 432 h 4063"/>
                <a:gd name="T20" fmla="*/ 4607 w 6021"/>
                <a:gd name="T21" fmla="*/ 409 h 4063"/>
                <a:gd name="T22" fmla="*/ 4412 w 6021"/>
                <a:gd name="T23" fmla="*/ 380 h 4063"/>
                <a:gd name="T24" fmla="*/ 4266 w 6021"/>
                <a:gd name="T25" fmla="*/ 597 h 4063"/>
                <a:gd name="T26" fmla="*/ 3401 w 6021"/>
                <a:gd name="T27" fmla="*/ 410 h 4063"/>
                <a:gd name="T28" fmla="*/ 2404 w 6021"/>
                <a:gd name="T29" fmla="*/ 18 h 4063"/>
                <a:gd name="T30" fmla="*/ 2024 w 6021"/>
                <a:gd name="T31" fmla="*/ 25 h 4063"/>
                <a:gd name="T32" fmla="*/ 1906 w 6021"/>
                <a:gd name="T33" fmla="*/ 301 h 4063"/>
                <a:gd name="T34" fmla="*/ 1698 w 6021"/>
                <a:gd name="T35" fmla="*/ 629 h 4063"/>
                <a:gd name="T36" fmla="*/ 1686 w 6021"/>
                <a:gd name="T37" fmla="*/ 636 h 4063"/>
                <a:gd name="T38" fmla="*/ 1612 w 6021"/>
                <a:gd name="T39" fmla="*/ 672 h 4063"/>
                <a:gd name="T40" fmla="*/ 1614 w 6021"/>
                <a:gd name="T41" fmla="*/ 800 h 4063"/>
                <a:gd name="T42" fmla="*/ 1371 w 6021"/>
                <a:gd name="T43" fmla="*/ 1075 h 4063"/>
                <a:gd name="T44" fmla="*/ 1228 w 6021"/>
                <a:gd name="T45" fmla="*/ 1029 h 4063"/>
                <a:gd name="T46" fmla="*/ 827 w 6021"/>
                <a:gd name="T47" fmla="*/ 1038 h 4063"/>
                <a:gd name="T48" fmla="*/ 765 w 6021"/>
                <a:gd name="T49" fmla="*/ 1090 h 4063"/>
                <a:gd name="T50" fmla="*/ 478 w 6021"/>
                <a:gd name="T51" fmla="*/ 1520 h 4063"/>
                <a:gd name="T52" fmla="*/ 453 w 6021"/>
                <a:gd name="T53" fmla="*/ 1633 h 4063"/>
                <a:gd name="T54" fmla="*/ 347 w 6021"/>
                <a:gd name="T55" fmla="*/ 1918 h 4063"/>
                <a:gd name="T56" fmla="*/ 114 w 6021"/>
                <a:gd name="T57" fmla="*/ 2236 h 4063"/>
                <a:gd name="T58" fmla="*/ 391 w 6021"/>
                <a:gd name="T59" fmla="*/ 2098 h 4063"/>
                <a:gd name="T60" fmla="*/ 334 w 6021"/>
                <a:gd name="T61" fmla="*/ 2415 h 4063"/>
                <a:gd name="T62" fmla="*/ 206 w 6021"/>
                <a:gd name="T63" fmla="*/ 2560 h 4063"/>
                <a:gd name="T64" fmla="*/ 52 w 6021"/>
                <a:gd name="T65" fmla="*/ 2947 h 4063"/>
                <a:gd name="T66" fmla="*/ 335 w 6021"/>
                <a:gd name="T67" fmla="*/ 2624 h 4063"/>
                <a:gd name="T68" fmla="*/ 381 w 6021"/>
                <a:gd name="T69" fmla="*/ 2630 h 4063"/>
                <a:gd name="T70" fmla="*/ 75 w 6021"/>
                <a:gd name="T71" fmla="*/ 2952 h 4063"/>
                <a:gd name="T72" fmla="*/ 173 w 6021"/>
                <a:gd name="T73" fmla="*/ 3255 h 4063"/>
                <a:gd name="T74" fmla="*/ 767 w 6021"/>
                <a:gd name="T75" fmla="*/ 3517 h 4063"/>
                <a:gd name="T76" fmla="*/ 1241 w 6021"/>
                <a:gd name="T77" fmla="*/ 3658 h 4063"/>
                <a:gd name="T78" fmla="*/ 1880 w 6021"/>
                <a:gd name="T79" fmla="*/ 3639 h 4063"/>
                <a:gd name="T80" fmla="*/ 2151 w 6021"/>
                <a:gd name="T81" fmla="*/ 3612 h 4063"/>
                <a:gd name="T82" fmla="*/ 1960 w 6021"/>
                <a:gd name="T83" fmla="*/ 3737 h 4063"/>
                <a:gd name="T84" fmla="*/ 1707 w 6021"/>
                <a:gd name="T85" fmla="*/ 3856 h 4063"/>
                <a:gd name="T86" fmla="*/ 1962 w 6021"/>
                <a:gd name="T87" fmla="*/ 3862 h 4063"/>
                <a:gd name="T88" fmla="*/ 1850 w 6021"/>
                <a:gd name="T89" fmla="*/ 3986 h 4063"/>
                <a:gd name="T90" fmla="*/ 1776 w 6021"/>
                <a:gd name="T91" fmla="*/ 4033 h 4063"/>
                <a:gd name="T92" fmla="*/ 1783 w 6021"/>
                <a:gd name="T93" fmla="*/ 4042 h 4063"/>
                <a:gd name="T94" fmla="*/ 1915 w 6021"/>
                <a:gd name="T95" fmla="*/ 3985 h 4063"/>
                <a:gd name="T96" fmla="*/ 2575 w 6021"/>
                <a:gd name="T97" fmla="*/ 4050 h 4063"/>
                <a:gd name="T98" fmla="*/ 3129 w 6021"/>
                <a:gd name="T99" fmla="*/ 4040 h 4063"/>
                <a:gd name="T100" fmla="*/ 3447 w 6021"/>
                <a:gd name="T101" fmla="*/ 4014 h 4063"/>
                <a:gd name="T102" fmla="*/ 3813 w 6021"/>
                <a:gd name="T103" fmla="*/ 3920 h 4063"/>
                <a:gd name="T104" fmla="*/ 4005 w 6021"/>
                <a:gd name="T105" fmla="*/ 3888 h 4063"/>
                <a:gd name="T106" fmla="*/ 4143 w 6021"/>
                <a:gd name="T107" fmla="*/ 3887 h 4063"/>
                <a:gd name="T108" fmla="*/ 5112 w 6021"/>
                <a:gd name="T109" fmla="*/ 3874 h 4063"/>
                <a:gd name="T110" fmla="*/ 5121 w 6021"/>
                <a:gd name="T111" fmla="*/ 3504 h 4063"/>
                <a:gd name="T112" fmla="*/ 5211 w 6021"/>
                <a:gd name="T113" fmla="*/ 3552 h 4063"/>
                <a:gd name="T114" fmla="*/ 5583 w 6021"/>
                <a:gd name="T115" fmla="*/ 3427 h 4063"/>
                <a:gd name="T116" fmla="*/ 5859 w 6021"/>
                <a:gd name="T117" fmla="*/ 3023 h 4063"/>
                <a:gd name="T118" fmla="*/ 5865 w 6021"/>
                <a:gd name="T119" fmla="*/ 3119 h 4063"/>
                <a:gd name="T120" fmla="*/ 5991 w 6021"/>
                <a:gd name="T121" fmla="*/ 3141 h 4063"/>
                <a:gd name="T122" fmla="*/ 5038 w 6021"/>
                <a:gd name="T123" fmla="*/ 1208 h 4063"/>
                <a:gd name="T124" fmla="*/ 4341 w 6021"/>
                <a:gd name="T125" fmla="*/ 710 h 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21" h="4063">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bg1"/>
            </a:solidFill>
            <a:ln>
              <a:noFill/>
            </a:ln>
            <a:extLst>
              <a:ext uri="{91240B29-F687-4F45-9708-019B960494DF}"/>
            </a:extLst>
          </p:spPr>
          <p:txBody>
            <a:bodyPr/>
            <a:lstStyle/>
            <a:p>
              <a:pPr>
                <a:defRPr/>
              </a:pPr>
              <a:endParaRPr lang="zh-CN" altLang="en-US">
                <a:latin typeface="Arial" charset="0"/>
                <a:cs typeface="+mn-ea"/>
                <a:sym typeface="+mn-lt"/>
              </a:endParaRPr>
            </a:p>
          </p:txBody>
        </p:sp>
      </p:grpSp>
      <p:grpSp>
        <p:nvGrpSpPr>
          <p:cNvPr id="5" name="组合 56"/>
          <p:cNvGrpSpPr>
            <a:grpSpLocks/>
          </p:cNvGrpSpPr>
          <p:nvPr/>
        </p:nvGrpSpPr>
        <p:grpSpPr bwMode="auto">
          <a:xfrm>
            <a:off x="1987550" y="4518025"/>
            <a:ext cx="5168900" cy="2355850"/>
            <a:chOff x="1548265" y="3628625"/>
            <a:chExt cx="8930255" cy="3597449"/>
          </a:xfrm>
        </p:grpSpPr>
        <p:pic>
          <p:nvPicPr>
            <p:cNvPr id="4105" name="图片 50"/>
            <p:cNvPicPr>
              <a:picLocks noChangeAspect="1"/>
            </p:cNvPicPr>
            <p:nvPr/>
          </p:nvPicPr>
          <p:blipFill>
            <a:blip r:embed="rId5"/>
            <a:srcRect/>
            <a:stretch>
              <a:fillRect/>
            </a:stretch>
          </p:blipFill>
          <p:spPr bwMode="auto">
            <a:xfrm>
              <a:off x="1548265" y="3628625"/>
              <a:ext cx="1549862" cy="3597449"/>
            </a:xfrm>
            <a:prstGeom prst="rect">
              <a:avLst/>
            </a:prstGeom>
            <a:noFill/>
            <a:ln w="9525">
              <a:noFill/>
              <a:miter lim="800000"/>
              <a:headEnd/>
              <a:tailEnd/>
            </a:ln>
          </p:spPr>
        </p:pic>
        <p:pic>
          <p:nvPicPr>
            <p:cNvPr id="4106" name="图形 51"/>
            <p:cNvPicPr>
              <a:picLocks noChangeAspect="1"/>
            </p:cNvPicPr>
            <p:nvPr/>
          </p:nvPicPr>
          <p:blipFill>
            <a:blip r:embed="rId6"/>
            <a:srcRect/>
            <a:stretch>
              <a:fillRect/>
            </a:stretch>
          </p:blipFill>
          <p:spPr bwMode="auto">
            <a:xfrm>
              <a:off x="3515565" y="3845153"/>
              <a:ext cx="1304450" cy="3380921"/>
            </a:xfrm>
            <a:prstGeom prst="rect">
              <a:avLst/>
            </a:prstGeom>
            <a:noFill/>
            <a:ln w="9525">
              <a:noFill/>
              <a:miter lim="800000"/>
              <a:headEnd/>
              <a:tailEnd/>
            </a:ln>
          </p:spPr>
        </p:pic>
        <p:pic>
          <p:nvPicPr>
            <p:cNvPr id="4107" name="图片 52"/>
            <p:cNvPicPr>
              <a:picLocks noChangeAspect="1"/>
            </p:cNvPicPr>
            <p:nvPr/>
          </p:nvPicPr>
          <p:blipFill>
            <a:blip r:embed="rId7"/>
            <a:srcRect/>
            <a:stretch>
              <a:fillRect/>
            </a:stretch>
          </p:blipFill>
          <p:spPr bwMode="auto">
            <a:xfrm>
              <a:off x="5237453" y="3628625"/>
              <a:ext cx="1307437" cy="3554690"/>
            </a:xfrm>
            <a:prstGeom prst="rect">
              <a:avLst/>
            </a:prstGeom>
            <a:noFill/>
            <a:ln w="9525">
              <a:noFill/>
              <a:miter lim="800000"/>
              <a:headEnd/>
              <a:tailEnd/>
            </a:ln>
          </p:spPr>
        </p:pic>
        <p:pic>
          <p:nvPicPr>
            <p:cNvPr id="4108" name="图片 53"/>
            <p:cNvPicPr>
              <a:picLocks noChangeAspect="1"/>
            </p:cNvPicPr>
            <p:nvPr/>
          </p:nvPicPr>
          <p:blipFill>
            <a:blip r:embed="rId8"/>
            <a:srcRect/>
            <a:stretch>
              <a:fillRect/>
            </a:stretch>
          </p:blipFill>
          <p:spPr bwMode="auto">
            <a:xfrm>
              <a:off x="6962328" y="4022292"/>
              <a:ext cx="1158635" cy="3203782"/>
            </a:xfrm>
            <a:prstGeom prst="rect">
              <a:avLst/>
            </a:prstGeom>
            <a:noFill/>
            <a:ln w="9525">
              <a:noFill/>
              <a:miter lim="800000"/>
              <a:headEnd/>
              <a:tailEnd/>
            </a:ln>
          </p:spPr>
        </p:pic>
        <p:pic>
          <p:nvPicPr>
            <p:cNvPr id="4109" name="图片 54"/>
            <p:cNvPicPr>
              <a:picLocks noChangeAspect="1"/>
            </p:cNvPicPr>
            <p:nvPr/>
          </p:nvPicPr>
          <p:blipFill>
            <a:blip r:embed="rId9"/>
            <a:srcRect/>
            <a:stretch>
              <a:fillRect/>
            </a:stretch>
          </p:blipFill>
          <p:spPr bwMode="auto">
            <a:xfrm>
              <a:off x="8538400" y="3845153"/>
              <a:ext cx="1940120" cy="3359542"/>
            </a:xfrm>
            <a:prstGeom prst="rect">
              <a:avLst/>
            </a:prstGeom>
            <a:noFill/>
            <a:ln w="9525">
              <a:noFill/>
              <a:miter lim="800000"/>
              <a:headEnd/>
              <a:tailEnd/>
            </a:ln>
          </p:spPr>
        </p:pic>
      </p:grpSp>
      <p:sp>
        <p:nvSpPr>
          <p:cNvPr id="56" name="文本框 55"/>
          <p:cNvSpPr txBox="1"/>
          <p:nvPr/>
        </p:nvSpPr>
        <p:spPr>
          <a:xfrm>
            <a:off x="1423109" y="274321"/>
            <a:ext cx="6377722" cy="622694"/>
          </a:xfrm>
          <a:prstGeom prst="rect">
            <a:avLst/>
          </a:prstGeom>
          <a:noFill/>
          <a:effectLst>
            <a:outerShdw blurRad="50800" dist="38100" dir="5400000" algn="t" rotWithShape="0">
              <a:prstClr val="black">
                <a:alpha val="40000"/>
              </a:prstClr>
            </a:outerShdw>
          </a:effectLst>
        </p:spPr>
        <p:txBody>
          <a:bodyPr lIns="68031" tIns="34016" rIns="68031" bIns="340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0314">
              <a:defRPr/>
            </a:pP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PHÒNG</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GIÁO</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DỤC</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VÀ</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ĐÀO</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TẠO</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QUẬN</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LONG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BIÊN</a:t>
            </a:r>
            <a:endPar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endParaRPr>
          </a:p>
          <a:p>
            <a:pPr algn="ctr" defTabSz="680314">
              <a:defRPr/>
            </a:pP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Trường</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Tiểu</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học</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Phúc</a:t>
            </a:r>
            <a:r>
              <a:rPr lang="en-US" altLang="zh-CN"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Lợi</a:t>
            </a:r>
            <a:endParaRPr lang="zh-CN" altLang="en-US"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endParaRPr>
          </a:p>
        </p:txBody>
      </p:sp>
      <p:sp>
        <p:nvSpPr>
          <p:cNvPr id="2" name="矩形 1"/>
          <p:cNvSpPr/>
          <p:nvPr/>
        </p:nvSpPr>
        <p:spPr>
          <a:xfrm>
            <a:off x="1654501" y="2349209"/>
            <a:ext cx="5859045" cy="1953851"/>
          </a:xfrm>
          <a:prstGeom prst="rect">
            <a:avLst/>
          </a:prstGeom>
        </p:spPr>
        <p:txBody>
          <a:bodyPr spcFirstLastPara="1" wrap="none" lIns="68031" tIns="34016" rIns="68031" bIns="34016">
            <a:prstTxWarp prst="textArchU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CHÀO</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MỪNG</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CÁC</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THẦY</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CÔ</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p>
          <a:p>
            <a:pPr algn="ctr">
              <a:defRPr/>
            </a:pP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VÀ</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CÁC</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CON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HỌC</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 </a:t>
            </a:r>
            <a:r>
              <a:rPr lang="en-US" altLang="zh-CN" sz="27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SINH</a:t>
            </a:r>
            <a:r>
              <a:rPr lang="en-US" altLang="zh-CN"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rPr>
              <a:t>!</a:t>
            </a:r>
            <a:endParaRPr lang="zh-CN" altLang="en-US" sz="27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sym typeface="+mn-lt"/>
            </a:endParaRPr>
          </a:p>
        </p:txBody>
      </p:sp>
      <p:pic>
        <p:nvPicPr>
          <p:cNvPr id="4103" name="Picture 13" descr="Logo truong.png"/>
          <p:cNvPicPr>
            <a:picLocks noChangeAspect="1"/>
          </p:cNvPicPr>
          <p:nvPr/>
        </p:nvPicPr>
        <p:blipFill>
          <a:blip r:embed="rId10"/>
          <a:srcRect/>
          <a:stretch>
            <a:fillRect/>
          </a:stretch>
        </p:blipFill>
        <p:spPr bwMode="auto">
          <a:xfrm>
            <a:off x="0" y="0"/>
            <a:ext cx="1219200" cy="1306513"/>
          </a:xfrm>
          <a:prstGeom prst="rect">
            <a:avLst/>
          </a:prstGeom>
          <a:noFill/>
          <a:ln w="9525">
            <a:noFill/>
            <a:miter lim="800000"/>
            <a:headEnd/>
            <a:tailEnd/>
          </a:ln>
        </p:spPr>
      </p:pic>
      <p:sp>
        <p:nvSpPr>
          <p:cNvPr id="15" name="文本框 55"/>
          <p:cNvSpPr txBox="1"/>
          <p:nvPr/>
        </p:nvSpPr>
        <p:spPr>
          <a:xfrm>
            <a:off x="1554634" y="2900982"/>
            <a:ext cx="6141566" cy="992026"/>
          </a:xfrm>
          <a:prstGeom prst="rect">
            <a:avLst/>
          </a:prstGeom>
          <a:noFill/>
          <a:effectLst>
            <a:outerShdw blurRad="50800" dist="38100" dir="5400000" algn="t" rotWithShape="0">
              <a:prstClr val="black">
                <a:alpha val="40000"/>
              </a:prstClr>
            </a:outerShdw>
          </a:effectLst>
        </p:spPr>
        <p:txBody>
          <a:bodyPr lIns="68031" tIns="34016" rIns="68031" bIns="3401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680314">
              <a:defRPr/>
            </a:pPr>
            <a:r>
              <a:rPr lang="en-US" altLang="zh-CN" sz="6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KHOA</a:t>
            </a:r>
            <a:r>
              <a:rPr lang="en-US" altLang="zh-CN" sz="6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a:t>
            </a:r>
            <a:r>
              <a:rPr lang="en-US" altLang="zh-CN" sz="6000" b="1" dirty="0" err="1">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HỌC</a:t>
            </a:r>
            <a:r>
              <a:rPr lang="en-US" altLang="zh-CN" sz="6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rPr>
              <a:t> 5</a:t>
            </a:r>
            <a:endParaRPr lang="zh-CN" altLang="en-US" sz="6000" b="1" dirty="0">
              <a:ln w="11430"/>
              <a:solidFill>
                <a:srgbClr val="C00000"/>
              </a:solidFill>
              <a:effectLst>
                <a:outerShdw blurRad="38100" dist="38100" dir="2700000" algn="tl">
                  <a:srgbClr val="000000">
                    <a:alpha val="43137"/>
                  </a:srgbClr>
                </a:outerShdw>
                <a:reflection blurRad="6350" stA="60000" endA="900" endPos="60000" dist="60007" dir="5400000" sy="-100000" algn="bl" rotWithShape="0"/>
              </a:effectLst>
              <a:latin typeface="Times New Roman" pitchFamily="18" charset="0"/>
              <a:cs typeface="Times New Roman" pitchFamily="18" charset="0"/>
              <a:sym typeface="+mn-lt"/>
            </a:endParaRPr>
          </a:p>
        </p:txBody>
      </p:sp>
    </p:spTree>
  </p:cSld>
  <p:clrMapOvr>
    <a:masterClrMapping/>
  </p:clrMapOvr>
  <p:transition spd="slow" advClick="0">
    <p:fade/>
    <p:sndAc>
      <p:stSnd>
        <p:snd r:embed="rId3" name="chimes.wav" builtIn="1"/>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134682" y="638123"/>
            <a:ext cx="8609064" cy="4191000"/>
          </a:xfrm>
          <a:prstGeom prst="cloudCallout">
            <a:avLst>
              <a:gd name="adj1" fmla="val 30107"/>
              <a:gd name="adj2" fmla="val 52155"/>
            </a:avLst>
          </a:prstGeom>
          <a:solidFill>
            <a:srgbClr val="002060"/>
          </a:solidFill>
          <a:ln w="38100">
            <a:solidFill>
              <a:srgbClr val="002060"/>
            </a:solidFill>
            <a:round/>
            <a:headEnd/>
            <a:tailEnd/>
          </a:ln>
          <a:effectLst>
            <a:prstShdw prst="shdw13" dist="157090" dir="15357825">
              <a:srgbClr val="FF3300">
                <a:alpha val="50000"/>
              </a:srgbClr>
            </a:prstShdw>
          </a:effectLst>
        </p:spPr>
        <p:txBody>
          <a:bodyPr/>
          <a:lstStyle/>
          <a:p>
            <a:pPr algn="ctr">
              <a:spcBef>
                <a:spcPct val="50000"/>
              </a:spcBef>
            </a:pPr>
            <a:r>
              <a:rPr lang="vi-VN" altLang="en-US" sz="4800" b="1" dirty="0">
                <a:solidFill>
                  <a:srgbClr val="FF0000"/>
                </a:solidFill>
                <a:latin typeface="Times New Roman" pitchFamily="18" charset="0"/>
              </a:rPr>
              <a:t> </a:t>
            </a:r>
            <a:r>
              <a:rPr lang="vi-VN" altLang="en-US" sz="4000" b="1" dirty="0">
                <a:solidFill>
                  <a:srgbClr val="FFFF00"/>
                </a:solidFill>
                <a:latin typeface="Times New Roman" pitchFamily="18" charset="0"/>
              </a:rPr>
              <a:t>Khi có nguy cơ hoặc đã bị xâm hại tình dục, em cần nói với người tin cậy để ngăn chặn và tố giác kịp thời.</a:t>
            </a:r>
            <a:endParaRPr lang="en-US" altLang="en-US" sz="4000" b="1" dirty="0">
              <a:solidFill>
                <a:srgbClr val="002060"/>
              </a:solidFill>
              <a:latin typeface="Times New Roman" pitchFamily="18" charset="0"/>
            </a:endParaRPr>
          </a:p>
        </p:txBody>
      </p:sp>
    </p:spTree>
    <p:extLst>
      <p:ext uri="{BB962C8B-B14F-4D97-AF65-F5344CB8AC3E}">
        <p14:creationId xmlns:p14="http://schemas.microsoft.com/office/powerpoint/2010/main" xmlns="" val="1670771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304799" y="980021"/>
            <a:ext cx="8438945" cy="3543300"/>
          </a:xfrm>
          <a:prstGeom prst="cloudCallout">
            <a:avLst>
              <a:gd name="adj1" fmla="val 33116"/>
              <a:gd name="adj2" fmla="val 57467"/>
            </a:avLst>
          </a:prstGeom>
          <a:solidFill>
            <a:srgbClr val="FFFF00"/>
          </a:solidFill>
          <a:ln w="38100">
            <a:solidFill>
              <a:srgbClr val="002060"/>
            </a:solidFill>
            <a:round/>
            <a:headEnd/>
            <a:tailEnd/>
          </a:ln>
          <a:effectLst>
            <a:prstShdw prst="shdw13" dist="157090" dir="15357825">
              <a:srgbClr val="FF3300">
                <a:alpha val="50000"/>
              </a:srgbClr>
            </a:prstShdw>
          </a:effectLst>
        </p:spPr>
        <p:txBody>
          <a:bodyPr/>
          <a:lstStyle/>
          <a:p>
            <a:pPr algn="ctr">
              <a:spcBef>
                <a:spcPct val="50000"/>
              </a:spcBef>
            </a:pPr>
            <a:r>
              <a:rPr lang="vi-VN" altLang="en-US" sz="4400" b="1" dirty="0">
                <a:solidFill>
                  <a:srgbClr val="7030A0"/>
                </a:solidFill>
                <a:latin typeface="Times New Roman" pitchFamily="18" charset="0"/>
              </a:rPr>
              <a:t>Nêu nguyên tắc phòng tránh xâm hại tình dục khi gặp </a:t>
            </a:r>
            <a:r>
              <a:rPr lang="vi-VN" altLang="en-US" sz="4400" b="1" dirty="0">
                <a:solidFill>
                  <a:srgbClr val="FF0000"/>
                </a:solidFill>
                <a:latin typeface="Times New Roman" pitchFamily="18" charset="0"/>
              </a:rPr>
              <a:t>tình huống nguy cơ</a:t>
            </a:r>
            <a:r>
              <a:rPr lang="vi-VN" altLang="en-US" sz="4400" b="1" dirty="0">
                <a:solidFill>
                  <a:srgbClr val="7030A0"/>
                </a:solidFill>
                <a:latin typeface="Times New Roman" pitchFamily="18" charset="0"/>
              </a:rPr>
              <a:t>.</a:t>
            </a:r>
            <a:endParaRPr lang="en-US" altLang="en-US" sz="4400" b="1" dirty="0">
              <a:solidFill>
                <a:srgbClr val="7030A0"/>
              </a:solidFill>
              <a:latin typeface="Times New Roman" pitchFamily="18" charset="0"/>
            </a:endParaRPr>
          </a:p>
        </p:txBody>
      </p:sp>
      <p:pic>
        <p:nvPicPr>
          <p:cNvPr id="52227" name="Picture 13" descr="10"/>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134681" y="275303"/>
            <a:ext cx="1004888" cy="1371600"/>
          </a:xfrm>
          <a:prstGeom prst="rect">
            <a:avLst/>
          </a:prstGeom>
          <a:solidFill>
            <a:srgbClr val="00B050"/>
          </a:solidFill>
          <a:ln>
            <a:noFill/>
          </a:ln>
        </p:spPr>
      </p:pic>
    </p:spTree>
    <p:extLst>
      <p:ext uri="{BB962C8B-B14F-4D97-AF65-F5344CB8AC3E}">
        <p14:creationId xmlns:p14="http://schemas.microsoft.com/office/powerpoint/2010/main" xmlns="" val="2259978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134682" y="1181100"/>
            <a:ext cx="8609064" cy="3543300"/>
          </a:xfrm>
          <a:prstGeom prst="cloudCallout">
            <a:avLst>
              <a:gd name="adj1" fmla="val 35246"/>
              <a:gd name="adj2" fmla="val 56635"/>
            </a:avLst>
          </a:prstGeom>
          <a:solidFill>
            <a:srgbClr val="FFFF00"/>
          </a:solidFill>
          <a:ln w="38100">
            <a:solidFill>
              <a:srgbClr val="002060"/>
            </a:solidFill>
            <a:round/>
            <a:headEnd/>
            <a:tailEnd/>
          </a:ln>
          <a:effectLst>
            <a:prstShdw prst="shdw13" dist="157090" dir="15357825">
              <a:srgbClr val="FF3300">
                <a:alpha val="50000"/>
              </a:srgbClr>
            </a:prstShdw>
          </a:effectLst>
        </p:spPr>
        <p:txBody>
          <a:bodyPr/>
          <a:lstStyle/>
          <a:p>
            <a:pPr algn="ctr">
              <a:spcBef>
                <a:spcPct val="50000"/>
              </a:spcBef>
            </a:pPr>
            <a:r>
              <a:rPr lang="vi-VN" altLang="en-US" sz="4800" b="1" dirty="0">
                <a:solidFill>
                  <a:srgbClr val="FF0000"/>
                </a:solidFill>
                <a:latin typeface="Times New Roman" pitchFamily="18" charset="0"/>
              </a:rPr>
              <a:t> </a:t>
            </a:r>
            <a:r>
              <a:rPr lang="vi-VN" altLang="en-US" sz="3600" b="1" dirty="0">
                <a:solidFill>
                  <a:srgbClr val="FF0000"/>
                </a:solidFill>
                <a:latin typeface="Times New Roman" pitchFamily="18" charset="0"/>
              </a:rPr>
              <a:t>Nguyên tắc phòng tránh xâm hại tình dục khi gặp </a:t>
            </a:r>
            <a:r>
              <a:rPr lang="vi-VN" altLang="en-US" sz="3600" b="1" dirty="0">
                <a:solidFill>
                  <a:srgbClr val="00B050"/>
                </a:solidFill>
                <a:latin typeface="Times New Roman" pitchFamily="18" charset="0"/>
              </a:rPr>
              <a:t>tình huống nguy cơ </a:t>
            </a:r>
            <a:r>
              <a:rPr lang="vi-VN" altLang="en-US" sz="3600" b="1" dirty="0">
                <a:solidFill>
                  <a:srgbClr val="FF0000"/>
                </a:solidFill>
                <a:latin typeface="Times New Roman" pitchFamily="18" charset="0"/>
              </a:rPr>
              <a:t>là: Phản đối - Bỏ đi - Kể lại.</a:t>
            </a:r>
            <a:endParaRPr lang="en-US" altLang="en-US" sz="3600" b="1" dirty="0">
              <a:solidFill>
                <a:srgbClr val="FF0000"/>
              </a:solidFill>
              <a:latin typeface="Times New Roman" pitchFamily="18" charset="0"/>
            </a:endParaRPr>
          </a:p>
        </p:txBody>
      </p:sp>
    </p:spTree>
    <p:extLst>
      <p:ext uri="{BB962C8B-B14F-4D97-AF65-F5344CB8AC3E}">
        <p14:creationId xmlns:p14="http://schemas.microsoft.com/office/powerpoint/2010/main" xmlns="" val="2293083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xplosion 1 5"/>
          <p:cNvSpPr/>
          <p:nvPr/>
        </p:nvSpPr>
        <p:spPr>
          <a:xfrm rot="21268311">
            <a:off x="341295" y="1536494"/>
            <a:ext cx="8347918" cy="3699958"/>
          </a:xfrm>
          <a:prstGeom prst="irregularSeal1">
            <a:avLst/>
          </a:prstGeom>
          <a:solidFill>
            <a:srgbClr val="00B050"/>
          </a:solidFill>
          <a:ln w="25400" cap="flat" cmpd="sng" algn="ctr">
            <a:solidFill>
              <a:srgbClr val="C00000"/>
            </a:solidFill>
            <a:prstDash val="solid"/>
          </a:ln>
          <a:effectLst/>
        </p:spPr>
        <p:txBody>
          <a:bodyPr lIns="91055" tIns="45521" rIns="91055" bIns="45521" anchor="ctr"/>
          <a:lstStyle/>
          <a:p>
            <a:pPr algn="ctr" fontAlgn="base">
              <a:spcBef>
                <a:spcPct val="0"/>
              </a:spcBef>
              <a:spcAft>
                <a:spcPct val="0"/>
              </a:spcAft>
              <a:defRPr/>
            </a:pPr>
            <a:r>
              <a:rPr lang="vi-VN" sz="4400" b="1" kern="0" dirty="0">
                <a:solidFill>
                  <a:srgbClr val="FFFF00"/>
                </a:solidFill>
                <a:latin typeface="Aaril"/>
                <a:cs typeface="Arial" pitchFamily="34" charset="0"/>
              </a:rPr>
              <a:t> </a:t>
            </a:r>
            <a:r>
              <a:rPr lang="vi-VN" sz="4400" b="1" kern="0" dirty="0">
                <a:solidFill>
                  <a:srgbClr val="FFFF00"/>
                </a:solidFill>
                <a:latin typeface="Times New Roman" panose="02020603050405020304" pitchFamily="18" charset="0"/>
                <a:cs typeface="Times New Roman" panose="02020603050405020304" pitchFamily="18" charset="0"/>
              </a:rPr>
              <a:t>CÁC EM </a:t>
            </a:r>
          </a:p>
          <a:p>
            <a:pPr algn="ctr" fontAlgn="base">
              <a:spcBef>
                <a:spcPct val="0"/>
              </a:spcBef>
              <a:spcAft>
                <a:spcPct val="0"/>
              </a:spcAft>
              <a:defRPr/>
            </a:pPr>
            <a:r>
              <a:rPr lang="vi-VN" sz="4400" b="1" kern="0" dirty="0">
                <a:solidFill>
                  <a:srgbClr val="FFFF00"/>
                </a:solidFill>
                <a:latin typeface="Times New Roman" panose="02020603050405020304" pitchFamily="18" charset="0"/>
                <a:cs typeface="Times New Roman" panose="02020603050405020304" pitchFamily="18" charset="0"/>
              </a:rPr>
              <a:t>GIỎI LẮM</a:t>
            </a:r>
            <a:r>
              <a:rPr lang="en-US" sz="4400" b="1" kern="0" dirty="0">
                <a:solidFill>
                  <a:srgbClr val="FFFF00"/>
                </a:solidFill>
                <a:latin typeface="Times New Roman" panose="02020603050405020304" pitchFamily="18" charset="0"/>
                <a:cs typeface="Times New Roman" panose="02020603050405020304" pitchFamily="18" charset="0"/>
              </a:rPr>
              <a:t>!</a:t>
            </a:r>
            <a:r>
              <a:rPr lang="vi-VN" sz="4400" b="1" kern="0" dirty="0">
                <a:solidFill>
                  <a:srgbClr val="FFFF00"/>
                </a:solidFill>
                <a:latin typeface="Times New Roman" panose="02020603050405020304" pitchFamily="18" charset="0"/>
                <a:cs typeface="Times New Roman" panose="02020603050405020304" pitchFamily="18" charset="0"/>
              </a:rPr>
              <a:t> </a:t>
            </a:r>
            <a:endParaRPr lang="en-US" sz="4400" b="1" kern="0" dirty="0">
              <a:solidFill>
                <a:srgbClr val="FFFF00"/>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686630">
            <a:off x="1255025" y="843080"/>
            <a:ext cx="2672928" cy="2320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rot="-416614">
            <a:off x="5369061" y="4487271"/>
            <a:ext cx="1954050" cy="1236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72280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a:hlinkClick r:id="rId4" action="ppaction://hlinksldjump"/>
          </p:cNvPr>
          <p:cNvSpPr/>
          <p:nvPr/>
        </p:nvSpPr>
        <p:spPr>
          <a:xfrm rot="10800000">
            <a:off x="5467221" y="5429039"/>
            <a:ext cx="1390787" cy="7558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rtlCol="0" anchor="ctr"/>
          <a:lstStyle/>
          <a:p>
            <a:pPr algn="ctr" defTabSz="914139"/>
            <a:endParaRPr lang="vi-VN">
              <a:solidFill>
                <a:prstClr val="white"/>
              </a:solidFill>
            </a:endParaRPr>
          </a:p>
        </p:txBody>
      </p:sp>
      <p:sp>
        <p:nvSpPr>
          <p:cNvPr id="4" name="Snip Diagonal Corner Rectangle 3"/>
          <p:cNvSpPr/>
          <p:nvPr/>
        </p:nvSpPr>
        <p:spPr>
          <a:xfrm>
            <a:off x="1905824" y="810856"/>
            <a:ext cx="5327637" cy="2047737"/>
          </a:xfrm>
          <a:prstGeom prst="snip2DiagRect">
            <a:avLst/>
          </a:prstGeom>
          <a:noFill/>
          <a:ln>
            <a:noFill/>
          </a:ln>
        </p:spPr>
        <p:style>
          <a:lnRef idx="0">
            <a:scrgbClr r="0" g="0" b="0"/>
          </a:lnRef>
          <a:fillRef idx="0">
            <a:scrgbClr r="0" g="0" b="0"/>
          </a:fillRef>
          <a:effectRef idx="0">
            <a:scrgbClr r="0" g="0" b="0"/>
          </a:effectRef>
          <a:fontRef idx="minor">
            <a:schemeClr val="accent3"/>
          </a:fontRef>
        </p:style>
        <p:txBody>
          <a:bodyPr lIns="77404" tIns="38702" rIns="77404" bIns="38702" rtlCol="0" anchor="ctr"/>
          <a:lstStyle/>
          <a:p>
            <a:pPr algn="ctr" defTabSz="914139"/>
            <a:endParaRPr lang="vi-VN">
              <a:solidFill>
                <a:srgbClr val="B32C16"/>
              </a:solidFill>
            </a:endParaRPr>
          </a:p>
        </p:txBody>
      </p:sp>
      <p:sp>
        <p:nvSpPr>
          <p:cNvPr id="6" name="Smiley Face 5"/>
          <p:cNvSpPr/>
          <p:nvPr/>
        </p:nvSpPr>
        <p:spPr>
          <a:xfrm>
            <a:off x="4944564" y="3249464"/>
            <a:ext cx="2288896" cy="2000957"/>
          </a:xfrm>
          <a:prstGeom prst="smileyFace">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rtlCol="0" anchor="ctr"/>
          <a:lstStyle/>
          <a:p>
            <a:pPr algn="ctr" defTabSz="914139"/>
            <a:endParaRPr lang="vi-VN">
              <a:solidFill>
                <a:prstClr val="white"/>
              </a:solidFill>
            </a:endParaRPr>
          </a:p>
        </p:txBody>
      </p:sp>
      <p:sp>
        <p:nvSpPr>
          <p:cNvPr id="7" name="Snip Diagonal Corner Rectangle 6"/>
          <p:cNvSpPr/>
          <p:nvPr/>
        </p:nvSpPr>
        <p:spPr>
          <a:xfrm>
            <a:off x="1143000" y="1229213"/>
            <a:ext cx="7620000" cy="2020251"/>
          </a:xfrm>
          <a:prstGeom prst="snip2DiagRect">
            <a:avLst>
              <a:gd name="adj1" fmla="val 0"/>
              <a:gd name="adj2" fmla="val 37108"/>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rtlCol="0" anchor="ctr"/>
          <a:lstStyle/>
          <a:p>
            <a:pPr algn="ctr" defTabSz="914139"/>
            <a:r>
              <a:rPr lang="en-US" sz="4000" b="1" dirty="0">
                <a:solidFill>
                  <a:srgbClr val="FF0000"/>
                </a:solidFill>
                <a:latin typeface="Times New Roman" panose="02020603050405020304" pitchFamily="18" charset="0"/>
                <a:cs typeface="Times New Roman" panose="02020603050405020304" pitchFamily="18" charset="0"/>
              </a:rPr>
              <a:t>PHẦN THƯỞNG</a:t>
            </a:r>
            <a:r>
              <a:rPr lang="vi-VN" sz="4000" b="1" dirty="0">
                <a:solidFill>
                  <a:srgbClr val="FF0000"/>
                </a:solidFill>
                <a:cs typeface="Times New Roman" panose="02020603050405020304" pitchFamily="18" charset="0"/>
              </a:rPr>
              <a:t> CỦA CÁC EM </a:t>
            </a:r>
            <a:r>
              <a:rPr lang="en-US" sz="4000" b="1" dirty="0">
                <a:solidFill>
                  <a:srgbClr val="FF0000"/>
                </a:solidFill>
                <a:latin typeface="Times New Roman" panose="02020603050405020304" pitchFamily="18" charset="0"/>
                <a:cs typeface="Times New Roman" panose="02020603050405020304" pitchFamily="18" charset="0"/>
              </a:rPr>
              <a:t> LÀ MỘT TRÀNG VỖ TAY THẬT LỚN</a:t>
            </a:r>
            <a:r>
              <a:rPr lang="en-US" sz="4000" dirty="0">
                <a:solidFill>
                  <a:srgbClr val="FF0000"/>
                </a:solidFill>
                <a:latin typeface="Times New Roman" panose="02020603050405020304" pitchFamily="18" charset="0"/>
                <a:cs typeface="Times New Roman" panose="02020603050405020304" pitchFamily="18" charset="0"/>
              </a:rPr>
              <a:t>.</a:t>
            </a:r>
            <a:endParaRPr lang="vi-VN" sz="4000" dirty="0">
              <a:solidFill>
                <a:srgbClr val="FF0000"/>
              </a:solidFill>
              <a:cs typeface="Times New Roman" panose="02020603050405020304" pitchFamily="18" charset="0"/>
            </a:endParaRPr>
          </a:p>
        </p:txBody>
      </p:sp>
      <p:pic>
        <p:nvPicPr>
          <p:cNvPr id="2" name="Tieng-vo-tay">
            <a:hlinkClick r:id="" action="ppaction://media"/>
          </p:cNvPr>
          <p:cNvPicPr>
            <a:picLocks noChangeAspect="1"/>
          </p:cNvPicPr>
          <p:nvPr>
            <a:videoFile r:link="rId1"/>
            <p:extLst>
              <p:ext uri="{DAA4B4D4-6D71-4841-9C94-3DE7FCFB9230}">
                <p14:media xmlns:p14="http://schemas.microsoft.com/office/powerpoint/2010/main" xmlns="" r:embed="rId5">
                  <p14:trim end="3517.5"/>
                </p14:media>
              </p:ext>
            </p:extLst>
          </p:nvPr>
        </p:nvPicPr>
        <p:blipFill>
          <a:blip r:embed="rId6" cstate="print"/>
          <a:stretch>
            <a:fillRect/>
          </a:stretch>
        </p:blipFill>
        <p:spPr>
          <a:xfrm>
            <a:off x="8370399" y="6262767"/>
            <a:ext cx="469236" cy="595539"/>
          </a:xfrm>
          <a:prstGeom prst="rect">
            <a:avLst/>
          </a:prstGeom>
        </p:spPr>
      </p:pic>
      <p:sp>
        <p:nvSpPr>
          <p:cNvPr id="9" name="AutoShape 10"/>
          <p:cNvSpPr>
            <a:spLocks noChangeArrowheads="1"/>
          </p:cNvSpPr>
          <p:nvPr/>
        </p:nvSpPr>
        <p:spPr bwMode="auto">
          <a:xfrm>
            <a:off x="1600200" y="3266670"/>
            <a:ext cx="2819400" cy="2000957"/>
          </a:xfrm>
          <a:prstGeom prst="star32">
            <a:avLst>
              <a:gd name="adj" fmla="val 24385"/>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latin typeface="Arial"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rot="-416614">
            <a:off x="6741384" y="4501391"/>
            <a:ext cx="1954050" cy="1236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6137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1" presetClass="mediacall" presetSubtype="0" fill="hold" nodeType="withEffect">
                                  <p:stCondLst>
                                    <p:cond delay="0"/>
                                  </p:stCondLst>
                                  <p:childTnLst>
                                    <p:cmd type="call" cmd="playFrom(0.0)">
                                      <p:cBhvr>
                                        <p:cTn id="14" dur="14144" fill="hold"/>
                                        <p:tgtEl>
                                          <p:spTgt spid="2"/>
                                        </p:tgtEl>
                                      </p:cBhvr>
                                    </p:cmd>
                                  </p:childTnLst>
                                </p:cTn>
                              </p:par>
                              <p:par>
                                <p:cTn id="15" presetID="8" presetClass="emph" presetSubtype="0" repeatCount="indefinite" fill="hold" grpId="1" nodeType="withEffect">
                                  <p:stCondLst>
                                    <p:cond delay="0"/>
                                  </p:stCondLst>
                                  <p:childTnLst>
                                    <p:animRot by="21600000">
                                      <p:cBhvr>
                                        <p:cTn id="16" dur="2000" fill="hold"/>
                                        <p:tgtEl>
                                          <p:spTgt spid="9"/>
                                        </p:tgtEl>
                                        <p:attrNameLst>
                                          <p:attrName>r</p:attrName>
                                        </p:attrNameLst>
                                      </p:cBhvr>
                                    </p:animRot>
                                  </p:childTnLst>
                                </p:cTn>
                              </p:par>
                              <p:par>
                                <p:cTn id="17" presetID="8" presetClass="emph" presetSubtype="0" fill="hold" grpId="2" nodeType="withEffect">
                                  <p:stCondLst>
                                    <p:cond delay="0"/>
                                  </p:stCondLst>
                                  <p:childTnLst>
                                    <p:animRot by="21600000">
                                      <p:cBhvr>
                                        <p:cTn id="18" dur="2000" fill="hold"/>
                                        <p:tgtEl>
                                          <p:spTgt spid="9"/>
                                        </p:tgtEl>
                                        <p:attrNameLst>
                                          <p:attrName>r</p:attrName>
                                        </p:attrNameLst>
                                      </p:cBhvr>
                                    </p:animRot>
                                  </p:childTnLst>
                                </p:cTn>
                              </p:par>
                              <p:par>
                                <p:cTn id="19" presetID="5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70" decel="100000"/>
                                        <p:tgtEl>
                                          <p:spTgt spid="9"/>
                                        </p:tgtEl>
                                      </p:cBhvr>
                                    </p:animEffect>
                                    <p:animScale>
                                      <p:cBhvr>
                                        <p:cTn id="22" dur="770" decel="100000"/>
                                        <p:tgtEl>
                                          <p:spTgt spid="9"/>
                                        </p:tgtEl>
                                      </p:cBhvr>
                                      <p:from x="10000" y="10000"/>
                                      <p:to x="200000" y="450000"/>
                                    </p:animScale>
                                    <p:animScale>
                                      <p:cBhvr>
                                        <p:cTn id="23" dur="1230" accel="100000" fill="hold">
                                          <p:stCondLst>
                                            <p:cond delay="770"/>
                                          </p:stCondLst>
                                        </p:cTn>
                                        <p:tgtEl>
                                          <p:spTgt spid="9"/>
                                        </p:tgtEl>
                                      </p:cBhvr>
                                      <p:from x="200000" y="450000"/>
                                      <p:to x="100000" y="100000"/>
                                    </p:animScale>
                                    <p:set>
                                      <p:cBhvr>
                                        <p:cTn id="24" dur="770" fill="hold"/>
                                        <p:tgtEl>
                                          <p:spTgt spid="9"/>
                                        </p:tgtEl>
                                        <p:attrNameLst>
                                          <p:attrName>ppt_x</p:attrName>
                                        </p:attrNameLst>
                                      </p:cBhvr>
                                      <p:to>
                                        <p:strVal val="(0.5)"/>
                                      </p:to>
                                    </p:set>
                                    <p:anim from="(0.5)" to="(#ppt_x)" calcmode="lin" valueType="num">
                                      <p:cBhvr>
                                        <p:cTn id="25" dur="1230" accel="100000" fill="hold">
                                          <p:stCondLst>
                                            <p:cond delay="770"/>
                                          </p:stCondLst>
                                        </p:cTn>
                                        <p:tgtEl>
                                          <p:spTgt spid="9"/>
                                        </p:tgtEl>
                                        <p:attrNameLst>
                                          <p:attrName>ppt_x</p:attrName>
                                        </p:attrNameLst>
                                      </p:cBhvr>
                                    </p:anim>
                                    <p:set>
                                      <p:cBhvr>
                                        <p:cTn id="26" dur="770" fill="hold"/>
                                        <p:tgtEl>
                                          <p:spTgt spid="9"/>
                                        </p:tgtEl>
                                        <p:attrNameLst>
                                          <p:attrName>ppt_y</p:attrName>
                                        </p:attrNameLst>
                                      </p:cBhvr>
                                      <p:to>
                                        <p:strVal val="(#ppt_y+0.4)"/>
                                      </p:to>
                                    </p:set>
                                    <p:anim from="(#ppt_y+0.4)" to="(#ppt_y)" calcmode="lin" valueType="num">
                                      <p:cBhvr>
                                        <p:cTn id="27" dur="1230" accel="100000" fill="hold">
                                          <p:stCondLst>
                                            <p:cond delay="770"/>
                                          </p:stCondLst>
                                        </p:cTn>
                                        <p:tgtEl>
                                          <p:spTgt spid="9"/>
                                        </p:tgtEl>
                                        <p:attrNameLst>
                                          <p:attrName>ppt_y</p:attrName>
                                        </p:attrNameLst>
                                      </p:cBhvr>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endCondLst>
                    <p:cond evt="onStopAudio" delay="0">
                      <p:tgtEl>
                        <p:sldTgt/>
                      </p:tgtEl>
                    </p:cond>
                  </p:endCondLst>
                </p:cTn>
                <p:tgtEl>
                  <p:spTgt spid="2"/>
                </p:tgtEl>
              </p:cMediaNode>
            </p:video>
          </p:childTnLst>
        </p:cTn>
      </p:par>
    </p:tnLst>
    <p:bldLst>
      <p:bldP spid="6" grpId="0" animBg="1"/>
      <p:bldP spid="7" grpId="0" animBg="1"/>
      <p:bldP spid="9" grpId="0" animBg="1"/>
      <p:bldP spid="9" grpId="1" animBg="1"/>
      <p:bldP spid="9"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WordArt 22"/>
          <p:cNvSpPr>
            <a:spLocks noChangeArrowheads="1" noChangeShapeType="1" noTextEdit="1"/>
          </p:cNvSpPr>
          <p:nvPr/>
        </p:nvSpPr>
        <p:spPr bwMode="auto">
          <a:xfrm>
            <a:off x="381000" y="1441537"/>
            <a:ext cx="8458200" cy="3781425"/>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vi-VN" sz="3600" b="1" kern="10" dirty="0">
                <a:ln w="9525">
                  <a:round/>
                  <a:headEnd/>
                  <a:tailEnd/>
                </a:ln>
                <a:solidFill>
                  <a:srgbClr val="0000FF"/>
                </a:solidFill>
                <a:latin typeface="+mj-lt"/>
              </a:rPr>
              <a:t>CẢM ƠN </a:t>
            </a:r>
          </a:p>
          <a:p>
            <a:pPr algn="ctr" fontAlgn="base">
              <a:spcBef>
                <a:spcPct val="0"/>
              </a:spcBef>
              <a:spcAft>
                <a:spcPct val="0"/>
              </a:spcAft>
            </a:pPr>
            <a:r>
              <a:rPr lang="en-US" sz="3600" b="1" kern="10" dirty="0">
                <a:ln w="9525">
                  <a:round/>
                  <a:headEnd/>
                  <a:tailEnd/>
                </a:ln>
                <a:solidFill>
                  <a:srgbClr val="0000FF"/>
                </a:solidFill>
                <a:latin typeface="+mj-lt"/>
              </a:rPr>
              <a:t>CÁC EM !</a:t>
            </a:r>
          </a:p>
        </p:txBody>
      </p:sp>
      <p:pic>
        <p:nvPicPr>
          <p:cNvPr id="9" name="Picture 8" descr="Dove-02-june"/>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4343482"/>
            <a:ext cx="1828800" cy="979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rot="-416614">
            <a:off x="3640446" y="4309176"/>
            <a:ext cx="2266582" cy="14340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3853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1"/>
          <p:cNvSpPr txBox="1">
            <a:spLocks noChangeArrowheads="1"/>
          </p:cNvSpPr>
          <p:nvPr/>
        </p:nvSpPr>
        <p:spPr bwMode="auto">
          <a:xfrm>
            <a:off x="457200" y="147638"/>
            <a:ext cx="8305800" cy="461962"/>
          </a:xfrm>
          <a:prstGeom prst="rect">
            <a:avLst/>
          </a:prstGeom>
          <a:solidFill>
            <a:srgbClr val="FFFF00"/>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400" b="1" dirty="0">
                <a:solidFill>
                  <a:srgbClr val="FF0000"/>
                </a:solidFill>
                <a:latin typeface="Times New Roman" panose="02020603050405020304" pitchFamily="18" charset="0"/>
                <a:cs typeface="Times New Roman" panose="02020603050405020304" pitchFamily="18" charset="0"/>
              </a:rPr>
              <a:t>MỘT SỐ VỤ TAI NẠN ĐAU LÒNG TRÊN ĐẤT NƯỚC TA</a:t>
            </a:r>
          </a:p>
        </p:txBody>
      </p:sp>
      <p:pic>
        <p:nvPicPr>
          <p:cNvPr id="108556" name="Picture 12" descr="25K-137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733800"/>
            <a:ext cx="45720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557" name="Picture 13" descr="ANd9GcQYriWjJ6OKHQ1ahxBeNUvjKUYYCZY2e-6bA3b_iAKrGlAIBJPxQtQVvQ4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3733800"/>
            <a:ext cx="45720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558" name="Picture 14" descr="http://www.congan.com.vn/dulieu6/tainangiaothong200210.jpg"/>
          <p:cNvPicPr>
            <a:picLocks noChangeAspect="1" noChangeArrowheads="1"/>
          </p:cNvPicPr>
          <p:nvPr/>
        </p:nvPicPr>
        <p:blipFill>
          <a:blip r:embed="rId4" r:link="rId5">
            <a:extLst>
              <a:ext uri="{28A0092B-C50C-407E-A947-70E740481C1C}">
                <a14:useLocalDpi xmlns:a14="http://schemas.microsoft.com/office/drawing/2010/main" xmlns="" val="0"/>
              </a:ext>
            </a:extLst>
          </a:blip>
          <a:srcRect/>
          <a:stretch>
            <a:fillRect/>
          </a:stretch>
        </p:blipFill>
        <p:spPr bwMode="auto">
          <a:xfrm>
            <a:off x="0" y="533400"/>
            <a:ext cx="45720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559" name="Picture 15" descr="b-2012-07-26-14-00-2012-07-26-20-59"/>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572000" y="533400"/>
            <a:ext cx="45720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024918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8558"/>
                                        </p:tgtEl>
                                        <p:attrNameLst>
                                          <p:attrName>style.visibility</p:attrName>
                                        </p:attrNameLst>
                                      </p:cBhvr>
                                      <p:to>
                                        <p:strVal val="visible"/>
                                      </p:to>
                                    </p:set>
                                    <p:animEffect transition="in" filter="diamond(in)">
                                      <p:cBhvr>
                                        <p:cTn id="7" dur="1000"/>
                                        <p:tgtEl>
                                          <p:spTgt spid="1085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08559"/>
                                        </p:tgtEl>
                                        <p:attrNameLst>
                                          <p:attrName>style.visibility</p:attrName>
                                        </p:attrNameLst>
                                      </p:cBhvr>
                                      <p:to>
                                        <p:strVal val="visible"/>
                                      </p:to>
                                    </p:set>
                                    <p:animEffect transition="in" filter="diamond(in)">
                                      <p:cBhvr>
                                        <p:cTn id="12" dur="1000"/>
                                        <p:tgtEl>
                                          <p:spTgt spid="1085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08556"/>
                                        </p:tgtEl>
                                        <p:attrNameLst>
                                          <p:attrName>style.visibility</p:attrName>
                                        </p:attrNameLst>
                                      </p:cBhvr>
                                      <p:to>
                                        <p:strVal val="visible"/>
                                      </p:to>
                                    </p:set>
                                    <p:animEffect transition="in" filter="diamond(in)">
                                      <p:cBhvr>
                                        <p:cTn id="17" dur="1000"/>
                                        <p:tgtEl>
                                          <p:spTgt spid="1085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08557"/>
                                        </p:tgtEl>
                                        <p:attrNameLst>
                                          <p:attrName>style.visibility</p:attrName>
                                        </p:attrNameLst>
                                      </p:cBhvr>
                                      <p:to>
                                        <p:strVal val="visible"/>
                                      </p:to>
                                    </p:set>
                                    <p:animEffect transition="in" filter="diamond(in)">
                                      <p:cBhvr>
                                        <p:cTn id="22" dur="1000"/>
                                        <p:tgtEl>
                                          <p:spTgt spid="108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WordArt 5"/>
          <p:cNvSpPr>
            <a:spLocks noChangeArrowheads="1" noChangeShapeType="1" noTextEdit="1"/>
          </p:cNvSpPr>
          <p:nvPr/>
        </p:nvSpPr>
        <p:spPr bwMode="auto">
          <a:xfrm>
            <a:off x="533400" y="996951"/>
            <a:ext cx="7126288" cy="2286000"/>
          </a:xfrm>
          <a:prstGeom prst="rect">
            <a:avLst/>
          </a:prstGeom>
        </p:spPr>
        <p:txBody>
          <a:bodyPr wrap="none" lIns="91397" tIns="45699" rIns="91397" bIns="45699"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913964" eaLnBrk="0" fontAlgn="base" hangingPunct="0">
              <a:spcBef>
                <a:spcPct val="0"/>
              </a:spcBef>
              <a:spcAft>
                <a:spcPct val="0"/>
              </a:spcAft>
            </a:pPr>
            <a:r>
              <a:rPr lang="vi-VN" sz="3600" b="1" kern="10" dirty="0">
                <a:ln w="9525">
                  <a:round/>
                  <a:headEnd/>
                  <a:tailEnd/>
                </a:ln>
                <a:solidFill>
                  <a:srgbClr val="FF0000"/>
                </a:solidFill>
                <a:cs typeface="Arial"/>
              </a:rPr>
              <a:t>HOẠT ĐỘNG KHÁM PHÁ</a:t>
            </a:r>
            <a:endParaRPr lang="en-US" sz="3600" b="1" kern="10" dirty="0">
              <a:ln w="9525">
                <a:round/>
                <a:headEnd/>
                <a:tailEnd/>
              </a:ln>
              <a:solidFill>
                <a:srgbClr val="FF0000"/>
              </a:solidFill>
              <a:cs typeface="Arial"/>
            </a:endParaRPr>
          </a:p>
        </p:txBody>
      </p:sp>
    </p:spTree>
    <p:extLst>
      <p:ext uri="{BB962C8B-B14F-4D97-AF65-F5344CB8AC3E}">
        <p14:creationId xmlns:p14="http://schemas.microsoft.com/office/powerpoint/2010/main" xmlns="" val="2039633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0" y="457200"/>
            <a:ext cx="9284109" cy="4038600"/>
          </a:xfrm>
          <a:prstGeom prst="cloudCallout">
            <a:avLst>
              <a:gd name="adj1" fmla="val -35790"/>
              <a:gd name="adj2" fmla="val 64758"/>
            </a:avLst>
          </a:prstGeom>
          <a:solidFill>
            <a:schemeClr val="bg2">
              <a:lumMod val="75000"/>
            </a:schemeClr>
          </a:solidFill>
          <a:ln w="38100">
            <a:solidFill>
              <a:srgbClr val="002060"/>
            </a:solidFill>
            <a:round/>
            <a:headEnd/>
            <a:tailEnd/>
          </a:ln>
          <a:effectLst>
            <a:prstShdw prst="shdw13" dist="157090" dir="15357825">
              <a:srgbClr val="FF3300">
                <a:alpha val="50000"/>
              </a:srgbClr>
            </a:prstShdw>
          </a:effectLst>
        </p:spPr>
        <p:txBody>
          <a:bodyPr/>
          <a:lstStyle/>
          <a:p>
            <a:pPr lvl="0" algn="just"/>
            <a:r>
              <a:rPr lang="vi-VN" sz="3200" b="1" dirty="0">
                <a:solidFill>
                  <a:srgbClr val="FF0000"/>
                </a:solidFill>
                <a:latin typeface="Times New Roman" panose="02020603050405020304" pitchFamily="18" charset="0"/>
                <a:cs typeface="Times New Roman" panose="02020603050405020304" pitchFamily="18" charset="0"/>
              </a:rPr>
              <a:t>1. Liên hệ thực tế và trả lời câu hỏi:</a:t>
            </a:r>
          </a:p>
          <a:p>
            <a:pPr lvl="0" algn="just"/>
            <a:r>
              <a:rPr lang="vi-VN" sz="2800" b="1" dirty="0">
                <a:solidFill>
                  <a:srgbClr val="7030A0"/>
                </a:solidFill>
                <a:latin typeface="Times New Roman" panose="02020603050405020304" pitchFamily="18" charset="0"/>
                <a:cs typeface="Times New Roman" panose="02020603050405020304" pitchFamily="18" charset="0"/>
              </a:rPr>
              <a:t>+ Kể tên một tai nạn giao thông đường bộ mà em biết.</a:t>
            </a:r>
          </a:p>
          <a:p>
            <a:pPr lvl="0" algn="just"/>
            <a:r>
              <a:rPr lang="vi-VN" sz="2800" b="1" dirty="0">
                <a:solidFill>
                  <a:srgbClr val="7030A0"/>
                </a:solidFill>
                <a:latin typeface="Times New Roman" panose="02020603050405020304" pitchFamily="18" charset="0"/>
                <a:cs typeface="Times New Roman" panose="02020603050405020304" pitchFamily="18" charset="0"/>
              </a:rPr>
              <a:t>+ Nguyên nhân nào dẫn đến tai nạn đó?</a:t>
            </a:r>
          </a:p>
        </p:txBody>
      </p:sp>
    </p:spTree>
    <p:extLst>
      <p:ext uri="{BB962C8B-B14F-4D97-AF65-F5344CB8AC3E}">
        <p14:creationId xmlns:p14="http://schemas.microsoft.com/office/powerpoint/2010/main" xmlns="" val="2050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99420"/>
            <a:ext cx="8610600" cy="6001643"/>
          </a:xfrm>
          <a:prstGeom prst="rect">
            <a:avLst/>
          </a:prstGeom>
          <a:solidFill>
            <a:schemeClr val="bg2"/>
          </a:solidFill>
        </p:spPr>
        <p:txBody>
          <a:bodyPr wrap="square">
            <a:spAutoFit/>
          </a:bodyPr>
          <a:lstStyle/>
          <a:p>
            <a:pPr algn="just">
              <a:buFont typeface="Arial"/>
              <a:buChar char="•"/>
            </a:pPr>
            <a:r>
              <a:rPr lang="vi-VN" sz="2400" b="1" i="0" dirty="0">
                <a:solidFill>
                  <a:srgbClr val="00B050"/>
                </a:solidFill>
                <a:effectLst/>
                <a:latin typeface="+mj-lt"/>
                <a:cs typeface="Times New Roman" pitchFamily="18" charset="0"/>
              </a:rPr>
              <a:t> </a:t>
            </a:r>
            <a:r>
              <a:rPr lang="vi-VN" sz="3200" b="1" i="0" dirty="0">
                <a:solidFill>
                  <a:srgbClr val="002060"/>
                </a:solidFill>
                <a:effectLst/>
                <a:latin typeface="Times New Roman" panose="02020603050405020304" pitchFamily="18" charset="0"/>
                <a:cs typeface="Times New Roman" panose="02020603050405020304" pitchFamily="18" charset="0"/>
              </a:rPr>
              <a:t>Một tai nạn giao thông đường bộ mà em biết: </a:t>
            </a:r>
            <a:r>
              <a:rPr lang="vi-VN" sz="3200" b="1" i="0" dirty="0">
                <a:solidFill>
                  <a:srgbClr val="00B050"/>
                </a:solidFill>
                <a:effectLst/>
                <a:latin typeface="Times New Roman" panose="02020603050405020304" pitchFamily="18" charset="0"/>
                <a:cs typeface="Times New Roman" panose="02020603050405020304" pitchFamily="18" charset="0"/>
              </a:rPr>
              <a:t>Hôm đó, tầm 6 rưỡi tối, em đang ngồi ở ngoài cửa thì thấy tiếng xe máy và chiếc xe đạp điện va vào nhau đổ rầm. Chiếc xe máy do anh công nhân may mặc điều khiển, do đi không chú ý đã đâm vào đuôi xe của một bà đi xe đạp điện khiến cả hai người đều bị ngã xuống đường. Cũng may, vụ va chạm không quá nặng nên cả hai người chỉ bị trầy xước nhẹ bên ngoài.</a:t>
            </a:r>
          </a:p>
          <a:p>
            <a:pPr algn="just"/>
            <a:r>
              <a:rPr lang="vi-VN" sz="3200" b="1" i="0" dirty="0">
                <a:solidFill>
                  <a:srgbClr val="00B050"/>
                </a:solidFill>
                <a:effectLst/>
                <a:latin typeface="Times New Roman" panose="02020603050405020304" pitchFamily="18" charset="0"/>
                <a:cs typeface="Times New Roman" panose="02020603050405020304" pitchFamily="18" charset="0"/>
              </a:rPr>
              <a:t>      </a:t>
            </a:r>
            <a:r>
              <a:rPr lang="vi-VN" sz="3200" b="1" i="0" dirty="0">
                <a:solidFill>
                  <a:srgbClr val="FF0000"/>
                </a:solidFill>
                <a:effectLst/>
                <a:latin typeface="Times New Roman" panose="02020603050405020304" pitchFamily="18" charset="0"/>
                <a:cs typeface="Times New Roman" panose="02020603050405020304" pitchFamily="18" charset="0"/>
              </a:rPr>
              <a:t>Như vậy, nguyên nhân dẫn đến vụ tai nạn đó là do anh thanh niên chưa chú ý khi tham gia giao thông.</a:t>
            </a:r>
          </a:p>
        </p:txBody>
      </p:sp>
    </p:spTree>
    <p:extLst>
      <p:ext uri="{BB962C8B-B14F-4D97-AF65-F5344CB8AC3E}">
        <p14:creationId xmlns:p14="http://schemas.microsoft.com/office/powerpoint/2010/main" xmlns="" val="85739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4" name="WordArt 8"/>
          <p:cNvSpPr>
            <a:spLocks noChangeArrowheads="1" noChangeShapeType="1" noTextEdit="1"/>
          </p:cNvSpPr>
          <p:nvPr/>
        </p:nvSpPr>
        <p:spPr bwMode="auto">
          <a:xfrm>
            <a:off x="192" y="244031"/>
            <a:ext cx="8784469" cy="6404868"/>
          </a:xfrm>
          <a:prstGeom prst="rect">
            <a:avLst/>
          </a:prstGeom>
        </p:spPr>
        <p:txBody>
          <a:bodyPr wrap="none" lIns="68576" tIns="34289" rIns="68576" bIns="34289"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sp3d>
          </a:bodyPr>
          <a:lstStyle/>
          <a:p>
            <a:pPr algn="ctr" defTabSz="685749" fontAlgn="base">
              <a:spcBef>
                <a:spcPct val="0"/>
              </a:spcBef>
              <a:spcAft>
                <a:spcPct val="0"/>
              </a:spcAft>
            </a:pPr>
            <a:r>
              <a:rPr lang="vi-VN" sz="2700" b="1" kern="10" dirty="0">
                <a:ln w="9525">
                  <a:round/>
                  <a:headEnd/>
                  <a:tailEnd/>
                </a:ln>
                <a:solidFill>
                  <a:srgbClr val="0000FF"/>
                </a:solidFill>
                <a:cs typeface="Arial" charset="0"/>
              </a:rPr>
              <a:t>BÀI 11.</a:t>
            </a:r>
          </a:p>
          <a:p>
            <a:pPr algn="ctr" defTabSz="685749"/>
            <a:r>
              <a:rPr lang="vi-VN" sz="2700" b="1" kern="10" dirty="0">
                <a:ln w="9525">
                  <a:round/>
                  <a:headEnd/>
                  <a:tailEnd/>
                </a:ln>
                <a:solidFill>
                  <a:srgbClr val="0000FF"/>
                </a:solidFill>
                <a:cs typeface="Arial" charset="0"/>
              </a:rPr>
              <a:t> PHÒNG TRÁNH TAI NẠN GIAO THÔNG </a:t>
            </a:r>
          </a:p>
          <a:p>
            <a:pPr algn="ctr" defTabSz="685749"/>
            <a:r>
              <a:rPr lang="vi-VN" sz="2700" b="1" kern="10" dirty="0">
                <a:ln w="9525">
                  <a:round/>
                  <a:headEnd/>
                  <a:tailEnd/>
                </a:ln>
                <a:solidFill>
                  <a:srgbClr val="0000FF"/>
                </a:solidFill>
                <a:cs typeface="Arial" charset="0"/>
              </a:rPr>
              <a:t>ĐƯỜNG BỘ</a:t>
            </a:r>
            <a:endParaRPr lang="en-US" sz="2700" b="1" kern="10" dirty="0">
              <a:ln w="9525">
                <a:round/>
                <a:headEnd/>
                <a:tailEnd/>
              </a:ln>
              <a:solidFill>
                <a:srgbClr val="0000FF"/>
              </a:solidFill>
              <a:cs typeface="Arial" charset="0"/>
            </a:endParaRPr>
          </a:p>
        </p:txBody>
      </p:sp>
      <p:sp>
        <p:nvSpPr>
          <p:cNvPr id="15" name="WordArt 2"/>
          <p:cNvSpPr>
            <a:spLocks noChangeArrowheads="1" noChangeShapeType="1" noTextEdit="1"/>
          </p:cNvSpPr>
          <p:nvPr/>
        </p:nvSpPr>
        <p:spPr bwMode="auto">
          <a:xfrm>
            <a:off x="2819400" y="228601"/>
            <a:ext cx="3505200" cy="762000"/>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vi-VN" sz="3600" b="1" kern="10" dirty="0">
                <a:ln w="9525">
                  <a:round/>
                  <a:headEnd/>
                  <a:tailEnd/>
                </a:ln>
                <a:solidFill>
                  <a:srgbClr val="FF0000"/>
                </a:solidFill>
                <a:latin typeface="Times New Roman"/>
                <a:cs typeface="Times New Roman"/>
              </a:rPr>
              <a:t>KHOA HỌC 5</a:t>
            </a:r>
            <a:endParaRPr lang="en-US" sz="3600" b="1" kern="10" dirty="0">
              <a:ln w="9525">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xmlns="" val="4115766152"/>
      </p:ext>
    </p:extLst>
  </p:cSld>
  <p:clrMapOvr>
    <a:masterClrMapping/>
  </p:clrMapOvr>
  <p:transition>
    <p:sndAc>
      <p:stSnd>
        <p:snd r:embed="rId2" name="Tieng chim.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8689258" cy="954107"/>
          </a:xfrm>
          <a:prstGeom prst="rect">
            <a:avLst/>
          </a:prstGeom>
        </p:spPr>
        <p:txBody>
          <a:bodyPr wrap="square">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Vụ tai nạn 3 người chết ở Hưng Yên: Xe còn đăng kiểm, lái xe không có nồng độ cồn, ma túy</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4078" y="2456795"/>
            <a:ext cx="9114503" cy="4093428"/>
          </a:xfrm>
          <a:prstGeom prst="rect">
            <a:avLst/>
          </a:prstGeom>
          <a:noFill/>
        </p:spPr>
        <p:txBody>
          <a:bodyPr wrap="square">
            <a:spAutoFit/>
          </a:bodyPr>
          <a:lstStyle/>
          <a:p>
            <a:pPr algn="just"/>
            <a:r>
              <a:rPr lang="vi-VN" sz="2000" b="1" dirty="0">
                <a:solidFill>
                  <a:srgbClr val="002060"/>
                </a:solidFill>
                <a:latin typeface="Arial"/>
                <a:cs typeface="Times New Roman" pitchFamily="18" charset="0"/>
              </a:rPr>
              <a:t>  </a:t>
            </a:r>
            <a:r>
              <a:rPr lang="vi-VN" sz="2000" b="1" dirty="0">
                <a:solidFill>
                  <a:srgbClr val="002060"/>
                </a:solidFill>
                <a:latin typeface="Times New Roman" panose="02020603050405020304" pitchFamily="18" charset="0"/>
                <a:cs typeface="Times New Roman" panose="02020603050405020304" pitchFamily="18" charset="0"/>
              </a:rPr>
              <a:t>Theo báo cáo của cơ quan chức năng tỉnh Hưng Yên với đoàn công tác của Ủy ban ATGT Quốc gia, vào khoảng 15h05 ngày 13/6, một vụ tai nạn giao thông đặc biệt nghiêm trọng xảy ra tại Km9+500 đường nối hai cao tốc 5B và Pháp Vân-Cầu Giẽ, thuộc địa phận xã Đặng Lễ, huyện Ân Thi, tỉnh Hưng Yên. Vào thời điểm trên, xe ô tô tải biển kiểm soát 20C-107.59 do anh Nguyễn Đình Quyết (sinh năm 1985, ở xã Quỳnh Nguyên, huyện Quỳnh Phụ, tỉnh Thái Bình) điều khiển, lưu thông theo hướng huyện Yên Mỹ đi thành phố Hưng Yên đã xảy ra tai nạn với xe ô tô đi ngược chiều biển kiểm soát 89A-104.50 do anh Trần Văn Đạo (sinh năm 1990, ở xã Nguyễn Trãi, huyện Ân Thi, tỉnh Hưng Yên) điều khiển, trên xe chở chị Lê Thị Nga (sinh năm 1991, có hộ khẩu thường trú tại phường An Tảo, thành phố Hưng Yên) và cháu Nguyễn Hải Quân, sinh năm 2017 (con chị Nga).</a:t>
            </a:r>
          </a:p>
          <a:p>
            <a:pPr algn="just"/>
            <a:r>
              <a:rPr lang="vi-VN" sz="2000" b="1" dirty="0">
                <a:solidFill>
                  <a:srgbClr val="002060"/>
                </a:solidFill>
                <a:latin typeface="Times New Roman" panose="02020603050405020304" pitchFamily="18" charset="0"/>
                <a:cs typeface="Times New Roman" panose="02020603050405020304" pitchFamily="18" charset="0"/>
              </a:rPr>
              <a:t>Vụ tai nạn làm anh Trần Văn Đạo, chị Lê Thị Nga và cháu Nguyễn Hải Quân tử vong tại chỗ, hai xe ô tô hư hỏng nặng.</a:t>
            </a:r>
          </a:p>
        </p:txBody>
      </p:sp>
    </p:spTree>
    <p:extLst>
      <p:ext uri="{BB962C8B-B14F-4D97-AF65-F5344CB8AC3E}">
        <p14:creationId xmlns:p14="http://schemas.microsoft.com/office/powerpoint/2010/main" xmlns="" val="2867353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1954"/>
            <a:ext cx="4705438" cy="3397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8200" y="1"/>
            <a:ext cx="4561212" cy="34609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206" y="3429000"/>
            <a:ext cx="4630994"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48200" y="3460954"/>
            <a:ext cx="4495800" cy="3397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0340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2"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0"/>
            <a:ext cx="45720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1" name="Picture 5" descr="tngt_wghv"/>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4572000"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Picture 6" descr="ovf141518928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505200"/>
            <a:ext cx="45720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7" descr="tn1_YDUI"/>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72000" y="3505200"/>
            <a:ext cx="4572000"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75215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71012"/>
                                        </p:tgtEl>
                                        <p:attrNameLst>
                                          <p:attrName>style.visibility</p:attrName>
                                        </p:attrNameLst>
                                      </p:cBhvr>
                                      <p:to>
                                        <p:strVal val="visible"/>
                                      </p:to>
                                    </p:set>
                                    <p:animEffect transition="in" filter="diamond(in)">
                                      <p:cBhvr>
                                        <p:cTn id="7" dur="2000"/>
                                        <p:tgtEl>
                                          <p:spTgt spid="171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181" y="2209800"/>
            <a:ext cx="8458200" cy="3477875"/>
          </a:xfrm>
          <a:prstGeom prst="rect">
            <a:avLst/>
          </a:prstGeom>
          <a:solidFill>
            <a:schemeClr val="bg2"/>
          </a:solidFill>
        </p:spPr>
        <p:txBody>
          <a:bodyPr wrap="square">
            <a:spAutoFit/>
          </a:bodyPr>
          <a:lstStyle/>
          <a:p>
            <a:pPr algn="just"/>
            <a:r>
              <a:rPr lang="vi-VN" sz="4400" b="1" i="0" dirty="0">
                <a:solidFill>
                  <a:srgbClr val="7030A0"/>
                </a:solidFill>
                <a:effectLst/>
                <a:latin typeface="Times New Roman" panose="02020603050405020304" pitchFamily="18" charset="0"/>
                <a:cs typeface="Times New Roman" panose="02020603050405020304" pitchFamily="18" charset="0"/>
              </a:rPr>
              <a:t>a. Quan sát các hình từ 2 đến 7</a:t>
            </a:r>
          </a:p>
          <a:p>
            <a:pPr algn="just"/>
            <a:r>
              <a:rPr lang="vi-VN" sz="4400" b="1" i="0" dirty="0">
                <a:solidFill>
                  <a:srgbClr val="7030A0"/>
                </a:solidFill>
                <a:effectLst/>
                <a:latin typeface="Times New Roman" panose="02020603050405020304" pitchFamily="18" charset="0"/>
                <a:cs typeface="Times New Roman" panose="02020603050405020304" pitchFamily="18" charset="0"/>
              </a:rPr>
              <a:t>b. Suy nghĩ để chỉ ra những hành động có thể dẫn đến tai nạn giao thông và những việc nên làm để phòng tránh tai nạn giao thông.</a:t>
            </a:r>
          </a:p>
        </p:txBody>
      </p:sp>
      <p:sp>
        <p:nvSpPr>
          <p:cNvPr id="4" name="WordArt 2"/>
          <p:cNvSpPr>
            <a:spLocks noChangeArrowheads="1" noChangeShapeType="1" noTextEdit="1"/>
          </p:cNvSpPr>
          <p:nvPr/>
        </p:nvSpPr>
        <p:spPr bwMode="auto">
          <a:xfrm>
            <a:off x="1447802" y="160349"/>
            <a:ext cx="7543798" cy="2049451"/>
          </a:xfrm>
          <a:prstGeom prst="rect">
            <a:avLst/>
          </a:prstGeom>
          <a:noFill/>
          <a:ln>
            <a:noFill/>
          </a:ln>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000000"/>
                </a:solidFill>
                <a:latin typeface="Times New Roman"/>
                <a:cs typeface="Times New Roman"/>
              </a:rPr>
              <a:t> </a:t>
            </a:r>
            <a:r>
              <a:rPr lang="vi-VN" sz="3600" b="1" dirty="0">
                <a:solidFill>
                  <a:srgbClr val="FF0000"/>
                </a:solidFill>
              </a:rPr>
              <a:t>2. Quan sát và trả lời câu hỏi: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60069"/>
            <a:ext cx="1447801" cy="2149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1723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tech12h.com/sites/default/files/styles/inbody400/public/3_152.png?itok=P3cYiZu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
            <a:ext cx="8959979"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996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152400" y="381000"/>
            <a:ext cx="8676968" cy="5029200"/>
          </a:xfrm>
          <a:prstGeom prst="irregularSeal2">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FFFF00"/>
                </a:solidFill>
                <a:latin typeface="Times New Roman" panose="02020603050405020304" pitchFamily="18" charset="0"/>
                <a:cs typeface="Times New Roman" panose="02020603050405020304" pitchFamily="18" charset="0"/>
              </a:rPr>
              <a:t>3. TRÌNH BÀY KẾT QUẢ.</a:t>
            </a:r>
            <a:endParaRPr lang="en-US" sz="5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1899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232" y="304800"/>
            <a:ext cx="8763000" cy="5262979"/>
          </a:xfrm>
          <a:prstGeom prst="rect">
            <a:avLst/>
          </a:prstGeom>
          <a:solidFill>
            <a:schemeClr val="accent1">
              <a:lumMod val="60000"/>
              <a:lumOff val="40000"/>
            </a:schemeClr>
          </a:solidFill>
        </p:spPr>
        <p:txBody>
          <a:bodyPr wrap="square">
            <a:spAutoFit/>
          </a:bodyPr>
          <a:lstStyle/>
          <a:p>
            <a:pPr marL="457200" indent="-457200" algn="just">
              <a:buFont typeface="Wingdings" pitchFamily="2" charset="2"/>
              <a:buChar char="v"/>
            </a:pPr>
            <a:r>
              <a:rPr lang="vi-VN" sz="2800" b="1" i="0" dirty="0">
                <a:solidFill>
                  <a:srgbClr val="FF0000"/>
                </a:solidFill>
                <a:effectLst/>
                <a:latin typeface="Times New Roman" panose="02020603050405020304" pitchFamily="18" charset="0"/>
                <a:cs typeface="Times New Roman" panose="02020603050405020304" pitchFamily="18" charset="0"/>
              </a:rPr>
              <a:t>Những hành động có thể dẫn đến tai nạn giao thông:</a:t>
            </a:r>
          </a:p>
          <a:p>
            <a:pPr algn="just">
              <a:buFont typeface="Arial"/>
              <a:buChar char="•"/>
            </a:pPr>
            <a:r>
              <a:rPr lang="vi-VN" sz="2800" b="1" i="0" dirty="0">
                <a:solidFill>
                  <a:srgbClr val="7030A0"/>
                </a:solidFill>
                <a:effectLst/>
                <a:latin typeface="Times New Roman" panose="02020603050405020304" pitchFamily="18" charset="0"/>
                <a:cs typeface="Times New Roman" panose="02020603050405020304" pitchFamily="18" charset="0"/>
              </a:rPr>
              <a:t> Hình 2: đi xe đạp dàn hàng ngang.</a:t>
            </a:r>
          </a:p>
          <a:p>
            <a:pPr algn="just">
              <a:buFont typeface="Arial"/>
              <a:buChar char="•"/>
            </a:pPr>
            <a:r>
              <a:rPr lang="vi-VN" sz="2800" b="1" i="0" dirty="0">
                <a:solidFill>
                  <a:srgbClr val="7030A0"/>
                </a:solidFill>
                <a:effectLst/>
                <a:latin typeface="Times New Roman" panose="02020603050405020304" pitchFamily="18" charset="0"/>
                <a:cs typeface="Times New Roman" panose="02020603050405020304" pitchFamily="18" charset="0"/>
              </a:rPr>
              <a:t> Hình 3: chở hàng cồng kềnh.</a:t>
            </a:r>
          </a:p>
          <a:p>
            <a:pPr algn="just">
              <a:buFont typeface="Arial"/>
              <a:buChar char="•"/>
            </a:pPr>
            <a:r>
              <a:rPr lang="vi-VN" sz="2800" b="1" i="0" dirty="0">
                <a:solidFill>
                  <a:srgbClr val="7030A0"/>
                </a:solidFill>
                <a:effectLst/>
                <a:latin typeface="Times New Roman" panose="02020603050405020304" pitchFamily="18" charset="0"/>
                <a:cs typeface="Times New Roman" panose="02020603050405020304" pitchFamily="18" charset="0"/>
              </a:rPr>
              <a:t> Hình 4: chở hàng cồng kềnh không có dây buộc và dùng xe không đúng chức năng để chuyên chở.</a:t>
            </a:r>
          </a:p>
          <a:p>
            <a:pPr algn="just">
              <a:buFont typeface="Arial"/>
              <a:buChar char="•"/>
            </a:pPr>
            <a:r>
              <a:rPr lang="vi-VN" sz="2800" b="1" i="0" dirty="0">
                <a:solidFill>
                  <a:srgbClr val="7030A0"/>
                </a:solidFill>
                <a:effectLst/>
                <a:latin typeface="Times New Roman" panose="02020603050405020304" pitchFamily="18" charset="0"/>
                <a:cs typeface="Times New Roman" panose="02020603050405020304" pitchFamily="18" charset="0"/>
              </a:rPr>
              <a:t> Hình 6: xe hai bánh đi vào phần đường của ô tô bốn bánh.</a:t>
            </a:r>
          </a:p>
          <a:p>
            <a:pPr algn="just">
              <a:buFont typeface="Arial"/>
              <a:buChar char="•"/>
            </a:pPr>
            <a:r>
              <a:rPr lang="vi-VN" sz="2800" b="1" i="0" dirty="0">
                <a:solidFill>
                  <a:srgbClr val="7030A0"/>
                </a:solidFill>
                <a:effectLst/>
                <a:latin typeface="Times New Roman" panose="02020603050405020304" pitchFamily="18" charset="0"/>
                <a:cs typeface="Times New Roman" panose="02020603050405020304" pitchFamily="18" charset="0"/>
              </a:rPr>
              <a:t>Hình 7: cố ý vượt đèn đỏ.</a:t>
            </a:r>
          </a:p>
          <a:p>
            <a:pPr marL="457200" indent="-457200" algn="just">
              <a:buFont typeface="Wingdings" pitchFamily="2" charset="2"/>
              <a:buChar char="v"/>
            </a:pPr>
            <a:r>
              <a:rPr lang="vi-VN" sz="2800" b="1" i="0" dirty="0">
                <a:solidFill>
                  <a:srgbClr val="FF0000"/>
                </a:solidFill>
                <a:effectLst/>
                <a:latin typeface="Times New Roman" panose="02020603050405020304" pitchFamily="18" charset="0"/>
                <a:cs typeface="Times New Roman" panose="02020603050405020304" pitchFamily="18" charset="0"/>
              </a:rPr>
              <a:t>Những việc nên làm để phòng tránh tai nạn giao thông:</a:t>
            </a:r>
          </a:p>
          <a:p>
            <a:pPr algn="just">
              <a:buFont typeface="Arial"/>
              <a:buChar char="•"/>
            </a:pPr>
            <a:r>
              <a:rPr lang="vi-VN" sz="2800" b="1" i="0" dirty="0">
                <a:solidFill>
                  <a:srgbClr val="7030A0"/>
                </a:solidFill>
                <a:effectLst/>
                <a:latin typeface="Times New Roman" panose="02020603050405020304" pitchFamily="18" charset="0"/>
                <a:cs typeface="Times New Roman" panose="02020603050405020304" pitchFamily="18" charset="0"/>
              </a:rPr>
              <a:t> Hình 5: đội mũ bảo hiểm khi tham gia giao thông và chạy xe đạp sát lề phải.</a:t>
            </a:r>
          </a:p>
        </p:txBody>
      </p:sp>
    </p:spTree>
    <p:extLst>
      <p:ext uri="{BB962C8B-B14F-4D97-AF65-F5344CB8AC3E}">
        <p14:creationId xmlns:p14="http://schemas.microsoft.com/office/powerpoint/2010/main" xmlns="" val="376451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descr="White marble"/>
          <p:cNvSpPr>
            <a:spLocks noChangeArrowheads="1"/>
          </p:cNvSpPr>
          <p:nvPr/>
        </p:nvSpPr>
        <p:spPr bwMode="auto">
          <a:xfrm>
            <a:off x="2400300" y="2571750"/>
            <a:ext cx="4343400" cy="1314450"/>
          </a:xfrm>
          <a:prstGeom prst="cloudCallout">
            <a:avLst>
              <a:gd name="adj1" fmla="val 20405"/>
              <a:gd name="adj2" fmla="val 34561"/>
            </a:avLst>
          </a:prstGeom>
          <a:blipFill dpi="0" rotWithShape="1">
            <a:blip r:embed="rId2"/>
            <a:srcRect/>
            <a:tile tx="0" ty="0" sx="100000" sy="100000" flip="none" algn="tl"/>
          </a:blipFill>
          <a:ln w="28575">
            <a:solidFill>
              <a:srgbClr val="FF0066"/>
            </a:solidFill>
            <a:round/>
            <a:headEnd/>
            <a:tailEnd/>
          </a:ln>
          <a:effectLst>
            <a:outerShdw dist="107763" dir="18900000" algn="ctr" rotWithShape="0">
              <a:schemeClr val="bg2">
                <a:alpha val="50000"/>
              </a:schemeClr>
            </a:outerShdw>
          </a:effectLst>
        </p:spPr>
        <p:txBody>
          <a:bodyPr anchor="ctr"/>
          <a:lstStyle/>
          <a:p>
            <a:pPr algn="ctr">
              <a:defRPr/>
            </a:pPr>
            <a:r>
              <a:rPr lang="en-US" sz="3300" b="1" i="1" dirty="0" err="1">
                <a:solidFill>
                  <a:srgbClr val="C00000"/>
                </a:solidFill>
                <a:latin typeface="Times New Roman" pitchFamily="18" charset="0"/>
                <a:cs typeface="Times New Roman" pitchFamily="18" charset="0"/>
              </a:rPr>
              <a:t>THỰC</a:t>
            </a:r>
            <a:r>
              <a:rPr lang="en-US" sz="3300" b="1" i="1" dirty="0">
                <a:solidFill>
                  <a:srgbClr val="C00000"/>
                </a:solidFill>
                <a:latin typeface="Times New Roman" pitchFamily="18" charset="0"/>
                <a:cs typeface="Times New Roman" pitchFamily="18" charset="0"/>
              </a:rPr>
              <a:t> </a:t>
            </a:r>
            <a:r>
              <a:rPr lang="en-US" sz="3300" b="1" i="1" dirty="0" err="1">
                <a:solidFill>
                  <a:srgbClr val="C00000"/>
                </a:solidFill>
                <a:latin typeface="Times New Roman" pitchFamily="18" charset="0"/>
                <a:cs typeface="Times New Roman" pitchFamily="18" charset="0"/>
              </a:rPr>
              <a:t>HÀNH</a:t>
            </a:r>
            <a:endParaRPr lang="en-US" sz="3300" b="1" i="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0" y="61451"/>
            <a:ext cx="9066213" cy="1287451"/>
          </a:xfrm>
          <a:prstGeom prst="rect">
            <a:avLst/>
          </a:prstGeom>
          <a:noFill/>
          <a:ln>
            <a:noFill/>
          </a:ln>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000000"/>
                </a:solidFill>
                <a:latin typeface="Times New Roman"/>
                <a:cs typeface="Times New Roman"/>
              </a:rPr>
              <a:t> </a:t>
            </a:r>
            <a:r>
              <a:rPr lang="vi-VN" sz="3600" b="1" kern="10" dirty="0">
                <a:ln w="9525">
                  <a:round/>
                  <a:headEnd/>
                  <a:tailEnd/>
                </a:ln>
                <a:solidFill>
                  <a:srgbClr val="002060"/>
                </a:solidFill>
                <a:latin typeface="Times New Roman"/>
                <a:cs typeface="Times New Roman"/>
              </a:rPr>
              <a:t>4. ĐỌC, TRẢ LỜI VÀ VIẾT</a:t>
            </a:r>
            <a:endParaRPr lang="en-US" sz="3600" b="1" kern="10" dirty="0">
              <a:ln w="9525">
                <a:round/>
                <a:headEnd/>
                <a:tailEnd/>
              </a:ln>
              <a:solidFill>
                <a:srgbClr val="002060"/>
              </a:solidFill>
              <a:latin typeface="Times New Roman"/>
              <a:cs typeface="Times New Roman"/>
            </a:endParaRPr>
          </a:p>
        </p:txBody>
      </p:sp>
      <p:sp>
        <p:nvSpPr>
          <p:cNvPr id="4" name="Horizontal Scroll 3"/>
          <p:cNvSpPr/>
          <p:nvPr/>
        </p:nvSpPr>
        <p:spPr>
          <a:xfrm>
            <a:off x="152399" y="1672068"/>
            <a:ext cx="8913814" cy="4953000"/>
          </a:xfrm>
          <a:prstGeom prst="horizontalScroll">
            <a:avLst>
              <a:gd name="adj" fmla="val 8611"/>
            </a:avLst>
          </a:prstGeom>
          <a:noFill/>
          <a:ln w="55000" cap="flat" cmpd="thickThin" algn="ctr">
            <a:noFill/>
            <a:prstDash val="solid"/>
          </a:ln>
          <a:effectLst/>
        </p:spPr>
        <p:txBody>
          <a:bodyPr lIns="91055" tIns="45521" rIns="91055" bIns="45521" anchor="ctr"/>
          <a:lstStyle/>
          <a:p>
            <a:pPr algn="just" fontAlgn="t"/>
            <a:endParaRPr lang="vi-VN" sz="3200" b="1" dirty="0">
              <a:solidFill>
                <a:srgbClr val="7030A0"/>
              </a:solidFill>
              <a:latin typeface="Times New Roman" pitchFamily="18" charset="0"/>
              <a:cs typeface="Times New Roman" pitchFamily="18" charset="0"/>
            </a:endParaRPr>
          </a:p>
          <a:p>
            <a:pPr algn="just" fontAlgn="t"/>
            <a:endParaRPr lang="vi-VN" sz="3200" b="1" dirty="0">
              <a:solidFill>
                <a:srgbClr val="7030A0"/>
              </a:solidFill>
              <a:latin typeface="Times New Roman" pitchFamily="18" charset="0"/>
              <a:cs typeface="Times New Roman" pitchFamily="18" charset="0"/>
            </a:endParaRPr>
          </a:p>
          <a:p>
            <a:pPr algn="just" fontAlgn="t"/>
            <a:r>
              <a:rPr lang="vi-VN" sz="32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Một số nguyên nhân gây tai nạn giao thông đường bộ là: người tham gia giao thông đi bộ hoặc đi xe không đúng phần đường quy định; đi xe đạp hàng 3,4; phóng nhanh, vượt ẩu. Vì vậy, để giảm thiểu tai nạn giao thông cần phải học và thực hiện đúng Luật Giao thông.</a:t>
            </a:r>
          </a:p>
          <a:p>
            <a:pPr algn="just"/>
            <a:endParaRPr lang="en-US" sz="4000" dirty="0">
              <a:solidFill>
                <a:srgbClr val="00B050"/>
              </a:solidFill>
            </a:endParaRPr>
          </a:p>
        </p:txBody>
      </p:sp>
      <p:sp>
        <p:nvSpPr>
          <p:cNvPr id="3" name="Rectangle 2"/>
          <p:cNvSpPr/>
          <p:nvPr/>
        </p:nvSpPr>
        <p:spPr>
          <a:xfrm>
            <a:off x="153985" y="1348902"/>
            <a:ext cx="4418016" cy="646331"/>
          </a:xfrm>
          <a:prstGeom prst="rect">
            <a:avLst/>
          </a:prstGeom>
          <a:noFill/>
          <a:ln>
            <a:noFill/>
          </a:ln>
        </p:spPr>
        <p:txBody>
          <a:bodyPr wrap="square">
            <a:spAutoFit/>
          </a:bodyPr>
          <a:lstStyle/>
          <a:p>
            <a:r>
              <a:rPr lang="vi-VN" sz="3600" b="1" dirty="0">
                <a:solidFill>
                  <a:srgbClr val="008000"/>
                </a:solidFill>
                <a:latin typeface="Times New Roman" pitchFamily="18" charset="0"/>
                <a:cs typeface="Times New Roman" pitchFamily="18" charset="0"/>
              </a:rPr>
              <a:t>a</a:t>
            </a:r>
            <a:r>
              <a:rPr lang="en-US" sz="3600" b="1" i="0" dirty="0">
                <a:solidFill>
                  <a:srgbClr val="008000"/>
                </a:solidFill>
                <a:effectLst/>
                <a:latin typeface="Times New Roman" pitchFamily="18" charset="0"/>
                <a:cs typeface="Times New Roman" pitchFamily="18" charset="0"/>
              </a:rPr>
              <a:t>. </a:t>
            </a:r>
            <a:r>
              <a:rPr lang="en-US" sz="3600" b="1" i="0" dirty="0" err="1">
                <a:solidFill>
                  <a:srgbClr val="008000"/>
                </a:solidFill>
                <a:effectLst/>
                <a:latin typeface="Times New Roman" pitchFamily="18" charset="0"/>
                <a:cs typeface="Times New Roman" pitchFamily="18" charset="0"/>
              </a:rPr>
              <a:t>Đọc</a:t>
            </a:r>
            <a:r>
              <a:rPr lang="vi-VN" sz="3600" b="1" i="0" dirty="0">
                <a:solidFill>
                  <a:srgbClr val="008000"/>
                </a:solidFill>
                <a:effectLst/>
                <a:latin typeface="Times New Roman" pitchFamily="18" charset="0"/>
                <a:cs typeface="Times New Roman" pitchFamily="18" charset="0"/>
              </a:rPr>
              <a:t> nội dung sau:</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62034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Text Box 16"/>
          <p:cNvSpPr txBox="1">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cmpd="dbl"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800" b="1">
                <a:solidFill>
                  <a:srgbClr val="000099"/>
                </a:solidFill>
                <a:latin typeface="Times New Roman" pitchFamily="18" charset="0"/>
              </a:rPr>
              <a:t>Nguyên nhân gây ra tai nạn giao thông</a:t>
            </a:r>
          </a:p>
        </p:txBody>
      </p:sp>
      <p:sp>
        <p:nvSpPr>
          <p:cNvPr id="17414" name="Text Box 6"/>
          <p:cNvSpPr txBox="1">
            <a:spLocks noChangeArrowheads="1"/>
          </p:cNvSpPr>
          <p:nvPr/>
        </p:nvSpPr>
        <p:spPr bwMode="auto">
          <a:xfrm>
            <a:off x="1304925" y="3581400"/>
            <a:ext cx="3019425" cy="466725"/>
          </a:xfrm>
          <a:prstGeom prst="rect">
            <a:avLst/>
          </a:prstGeom>
          <a:solidFill>
            <a:srgbClr val="FFFF00"/>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400" b="1" dirty="0" err="1">
                <a:solidFill>
                  <a:srgbClr val="FF0000"/>
                </a:solidFill>
                <a:latin typeface="Times New Roman" pitchFamily="18" charset="0"/>
                <a:cs typeface="Times New Roman" pitchFamily="18" charset="0"/>
              </a:rPr>
              <a:t>Chạy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quá</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tốc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độ</a:t>
            </a:r>
            <a:endParaRPr lang="en-US" sz="2400" b="1" dirty="0">
              <a:solidFill>
                <a:srgbClr val="FF0000"/>
              </a:solidFill>
              <a:latin typeface="Times New Roman" pitchFamily="18" charset="0"/>
              <a:cs typeface="Times New Roman" pitchFamily="18" charset="0"/>
            </a:endParaRPr>
          </a:p>
        </p:txBody>
      </p:sp>
      <p:sp>
        <p:nvSpPr>
          <p:cNvPr id="17415" name="Text Box 7"/>
          <p:cNvSpPr txBox="1">
            <a:spLocks noChangeArrowheads="1"/>
          </p:cNvSpPr>
          <p:nvPr/>
        </p:nvSpPr>
        <p:spPr bwMode="auto">
          <a:xfrm>
            <a:off x="4951413" y="3657600"/>
            <a:ext cx="3963987" cy="457200"/>
          </a:xfrm>
          <a:prstGeom prst="rect">
            <a:avLst/>
          </a:prstGeom>
          <a:solidFill>
            <a:srgbClr val="FFFF00"/>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đúng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đường</a:t>
            </a:r>
            <a:endParaRPr lang="en-US" sz="2400" b="1" dirty="0">
              <a:solidFill>
                <a:srgbClr val="FF0000"/>
              </a:solidFill>
              <a:latin typeface="Times New Roman" pitchFamily="18" charset="0"/>
              <a:cs typeface="Times New Roman" pitchFamily="18" charset="0"/>
            </a:endParaRPr>
          </a:p>
        </p:txBody>
      </p:sp>
      <p:sp>
        <p:nvSpPr>
          <p:cNvPr id="17416" name="Text Box 8"/>
          <p:cNvSpPr txBox="1">
            <a:spLocks noChangeArrowheads="1"/>
          </p:cNvSpPr>
          <p:nvPr/>
        </p:nvSpPr>
        <p:spPr bwMode="auto">
          <a:xfrm>
            <a:off x="1457325" y="6400800"/>
            <a:ext cx="2925763" cy="457200"/>
          </a:xfrm>
          <a:prstGeom prst="rect">
            <a:avLst/>
          </a:prstGeom>
          <a:solidFill>
            <a:srgbClr val="FFFF00"/>
          </a:solid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fontAlgn="base">
              <a:spcBef>
                <a:spcPct val="50000"/>
              </a:spcBef>
              <a:spcAft>
                <a:spcPct val="0"/>
              </a:spcAft>
              <a:defRPr/>
            </a:pPr>
            <a:r>
              <a:rPr lang="en-US" b="1" dirty="0" err="1">
                <a:solidFill>
                  <a:srgbClr val="FF0000"/>
                </a:solidFill>
                <a:latin typeface="Times New Roman"/>
                <a:cs typeface="Times New Roman" pitchFamily="18" charset="0"/>
              </a:rPr>
              <a:t>Vượt</a:t>
            </a:r>
            <a:r>
              <a:rPr lang="en-US" b="1" dirty="0">
                <a:solidFill>
                  <a:srgbClr val="FF0000"/>
                </a:solidFill>
                <a:latin typeface="Times New Roman"/>
                <a:cs typeface="Times New Roman" pitchFamily="18" charset="0"/>
              </a:rPr>
              <a:t> </a:t>
            </a:r>
            <a:r>
              <a:rPr lang="en-US" b="1" dirty="0" err="1">
                <a:solidFill>
                  <a:srgbClr val="FF0000"/>
                </a:solidFill>
                <a:latin typeface="Times New Roman"/>
                <a:cs typeface="Times New Roman" pitchFamily="18" charset="0"/>
              </a:rPr>
              <a:t>sai</a:t>
            </a:r>
            <a:r>
              <a:rPr lang="en-US" b="1" dirty="0">
                <a:solidFill>
                  <a:srgbClr val="FF0000"/>
                </a:solidFill>
                <a:latin typeface="Times New Roman"/>
                <a:cs typeface="Times New Roman" pitchFamily="18" charset="0"/>
              </a:rPr>
              <a:t> qui </a:t>
            </a:r>
            <a:r>
              <a:rPr lang="en-US" b="1" dirty="0" err="1">
                <a:solidFill>
                  <a:srgbClr val="FF0000"/>
                </a:solidFill>
                <a:latin typeface="Times New Roman"/>
                <a:cs typeface="Times New Roman" pitchFamily="18" charset="0"/>
              </a:rPr>
              <a:t>định</a:t>
            </a:r>
            <a:endParaRPr lang="en-US" b="1" dirty="0">
              <a:solidFill>
                <a:srgbClr val="FF0000"/>
              </a:solidFill>
              <a:latin typeface="Times New Roman"/>
              <a:cs typeface="Times New Roman" pitchFamily="18" charset="0"/>
            </a:endParaRPr>
          </a:p>
        </p:txBody>
      </p:sp>
      <p:pic>
        <p:nvPicPr>
          <p:cNvPr id="139291" name="Picture 30" descr="Kết quả hình ảnh cho vượt sai quy định"/>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114800"/>
            <a:ext cx="5316538" cy="228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 Box 7"/>
          <p:cNvSpPr txBox="1">
            <a:spLocks noChangeArrowheads="1"/>
          </p:cNvSpPr>
          <p:nvPr/>
        </p:nvSpPr>
        <p:spPr bwMode="auto">
          <a:xfrm>
            <a:off x="4951413" y="6324600"/>
            <a:ext cx="3963987" cy="457200"/>
          </a:xfrm>
          <a:prstGeom prst="rect">
            <a:avLst/>
          </a:prstGeom>
          <a:solidFill>
            <a:srgbClr val="FFFF00"/>
          </a:solidFill>
          <a:ln>
            <a:noFill/>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defRPr/>
            </a:pPr>
            <a:r>
              <a:rPr lang="en-US" b="1" dirty="0" err="1">
                <a:solidFill>
                  <a:srgbClr val="FF0000"/>
                </a:solidFill>
                <a:latin typeface="Times New Roman"/>
                <a:cs typeface="Times New Roman" pitchFamily="18" charset="0"/>
              </a:rPr>
              <a:t>Uống</a:t>
            </a:r>
            <a:r>
              <a:rPr lang="en-US" b="1" dirty="0">
                <a:solidFill>
                  <a:srgbClr val="FF0000"/>
                </a:solidFill>
                <a:latin typeface="Times New Roman"/>
                <a:cs typeface="Times New Roman" pitchFamily="18" charset="0"/>
              </a:rPr>
              <a:t> </a:t>
            </a:r>
            <a:r>
              <a:rPr lang="en-US" b="1" dirty="0" err="1">
                <a:solidFill>
                  <a:srgbClr val="FF0000"/>
                </a:solidFill>
                <a:latin typeface="Times New Roman"/>
                <a:cs typeface="Times New Roman" pitchFamily="18" charset="0"/>
              </a:rPr>
              <a:t>rượu</a:t>
            </a:r>
            <a:r>
              <a:rPr lang="en-US" b="1" dirty="0">
                <a:solidFill>
                  <a:srgbClr val="FF0000"/>
                </a:solidFill>
                <a:latin typeface="Times New Roman"/>
                <a:cs typeface="Times New Roman" pitchFamily="18" charset="0"/>
              </a:rPr>
              <a:t>, </a:t>
            </a:r>
            <a:r>
              <a:rPr lang="en-US" b="1" dirty="0" err="1">
                <a:solidFill>
                  <a:srgbClr val="FF0000"/>
                </a:solidFill>
                <a:latin typeface="Times New Roman"/>
                <a:cs typeface="Times New Roman" pitchFamily="18" charset="0"/>
              </a:rPr>
              <a:t>bia</a:t>
            </a:r>
            <a:r>
              <a:rPr lang="en-US" b="1" dirty="0">
                <a:solidFill>
                  <a:srgbClr val="FF0000"/>
                </a:solidFill>
                <a:latin typeface="Times New Roman"/>
                <a:cs typeface="Times New Roman" pitchFamily="18" charset="0"/>
              </a:rPr>
              <a:t> </a:t>
            </a:r>
            <a:r>
              <a:rPr lang="en-US" b="1" dirty="0" err="1">
                <a:solidFill>
                  <a:srgbClr val="FF0000"/>
                </a:solidFill>
                <a:latin typeface="Times New Roman"/>
                <a:cs typeface="Times New Roman" pitchFamily="18" charset="0"/>
              </a:rPr>
              <a:t>khi</a:t>
            </a:r>
            <a:r>
              <a:rPr lang="en-US" b="1" dirty="0">
                <a:solidFill>
                  <a:srgbClr val="FF0000"/>
                </a:solidFill>
                <a:latin typeface="Times New Roman"/>
                <a:cs typeface="Times New Roman" pitchFamily="18" charset="0"/>
              </a:rPr>
              <a:t> </a:t>
            </a:r>
            <a:r>
              <a:rPr lang="en-US" b="1" dirty="0" err="1">
                <a:solidFill>
                  <a:srgbClr val="FF0000"/>
                </a:solidFill>
                <a:latin typeface="Times New Roman"/>
                <a:cs typeface="Times New Roman" pitchFamily="18" charset="0"/>
              </a:rPr>
              <a:t>lái</a:t>
            </a:r>
            <a:r>
              <a:rPr lang="en-US" b="1" dirty="0">
                <a:solidFill>
                  <a:srgbClr val="FF0000"/>
                </a:solidFill>
                <a:latin typeface="Times New Roman"/>
                <a:cs typeface="Times New Roman" pitchFamily="18" charset="0"/>
              </a:rPr>
              <a:t> </a:t>
            </a:r>
            <a:r>
              <a:rPr lang="en-US" b="1" dirty="0" err="1">
                <a:solidFill>
                  <a:srgbClr val="FF0000"/>
                </a:solidFill>
                <a:latin typeface="Times New Roman"/>
                <a:cs typeface="Times New Roman" pitchFamily="18" charset="0"/>
              </a:rPr>
              <a:t>xe</a:t>
            </a:r>
            <a:endParaRPr lang="en-US" b="1" dirty="0">
              <a:solidFill>
                <a:srgbClr val="FF0000"/>
              </a:solidFill>
              <a:latin typeface="Times New Roman"/>
              <a:cs typeface="Times New Roman" pitchFamily="18" charset="0"/>
            </a:endParaRPr>
          </a:p>
        </p:txBody>
      </p:sp>
      <p:grpSp>
        <p:nvGrpSpPr>
          <p:cNvPr id="2" name="Group 37"/>
          <p:cNvGrpSpPr>
            <a:grpSpLocks/>
          </p:cNvGrpSpPr>
          <p:nvPr/>
        </p:nvGrpSpPr>
        <p:grpSpPr bwMode="auto">
          <a:xfrm>
            <a:off x="5403850" y="4098925"/>
            <a:ext cx="3740150" cy="2381250"/>
            <a:chOff x="3404" y="2582"/>
            <a:chExt cx="2356" cy="1500"/>
          </a:xfrm>
        </p:grpSpPr>
        <p:pic>
          <p:nvPicPr>
            <p:cNvPr id="12300" name="Picture 31" descr="Kết quả hình ảnh cho uống rượu bia khi tham gia giao thô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04" y="2582"/>
              <a:ext cx="2356" cy="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301" name="Group 19"/>
            <p:cNvGrpSpPr>
              <a:grpSpLocks/>
            </p:cNvGrpSpPr>
            <p:nvPr/>
          </p:nvGrpSpPr>
          <p:grpSpPr bwMode="auto">
            <a:xfrm>
              <a:off x="4199" y="3109"/>
              <a:ext cx="697" cy="395"/>
              <a:chOff x="6514228" y="3886200"/>
              <a:chExt cx="1105772" cy="876300"/>
            </a:xfrm>
          </p:grpSpPr>
          <p:cxnSp>
            <p:nvCxnSpPr>
              <p:cNvPr id="12302" name="Straight Connector 16"/>
              <p:cNvCxnSpPr>
                <a:cxnSpLocks noChangeShapeType="1"/>
              </p:cNvCxnSpPr>
              <p:nvPr/>
            </p:nvCxnSpPr>
            <p:spPr bwMode="auto">
              <a:xfrm>
                <a:off x="6514228" y="3886200"/>
                <a:ext cx="1105772" cy="876300"/>
              </a:xfrm>
              <a:prstGeom prst="line">
                <a:avLst/>
              </a:prstGeom>
              <a:noFill/>
              <a:ln w="38100" cmpd="dbl" algn="ctr">
                <a:solidFill>
                  <a:srgbClr val="FF0000"/>
                </a:solidFill>
                <a:round/>
                <a:headEnd/>
                <a:tailEnd/>
              </a:ln>
              <a:extLst>
                <a:ext uri="{909E8E84-426E-40DD-AFC4-6F175D3DCCD1}">
                  <a14:hiddenFill xmlns:a14="http://schemas.microsoft.com/office/drawing/2010/main" xmlns="">
                    <a:noFill/>
                  </a14:hiddenFill>
                </a:ext>
              </a:extLst>
            </p:spPr>
          </p:cxnSp>
          <p:cxnSp>
            <p:nvCxnSpPr>
              <p:cNvPr id="12303" name="Straight Connector 18"/>
              <p:cNvCxnSpPr>
                <a:cxnSpLocks noChangeShapeType="1"/>
              </p:cNvCxnSpPr>
              <p:nvPr/>
            </p:nvCxnSpPr>
            <p:spPr bwMode="auto">
              <a:xfrm flipH="1">
                <a:off x="6553518" y="3886200"/>
                <a:ext cx="914082" cy="876300"/>
              </a:xfrm>
              <a:prstGeom prst="line">
                <a:avLst/>
              </a:prstGeom>
              <a:noFill/>
              <a:ln w="38100" cmpd="dbl" algn="ctr">
                <a:solidFill>
                  <a:srgbClr val="FF0000"/>
                </a:solidFill>
                <a:round/>
                <a:headEnd/>
                <a:tailEnd/>
              </a:ln>
              <a:extLst>
                <a:ext uri="{909E8E84-426E-40DD-AFC4-6F175D3DCCD1}">
                  <a14:hiddenFill xmlns:a14="http://schemas.microsoft.com/office/drawing/2010/main" xmlns="">
                    <a:noFill/>
                  </a14:hiddenFill>
                </a:ext>
              </a:extLst>
            </p:spPr>
          </p:cxnSp>
        </p:grpSp>
      </p:grpSp>
      <p:pic>
        <p:nvPicPr>
          <p:cNvPr id="139297" name="Picture 10" descr="Kết quả hình ảnh cho không đi đúng phần đường quy định"/>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81601" y="457200"/>
            <a:ext cx="3962399" cy="3200400"/>
          </a:xfrm>
          <a:prstGeom prst="rect">
            <a:avLst/>
          </a:prstGeom>
          <a:noFill/>
          <a:ln w="9525">
            <a:solidFill>
              <a:srgbClr val="0000CC"/>
            </a:solidFill>
            <a:miter lim="800000"/>
            <a:headEnd/>
            <a:tailEnd/>
          </a:ln>
          <a:extLst>
            <a:ext uri="{909E8E84-426E-40DD-AFC4-6F175D3DCCD1}">
              <a14:hiddenFill xmlns:a14="http://schemas.microsoft.com/office/drawing/2010/main" xmlns="">
                <a:solidFill>
                  <a:srgbClr val="FFFFFF"/>
                </a:solidFill>
              </a14:hiddenFill>
            </a:ext>
          </a:extLst>
        </p:spPr>
      </p:pic>
      <p:pic>
        <p:nvPicPr>
          <p:cNvPr id="139298" name="Picture 29" descr="Kết quả hình ảnh cho chạy quá tốc độ"/>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2401" y="457200"/>
            <a:ext cx="502920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3672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box(in)">
                                      <p:cBhvr>
                                        <p:cTn id="7" dur="500"/>
                                        <p:tgtEl>
                                          <p:spTgt spid="139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39298"/>
                                        </p:tgtEl>
                                        <p:attrNameLst>
                                          <p:attrName>style.visibility</p:attrName>
                                        </p:attrNameLst>
                                      </p:cBhvr>
                                      <p:to>
                                        <p:strVal val="visible"/>
                                      </p:to>
                                    </p:set>
                                    <p:anim calcmode="lin" valueType="num">
                                      <p:cBhvr additive="base">
                                        <p:cTn id="12" dur="500" fill="hold"/>
                                        <p:tgtEl>
                                          <p:spTgt spid="139298"/>
                                        </p:tgtEl>
                                        <p:attrNameLst>
                                          <p:attrName>ppt_x</p:attrName>
                                        </p:attrNameLst>
                                      </p:cBhvr>
                                      <p:tavLst>
                                        <p:tav tm="0">
                                          <p:val>
                                            <p:strVal val="#ppt_x"/>
                                          </p:val>
                                        </p:tav>
                                        <p:tav tm="100000">
                                          <p:val>
                                            <p:strVal val="#ppt_x"/>
                                          </p:val>
                                        </p:tav>
                                      </p:tavLst>
                                    </p:anim>
                                    <p:anim calcmode="lin" valueType="num">
                                      <p:cBhvr additive="base">
                                        <p:cTn id="13" dur="500" fill="hold"/>
                                        <p:tgtEl>
                                          <p:spTgt spid="13929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414"/>
                                        </p:tgtEl>
                                        <p:attrNameLst>
                                          <p:attrName>style.visibility</p:attrName>
                                        </p:attrNameLst>
                                      </p:cBhvr>
                                      <p:to>
                                        <p:strVal val="visible"/>
                                      </p:to>
                                    </p:set>
                                    <p:anim calcmode="lin" valueType="num">
                                      <p:cBhvr additive="base">
                                        <p:cTn id="18" dur="500" fill="hold"/>
                                        <p:tgtEl>
                                          <p:spTgt spid="17414"/>
                                        </p:tgtEl>
                                        <p:attrNameLst>
                                          <p:attrName>ppt_x</p:attrName>
                                        </p:attrNameLst>
                                      </p:cBhvr>
                                      <p:tavLst>
                                        <p:tav tm="0">
                                          <p:val>
                                            <p:strVal val="#ppt_x"/>
                                          </p:val>
                                        </p:tav>
                                        <p:tav tm="100000">
                                          <p:val>
                                            <p:strVal val="#ppt_x"/>
                                          </p:val>
                                        </p:tav>
                                      </p:tavLst>
                                    </p:anim>
                                    <p:anim calcmode="lin" valueType="num">
                                      <p:cBhvr additive="base">
                                        <p:cTn id="19"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39297"/>
                                        </p:tgtEl>
                                        <p:attrNameLst>
                                          <p:attrName>style.visibility</p:attrName>
                                        </p:attrNameLst>
                                      </p:cBhvr>
                                      <p:to>
                                        <p:strVal val="visible"/>
                                      </p:to>
                                    </p:set>
                                    <p:anim calcmode="lin" valueType="num">
                                      <p:cBhvr additive="base">
                                        <p:cTn id="24" dur="500" fill="hold"/>
                                        <p:tgtEl>
                                          <p:spTgt spid="139297"/>
                                        </p:tgtEl>
                                        <p:attrNameLst>
                                          <p:attrName>ppt_x</p:attrName>
                                        </p:attrNameLst>
                                      </p:cBhvr>
                                      <p:tavLst>
                                        <p:tav tm="0">
                                          <p:val>
                                            <p:strVal val="#ppt_x"/>
                                          </p:val>
                                        </p:tav>
                                        <p:tav tm="100000">
                                          <p:val>
                                            <p:strVal val="#ppt_x"/>
                                          </p:val>
                                        </p:tav>
                                      </p:tavLst>
                                    </p:anim>
                                    <p:anim calcmode="lin" valueType="num">
                                      <p:cBhvr additive="base">
                                        <p:cTn id="25" dur="500" fill="hold"/>
                                        <p:tgtEl>
                                          <p:spTgt spid="13929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415"/>
                                        </p:tgtEl>
                                        <p:attrNameLst>
                                          <p:attrName>style.visibility</p:attrName>
                                        </p:attrNameLst>
                                      </p:cBhvr>
                                      <p:to>
                                        <p:strVal val="visible"/>
                                      </p:to>
                                    </p:set>
                                    <p:anim calcmode="lin" valueType="num">
                                      <p:cBhvr additive="base">
                                        <p:cTn id="30" dur="500" fill="hold"/>
                                        <p:tgtEl>
                                          <p:spTgt spid="17415"/>
                                        </p:tgtEl>
                                        <p:attrNameLst>
                                          <p:attrName>ppt_x</p:attrName>
                                        </p:attrNameLst>
                                      </p:cBhvr>
                                      <p:tavLst>
                                        <p:tav tm="0">
                                          <p:val>
                                            <p:strVal val="#ppt_x"/>
                                          </p:val>
                                        </p:tav>
                                        <p:tav tm="100000">
                                          <p:val>
                                            <p:strVal val="#ppt_x"/>
                                          </p:val>
                                        </p:tav>
                                      </p:tavLst>
                                    </p:anim>
                                    <p:anim calcmode="lin" valueType="num">
                                      <p:cBhvr additive="base">
                                        <p:cTn id="31" dur="500" fill="hold"/>
                                        <p:tgtEl>
                                          <p:spTgt spid="17415"/>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39291"/>
                                        </p:tgtEl>
                                        <p:attrNameLst>
                                          <p:attrName>style.visibility</p:attrName>
                                        </p:attrNameLst>
                                      </p:cBhvr>
                                      <p:to>
                                        <p:strVal val="visible"/>
                                      </p:to>
                                    </p:set>
                                    <p:anim calcmode="lin" valueType="num">
                                      <p:cBhvr additive="base">
                                        <p:cTn id="36" dur="500" fill="hold"/>
                                        <p:tgtEl>
                                          <p:spTgt spid="139291"/>
                                        </p:tgtEl>
                                        <p:attrNameLst>
                                          <p:attrName>ppt_x</p:attrName>
                                        </p:attrNameLst>
                                      </p:cBhvr>
                                      <p:tavLst>
                                        <p:tav tm="0">
                                          <p:val>
                                            <p:strVal val="#ppt_x"/>
                                          </p:val>
                                        </p:tav>
                                        <p:tav tm="100000">
                                          <p:val>
                                            <p:strVal val="#ppt_x"/>
                                          </p:val>
                                        </p:tav>
                                      </p:tavLst>
                                    </p:anim>
                                    <p:anim calcmode="lin" valueType="num">
                                      <p:cBhvr additive="base">
                                        <p:cTn id="37" dur="500" fill="hold"/>
                                        <p:tgtEl>
                                          <p:spTgt spid="139291"/>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416"/>
                                        </p:tgtEl>
                                        <p:attrNameLst>
                                          <p:attrName>style.visibility</p:attrName>
                                        </p:attrNameLst>
                                      </p:cBhvr>
                                      <p:to>
                                        <p:strVal val="visible"/>
                                      </p:to>
                                    </p:set>
                                    <p:anim calcmode="lin" valueType="num">
                                      <p:cBhvr additive="base">
                                        <p:cTn id="42" dur="500" fill="hold"/>
                                        <p:tgtEl>
                                          <p:spTgt spid="17416"/>
                                        </p:tgtEl>
                                        <p:attrNameLst>
                                          <p:attrName>ppt_x</p:attrName>
                                        </p:attrNameLst>
                                      </p:cBhvr>
                                      <p:tavLst>
                                        <p:tav tm="0">
                                          <p:val>
                                            <p:strVal val="#ppt_x"/>
                                          </p:val>
                                        </p:tav>
                                        <p:tav tm="100000">
                                          <p:val>
                                            <p:strVal val="#ppt_x"/>
                                          </p:val>
                                        </p:tav>
                                      </p:tavLst>
                                    </p:anim>
                                    <p:anim calcmode="lin" valueType="num">
                                      <p:cBhvr additive="base">
                                        <p:cTn id="43"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ppt_x"/>
                                          </p:val>
                                        </p:tav>
                                        <p:tav tm="100000">
                                          <p:val>
                                            <p:strVal val="#ppt_x"/>
                                          </p:val>
                                        </p:tav>
                                      </p:tavLst>
                                    </p:anim>
                                    <p:anim calcmode="lin" valueType="num">
                                      <p:cBhvr additive="base">
                                        <p:cTn id="4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500" fill="hold"/>
                                        <p:tgtEl>
                                          <p:spTgt spid="33"/>
                                        </p:tgtEl>
                                        <p:attrNameLst>
                                          <p:attrName>ppt_x</p:attrName>
                                        </p:attrNameLst>
                                      </p:cBhvr>
                                      <p:tavLst>
                                        <p:tav tm="0">
                                          <p:val>
                                            <p:strVal val="#ppt_x"/>
                                          </p:val>
                                        </p:tav>
                                        <p:tav tm="100000">
                                          <p:val>
                                            <p:strVal val="#ppt_x"/>
                                          </p:val>
                                        </p:tav>
                                      </p:tavLst>
                                    </p:anim>
                                    <p:anim calcmode="lin" valueType="num">
                                      <p:cBhvr additive="base">
                                        <p:cTn id="55"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p:bldP spid="17414" grpId="0" animBg="1"/>
      <p:bldP spid="17415" grpId="0" animBg="1"/>
      <p:bldP spid="17416"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617355" y="1575246"/>
            <a:ext cx="7516813" cy="954107"/>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r>
              <a:rPr lang="en-US" altLang="en-US" sz="2800" b="1" dirty="0" err="1">
                <a:solidFill>
                  <a:srgbClr val="0000FF"/>
                </a:solidFill>
                <a:cs typeface="Times New Roman" panose="02020603050405020304" pitchFamily="18" charset="0"/>
              </a:rPr>
              <a:t>Chuẩn</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bị</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sẵn</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sàng</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đồ</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dùng</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học</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tập</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sách</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Hướng</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dẫn</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học</a:t>
            </a:r>
            <a:r>
              <a:rPr lang="en-US" altLang="en-US" sz="2800" b="1" dirty="0">
                <a:solidFill>
                  <a:srgbClr val="0000FF"/>
                </a:solidFill>
                <a:cs typeface="Times New Roman" panose="02020603050405020304" pitchFamily="18" charset="0"/>
              </a:rPr>
              <a:t> </a:t>
            </a:r>
            <a:r>
              <a:rPr lang="vi-VN" altLang="en-US" sz="2800" b="1" dirty="0">
                <a:solidFill>
                  <a:srgbClr val="0000FF"/>
                </a:solidFill>
                <a:cs typeface="Times New Roman" panose="02020603050405020304" pitchFamily="18" charset="0"/>
              </a:rPr>
              <a:t>Khoa học</a:t>
            </a:r>
            <a:r>
              <a:rPr lang="en-US" altLang="en-US" sz="2800" b="1" dirty="0">
                <a:solidFill>
                  <a:srgbClr val="0000FF"/>
                </a:solidFill>
                <a:cs typeface="Times New Roman" panose="02020603050405020304" pitchFamily="18" charset="0"/>
              </a:rPr>
              <a:t> 5 </a:t>
            </a:r>
            <a:r>
              <a:rPr lang="en-US" altLang="en-US" sz="2800" b="1" dirty="0" err="1">
                <a:solidFill>
                  <a:srgbClr val="0000FF"/>
                </a:solidFill>
                <a:cs typeface="Times New Roman" panose="02020603050405020304" pitchFamily="18" charset="0"/>
              </a:rPr>
              <a:t>quyển</a:t>
            </a:r>
            <a:r>
              <a:rPr lang="en-US" altLang="en-US" sz="2800" b="1" dirty="0">
                <a:solidFill>
                  <a:srgbClr val="0000FF"/>
                </a:solidFill>
                <a:cs typeface="Times New Roman" panose="02020603050405020304" pitchFamily="18" charset="0"/>
              </a:rPr>
              <a:t> 1.</a:t>
            </a:r>
          </a:p>
        </p:txBody>
      </p:sp>
      <p:pic>
        <p:nvPicPr>
          <p:cNvPr id="5" name="Picture 5" descr="Book-09-june"/>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122033" y="1575246"/>
            <a:ext cx="1607951"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2895600" y="3528219"/>
            <a:ext cx="6238568" cy="954107"/>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r>
              <a:rPr lang="en-US" altLang="en-US" sz="2800" b="1" dirty="0" err="1">
                <a:solidFill>
                  <a:srgbClr val="0000FF"/>
                </a:solidFill>
                <a:cs typeface="Times New Roman" panose="02020603050405020304" pitchFamily="18" charset="0"/>
              </a:rPr>
              <a:t>Tập</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trung</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lắng</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nghe</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và</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làm</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theo</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yêu</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cầu</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của</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cô</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giáo</a:t>
            </a:r>
            <a:r>
              <a:rPr lang="en-US" altLang="en-US" sz="2800" b="1" dirty="0">
                <a:solidFill>
                  <a:srgbClr val="0000FF"/>
                </a:solidFill>
                <a:cs typeface="Times New Roman" panose="02020603050405020304" pitchFamily="18" charset="0"/>
              </a:rPr>
              <a:t>.</a:t>
            </a:r>
          </a:p>
        </p:txBody>
      </p:sp>
      <p:pic>
        <p:nvPicPr>
          <p:cNvPr id="3" name="Picture 2" descr="Home Icons - Free Download, PNG and SV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33601" y="4630738"/>
            <a:ext cx="1443038" cy="114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a:spLocks noChangeArrowheads="1"/>
          </p:cNvSpPr>
          <p:nvPr/>
        </p:nvSpPr>
        <p:spPr bwMode="auto">
          <a:xfrm>
            <a:off x="3662696" y="5094148"/>
            <a:ext cx="5260975" cy="523220"/>
          </a:xfrm>
          <a:prstGeom prst="rect">
            <a:avLst/>
          </a:prstGeom>
          <a:solidFill>
            <a:schemeClr val="accent1">
              <a:lumMod val="40000"/>
              <a:lumOff val="60000"/>
            </a:schemeClr>
          </a:solid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en-US" sz="2800" b="1" dirty="0" err="1">
                <a:solidFill>
                  <a:srgbClr val="0000FF"/>
                </a:solidFill>
                <a:cs typeface="Times New Roman" panose="02020603050405020304" pitchFamily="18" charset="0"/>
              </a:rPr>
              <a:t>Hoàn</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thành</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bài</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tập</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cô</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giao</a:t>
            </a:r>
            <a:endParaRPr lang="en-US" altLang="en-US" sz="2800" b="1" dirty="0">
              <a:solidFill>
                <a:srgbClr val="002060"/>
              </a:solidFill>
              <a:cs typeface="Times New Roman" panose="02020603050405020304" pitchFamily="18" charset="0"/>
            </a:endParaRPr>
          </a:p>
        </p:txBody>
      </p:sp>
      <p:pic>
        <p:nvPicPr>
          <p:cNvPr id="2052" name="Picture 4" descr="Listen to teacher clipart 5 » Clipart Statio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43000" y="3227388"/>
            <a:ext cx="1601788" cy="140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itle 12"/>
          <p:cNvSpPr txBox="1">
            <a:spLocks/>
          </p:cNvSpPr>
          <p:nvPr/>
        </p:nvSpPr>
        <p:spPr>
          <a:xfrm>
            <a:off x="59813" y="381000"/>
            <a:ext cx="8990012" cy="838200"/>
          </a:xfrm>
          <a:prstGeom prst="rect">
            <a:avLst/>
          </a:prstGeom>
          <a:solidFill>
            <a:srgbClr val="00B050"/>
          </a:solidFill>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b="1" dirty="0">
                <a:solidFill>
                  <a:srgbClr val="FFFF00"/>
                </a:solidFill>
                <a:latin typeface="Times New Roman" pitchFamily="18" charset="0"/>
                <a:cs typeface="Times New Roman" pitchFamily="18" charset="0"/>
              </a:rPr>
              <a:t>NHỮNG ĐIỀU CẦN LƯU Ý</a:t>
            </a:r>
          </a:p>
        </p:txBody>
      </p:sp>
    </p:spTree>
    <p:extLst>
      <p:ext uri="{BB962C8B-B14F-4D97-AF65-F5344CB8AC3E}">
        <p14:creationId xmlns:p14="http://schemas.microsoft.com/office/powerpoint/2010/main" xmlns="" val="2910388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3429000"/>
            <a:ext cx="4648200" cy="3438525"/>
            <a:chOff x="0" y="2160"/>
            <a:chExt cx="2928" cy="2166"/>
          </a:xfrm>
        </p:grpSpPr>
        <p:pic>
          <p:nvPicPr>
            <p:cNvPr id="13323" name="Picture 4" descr="chay hang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160"/>
              <a:ext cx="2928" cy="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4" name="Text Box 7"/>
            <p:cNvSpPr txBox="1">
              <a:spLocks noChangeArrowheads="1"/>
            </p:cNvSpPr>
            <p:nvPr/>
          </p:nvSpPr>
          <p:spPr bwMode="auto">
            <a:xfrm>
              <a:off x="240" y="4032"/>
              <a:ext cx="2352" cy="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400" b="1">
                  <a:solidFill>
                    <a:srgbClr val="0000CC"/>
                  </a:solidFill>
                  <a:latin typeface="Times New Roman" pitchFamily="18" charset="0"/>
                </a:rPr>
                <a:t>Đi xe </a:t>
              </a:r>
              <a:r>
                <a:rPr lang="vi-VN" sz="2400" b="1">
                  <a:solidFill>
                    <a:srgbClr val="0000CC"/>
                  </a:solidFill>
                  <a:latin typeface="Times New Roman" pitchFamily="18" charset="0"/>
                </a:rPr>
                <a:t>đ</a:t>
              </a:r>
              <a:r>
                <a:rPr lang="en-US" sz="2400" b="1">
                  <a:solidFill>
                    <a:srgbClr val="0000CC"/>
                  </a:solidFill>
                  <a:latin typeface="Times New Roman" pitchFamily="18" charset="0"/>
                </a:rPr>
                <a:t>ạp dàn hàng ngang</a:t>
              </a:r>
            </a:p>
          </p:txBody>
        </p:sp>
      </p:grpSp>
      <p:grpSp>
        <p:nvGrpSpPr>
          <p:cNvPr id="3" name="Group 19"/>
          <p:cNvGrpSpPr>
            <a:grpSpLocks/>
          </p:cNvGrpSpPr>
          <p:nvPr/>
        </p:nvGrpSpPr>
        <p:grpSpPr bwMode="auto">
          <a:xfrm>
            <a:off x="0" y="0"/>
            <a:ext cx="4648200" cy="3443288"/>
            <a:chOff x="0" y="0"/>
            <a:chExt cx="2928" cy="2169"/>
          </a:xfrm>
        </p:grpSpPr>
        <p:pic>
          <p:nvPicPr>
            <p:cNvPr id="6" name="Picture 14" descr="2-2-4-quatai"/>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2928" cy="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2" name="Text Box 6"/>
            <p:cNvSpPr txBox="1">
              <a:spLocks noChangeArrowheads="1"/>
            </p:cNvSpPr>
            <p:nvPr/>
          </p:nvSpPr>
          <p:spPr bwMode="auto">
            <a:xfrm>
              <a:off x="195" y="1881"/>
              <a:ext cx="1968" cy="2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400" b="1">
                  <a:solidFill>
                    <a:srgbClr val="FFFF00"/>
                  </a:solidFill>
                  <a:latin typeface="Times New Roman" pitchFamily="18" charset="0"/>
                </a:rPr>
                <a:t>Chở hàng cồng kềnh</a:t>
              </a:r>
            </a:p>
          </p:txBody>
        </p:sp>
      </p:grpSp>
      <p:grpSp>
        <p:nvGrpSpPr>
          <p:cNvPr id="4" name="Group 20"/>
          <p:cNvGrpSpPr>
            <a:grpSpLocks/>
          </p:cNvGrpSpPr>
          <p:nvPr/>
        </p:nvGrpSpPr>
        <p:grpSpPr bwMode="auto">
          <a:xfrm>
            <a:off x="4800600" y="6350"/>
            <a:ext cx="4343400" cy="3422650"/>
            <a:chOff x="3024" y="4"/>
            <a:chExt cx="2736" cy="2156"/>
          </a:xfrm>
          <a:noFill/>
        </p:grpSpPr>
        <p:pic>
          <p:nvPicPr>
            <p:cNvPr id="13320" name="Picture 15" descr="71tkgiaothong1"/>
            <p:cNvPicPr>
              <a:picLocks noChangeAspect="1" noChangeArrowheads="1"/>
            </p:cNvPicPr>
            <p:nvPr/>
          </p:nvPicPr>
          <p:blipFill>
            <a:blip r:embed="rId5"/>
            <a:srcRect/>
            <a:stretch>
              <a:fillRect/>
            </a:stretch>
          </p:blipFill>
          <p:spPr bwMode="auto">
            <a:xfrm>
              <a:off x="3024" y="4"/>
              <a:ext cx="2736" cy="2151"/>
            </a:xfrm>
            <a:prstGeom prst="rect">
              <a:avLst/>
            </a:prstGeom>
            <a:grpFill/>
            <a:ln w="9525">
              <a:solidFill>
                <a:srgbClr val="000000"/>
              </a:solidFill>
              <a:miter lim="800000"/>
              <a:headEnd/>
              <a:tailEnd/>
            </a:ln>
          </p:spPr>
        </p:pic>
        <p:sp>
          <p:nvSpPr>
            <p:cNvPr id="13321" name="Text Box 8"/>
            <p:cNvSpPr txBox="1">
              <a:spLocks noChangeArrowheads="1"/>
            </p:cNvSpPr>
            <p:nvPr/>
          </p:nvSpPr>
          <p:spPr bwMode="auto">
            <a:xfrm>
              <a:off x="3149" y="1872"/>
              <a:ext cx="1920" cy="288"/>
            </a:xfrm>
            <a:prstGeom prst="rect">
              <a:avLst/>
            </a:prstGeom>
            <a:grpFill/>
            <a:ln w="9525">
              <a:noFill/>
              <a:miter lim="800000"/>
              <a:headEnd/>
              <a:tailEnd/>
            </a:ln>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defRPr/>
              </a:pPr>
              <a:r>
                <a:rPr lang="en-US" sz="2400" b="1">
                  <a:solidFill>
                    <a:srgbClr val="FFFF00"/>
                  </a:solidFill>
                  <a:latin typeface="Times New Roman" pitchFamily="18" charset="0"/>
                </a:rPr>
                <a:t>Chở quá nhiều ng</a:t>
              </a:r>
              <a:r>
                <a:rPr lang="vi-VN" sz="2400" b="1">
                  <a:solidFill>
                    <a:srgbClr val="FFFF00"/>
                  </a:solidFill>
                  <a:latin typeface="Times New Roman" pitchFamily="18" charset="0"/>
                </a:rPr>
                <a:t>ư</a:t>
              </a:r>
              <a:r>
                <a:rPr lang="en-US" sz="2400" b="1">
                  <a:solidFill>
                    <a:srgbClr val="FFFF00"/>
                  </a:solidFill>
                  <a:latin typeface="Times New Roman" pitchFamily="18" charset="0"/>
                </a:rPr>
                <a:t>ời</a:t>
              </a:r>
            </a:p>
          </p:txBody>
        </p:sp>
      </p:grpSp>
      <p:grpSp>
        <p:nvGrpSpPr>
          <p:cNvPr id="5" name="Group 22"/>
          <p:cNvGrpSpPr>
            <a:grpSpLocks/>
          </p:cNvGrpSpPr>
          <p:nvPr/>
        </p:nvGrpSpPr>
        <p:grpSpPr bwMode="auto">
          <a:xfrm>
            <a:off x="4648200" y="3429000"/>
            <a:ext cx="4495800" cy="3429000"/>
            <a:chOff x="2928" y="2160"/>
            <a:chExt cx="2832" cy="2160"/>
          </a:xfrm>
        </p:grpSpPr>
        <p:pic>
          <p:nvPicPr>
            <p:cNvPr id="13319" name="Picture 16" descr="5c8898ee5e-5-img242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928" y="2160"/>
              <a:ext cx="2832" cy="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9"/>
            <p:cNvSpPr txBox="1">
              <a:spLocks noChangeArrowheads="1"/>
            </p:cNvSpPr>
            <p:nvPr/>
          </p:nvSpPr>
          <p:spPr bwMode="auto">
            <a:xfrm>
              <a:off x="3348" y="4032"/>
              <a:ext cx="110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400">
                  <a:solidFill>
                    <a:srgbClr val="0000CC"/>
                  </a:solidFill>
                  <a:latin typeface="Times New Roman" pitchFamily="18" charset="0"/>
                  <a:cs typeface="Times New Roman" pitchFamily="18" charset="0"/>
                </a:rPr>
                <a:t>   </a:t>
              </a:r>
              <a:r>
                <a:rPr lang="vi-VN" sz="2400" b="1">
                  <a:solidFill>
                    <a:srgbClr val="0000CC"/>
                  </a:solidFill>
                  <a:latin typeface="Times New Roman" pitchFamily="18" charset="0"/>
                  <a:cs typeface="Times New Roman" pitchFamily="18" charset="0"/>
                </a:rPr>
                <a:t>Vượt ẩu</a:t>
              </a:r>
            </a:p>
          </p:txBody>
        </p:sp>
      </p:grpSp>
    </p:spTree>
    <p:extLst>
      <p:ext uri="{BB962C8B-B14F-4D97-AF65-F5344CB8AC3E}">
        <p14:creationId xmlns:p14="http://schemas.microsoft.com/office/powerpoint/2010/main" xmlns="" val="893632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267468" y="899652"/>
            <a:ext cx="8609064" cy="3924300"/>
          </a:xfrm>
          <a:prstGeom prst="cloudCallout">
            <a:avLst>
              <a:gd name="adj1" fmla="val 31478"/>
              <a:gd name="adj2" fmla="val 66621"/>
            </a:avLst>
          </a:prstGeom>
          <a:solidFill>
            <a:schemeClr val="accent1">
              <a:lumMod val="60000"/>
              <a:lumOff val="40000"/>
            </a:schemeClr>
          </a:solidFill>
          <a:ln w="38100">
            <a:solidFill>
              <a:srgbClr val="002060"/>
            </a:solidFill>
            <a:round/>
            <a:headEnd/>
            <a:tailEnd/>
          </a:ln>
          <a:effectLst>
            <a:prstShdw prst="shdw13" dist="157090" dir="15357825">
              <a:srgbClr val="FF3300">
                <a:alpha val="50000"/>
              </a:srgbClr>
            </a:prstShdw>
          </a:effectLst>
        </p:spPr>
        <p:txBody>
          <a:bodyPr/>
          <a:lstStyle/>
          <a:p>
            <a:pPr algn="ctr">
              <a:spcBef>
                <a:spcPct val="50000"/>
              </a:spcBef>
            </a:pPr>
            <a:r>
              <a:rPr lang="vi-VN" altLang="en-US" sz="4800" b="1" dirty="0">
                <a:solidFill>
                  <a:srgbClr val="FF0000"/>
                </a:solidFill>
                <a:latin typeface="Times New Roman" pitchFamily="18" charset="0"/>
              </a:rPr>
              <a:t>    </a:t>
            </a:r>
            <a:r>
              <a:rPr lang="vi-VN" sz="4000" b="1" dirty="0">
                <a:solidFill>
                  <a:srgbClr val="7030A0"/>
                </a:solidFill>
                <a:latin typeface="Times New Roman" panose="02020603050405020304" pitchFamily="18" charset="0"/>
                <a:cs typeface="Times New Roman" panose="02020603050405020304" pitchFamily="18" charset="0"/>
              </a:rPr>
              <a:t>b) Viết vào vở câu trả lời cho câu hỏi: </a:t>
            </a:r>
            <a:r>
              <a:rPr lang="vi-VN" sz="4000" b="1" dirty="0">
                <a:solidFill>
                  <a:srgbClr val="FF0000"/>
                </a:solidFill>
                <a:latin typeface="Times New Roman" panose="02020603050405020304" pitchFamily="18" charset="0"/>
                <a:cs typeface="Times New Roman" panose="02020603050405020304" pitchFamily="18" charset="0"/>
              </a:rPr>
              <a:t>Bạn làm gì để thực hiện an toàn giao thông?</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7502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5632311"/>
          </a:xfrm>
          <a:prstGeom prst="rect">
            <a:avLst/>
          </a:prstGeom>
          <a:solidFill>
            <a:srgbClr val="00B0F0"/>
          </a:solidFill>
          <a:ln w="38100">
            <a:solidFill>
              <a:srgbClr val="002060"/>
            </a:solidFill>
          </a:ln>
        </p:spPr>
        <p:txBody>
          <a:bodyPr wrap="square">
            <a:spAutoFit/>
          </a:bodyPr>
          <a:lstStyle/>
          <a:p>
            <a:pPr algn="just"/>
            <a:r>
              <a:rPr lang="vi-VN" sz="4000" b="1" i="0" dirty="0">
                <a:solidFill>
                  <a:srgbClr val="00B050"/>
                </a:solidFill>
                <a:effectLst/>
                <a:latin typeface="+mj-lt"/>
              </a:rPr>
              <a:t>    </a:t>
            </a:r>
            <a:r>
              <a:rPr lang="vi-VN" sz="4000" b="1" i="0" dirty="0">
                <a:solidFill>
                  <a:srgbClr val="002060"/>
                </a:solidFill>
                <a:effectLst/>
                <a:latin typeface="Times New Roman" panose="02020603050405020304" pitchFamily="18" charset="0"/>
                <a:cs typeface="Times New Roman" panose="02020603050405020304" pitchFamily="18" charset="0"/>
              </a:rPr>
              <a:t>Để thực hiện an toàn giao thông, chúng ta cần chấp hành đúng những Luật Giao thông: luôn đi đúng phần đường quy định, đội mũ bảo hiểm khi đi xe gắn máy, đi ô tô phải cài dây an toàn, không đi hàng ngang, không lạng lách, đánh võng, không phóng nhanh, vượt ẩu, không chở đồ cồng kềnh, không vượt đèn đỏ, ....</a:t>
            </a:r>
            <a:endParaRPr lang="en-US"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1794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290"/>
            <a:ext cx="4724400" cy="34167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AutoShape 4" descr="Nâng cao ý thức tuân thủ pháp luật của cộng đồng - Hànộimớ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4400" y="22122"/>
            <a:ext cx="4419601" cy="3406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558"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429000"/>
            <a:ext cx="47244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8" descr="Phụ nữ - người bảo vệ an toàn giao thông của mỗi gia đình - Cổng Thông Tin  Hội Liên hiệp Phụ nữ Việt N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561" name="Picture 9"/>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724400" y="3429000"/>
            <a:ext cx="4422058" cy="3368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789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Untitled-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8323"/>
            <a:ext cx="9144000" cy="6019800"/>
          </a:xfrm>
          <a:prstGeom prst="rect">
            <a:avLst/>
          </a:prstGeom>
          <a:solidFill>
            <a:schemeClr val="tx1"/>
          </a:solidFill>
          <a:ln w="38100">
            <a:solidFill>
              <a:srgbClr val="0000FF"/>
            </a:solidFill>
            <a:miter lim="800000"/>
            <a:headEnd/>
            <a:tailEnd/>
          </a:ln>
        </p:spPr>
      </p:pic>
      <p:sp>
        <p:nvSpPr>
          <p:cNvPr id="43012" name="Oval 4"/>
          <p:cNvSpPr>
            <a:spLocks noChangeArrowheads="1"/>
          </p:cNvSpPr>
          <p:nvPr/>
        </p:nvSpPr>
        <p:spPr bwMode="auto">
          <a:xfrm>
            <a:off x="0" y="6096000"/>
            <a:ext cx="9144000" cy="762000"/>
          </a:xfrm>
          <a:prstGeom prst="ellipse">
            <a:avLst/>
          </a:prstGeom>
          <a:noFill/>
          <a:ln w="28575" cap="rnd">
            <a:solidFill>
              <a:srgbClr val="FF0000"/>
            </a:solidFill>
            <a:prstDash val="sysDot"/>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base">
              <a:spcBef>
                <a:spcPct val="50000"/>
              </a:spcBef>
              <a:spcAft>
                <a:spcPct val="0"/>
              </a:spcAft>
            </a:pPr>
            <a:r>
              <a:rPr lang="en-US" sz="2800" b="1" dirty="0" err="1">
                <a:solidFill>
                  <a:srgbClr val="FF0000"/>
                </a:solidFill>
                <a:latin typeface="Times New Roman" pitchFamily="18" charset="0"/>
              </a:rPr>
              <a:t>Học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sinh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học</a:t>
            </a:r>
            <a:r>
              <a:rPr lang="en-US" sz="2800" b="1" dirty="0">
                <a:solidFill>
                  <a:srgbClr val="FF0000"/>
                </a:solidFill>
                <a:latin typeface="Times New Roman" pitchFamily="18" charset="0"/>
              </a:rPr>
              <a:t> an </a:t>
            </a:r>
            <a:r>
              <a:rPr lang="en-US" sz="2800" b="1" dirty="0" err="1">
                <a:solidFill>
                  <a:srgbClr val="FF0000"/>
                </a:solidFill>
                <a:latin typeface="Times New Roman" pitchFamily="18" charset="0"/>
              </a:rPr>
              <a:t>toàn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giao</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thông</a:t>
            </a:r>
            <a:r>
              <a:rPr lang="en-US" sz="2800" b="1" dirty="0">
                <a:solidFill>
                  <a:srgbClr val="FF0000"/>
                </a:solidFill>
                <a:latin typeface="Times New Roman" pitchFamily="18" charset="0"/>
              </a:rPr>
              <a:t>.</a:t>
            </a:r>
          </a:p>
        </p:txBody>
      </p:sp>
    </p:spTree>
    <p:extLst>
      <p:ext uri="{BB962C8B-B14F-4D97-AF65-F5344CB8AC3E}">
        <p14:creationId xmlns:p14="http://schemas.microsoft.com/office/powerpoint/2010/main" xmlns="" val="3714465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circle(in)">
                                      <p:cBhvr>
                                        <p:cTn id="7" dur="20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3012"/>
                                        </p:tgtEl>
                                        <p:attrNameLst>
                                          <p:attrName>style.visibility</p:attrName>
                                        </p:attrNameLst>
                                      </p:cBhvr>
                                      <p:to>
                                        <p:strVal val="visible"/>
                                      </p:to>
                                    </p:set>
                                    <p:animEffect transition="in" filter="diamond(in)">
                                      <p:cBhvr>
                                        <p:cTn id="12" dur="2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WordArt 5"/>
          <p:cNvSpPr>
            <a:spLocks noChangeArrowheads="1" noChangeShapeType="1" noTextEdit="1"/>
          </p:cNvSpPr>
          <p:nvPr/>
        </p:nvSpPr>
        <p:spPr bwMode="auto">
          <a:xfrm>
            <a:off x="1439333" y="1514850"/>
            <a:ext cx="6628723" cy="3352800"/>
          </a:xfrm>
          <a:prstGeom prst="rect">
            <a:avLst/>
          </a:prstGeom>
        </p:spPr>
        <p:txBody>
          <a:bodyPr wrap="none" lIns="91397" tIns="45699" rIns="91397" bIns="45699"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913964" eaLnBrk="0" fontAlgn="base" hangingPunct="0">
              <a:spcBef>
                <a:spcPct val="0"/>
              </a:spcBef>
              <a:spcAft>
                <a:spcPct val="0"/>
              </a:spcAft>
            </a:pPr>
            <a:r>
              <a:rPr lang="vi-VN" sz="3600" b="1" kern="10" dirty="0">
                <a:ln w="9525">
                  <a:round/>
                  <a:headEnd/>
                  <a:tailEnd/>
                </a:ln>
                <a:solidFill>
                  <a:srgbClr val="FF0000"/>
                </a:solidFill>
                <a:ea typeface="Tahoma" pitchFamily="34" charset="0"/>
                <a:cs typeface="Tahoma" pitchFamily="34" charset="0"/>
              </a:rPr>
              <a:t>HOẠT ĐỘNG VẬN DỤNG</a:t>
            </a:r>
            <a:endParaRPr lang="en-US" sz="3600" b="1" kern="10" dirty="0">
              <a:ln w="9525">
                <a:round/>
                <a:headEnd/>
                <a:tailEnd/>
              </a:ln>
              <a:solidFill>
                <a:srgbClr val="FF0000"/>
              </a:solidFill>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xmlns="" val="24710763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467032" y="152400"/>
            <a:ext cx="8676968" cy="5029200"/>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FF0000"/>
                </a:solidFill>
                <a:latin typeface="Times New Roman" panose="02020603050405020304" pitchFamily="18" charset="0"/>
                <a:cs typeface="Times New Roman" panose="02020603050405020304" pitchFamily="18" charset="0"/>
              </a:rPr>
              <a:t>1. Suy nghĩ và viết:</a:t>
            </a:r>
          </a:p>
          <a:p>
            <a:pPr algn="ctr"/>
            <a:r>
              <a:rPr lang="vi-VN" sz="2800" b="1" dirty="0">
                <a:solidFill>
                  <a:schemeClr val="tx1"/>
                </a:solidFill>
                <a:latin typeface="Times New Roman" panose="02020603050405020304" pitchFamily="18" charset="0"/>
                <a:cs typeface="Times New Roman" panose="02020603050405020304" pitchFamily="18" charset="0"/>
              </a:rPr>
              <a:t>Em suy nghĩ và viết ra một cam kết để phòng tránh tai nạn giao thông đường bộ.</a:t>
            </a:r>
          </a:p>
        </p:txBody>
      </p:sp>
      <p:pic>
        <p:nvPicPr>
          <p:cNvPr id="9" name="Picture 10" descr="C:\Users\Administrator\Downloads\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24200" y="4800600"/>
            <a:ext cx="3200400" cy="1957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731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152400" y="381000"/>
            <a:ext cx="8676968" cy="5029200"/>
          </a:xfrm>
          <a:prstGeom prst="irregularSeal2">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FFFF00"/>
                </a:solidFill>
                <a:latin typeface="Times New Roman" panose="02020603050405020304" pitchFamily="18" charset="0"/>
                <a:cs typeface="Times New Roman" panose="02020603050405020304" pitchFamily="18" charset="0"/>
              </a:rPr>
              <a:t>2. TRÌNH BÀY KẾT QUẢ.</a:t>
            </a:r>
            <a:endParaRPr lang="en-US" sz="5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5410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23" y="17463"/>
            <a:ext cx="9144000" cy="664797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vi-VN" sz="2000" b="1" i="0" dirty="0">
                <a:solidFill>
                  <a:srgbClr val="7030A0"/>
                </a:solidFill>
                <a:effectLst/>
                <a:latin typeface="Times New Roman" pitchFamily="18" charset="0"/>
                <a:cs typeface="Times New Roman" pitchFamily="18" charset="0"/>
              </a:rPr>
              <a:t>Cộng hòa xã hội chủ nghĩa Việt Nam</a:t>
            </a:r>
          </a:p>
          <a:p>
            <a:pPr algn="ctr"/>
            <a:r>
              <a:rPr lang="vi-VN" sz="2000" b="1" i="0" dirty="0">
                <a:solidFill>
                  <a:srgbClr val="7030A0"/>
                </a:solidFill>
                <a:effectLst/>
                <a:latin typeface="Times New Roman" pitchFamily="18" charset="0"/>
                <a:cs typeface="Times New Roman" pitchFamily="18" charset="0"/>
              </a:rPr>
              <a:t>Độc lập - Tự do - Hạnh phúc</a:t>
            </a:r>
          </a:p>
          <a:p>
            <a:pPr algn="r"/>
            <a:endParaRPr lang="vi-VN" sz="2000" b="1" i="1" dirty="0">
              <a:solidFill>
                <a:srgbClr val="7030A0"/>
              </a:solidFill>
              <a:effectLst/>
              <a:latin typeface="Times New Roman" pitchFamily="18" charset="0"/>
              <a:cs typeface="Times New Roman" pitchFamily="18" charset="0"/>
            </a:endParaRPr>
          </a:p>
          <a:p>
            <a:pPr algn="r"/>
            <a:r>
              <a:rPr lang="vi-VN" sz="2000" b="1" i="1" dirty="0">
                <a:solidFill>
                  <a:srgbClr val="7030A0"/>
                </a:solidFill>
                <a:latin typeface="Times New Roman" pitchFamily="18" charset="0"/>
                <a:cs typeface="Times New Roman" pitchFamily="18" charset="0"/>
              </a:rPr>
              <a:t>Hà Nội</a:t>
            </a:r>
            <a:r>
              <a:rPr lang="vi-VN" sz="2000" b="1" i="1" dirty="0">
                <a:solidFill>
                  <a:srgbClr val="7030A0"/>
                </a:solidFill>
                <a:effectLst/>
                <a:latin typeface="Times New Roman" pitchFamily="18" charset="0"/>
                <a:cs typeface="Times New Roman" pitchFamily="18" charset="0"/>
              </a:rPr>
              <a:t>, ngày 05 tháng 11 năm 2021</a:t>
            </a:r>
          </a:p>
          <a:p>
            <a:pPr algn="ctr"/>
            <a:r>
              <a:rPr lang="vi-VN" sz="2400" b="1" i="0" dirty="0">
                <a:solidFill>
                  <a:srgbClr val="FF0000"/>
                </a:solidFill>
                <a:effectLst/>
                <a:latin typeface="Times New Roman" pitchFamily="18" charset="0"/>
                <a:cs typeface="Times New Roman" pitchFamily="18" charset="0"/>
              </a:rPr>
              <a:t>BẢN CAM KẾT </a:t>
            </a:r>
          </a:p>
          <a:p>
            <a:pPr algn="ctr"/>
            <a:r>
              <a:rPr lang="vi-VN" sz="2400" b="1" i="0" dirty="0">
                <a:solidFill>
                  <a:srgbClr val="FF0000"/>
                </a:solidFill>
                <a:effectLst/>
                <a:latin typeface="Times New Roman" pitchFamily="18" charset="0"/>
                <a:cs typeface="Times New Roman" pitchFamily="18" charset="0"/>
              </a:rPr>
              <a:t>PHÒNG TRÁNH TAI NẠN GIAO THÔNG ĐƯỜNG BỘ</a:t>
            </a:r>
          </a:p>
          <a:p>
            <a:pPr algn="just"/>
            <a:r>
              <a:rPr lang="vi-VN" sz="2000" b="1" i="0" dirty="0">
                <a:solidFill>
                  <a:srgbClr val="7030A0"/>
                </a:solidFill>
                <a:effectLst/>
                <a:latin typeface="Times New Roman" pitchFamily="18" charset="0"/>
                <a:cs typeface="Times New Roman" pitchFamily="18" charset="0"/>
              </a:rPr>
              <a:t>     Em tên là: </a:t>
            </a:r>
          </a:p>
          <a:p>
            <a:pPr algn="just"/>
            <a:r>
              <a:rPr lang="vi-VN" sz="2000" b="1" i="0" dirty="0">
                <a:solidFill>
                  <a:srgbClr val="7030A0"/>
                </a:solidFill>
                <a:effectLst/>
                <a:latin typeface="Times New Roman" pitchFamily="18" charset="0"/>
                <a:cs typeface="Times New Roman" pitchFamily="18" charset="0"/>
              </a:rPr>
              <a:t>     Học sinh lớp 5A, </a:t>
            </a:r>
            <a:r>
              <a:rPr lang="vi-VN" sz="2000" b="1" dirty="0">
                <a:solidFill>
                  <a:srgbClr val="7030A0"/>
                </a:solidFill>
                <a:latin typeface="Times New Roman" pitchFamily="18" charset="0"/>
                <a:cs typeface="Times New Roman" pitchFamily="18" charset="0"/>
              </a:rPr>
              <a:t>T</a:t>
            </a:r>
            <a:r>
              <a:rPr lang="vi-VN" sz="2000" b="1" i="0" dirty="0">
                <a:solidFill>
                  <a:srgbClr val="7030A0"/>
                </a:solidFill>
                <a:effectLst/>
                <a:latin typeface="Times New Roman" pitchFamily="18" charset="0"/>
                <a:cs typeface="Times New Roman" pitchFamily="18" charset="0"/>
              </a:rPr>
              <a:t>rường </a:t>
            </a:r>
            <a:r>
              <a:rPr lang="vi-VN" sz="2000" b="1" dirty="0">
                <a:solidFill>
                  <a:srgbClr val="7030A0"/>
                </a:solidFill>
                <a:latin typeface="Times New Roman" pitchFamily="18" charset="0"/>
                <a:cs typeface="Times New Roman" pitchFamily="18" charset="0"/>
              </a:rPr>
              <a:t>T</a:t>
            </a:r>
            <a:r>
              <a:rPr lang="vi-VN" sz="2000" b="1" i="0" dirty="0">
                <a:solidFill>
                  <a:srgbClr val="7030A0"/>
                </a:solidFill>
                <a:effectLst/>
                <a:latin typeface="Times New Roman" pitchFamily="18" charset="0"/>
                <a:cs typeface="Times New Roman" pitchFamily="18" charset="0"/>
              </a:rPr>
              <a:t>iểu học </a:t>
            </a:r>
            <a:r>
              <a:rPr lang="vi-VN" sz="2000" b="1" dirty="0">
                <a:solidFill>
                  <a:srgbClr val="7030A0"/>
                </a:solidFill>
                <a:latin typeface="Times New Roman" pitchFamily="18" charset="0"/>
                <a:cs typeface="Times New Roman" pitchFamily="18" charset="0"/>
              </a:rPr>
              <a:t>Phúc Lợi</a:t>
            </a:r>
            <a:r>
              <a:rPr lang="vi-VN" sz="2000" b="1" i="0" dirty="0">
                <a:solidFill>
                  <a:srgbClr val="7030A0"/>
                </a:solidFill>
                <a:effectLst/>
                <a:latin typeface="Times New Roman" pitchFamily="18" charset="0"/>
                <a:cs typeface="Times New Roman" pitchFamily="18" charset="0"/>
              </a:rPr>
              <a:t>, Long Biên, Hà Nội.</a:t>
            </a:r>
          </a:p>
          <a:p>
            <a:pPr algn="just"/>
            <a:r>
              <a:rPr lang="vi-VN" sz="2000" b="1" i="0" dirty="0">
                <a:solidFill>
                  <a:srgbClr val="7030A0"/>
                </a:solidFill>
                <a:effectLst/>
                <a:latin typeface="Times New Roman" pitchFamily="18" charset="0"/>
                <a:cs typeface="Times New Roman" pitchFamily="18" charset="0"/>
              </a:rPr>
              <a:t>     Hưởng ứng tháng An toàn giao thông đường bộ, em xin cam kết thực hiện tốt một số điều như sau:</a:t>
            </a:r>
          </a:p>
          <a:p>
            <a:pPr algn="just"/>
            <a:r>
              <a:rPr lang="vi-VN" sz="2000" b="1" i="0" dirty="0">
                <a:solidFill>
                  <a:srgbClr val="7030A0"/>
                </a:solidFill>
                <a:effectLst/>
                <a:latin typeface="Times New Roman" pitchFamily="18" charset="0"/>
                <a:cs typeface="Times New Roman" pitchFamily="18" charset="0"/>
              </a:rPr>
              <a:t>        + Đi bộ trên vỉa hè.</a:t>
            </a:r>
          </a:p>
          <a:p>
            <a:pPr algn="just"/>
            <a:r>
              <a:rPr lang="vi-VN" sz="2000" b="1" i="0" dirty="0">
                <a:solidFill>
                  <a:srgbClr val="7030A0"/>
                </a:solidFill>
                <a:effectLst/>
                <a:latin typeface="Times New Roman" pitchFamily="18" charset="0"/>
                <a:cs typeface="Times New Roman" pitchFamily="18" charset="0"/>
              </a:rPr>
              <a:t>        + Không chơi dưới lòng đường.</a:t>
            </a:r>
          </a:p>
          <a:p>
            <a:pPr algn="just"/>
            <a:r>
              <a:rPr lang="vi-VN" sz="2000" b="1" i="0" dirty="0">
                <a:solidFill>
                  <a:srgbClr val="7030A0"/>
                </a:solidFill>
                <a:effectLst/>
                <a:latin typeface="Times New Roman" pitchFamily="18" charset="0"/>
                <a:cs typeface="Times New Roman" pitchFamily="18" charset="0"/>
              </a:rPr>
              <a:t>        + Đội mũ bảo hiểm khi ngồi trên xe máy.</a:t>
            </a:r>
          </a:p>
          <a:p>
            <a:pPr algn="just"/>
            <a:r>
              <a:rPr lang="vi-VN" sz="2000" b="1" i="0" dirty="0">
                <a:solidFill>
                  <a:srgbClr val="7030A0"/>
                </a:solidFill>
                <a:effectLst/>
                <a:latin typeface="Times New Roman" pitchFamily="18" charset="0"/>
                <a:cs typeface="Times New Roman" pitchFamily="18" charset="0"/>
              </a:rPr>
              <a:t>        + Đi xe đạp sát lề phải, không vượt đèn đỏ.</a:t>
            </a:r>
          </a:p>
          <a:p>
            <a:pPr algn="just"/>
            <a:r>
              <a:rPr lang="vi-VN" sz="2000" b="1" i="0" dirty="0">
                <a:solidFill>
                  <a:srgbClr val="7030A0"/>
                </a:solidFill>
                <a:effectLst/>
                <a:latin typeface="Times New Roman" pitchFamily="18" charset="0"/>
                <a:cs typeface="Times New Roman" pitchFamily="18" charset="0"/>
              </a:rPr>
              <a:t>        + Không đi xe đạp dàn hàng 3;4.</a:t>
            </a:r>
          </a:p>
          <a:p>
            <a:pPr algn="just"/>
            <a:r>
              <a:rPr lang="vi-VN" sz="2000" b="1" i="0" dirty="0">
                <a:solidFill>
                  <a:srgbClr val="7030A0"/>
                </a:solidFill>
                <a:effectLst/>
                <a:latin typeface="Times New Roman" pitchFamily="18" charset="0"/>
                <a:cs typeface="Times New Roman" pitchFamily="18" charset="0"/>
              </a:rPr>
              <a:t>        + Không sử dụng ô, dù khi tham gia giao thông.</a:t>
            </a:r>
          </a:p>
          <a:p>
            <a:pPr algn="just"/>
            <a:r>
              <a:rPr lang="vi-VN" sz="2000" b="1" i="0" dirty="0">
                <a:solidFill>
                  <a:srgbClr val="7030A0"/>
                </a:solidFill>
                <a:effectLst/>
                <a:latin typeface="Times New Roman" pitchFamily="18" charset="0"/>
                <a:cs typeface="Times New Roman" pitchFamily="18" charset="0"/>
              </a:rPr>
              <a:t>        + Chấp hành nghiêm chỉnh theo các biển báo giao thông hoặc hiệu lệnh của người điều khiển giao thông.</a:t>
            </a:r>
          </a:p>
          <a:p>
            <a:pPr algn="just"/>
            <a:r>
              <a:rPr lang="vi-VN" sz="2000" b="1" i="0" dirty="0">
                <a:solidFill>
                  <a:srgbClr val="7030A0"/>
                </a:solidFill>
                <a:effectLst/>
                <a:latin typeface="Times New Roman" pitchFamily="18" charset="0"/>
                <a:cs typeface="Times New Roman" pitchFamily="18" charset="0"/>
              </a:rPr>
              <a:t>      Em xin hứa sẽ thực hiện tốt những điều đã nêu trên.</a:t>
            </a:r>
          </a:p>
          <a:p>
            <a:pPr algn="just"/>
            <a:r>
              <a:rPr lang="vi-VN" sz="2000" b="1" dirty="0">
                <a:solidFill>
                  <a:srgbClr val="7030A0"/>
                </a:solidFill>
                <a:latin typeface="Times New Roman" pitchFamily="18" charset="0"/>
                <a:cs typeface="Times New Roman" pitchFamily="18" charset="0"/>
              </a:rPr>
              <a:t>                                                                                                                </a:t>
            </a:r>
            <a:r>
              <a:rPr lang="vi-VN" b="1" i="0" dirty="0">
                <a:solidFill>
                  <a:srgbClr val="7030A0"/>
                </a:solidFill>
                <a:effectLst/>
                <a:latin typeface="Times New Roman" pitchFamily="18" charset="0"/>
                <a:cs typeface="Times New Roman" pitchFamily="18" charset="0"/>
              </a:rPr>
              <a:t>Người cam kết  </a:t>
            </a:r>
          </a:p>
          <a:p>
            <a:pPr algn="just"/>
            <a:r>
              <a:rPr lang="vi-VN" i="1" dirty="0">
                <a:solidFill>
                  <a:srgbClr val="7030A0"/>
                </a:solidFill>
                <a:latin typeface="Times New Roman" pitchFamily="18" charset="0"/>
                <a:cs typeface="Times New Roman" pitchFamily="18" charset="0"/>
              </a:rPr>
              <a:t>                                                                                                                     ( kí và ghi rõ họ tên)</a:t>
            </a:r>
            <a:endParaRPr lang="vi-VN" i="1" dirty="0">
              <a:solidFill>
                <a:srgbClr val="7030A0"/>
              </a:solidFill>
              <a:effectLst/>
              <a:latin typeface="Times New Roman" pitchFamily="18" charset="0"/>
              <a:cs typeface="Times New Roman" pitchFamily="18" charset="0"/>
            </a:endParaRPr>
          </a:p>
        </p:txBody>
      </p:sp>
      <p:cxnSp>
        <p:nvCxnSpPr>
          <p:cNvPr id="4" name="Straight Connector 3"/>
          <p:cNvCxnSpPr/>
          <p:nvPr/>
        </p:nvCxnSpPr>
        <p:spPr>
          <a:xfrm>
            <a:off x="3429000" y="838200"/>
            <a:ext cx="21336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8771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0" y="-9832"/>
            <a:ext cx="8991600" cy="7553632"/>
          </a:xfrm>
          <a:prstGeom prst="horizontalScroll">
            <a:avLst>
              <a:gd name="adj" fmla="val 6643"/>
            </a:avLst>
          </a:prstGeom>
          <a:ln/>
        </p:spPr>
        <p:style>
          <a:lnRef idx="2">
            <a:schemeClr val="dk1"/>
          </a:lnRef>
          <a:fillRef idx="1">
            <a:schemeClr val="lt1"/>
          </a:fillRef>
          <a:effectRef idx="0">
            <a:schemeClr val="dk1"/>
          </a:effectRef>
          <a:fontRef idx="minor">
            <a:schemeClr val="dk1"/>
          </a:fontRef>
        </p:style>
        <p:txBody>
          <a:bodyPr lIns="91055" tIns="45521" rIns="91055" bIns="45521" anchor="ctr"/>
          <a:lstStyle/>
          <a:p>
            <a:pPr lvl="0" algn="r"/>
            <a:endParaRPr lang="vi-VN" sz="2000" b="1" i="1" dirty="0">
              <a:solidFill>
                <a:srgbClr val="7030A0"/>
              </a:solidFill>
              <a:latin typeface="Times New Roman" pitchFamily="18" charset="0"/>
              <a:cs typeface="Times New Roman" pitchFamily="18" charset="0"/>
            </a:endParaRPr>
          </a:p>
          <a:p>
            <a:pPr lvl="0" algn="r"/>
            <a:r>
              <a:rPr lang="vi-VN" sz="2000" b="1" i="1" dirty="0">
                <a:solidFill>
                  <a:srgbClr val="7030A0"/>
                </a:solidFill>
                <a:latin typeface="Times New Roman" pitchFamily="18" charset="0"/>
                <a:cs typeface="Times New Roman" pitchFamily="18" charset="0"/>
              </a:rPr>
              <a:t/>
            </a:r>
            <a:br>
              <a:rPr lang="vi-VN" sz="2000" b="1" i="1" dirty="0">
                <a:solidFill>
                  <a:srgbClr val="7030A0"/>
                </a:solidFill>
                <a:latin typeface="Times New Roman" pitchFamily="18" charset="0"/>
                <a:cs typeface="Times New Roman" pitchFamily="18" charset="0"/>
              </a:rPr>
            </a:br>
            <a:endParaRPr lang="vi-VN" sz="2000" b="1" i="1" dirty="0">
              <a:solidFill>
                <a:srgbClr val="7030A0"/>
              </a:solidFill>
              <a:latin typeface="Times New Roman" pitchFamily="18" charset="0"/>
              <a:cs typeface="Times New Roman" pitchFamily="18" charset="0"/>
            </a:endParaRPr>
          </a:p>
          <a:p>
            <a:pPr lvl="0" algn="r"/>
            <a:endParaRPr lang="vi-VN" sz="2000" b="1" i="1" dirty="0">
              <a:solidFill>
                <a:srgbClr val="7030A0"/>
              </a:solidFill>
              <a:latin typeface="Times New Roman" pitchFamily="18" charset="0"/>
              <a:cs typeface="Times New Roman" pitchFamily="18" charset="0"/>
            </a:endParaRPr>
          </a:p>
          <a:p>
            <a:pPr lvl="0" algn="r"/>
            <a:r>
              <a:rPr lang="vi-VN" sz="2000" b="1" i="1" dirty="0">
                <a:solidFill>
                  <a:srgbClr val="7030A0"/>
                </a:solidFill>
                <a:latin typeface="Times New Roman" pitchFamily="18" charset="0"/>
                <a:cs typeface="Times New Roman" pitchFamily="18" charset="0"/>
              </a:rPr>
              <a:t>Long Biên, ngày 05 tháng 11 năm 2021</a:t>
            </a:r>
          </a:p>
          <a:p>
            <a:pPr lvl="0" algn="ctr"/>
            <a:endParaRPr lang="vi-VN" sz="2400" b="1" dirty="0">
              <a:solidFill>
                <a:srgbClr val="FF0000"/>
              </a:solidFill>
              <a:latin typeface="Times New Roman" pitchFamily="18" charset="0"/>
              <a:cs typeface="Times New Roman" pitchFamily="18" charset="0"/>
            </a:endParaRPr>
          </a:p>
          <a:p>
            <a:pPr lvl="0" algn="ctr"/>
            <a:r>
              <a:rPr lang="vi-VN" sz="2400" b="1" dirty="0">
                <a:solidFill>
                  <a:srgbClr val="FF0000"/>
                </a:solidFill>
                <a:latin typeface="Times New Roman" pitchFamily="18" charset="0"/>
                <a:cs typeface="Times New Roman" pitchFamily="18" charset="0"/>
              </a:rPr>
              <a:t>BẢN CAM KẾT </a:t>
            </a:r>
          </a:p>
          <a:p>
            <a:pPr lvl="0" algn="ctr"/>
            <a:r>
              <a:rPr lang="vi-VN" sz="2400" b="1" dirty="0">
                <a:solidFill>
                  <a:srgbClr val="FF0000"/>
                </a:solidFill>
                <a:latin typeface="Times New Roman" pitchFamily="18" charset="0"/>
                <a:cs typeface="Times New Roman" pitchFamily="18" charset="0"/>
              </a:rPr>
              <a:t>PHÒNG TRÁNH TAI NẠN GIAO THÔNG ĐƯỜNG BỘ</a:t>
            </a:r>
          </a:p>
          <a:p>
            <a:pPr lvl="0" algn="just"/>
            <a:r>
              <a:rPr lang="vi-VN" sz="2000" b="1" dirty="0">
                <a:solidFill>
                  <a:srgbClr val="7030A0"/>
                </a:solidFill>
                <a:latin typeface="Times New Roman" pitchFamily="18" charset="0"/>
                <a:cs typeface="Times New Roman" pitchFamily="18" charset="0"/>
              </a:rPr>
              <a:t>      </a:t>
            </a:r>
            <a:r>
              <a:rPr lang="vi-VN" sz="2000" b="1" dirty="0">
                <a:solidFill>
                  <a:srgbClr val="FF0000"/>
                </a:solidFill>
                <a:latin typeface="Times New Roman" pitchFamily="18" charset="0"/>
                <a:cs typeface="Times New Roman" pitchFamily="18" charset="0"/>
              </a:rPr>
              <a:t>Hưởng ứng tháng An toàn giao thông đường bộ, Chi đội 5A chúng em xin cam kết với Ban giám hiệu Nhà trường, cô giáo chủ nhiệm và cô Tổng phụ trách thực hiện tốt một số điều như sau:</a:t>
            </a:r>
          </a:p>
          <a:p>
            <a:pPr lvl="0" algn="just"/>
            <a:r>
              <a:rPr lang="vi-VN" sz="2000" b="1" dirty="0">
                <a:solidFill>
                  <a:srgbClr val="FF0000"/>
                </a:solidFill>
                <a:latin typeface="Times New Roman" pitchFamily="18" charset="0"/>
                <a:cs typeface="Times New Roman" pitchFamily="18" charset="0"/>
              </a:rPr>
              <a:t>        + Đi bộ trên vỉa hè.</a:t>
            </a:r>
          </a:p>
          <a:p>
            <a:pPr lvl="0" algn="just"/>
            <a:r>
              <a:rPr lang="vi-VN" sz="2000" b="1" dirty="0">
                <a:solidFill>
                  <a:srgbClr val="FF0000"/>
                </a:solidFill>
                <a:latin typeface="Times New Roman" pitchFamily="18" charset="0"/>
                <a:cs typeface="Times New Roman" pitchFamily="18" charset="0"/>
              </a:rPr>
              <a:t>        + Không chơi dưới lòng đường.</a:t>
            </a:r>
          </a:p>
          <a:p>
            <a:pPr lvl="0" algn="just"/>
            <a:r>
              <a:rPr lang="vi-VN" sz="2000" b="1" dirty="0">
                <a:solidFill>
                  <a:srgbClr val="FF0000"/>
                </a:solidFill>
                <a:latin typeface="Times New Roman" pitchFamily="18" charset="0"/>
                <a:cs typeface="Times New Roman" pitchFamily="18" charset="0"/>
              </a:rPr>
              <a:t>        + Đội mũ bảo hiểm khi ngồi trên xe máy.</a:t>
            </a:r>
          </a:p>
          <a:p>
            <a:pPr lvl="0" algn="just"/>
            <a:r>
              <a:rPr lang="vi-VN" sz="2000" b="1" dirty="0">
                <a:solidFill>
                  <a:srgbClr val="FF0000"/>
                </a:solidFill>
                <a:latin typeface="Times New Roman" pitchFamily="18" charset="0"/>
                <a:cs typeface="Times New Roman" pitchFamily="18" charset="0"/>
              </a:rPr>
              <a:t>        + Đi xe đạp sát lề phải, không vượt đèn đỏ.</a:t>
            </a:r>
          </a:p>
          <a:p>
            <a:pPr lvl="0" algn="just"/>
            <a:r>
              <a:rPr lang="vi-VN" sz="2000" b="1" dirty="0">
                <a:solidFill>
                  <a:srgbClr val="FF0000"/>
                </a:solidFill>
                <a:latin typeface="Times New Roman" pitchFamily="18" charset="0"/>
                <a:cs typeface="Times New Roman" pitchFamily="18" charset="0"/>
              </a:rPr>
              <a:t>        + Không đi xe đạp dàn hàng 3;4.</a:t>
            </a:r>
          </a:p>
          <a:p>
            <a:pPr lvl="0" algn="just"/>
            <a:r>
              <a:rPr lang="vi-VN" sz="2000" b="1" dirty="0">
                <a:solidFill>
                  <a:srgbClr val="FF0000"/>
                </a:solidFill>
                <a:latin typeface="Times New Roman" pitchFamily="18" charset="0"/>
                <a:cs typeface="Times New Roman" pitchFamily="18" charset="0"/>
              </a:rPr>
              <a:t>        + Không sử dụng ô, dù khi tham gia giao thông.</a:t>
            </a:r>
          </a:p>
          <a:p>
            <a:pPr lvl="0" algn="just"/>
            <a:r>
              <a:rPr lang="vi-VN" sz="2000" b="1" dirty="0">
                <a:solidFill>
                  <a:srgbClr val="FF0000"/>
                </a:solidFill>
                <a:latin typeface="Times New Roman" pitchFamily="18" charset="0"/>
                <a:cs typeface="Times New Roman" pitchFamily="18" charset="0"/>
              </a:rPr>
              <a:t>        + Chấp hành nghiêm chỉnh theo các biển báo giao thông hoặc hiệu lệnh của người điều khiển giao thông.</a:t>
            </a:r>
          </a:p>
          <a:p>
            <a:pPr lvl="0" algn="just"/>
            <a:r>
              <a:rPr lang="vi-VN" sz="2000" b="1" dirty="0">
                <a:solidFill>
                  <a:srgbClr val="FF0000"/>
                </a:solidFill>
                <a:latin typeface="Times New Roman" pitchFamily="18" charset="0"/>
                <a:cs typeface="Times New Roman" pitchFamily="18" charset="0"/>
              </a:rPr>
              <a:t>      Chi đội 5A xin hứa sẽ thực hiện tốt những điều đã nêu trên.</a:t>
            </a:r>
          </a:p>
          <a:p>
            <a:pPr lvl="0" algn="r"/>
            <a:r>
              <a:rPr lang="vi-VN" sz="2000" b="1" dirty="0">
                <a:solidFill>
                  <a:srgbClr val="FF0000"/>
                </a:solidFill>
                <a:latin typeface="Times New Roman" pitchFamily="18" charset="0"/>
                <a:cs typeface="Times New Roman" pitchFamily="18" charset="0"/>
              </a:rPr>
              <a:t>                                                                                   THAY MẶT CHI ĐỘI</a:t>
            </a:r>
          </a:p>
          <a:p>
            <a:pPr lvl="0" algn="r"/>
            <a:endParaRPr lang="en-US" sz="4000"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459915598"/>
              </p:ext>
            </p:extLst>
          </p:nvPr>
        </p:nvGraphicFramePr>
        <p:xfrm>
          <a:off x="457200" y="762000"/>
          <a:ext cx="8458200" cy="441262"/>
        </p:xfrm>
        <a:graphic>
          <a:graphicData uri="http://schemas.openxmlformats.org/drawingml/2006/table">
            <a:tbl>
              <a:tblPr firstRow="1" firstCol="1" bandRow="1">
                <a:tableStyleId>{2D5ABB26-0587-4C30-8999-92F81FD0307C}</a:tableStyleId>
              </a:tblPr>
              <a:tblGrid>
                <a:gridCol w="2970530">
                  <a:extLst>
                    <a:ext uri="{9D8B030D-6E8A-4147-A177-3AD203B41FA5}">
                      <a16:colId xmlns:a16="http://schemas.microsoft.com/office/drawing/2014/main" xmlns="" val="20000"/>
                    </a:ext>
                  </a:extLst>
                </a:gridCol>
                <a:gridCol w="5487670">
                  <a:extLst>
                    <a:ext uri="{9D8B030D-6E8A-4147-A177-3AD203B41FA5}">
                      <a16:colId xmlns:a16="http://schemas.microsoft.com/office/drawing/2014/main" xmlns="" val="20001"/>
                    </a:ext>
                  </a:extLst>
                </a:gridCol>
              </a:tblGrid>
              <a:tr h="0">
                <a:tc>
                  <a:txBody>
                    <a:bodyPr/>
                    <a:lstStyle/>
                    <a:p>
                      <a:pPr algn="ctr">
                        <a:lnSpc>
                          <a:spcPct val="107000"/>
                        </a:lnSpc>
                        <a:spcAft>
                          <a:spcPts val="0"/>
                        </a:spcAft>
                      </a:pPr>
                      <a:r>
                        <a:rPr lang="en-US" sz="1400" dirty="0">
                          <a:effectLst/>
                        </a:rPr>
                        <a:t>TRƯỜNG TIỂU HỌC PHÚC LỢI</a:t>
                      </a:r>
                      <a:endParaRPr lang="vi-VN" sz="1400" dirty="0">
                        <a:effectLst/>
                      </a:endParaRPr>
                    </a:p>
                    <a:p>
                      <a:pPr algn="ctr">
                        <a:lnSpc>
                          <a:spcPct val="107000"/>
                        </a:lnSpc>
                        <a:spcAft>
                          <a:spcPts val="0"/>
                        </a:spcAft>
                      </a:pPr>
                      <a:r>
                        <a:rPr lang="vi-VN" sz="1400" dirty="0">
                          <a:effectLst/>
                        </a:rPr>
                        <a:t>CHI ĐỘI 5A</a:t>
                      </a:r>
                      <a:endParaRPr lang="en-US" sz="1400" b="1" dirty="0">
                        <a:solidFill>
                          <a:srgbClr val="002060"/>
                        </a:solidFill>
                        <a:effectLst/>
                        <a:latin typeface="Times New Roman"/>
                        <a:ea typeface="Calibri"/>
                        <a:cs typeface="Times New Roman"/>
                      </a:endParaRPr>
                    </a:p>
                  </a:txBody>
                  <a:tcPr marL="68580" marR="68580" marT="0" marB="0"/>
                </a:tc>
                <a:tc>
                  <a:txBody>
                    <a:bodyPr/>
                    <a:lstStyle/>
                    <a:p>
                      <a:pPr algn="ctr">
                        <a:lnSpc>
                          <a:spcPct val="107000"/>
                        </a:lnSpc>
                        <a:spcAft>
                          <a:spcPts val="0"/>
                        </a:spcAft>
                      </a:pPr>
                      <a:r>
                        <a:rPr lang="en-US" sz="1400" dirty="0">
                          <a:effectLst/>
                        </a:rPr>
                        <a:t>CỘNG HÒA XÃ HỘI CHỦ NGHĨA VIỆT NAM</a:t>
                      </a:r>
                    </a:p>
                    <a:p>
                      <a:pPr algn="ctr">
                        <a:lnSpc>
                          <a:spcPct val="107000"/>
                        </a:lnSpc>
                        <a:spcAft>
                          <a:spcPts val="0"/>
                        </a:spcAft>
                      </a:pPr>
                      <a:r>
                        <a:rPr lang="en-US" sz="1400" dirty="0" err="1">
                          <a:effectLst/>
                        </a:rPr>
                        <a:t>Độc</a:t>
                      </a:r>
                      <a:r>
                        <a:rPr lang="en-US" sz="1400" dirty="0">
                          <a:effectLst/>
                        </a:rPr>
                        <a:t> </a:t>
                      </a:r>
                      <a:r>
                        <a:rPr lang="en-US" sz="1400" dirty="0" err="1">
                          <a:effectLst/>
                        </a:rPr>
                        <a:t>lập</a:t>
                      </a:r>
                      <a:r>
                        <a:rPr lang="en-US" sz="1400" dirty="0">
                          <a:effectLst/>
                        </a:rPr>
                        <a:t> – </a:t>
                      </a:r>
                      <a:r>
                        <a:rPr lang="en-US" sz="1400" dirty="0" err="1">
                          <a:effectLst/>
                        </a:rPr>
                        <a:t>Tự</a:t>
                      </a:r>
                      <a:r>
                        <a:rPr lang="en-US" sz="1400" dirty="0">
                          <a:effectLst/>
                        </a:rPr>
                        <a:t> do – </a:t>
                      </a:r>
                      <a:r>
                        <a:rPr lang="en-US" sz="1400" dirty="0" err="1">
                          <a:effectLst/>
                        </a:rPr>
                        <a:t>Hạnh</a:t>
                      </a:r>
                      <a:r>
                        <a:rPr lang="en-US" sz="1400" dirty="0">
                          <a:effectLst/>
                        </a:rPr>
                        <a:t> </a:t>
                      </a:r>
                      <a:r>
                        <a:rPr lang="en-US" sz="1400" dirty="0" err="1">
                          <a:effectLst/>
                        </a:rPr>
                        <a:t>phúc</a:t>
                      </a:r>
                      <a:r>
                        <a:rPr lang="en-US" sz="1400" dirty="0">
                          <a:effectLst/>
                        </a:rPr>
                        <a:t>.</a:t>
                      </a:r>
                      <a:endParaRPr lang="en-US" sz="1400" b="1" dirty="0">
                        <a:solidFill>
                          <a:srgbClr val="002060"/>
                        </a:solidFill>
                        <a:effectLst/>
                        <a:latin typeface="Times New Roman"/>
                        <a:ea typeface="Calibri"/>
                        <a:cs typeface="Times New Roman"/>
                      </a:endParaRPr>
                    </a:p>
                  </a:txBody>
                  <a:tcPr marL="68580" marR="68580" marT="0" marB="0"/>
                </a:tc>
                <a:extLst>
                  <a:ext uri="{0D108BD9-81ED-4DB2-BD59-A6C34878D82A}">
                    <a16:rowId xmlns:a16="http://schemas.microsoft.com/office/drawing/2014/main" xmlns="" val="10000"/>
                  </a:ext>
                </a:extLst>
              </a:tr>
            </a:tbl>
          </a:graphicData>
        </a:graphic>
      </p:graphicFrame>
      <p:cxnSp>
        <p:nvCxnSpPr>
          <p:cNvPr id="4" name="Straight Connector 3"/>
          <p:cNvCxnSpPr/>
          <p:nvPr/>
        </p:nvCxnSpPr>
        <p:spPr>
          <a:xfrm>
            <a:off x="914400" y="678890"/>
            <a:ext cx="21336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181600" y="673732"/>
            <a:ext cx="21336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4389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502768">
            <a:off x="220131" y="258849"/>
            <a:ext cx="2041347" cy="243221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570041">
            <a:off x="2472232" y="584683"/>
            <a:ext cx="1261874" cy="1454890"/>
          </a:xfrm>
          <a:prstGeom prst="rect">
            <a:avLst/>
          </a:prstGeom>
        </p:spPr>
      </p:pic>
      <p:pic>
        <p:nvPicPr>
          <p:cNvPr id="52" name="图片 51" descr="36f9a2a7dc2088575b3175c2c9b24629"/>
          <p:cNvPicPr>
            <a:picLocks noChangeAspect="1"/>
          </p:cNvPicPr>
          <p:nvPr/>
        </p:nvPicPr>
        <p:blipFill>
          <a:blip r:embed="rId6" cstate="print"/>
          <a:stretch>
            <a:fillRect/>
          </a:stretch>
        </p:blipFill>
        <p:spPr>
          <a:xfrm>
            <a:off x="3288036" y="4728845"/>
            <a:ext cx="2931319" cy="2061210"/>
          </a:xfrm>
          <a:prstGeom prst="rect">
            <a:avLst/>
          </a:prstGeom>
        </p:spPr>
      </p:pic>
      <p:pic>
        <p:nvPicPr>
          <p:cNvPr id="53" name="图片 5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155033" y="4800613"/>
            <a:ext cx="872966" cy="1918335"/>
          </a:xfrm>
          <a:prstGeom prst="rect">
            <a:avLst/>
          </a:prstGeom>
        </p:spPr>
      </p:pic>
      <p:sp>
        <p:nvSpPr>
          <p:cNvPr id="16" name="WordArt 5"/>
          <p:cNvSpPr>
            <a:spLocks noChangeArrowheads="1" noChangeShapeType="1" noTextEdit="1"/>
          </p:cNvSpPr>
          <p:nvPr/>
        </p:nvSpPr>
        <p:spPr bwMode="auto">
          <a:xfrm>
            <a:off x="685801" y="1600200"/>
            <a:ext cx="7543128" cy="3352800"/>
          </a:xfrm>
          <a:prstGeom prst="rect">
            <a:avLst/>
          </a:prstGeom>
        </p:spPr>
        <p:txBody>
          <a:bodyPr wrap="none" lIns="91397" tIns="45699" rIns="91397" bIns="45699"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913964" eaLnBrk="0" fontAlgn="base" hangingPunct="0">
              <a:spcBef>
                <a:spcPct val="0"/>
              </a:spcBef>
              <a:spcAft>
                <a:spcPct val="0"/>
              </a:spcAft>
            </a:pPr>
            <a:r>
              <a:rPr lang="en-US" sz="3600" b="1" kern="10" dirty="0">
                <a:ln w="9525">
                  <a:round/>
                  <a:headEnd/>
                  <a:tailEnd/>
                </a:ln>
                <a:solidFill>
                  <a:srgbClr val="FF0000"/>
                </a:solidFill>
                <a:latin typeface="Times" pitchFamily="34" charset="0"/>
                <a:ea typeface="Times" pitchFamily="34" charset="0"/>
                <a:cs typeface="Times" pitchFamily="34" charset="0"/>
              </a:rPr>
              <a:t>KHỞI ĐỘNG</a:t>
            </a:r>
          </a:p>
        </p:txBody>
      </p:sp>
      <p:pic>
        <p:nvPicPr>
          <p:cNvPr id="18" name="图片 4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502768">
            <a:off x="3893889" y="-45951"/>
            <a:ext cx="2041347" cy="2432210"/>
          </a:xfrm>
          <a:prstGeom prst="rect">
            <a:avLst/>
          </a:prstGeom>
        </p:spPr>
      </p:pic>
      <p:pic>
        <p:nvPicPr>
          <p:cNvPr id="9" name="Picture 8" descr="Dove-02-june"/>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5867400" y="609600"/>
            <a:ext cx="1828800" cy="979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Dove-02-june"/>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76200" y="2303939"/>
            <a:ext cx="1828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Dove-02-june"/>
          <p:cNvPicPr>
            <a:picLocks noChangeAspect="1" noChangeArrowheads="1" noCrop="1"/>
          </p:cNvPicPr>
          <p:nvPr/>
        </p:nvPicPr>
        <p:blipFill>
          <a:blip r:embed="rId8">
            <a:extLst>
              <a:ext uri="{28A0092B-C50C-407E-A947-70E740481C1C}">
                <a14:useLocalDpi xmlns:a14="http://schemas.microsoft.com/office/drawing/2010/main" xmlns="" val="0"/>
              </a:ext>
            </a:extLst>
          </a:blip>
          <a:srcRect/>
          <a:stretch>
            <a:fillRect/>
          </a:stretch>
        </p:blipFill>
        <p:spPr bwMode="auto">
          <a:xfrm>
            <a:off x="4390555" y="3935756"/>
            <a:ext cx="18288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xmlns="" val="426132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6" dur="4000" fill="hold"/>
                                        <p:tgtEl>
                                          <p:spTgt spid="45"/>
                                        </p:tgtEl>
                                        <p:attrNameLst>
                                          <p:attrName>ppt_x</p:attrName>
                                          <p:attrName>ppt_y</p:attrName>
                                        </p:attrNameLst>
                                      </p:cBhvr>
                                    </p:animMotion>
                                  </p:childTnLst>
                                </p:cTn>
                              </p:par>
                            </p:childTnLst>
                          </p:cTn>
                        </p:par>
                        <p:par>
                          <p:cTn id="7" fill="hold">
                            <p:stCondLst>
                              <p:cond delay="4000"/>
                            </p:stCondLst>
                            <p:childTnLst>
                              <p:par>
                                <p:cTn id="8"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9" dur="4000" fill="hold"/>
                                        <p:tgtEl>
                                          <p:spTgt spid="3"/>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000" fill="hold"/>
                                        <p:tgtEl>
                                          <p:spTgt spid="52"/>
                                        </p:tgtEl>
                                        <p:attrNameLst>
                                          <p:attrName>ppt_w</p:attrName>
                                        </p:attrNameLst>
                                      </p:cBhvr>
                                      <p:tavLst>
                                        <p:tav tm="0">
                                          <p:val>
                                            <p:fltVal val="0"/>
                                          </p:val>
                                        </p:tav>
                                        <p:tav tm="100000">
                                          <p:val>
                                            <p:strVal val="#ppt_w"/>
                                          </p:val>
                                        </p:tav>
                                      </p:tavLst>
                                    </p:anim>
                                    <p:anim calcmode="lin" valueType="num">
                                      <p:cBhvr>
                                        <p:cTn id="15" dur="1000" fill="hold"/>
                                        <p:tgtEl>
                                          <p:spTgt spid="52"/>
                                        </p:tgtEl>
                                        <p:attrNameLst>
                                          <p:attrName>ppt_h</p:attrName>
                                        </p:attrNameLst>
                                      </p:cBhvr>
                                      <p:tavLst>
                                        <p:tav tm="0">
                                          <p:val>
                                            <p:fltVal val="0"/>
                                          </p:val>
                                        </p:tav>
                                        <p:tav tm="100000">
                                          <p:val>
                                            <p:strVal val="#ppt_h"/>
                                          </p:val>
                                        </p:tav>
                                      </p:tavLst>
                                    </p:anim>
                                    <p:anim calcmode="lin" valueType="num">
                                      <p:cBhvr>
                                        <p:cTn id="16" dur="1000" fill="hold"/>
                                        <p:tgtEl>
                                          <p:spTgt spid="52"/>
                                        </p:tgtEl>
                                        <p:attrNameLst>
                                          <p:attrName>style.rotation</p:attrName>
                                        </p:attrNameLst>
                                      </p:cBhvr>
                                      <p:tavLst>
                                        <p:tav tm="0">
                                          <p:val>
                                            <p:fltVal val="90"/>
                                          </p:val>
                                        </p:tav>
                                        <p:tav tm="100000">
                                          <p:val>
                                            <p:fltVal val="0"/>
                                          </p:val>
                                        </p:tav>
                                      </p:tavLst>
                                    </p:anim>
                                    <p:animEffect transition="in" filter="fade">
                                      <p:cBhvr>
                                        <p:cTn id="17" dur="1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27" dur="4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descr="Papyrus"/>
          <p:cNvSpPr>
            <a:spLocks noChangeArrowheads="1"/>
          </p:cNvSpPr>
          <p:nvPr/>
        </p:nvSpPr>
        <p:spPr bwMode="auto">
          <a:xfrm>
            <a:off x="3733800" y="2209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dirty="0">
                <a:solidFill>
                  <a:srgbClr val="0000FF"/>
                </a:solidFill>
                <a:latin typeface="Times New Roman" pitchFamily="18" charset="0"/>
                <a:cs typeface="Arial" charset="0"/>
              </a:rPr>
              <a:t>G</a:t>
            </a:r>
          </a:p>
        </p:txBody>
      </p:sp>
      <p:sp>
        <p:nvSpPr>
          <p:cNvPr id="112643" name="Rectangle 3" descr="Papyrus"/>
          <p:cNvSpPr>
            <a:spLocks noChangeArrowheads="1"/>
          </p:cNvSpPr>
          <p:nvPr/>
        </p:nvSpPr>
        <p:spPr bwMode="auto">
          <a:xfrm>
            <a:off x="4267200" y="2209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I</a:t>
            </a:r>
          </a:p>
        </p:txBody>
      </p:sp>
      <p:sp>
        <p:nvSpPr>
          <p:cNvPr id="112644" name="Rectangle 4" descr="Water droplets"/>
          <p:cNvSpPr>
            <a:spLocks noChangeArrowheads="1"/>
          </p:cNvSpPr>
          <p:nvPr/>
        </p:nvSpPr>
        <p:spPr bwMode="auto">
          <a:xfrm>
            <a:off x="4800600" y="2209800"/>
            <a:ext cx="533400" cy="533400"/>
          </a:xfrm>
          <a:prstGeom prst="rect">
            <a:avLst/>
          </a:prstGeom>
          <a:solidFill>
            <a:srgbClr val="FF0000"/>
          </a:solidFill>
          <a:ln w="9525">
            <a:solidFill>
              <a:srgbClr val="FF0066"/>
            </a:solidFill>
            <a:miter lim="800000"/>
            <a:headEnd/>
            <a:tailEnd/>
          </a:ln>
        </p:spPr>
        <p:txBody>
          <a:bodyPr wrap="none" anchor="ctr"/>
          <a:lstStyle/>
          <a:p>
            <a:pPr algn="ctr" fontAlgn="base">
              <a:spcBef>
                <a:spcPct val="0"/>
              </a:spcBef>
              <a:spcAft>
                <a:spcPct val="0"/>
              </a:spcAft>
            </a:pPr>
            <a:r>
              <a:rPr lang="en-US" sz="2800" b="1" dirty="0">
                <a:solidFill>
                  <a:srgbClr val="FFFF00"/>
                </a:solidFill>
                <a:latin typeface="Times New Roman" pitchFamily="18" charset="0"/>
                <a:cs typeface="Arial" charset="0"/>
              </a:rPr>
              <a:t>A</a:t>
            </a:r>
          </a:p>
        </p:txBody>
      </p:sp>
      <p:sp>
        <p:nvSpPr>
          <p:cNvPr id="112645" name="Rectangle 5" descr="Papyrus"/>
          <p:cNvSpPr>
            <a:spLocks noChangeArrowheads="1"/>
          </p:cNvSpPr>
          <p:nvPr/>
        </p:nvSpPr>
        <p:spPr bwMode="auto">
          <a:xfrm>
            <a:off x="5334000" y="2209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dirty="0">
                <a:solidFill>
                  <a:srgbClr val="0000FF"/>
                </a:solidFill>
                <a:latin typeface="Times New Roman" pitchFamily="18" charset="0"/>
                <a:cs typeface="Arial" charset="0"/>
              </a:rPr>
              <a:t>O</a:t>
            </a:r>
          </a:p>
        </p:txBody>
      </p:sp>
      <p:sp>
        <p:nvSpPr>
          <p:cNvPr id="112646" name="Rectangle 6" descr="Papyrus"/>
          <p:cNvSpPr>
            <a:spLocks noChangeArrowheads="1"/>
          </p:cNvSpPr>
          <p:nvPr/>
        </p:nvSpPr>
        <p:spPr bwMode="auto">
          <a:xfrm>
            <a:off x="5867400" y="2209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T</a:t>
            </a:r>
          </a:p>
        </p:txBody>
      </p:sp>
      <p:sp>
        <p:nvSpPr>
          <p:cNvPr id="112647" name="Rectangle 7" descr="Papyrus"/>
          <p:cNvSpPr>
            <a:spLocks noChangeArrowheads="1"/>
          </p:cNvSpPr>
          <p:nvPr/>
        </p:nvSpPr>
        <p:spPr bwMode="auto">
          <a:xfrm>
            <a:off x="6400800" y="2209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H</a:t>
            </a:r>
          </a:p>
        </p:txBody>
      </p:sp>
      <p:sp>
        <p:nvSpPr>
          <p:cNvPr id="112648" name="Rectangle 8" descr="Papyrus"/>
          <p:cNvSpPr>
            <a:spLocks noChangeArrowheads="1"/>
          </p:cNvSpPr>
          <p:nvPr/>
        </p:nvSpPr>
        <p:spPr bwMode="auto">
          <a:xfrm>
            <a:off x="6934200" y="2209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Ô</a:t>
            </a:r>
          </a:p>
        </p:txBody>
      </p:sp>
      <p:sp>
        <p:nvSpPr>
          <p:cNvPr id="112649" name="Rectangle 9" descr="Papyrus"/>
          <p:cNvSpPr>
            <a:spLocks noChangeArrowheads="1"/>
          </p:cNvSpPr>
          <p:nvPr/>
        </p:nvSpPr>
        <p:spPr bwMode="auto">
          <a:xfrm>
            <a:off x="7467600" y="2209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650" name="Rectangle 10" descr="Papyrus"/>
          <p:cNvSpPr>
            <a:spLocks noChangeArrowheads="1"/>
          </p:cNvSpPr>
          <p:nvPr/>
        </p:nvSpPr>
        <p:spPr bwMode="auto">
          <a:xfrm>
            <a:off x="8001000" y="2209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651" name="Rectangle 11" descr="Papyrus"/>
          <p:cNvSpPr>
            <a:spLocks noChangeArrowheads="1"/>
          </p:cNvSpPr>
          <p:nvPr/>
        </p:nvSpPr>
        <p:spPr bwMode="auto">
          <a:xfrm>
            <a:off x="58674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652" name="Rectangle 12" descr="Papyrus"/>
          <p:cNvSpPr>
            <a:spLocks noChangeArrowheads="1"/>
          </p:cNvSpPr>
          <p:nvPr/>
        </p:nvSpPr>
        <p:spPr bwMode="auto">
          <a:xfrm>
            <a:off x="5334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Đ</a:t>
            </a:r>
          </a:p>
        </p:txBody>
      </p:sp>
      <p:sp>
        <p:nvSpPr>
          <p:cNvPr id="112653" name="Rectangle 13" descr="Papyrus"/>
          <p:cNvSpPr>
            <a:spLocks noChangeArrowheads="1"/>
          </p:cNvSpPr>
          <p:nvPr/>
        </p:nvSpPr>
        <p:spPr bwMode="auto">
          <a:xfrm>
            <a:off x="10668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Á</a:t>
            </a:r>
          </a:p>
        </p:txBody>
      </p:sp>
      <p:sp>
        <p:nvSpPr>
          <p:cNvPr id="112654" name="Rectangle 14" descr="Papyrus"/>
          <p:cNvSpPr>
            <a:spLocks noChangeArrowheads="1"/>
          </p:cNvSpPr>
          <p:nvPr/>
        </p:nvSpPr>
        <p:spPr bwMode="auto">
          <a:xfrm>
            <a:off x="16002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B</a:t>
            </a:r>
          </a:p>
        </p:txBody>
      </p:sp>
      <p:sp>
        <p:nvSpPr>
          <p:cNvPr id="112655" name="Rectangle 15" descr="Papyrus"/>
          <p:cNvSpPr>
            <a:spLocks noChangeArrowheads="1"/>
          </p:cNvSpPr>
          <p:nvPr/>
        </p:nvSpPr>
        <p:spPr bwMode="auto">
          <a:xfrm>
            <a:off x="21336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Ó</a:t>
            </a:r>
          </a:p>
        </p:txBody>
      </p:sp>
      <p:sp>
        <p:nvSpPr>
          <p:cNvPr id="112656" name="Rectangle 16" descr="Papyrus"/>
          <p:cNvSpPr>
            <a:spLocks noChangeArrowheads="1"/>
          </p:cNvSpPr>
          <p:nvPr/>
        </p:nvSpPr>
        <p:spPr bwMode="auto">
          <a:xfrm>
            <a:off x="26670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657" name="Rectangle 17" descr="Papyrus"/>
          <p:cNvSpPr>
            <a:spLocks noChangeArrowheads="1"/>
          </p:cNvSpPr>
          <p:nvPr/>
        </p:nvSpPr>
        <p:spPr bwMode="auto">
          <a:xfrm>
            <a:off x="32004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658" name="Rectangle 18" descr="Papyrus"/>
          <p:cNvSpPr>
            <a:spLocks noChangeArrowheads="1"/>
          </p:cNvSpPr>
          <p:nvPr/>
        </p:nvSpPr>
        <p:spPr bwMode="auto">
          <a:xfrm>
            <a:off x="37338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Ở</a:t>
            </a:r>
          </a:p>
        </p:txBody>
      </p:sp>
      <p:sp>
        <p:nvSpPr>
          <p:cNvPr id="112659" name="Rectangle 19" descr="Papyrus"/>
          <p:cNvSpPr>
            <a:spLocks noChangeArrowheads="1"/>
          </p:cNvSpPr>
          <p:nvPr/>
        </p:nvSpPr>
        <p:spPr bwMode="auto">
          <a:xfrm>
            <a:off x="42672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L</a:t>
            </a:r>
          </a:p>
        </p:txBody>
      </p:sp>
      <p:sp>
        <p:nvSpPr>
          <p:cNvPr id="112660" name="Rectangle 20" descr="Papyrus"/>
          <p:cNvSpPr>
            <a:spLocks noChangeArrowheads="1"/>
          </p:cNvSpPr>
          <p:nvPr/>
        </p:nvSpPr>
        <p:spPr bwMode="auto">
          <a:xfrm>
            <a:off x="48006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Ò</a:t>
            </a:r>
          </a:p>
        </p:txBody>
      </p:sp>
      <p:sp>
        <p:nvSpPr>
          <p:cNvPr id="112661" name="Rectangle 21" descr="Water droplets"/>
          <p:cNvSpPr>
            <a:spLocks noChangeArrowheads="1"/>
          </p:cNvSpPr>
          <p:nvPr/>
        </p:nvSpPr>
        <p:spPr bwMode="auto">
          <a:xfrm>
            <a:off x="5334000" y="2743200"/>
            <a:ext cx="533400" cy="533400"/>
          </a:xfrm>
          <a:prstGeom prst="rect">
            <a:avLst/>
          </a:prstGeom>
          <a:solidFill>
            <a:srgbClr val="FF0000"/>
          </a:solidFill>
          <a:ln w="9525">
            <a:solidFill>
              <a:srgbClr val="FF0066"/>
            </a:solidFill>
            <a:miter lim="800000"/>
            <a:headEnd/>
            <a:tailEnd/>
          </a:ln>
        </p:spPr>
        <p:txBody>
          <a:bodyPr wrap="none" anchor="ctr"/>
          <a:lstStyle/>
          <a:p>
            <a:pPr algn="ctr" fontAlgn="base">
              <a:spcBef>
                <a:spcPct val="0"/>
              </a:spcBef>
              <a:spcAft>
                <a:spcPct val="0"/>
              </a:spcAft>
            </a:pPr>
            <a:r>
              <a:rPr lang="en-US" sz="2800" b="1" dirty="0">
                <a:solidFill>
                  <a:srgbClr val="FFFF00"/>
                </a:solidFill>
                <a:latin typeface="Times New Roman" pitchFamily="18" charset="0"/>
                <a:cs typeface="Arial" charset="0"/>
              </a:rPr>
              <a:t>N</a:t>
            </a:r>
          </a:p>
        </p:txBody>
      </p:sp>
      <p:sp>
        <p:nvSpPr>
          <p:cNvPr id="112662" name="Rectangle 22" descr="Papyrus"/>
          <p:cNvSpPr>
            <a:spLocks noChangeArrowheads="1"/>
          </p:cNvSpPr>
          <p:nvPr/>
        </p:nvSpPr>
        <p:spPr bwMode="auto">
          <a:xfrm>
            <a:off x="64008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Đ</a:t>
            </a:r>
          </a:p>
        </p:txBody>
      </p:sp>
      <p:sp>
        <p:nvSpPr>
          <p:cNvPr id="112663" name="Rectangle 23" descr="Papyrus"/>
          <p:cNvSpPr>
            <a:spLocks noChangeArrowheads="1"/>
          </p:cNvSpPr>
          <p:nvPr/>
        </p:nvSpPr>
        <p:spPr bwMode="auto">
          <a:xfrm>
            <a:off x="69342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Ư</a:t>
            </a:r>
          </a:p>
        </p:txBody>
      </p:sp>
      <p:sp>
        <p:nvSpPr>
          <p:cNvPr id="112664" name="Rectangle 24" descr="Papyrus"/>
          <p:cNvSpPr>
            <a:spLocks noChangeArrowheads="1"/>
          </p:cNvSpPr>
          <p:nvPr/>
        </p:nvSpPr>
        <p:spPr bwMode="auto">
          <a:xfrm>
            <a:off x="74676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Ờ</a:t>
            </a:r>
          </a:p>
        </p:txBody>
      </p:sp>
      <p:sp>
        <p:nvSpPr>
          <p:cNvPr id="112665" name="Rectangle 25" descr="Papyrus"/>
          <p:cNvSpPr>
            <a:spLocks noChangeArrowheads="1"/>
          </p:cNvSpPr>
          <p:nvPr/>
        </p:nvSpPr>
        <p:spPr bwMode="auto">
          <a:xfrm>
            <a:off x="85344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666" name="Rectangle 26" descr="Papyrus"/>
          <p:cNvSpPr>
            <a:spLocks noChangeArrowheads="1"/>
          </p:cNvSpPr>
          <p:nvPr/>
        </p:nvSpPr>
        <p:spPr bwMode="auto">
          <a:xfrm>
            <a:off x="8001000" y="27432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667" name="Rectangle 27" descr="Papyrus"/>
          <p:cNvSpPr>
            <a:spLocks noChangeArrowheads="1"/>
          </p:cNvSpPr>
          <p:nvPr/>
        </p:nvSpPr>
        <p:spPr bwMode="auto">
          <a:xfrm>
            <a:off x="3200400" y="32766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V</a:t>
            </a:r>
          </a:p>
        </p:txBody>
      </p:sp>
      <p:sp>
        <p:nvSpPr>
          <p:cNvPr id="112668" name="Rectangle 28" descr="Papyrus"/>
          <p:cNvSpPr>
            <a:spLocks noChangeArrowheads="1"/>
          </p:cNvSpPr>
          <p:nvPr/>
        </p:nvSpPr>
        <p:spPr bwMode="auto">
          <a:xfrm>
            <a:off x="3733800" y="32766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Ư</a:t>
            </a:r>
          </a:p>
        </p:txBody>
      </p:sp>
      <p:sp>
        <p:nvSpPr>
          <p:cNvPr id="112669" name="Rectangle 29" descr="Papyrus"/>
          <p:cNvSpPr>
            <a:spLocks noChangeArrowheads="1"/>
          </p:cNvSpPr>
          <p:nvPr/>
        </p:nvSpPr>
        <p:spPr bwMode="auto">
          <a:xfrm>
            <a:off x="4267200" y="32766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Ợ</a:t>
            </a:r>
          </a:p>
        </p:txBody>
      </p:sp>
      <p:sp>
        <p:nvSpPr>
          <p:cNvPr id="112670" name="Rectangle 30" descr="Water droplets"/>
          <p:cNvSpPr>
            <a:spLocks noChangeArrowheads="1"/>
          </p:cNvSpPr>
          <p:nvPr/>
        </p:nvSpPr>
        <p:spPr bwMode="auto">
          <a:xfrm>
            <a:off x="4800600" y="3276600"/>
            <a:ext cx="533400" cy="533400"/>
          </a:xfrm>
          <a:prstGeom prst="rect">
            <a:avLst/>
          </a:prstGeom>
          <a:solidFill>
            <a:srgbClr val="FF0000"/>
          </a:solidFill>
          <a:ln w="9525">
            <a:solidFill>
              <a:srgbClr val="FF0066"/>
            </a:solidFill>
            <a:miter lim="800000"/>
            <a:headEnd/>
            <a:tailEnd/>
          </a:ln>
        </p:spPr>
        <p:txBody>
          <a:bodyPr wrap="none" anchor="ctr"/>
          <a:lstStyle/>
          <a:p>
            <a:pPr algn="ctr" fontAlgn="base">
              <a:spcBef>
                <a:spcPct val="0"/>
              </a:spcBef>
              <a:spcAft>
                <a:spcPct val="0"/>
              </a:spcAft>
            </a:pPr>
            <a:r>
              <a:rPr lang="en-US" sz="2800" b="1" dirty="0">
                <a:solidFill>
                  <a:srgbClr val="FFFF00"/>
                </a:solidFill>
                <a:latin typeface="Times New Roman" pitchFamily="18" charset="0"/>
                <a:cs typeface="Arial" charset="0"/>
              </a:rPr>
              <a:t>T</a:t>
            </a:r>
          </a:p>
        </p:txBody>
      </p:sp>
      <p:sp>
        <p:nvSpPr>
          <p:cNvPr id="112671" name="Rectangle 31" descr="Papyrus"/>
          <p:cNvSpPr>
            <a:spLocks noChangeArrowheads="1"/>
          </p:cNvSpPr>
          <p:nvPr/>
        </p:nvSpPr>
        <p:spPr bwMode="auto">
          <a:xfrm>
            <a:off x="5334000" y="32766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Đ</a:t>
            </a:r>
          </a:p>
        </p:txBody>
      </p:sp>
      <p:sp>
        <p:nvSpPr>
          <p:cNvPr id="112672" name="Rectangle 32" descr="Papyrus"/>
          <p:cNvSpPr>
            <a:spLocks noChangeArrowheads="1"/>
          </p:cNvSpPr>
          <p:nvPr/>
        </p:nvSpPr>
        <p:spPr bwMode="auto">
          <a:xfrm>
            <a:off x="5867400" y="32766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È</a:t>
            </a:r>
          </a:p>
        </p:txBody>
      </p:sp>
      <p:sp>
        <p:nvSpPr>
          <p:cNvPr id="112673" name="Rectangle 33" descr="Papyrus"/>
          <p:cNvSpPr>
            <a:spLocks noChangeArrowheads="1"/>
          </p:cNvSpPr>
          <p:nvPr/>
        </p:nvSpPr>
        <p:spPr bwMode="auto">
          <a:xfrm>
            <a:off x="6400800" y="32766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674" name="Rectangle 34" descr="Papyrus"/>
          <p:cNvSpPr>
            <a:spLocks noChangeArrowheads="1"/>
          </p:cNvSpPr>
          <p:nvPr/>
        </p:nvSpPr>
        <p:spPr bwMode="auto">
          <a:xfrm>
            <a:off x="6934200" y="32766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Đ</a:t>
            </a:r>
          </a:p>
        </p:txBody>
      </p:sp>
      <p:sp>
        <p:nvSpPr>
          <p:cNvPr id="112675" name="Rectangle 35" descr="Papyrus"/>
          <p:cNvSpPr>
            <a:spLocks noChangeArrowheads="1"/>
          </p:cNvSpPr>
          <p:nvPr/>
        </p:nvSpPr>
        <p:spPr bwMode="auto">
          <a:xfrm>
            <a:off x="7467600" y="32766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Ỏ</a:t>
            </a:r>
          </a:p>
        </p:txBody>
      </p:sp>
      <p:sp>
        <p:nvSpPr>
          <p:cNvPr id="112676" name="Rectangle 36" descr="Papyrus"/>
          <p:cNvSpPr>
            <a:spLocks noChangeArrowheads="1"/>
          </p:cNvSpPr>
          <p:nvPr/>
        </p:nvSpPr>
        <p:spPr bwMode="auto">
          <a:xfrm>
            <a:off x="3200400" y="38100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B</a:t>
            </a:r>
          </a:p>
        </p:txBody>
      </p:sp>
      <p:sp>
        <p:nvSpPr>
          <p:cNvPr id="112677" name="Rectangle 37" descr="Papyrus"/>
          <p:cNvSpPr>
            <a:spLocks noChangeArrowheads="1"/>
          </p:cNvSpPr>
          <p:nvPr/>
        </p:nvSpPr>
        <p:spPr bwMode="auto">
          <a:xfrm>
            <a:off x="2133600" y="38100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M</a:t>
            </a:r>
          </a:p>
        </p:txBody>
      </p:sp>
      <p:sp>
        <p:nvSpPr>
          <p:cNvPr id="112678" name="Rectangle 38" descr="Papyrus"/>
          <p:cNvSpPr>
            <a:spLocks noChangeArrowheads="1"/>
          </p:cNvSpPr>
          <p:nvPr/>
        </p:nvSpPr>
        <p:spPr bwMode="auto">
          <a:xfrm>
            <a:off x="2667000" y="38100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Ũ</a:t>
            </a:r>
          </a:p>
        </p:txBody>
      </p:sp>
      <p:sp>
        <p:nvSpPr>
          <p:cNvPr id="112679" name="Rectangle 39" descr="Papyrus"/>
          <p:cNvSpPr>
            <a:spLocks noChangeArrowheads="1"/>
          </p:cNvSpPr>
          <p:nvPr/>
        </p:nvSpPr>
        <p:spPr bwMode="auto">
          <a:xfrm>
            <a:off x="3733800" y="38100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Ả</a:t>
            </a:r>
          </a:p>
        </p:txBody>
      </p:sp>
      <p:sp>
        <p:nvSpPr>
          <p:cNvPr id="112680" name="Rectangle 40" descr="Water droplets"/>
          <p:cNvSpPr>
            <a:spLocks noChangeArrowheads="1"/>
          </p:cNvSpPr>
          <p:nvPr/>
        </p:nvSpPr>
        <p:spPr bwMode="auto">
          <a:xfrm>
            <a:off x="4267200" y="3810000"/>
            <a:ext cx="533400" cy="533400"/>
          </a:xfrm>
          <a:prstGeom prst="rect">
            <a:avLst/>
          </a:prstGeom>
          <a:solidFill>
            <a:srgbClr val="FF0000"/>
          </a:solidFill>
          <a:ln w="9525">
            <a:solidFill>
              <a:srgbClr val="FF0066"/>
            </a:solidFill>
            <a:miter lim="800000"/>
            <a:headEnd/>
            <a:tailEnd/>
          </a:ln>
        </p:spPr>
        <p:txBody>
          <a:bodyPr wrap="none" anchor="ctr"/>
          <a:lstStyle/>
          <a:p>
            <a:pPr algn="ctr" fontAlgn="base">
              <a:spcBef>
                <a:spcPct val="0"/>
              </a:spcBef>
              <a:spcAft>
                <a:spcPct val="0"/>
              </a:spcAft>
            </a:pPr>
            <a:r>
              <a:rPr lang="en-US" sz="2800" b="1" dirty="0">
                <a:solidFill>
                  <a:srgbClr val="FFFF00"/>
                </a:solidFill>
                <a:latin typeface="Times New Roman" pitchFamily="18" charset="0"/>
                <a:cs typeface="Arial" charset="0"/>
              </a:rPr>
              <a:t>O</a:t>
            </a:r>
          </a:p>
        </p:txBody>
      </p:sp>
      <p:sp>
        <p:nvSpPr>
          <p:cNvPr id="112681" name="Rectangle 41" descr="Papyrus"/>
          <p:cNvSpPr>
            <a:spLocks noChangeArrowheads="1"/>
          </p:cNvSpPr>
          <p:nvPr/>
        </p:nvSpPr>
        <p:spPr bwMode="auto">
          <a:xfrm>
            <a:off x="4800600" y="38100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H</a:t>
            </a:r>
          </a:p>
        </p:txBody>
      </p:sp>
      <p:sp>
        <p:nvSpPr>
          <p:cNvPr id="112682" name="Rectangle 42" descr="Papyrus"/>
          <p:cNvSpPr>
            <a:spLocks noChangeArrowheads="1"/>
          </p:cNvSpPr>
          <p:nvPr/>
        </p:nvSpPr>
        <p:spPr bwMode="auto">
          <a:xfrm>
            <a:off x="5867400" y="38100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Ể</a:t>
            </a:r>
          </a:p>
        </p:txBody>
      </p:sp>
      <p:sp>
        <p:nvSpPr>
          <p:cNvPr id="112683" name="Rectangle 43" descr="Papyrus"/>
          <p:cNvSpPr>
            <a:spLocks noChangeArrowheads="1"/>
          </p:cNvSpPr>
          <p:nvPr/>
        </p:nvSpPr>
        <p:spPr bwMode="auto">
          <a:xfrm>
            <a:off x="5334000" y="38100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I</a:t>
            </a:r>
          </a:p>
        </p:txBody>
      </p:sp>
      <p:sp>
        <p:nvSpPr>
          <p:cNvPr id="112684" name="Rectangle 44" descr="Papyrus"/>
          <p:cNvSpPr>
            <a:spLocks noChangeArrowheads="1"/>
          </p:cNvSpPr>
          <p:nvPr/>
        </p:nvSpPr>
        <p:spPr bwMode="auto">
          <a:xfrm>
            <a:off x="6400800" y="38100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M</a:t>
            </a:r>
          </a:p>
        </p:txBody>
      </p:sp>
      <p:sp>
        <p:nvSpPr>
          <p:cNvPr id="112685" name="Rectangle 45" descr="Papyrus"/>
          <p:cNvSpPr>
            <a:spLocks noChangeArrowheads="1"/>
          </p:cNvSpPr>
          <p:nvPr/>
        </p:nvSpPr>
        <p:spPr bwMode="auto">
          <a:xfrm>
            <a:off x="58674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686" name="Rectangle 46" descr="Papyrus"/>
          <p:cNvSpPr>
            <a:spLocks noChangeArrowheads="1"/>
          </p:cNvSpPr>
          <p:nvPr/>
        </p:nvSpPr>
        <p:spPr bwMode="auto">
          <a:xfrm>
            <a:off x="5334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Đ</a:t>
            </a:r>
          </a:p>
        </p:txBody>
      </p:sp>
      <p:sp>
        <p:nvSpPr>
          <p:cNvPr id="112687" name="Rectangle 47" descr="Papyrus"/>
          <p:cNvSpPr>
            <a:spLocks noChangeArrowheads="1"/>
          </p:cNvSpPr>
          <p:nvPr/>
        </p:nvSpPr>
        <p:spPr bwMode="auto">
          <a:xfrm>
            <a:off x="10668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I</a:t>
            </a:r>
          </a:p>
        </p:txBody>
      </p:sp>
      <p:sp>
        <p:nvSpPr>
          <p:cNvPr id="112688" name="Rectangle 48" descr="Papyrus"/>
          <p:cNvSpPr>
            <a:spLocks noChangeArrowheads="1"/>
          </p:cNvSpPr>
          <p:nvPr/>
        </p:nvSpPr>
        <p:spPr bwMode="auto">
          <a:xfrm>
            <a:off x="16002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X</a:t>
            </a:r>
          </a:p>
        </p:txBody>
      </p:sp>
      <p:sp>
        <p:nvSpPr>
          <p:cNvPr id="112689" name="Rectangle 49" descr="Papyrus"/>
          <p:cNvSpPr>
            <a:spLocks noChangeArrowheads="1"/>
          </p:cNvSpPr>
          <p:nvPr/>
        </p:nvSpPr>
        <p:spPr bwMode="auto">
          <a:xfrm>
            <a:off x="21336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E</a:t>
            </a:r>
          </a:p>
        </p:txBody>
      </p:sp>
      <p:sp>
        <p:nvSpPr>
          <p:cNvPr id="112690" name="Rectangle 50" descr="Papyrus"/>
          <p:cNvSpPr>
            <a:spLocks noChangeArrowheads="1"/>
          </p:cNvSpPr>
          <p:nvPr/>
        </p:nvSpPr>
        <p:spPr bwMode="auto">
          <a:xfrm>
            <a:off x="26670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Đ</a:t>
            </a:r>
          </a:p>
        </p:txBody>
      </p:sp>
      <p:sp>
        <p:nvSpPr>
          <p:cNvPr id="112691" name="Rectangle 51" descr="Papyrus"/>
          <p:cNvSpPr>
            <a:spLocks noChangeArrowheads="1"/>
          </p:cNvSpPr>
          <p:nvPr/>
        </p:nvSpPr>
        <p:spPr bwMode="auto">
          <a:xfrm>
            <a:off x="32004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Ạ</a:t>
            </a:r>
          </a:p>
        </p:txBody>
      </p:sp>
      <p:sp>
        <p:nvSpPr>
          <p:cNvPr id="112692" name="Rectangle 52" descr="Papyrus"/>
          <p:cNvSpPr>
            <a:spLocks noChangeArrowheads="1"/>
          </p:cNvSpPr>
          <p:nvPr/>
        </p:nvSpPr>
        <p:spPr bwMode="auto">
          <a:xfrm>
            <a:off x="37338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P</a:t>
            </a:r>
          </a:p>
        </p:txBody>
      </p:sp>
      <p:sp>
        <p:nvSpPr>
          <p:cNvPr id="112693" name="Rectangle 53" descr="Papyrus"/>
          <p:cNvSpPr>
            <a:spLocks noChangeArrowheads="1"/>
          </p:cNvSpPr>
          <p:nvPr/>
        </p:nvSpPr>
        <p:spPr bwMode="auto">
          <a:xfrm>
            <a:off x="42672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H</a:t>
            </a:r>
          </a:p>
        </p:txBody>
      </p:sp>
      <p:sp>
        <p:nvSpPr>
          <p:cNvPr id="112694" name="Rectangle 54" descr="Water droplets"/>
          <p:cNvSpPr>
            <a:spLocks noChangeArrowheads="1"/>
          </p:cNvSpPr>
          <p:nvPr/>
        </p:nvSpPr>
        <p:spPr bwMode="auto">
          <a:xfrm>
            <a:off x="4800600" y="4343400"/>
            <a:ext cx="533400" cy="533400"/>
          </a:xfrm>
          <a:prstGeom prst="rect">
            <a:avLst/>
          </a:prstGeom>
          <a:solidFill>
            <a:srgbClr val="FF0000"/>
          </a:solidFill>
          <a:ln w="9525">
            <a:solidFill>
              <a:srgbClr val="FF0066"/>
            </a:solidFill>
            <a:miter lim="800000"/>
            <a:headEnd/>
            <a:tailEnd/>
          </a:ln>
        </p:spPr>
        <p:txBody>
          <a:bodyPr wrap="none" anchor="ctr"/>
          <a:lstStyle/>
          <a:p>
            <a:pPr algn="ctr" fontAlgn="base">
              <a:spcBef>
                <a:spcPct val="0"/>
              </a:spcBef>
              <a:spcAft>
                <a:spcPct val="0"/>
              </a:spcAft>
            </a:pPr>
            <a:r>
              <a:rPr lang="en-US" sz="2800" b="1" dirty="0">
                <a:solidFill>
                  <a:srgbClr val="FFFF00"/>
                </a:solidFill>
                <a:latin typeface="Times New Roman" pitchFamily="18" charset="0"/>
                <a:cs typeface="Arial" charset="0"/>
              </a:rPr>
              <a:t>À</a:t>
            </a:r>
          </a:p>
        </p:txBody>
      </p:sp>
      <p:sp>
        <p:nvSpPr>
          <p:cNvPr id="112695" name="Rectangle 55" descr="Papyrus"/>
          <p:cNvSpPr>
            <a:spLocks noChangeArrowheads="1"/>
          </p:cNvSpPr>
          <p:nvPr/>
        </p:nvSpPr>
        <p:spPr bwMode="auto">
          <a:xfrm>
            <a:off x="53340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696" name="Rectangle 56" descr="Papyrus"/>
          <p:cNvSpPr>
            <a:spLocks noChangeArrowheads="1"/>
          </p:cNvSpPr>
          <p:nvPr/>
        </p:nvSpPr>
        <p:spPr bwMode="auto">
          <a:xfrm>
            <a:off x="64008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697" name="Rectangle 57" descr="Papyrus"/>
          <p:cNvSpPr>
            <a:spLocks noChangeArrowheads="1"/>
          </p:cNvSpPr>
          <p:nvPr/>
        </p:nvSpPr>
        <p:spPr bwMode="auto">
          <a:xfrm>
            <a:off x="69342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698" name="Rectangle 58" descr="Papyrus"/>
          <p:cNvSpPr>
            <a:spLocks noChangeArrowheads="1"/>
          </p:cNvSpPr>
          <p:nvPr/>
        </p:nvSpPr>
        <p:spPr bwMode="auto">
          <a:xfrm>
            <a:off x="74676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A</a:t>
            </a:r>
          </a:p>
        </p:txBody>
      </p:sp>
      <p:sp>
        <p:nvSpPr>
          <p:cNvPr id="112699" name="Rectangle 59" descr="Papyrus"/>
          <p:cNvSpPr>
            <a:spLocks noChangeArrowheads="1"/>
          </p:cNvSpPr>
          <p:nvPr/>
        </p:nvSpPr>
        <p:spPr bwMode="auto">
          <a:xfrm>
            <a:off x="85344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700" name="Rectangle 60" descr="Papyrus"/>
          <p:cNvSpPr>
            <a:spLocks noChangeArrowheads="1"/>
          </p:cNvSpPr>
          <p:nvPr/>
        </p:nvSpPr>
        <p:spPr bwMode="auto">
          <a:xfrm>
            <a:off x="8001000" y="43434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701" name="Rectangle 61" descr="Papyrus"/>
          <p:cNvSpPr>
            <a:spLocks noChangeArrowheads="1"/>
          </p:cNvSpPr>
          <p:nvPr/>
        </p:nvSpPr>
        <p:spPr bwMode="auto">
          <a:xfrm>
            <a:off x="58674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702" name="Rectangle 62" descr="Papyrus"/>
          <p:cNvSpPr>
            <a:spLocks noChangeArrowheads="1"/>
          </p:cNvSpPr>
          <p:nvPr/>
        </p:nvSpPr>
        <p:spPr bwMode="auto">
          <a:xfrm>
            <a:off x="5334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C</a:t>
            </a:r>
          </a:p>
        </p:txBody>
      </p:sp>
      <p:sp>
        <p:nvSpPr>
          <p:cNvPr id="112703" name="Rectangle 63" descr="Papyrus"/>
          <p:cNvSpPr>
            <a:spLocks noChangeArrowheads="1"/>
          </p:cNvSpPr>
          <p:nvPr/>
        </p:nvSpPr>
        <p:spPr bwMode="auto">
          <a:xfrm>
            <a:off x="10668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H</a:t>
            </a:r>
          </a:p>
        </p:txBody>
      </p:sp>
      <p:sp>
        <p:nvSpPr>
          <p:cNvPr id="112704" name="Rectangle 64" descr="Papyrus"/>
          <p:cNvSpPr>
            <a:spLocks noChangeArrowheads="1"/>
          </p:cNvSpPr>
          <p:nvPr/>
        </p:nvSpPr>
        <p:spPr bwMode="auto">
          <a:xfrm>
            <a:off x="16002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Ở</a:t>
            </a:r>
          </a:p>
        </p:txBody>
      </p:sp>
      <p:sp>
        <p:nvSpPr>
          <p:cNvPr id="112705" name="Rectangle 65" descr="Papyrus"/>
          <p:cNvSpPr>
            <a:spLocks noChangeArrowheads="1"/>
          </p:cNvSpPr>
          <p:nvPr/>
        </p:nvSpPr>
        <p:spPr bwMode="auto">
          <a:xfrm>
            <a:off x="21336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H</a:t>
            </a:r>
          </a:p>
        </p:txBody>
      </p:sp>
      <p:sp>
        <p:nvSpPr>
          <p:cNvPr id="112706" name="Rectangle 66" descr="Papyrus"/>
          <p:cNvSpPr>
            <a:spLocks noChangeArrowheads="1"/>
          </p:cNvSpPr>
          <p:nvPr/>
        </p:nvSpPr>
        <p:spPr bwMode="auto">
          <a:xfrm>
            <a:off x="26670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À</a:t>
            </a:r>
          </a:p>
        </p:txBody>
      </p:sp>
      <p:sp>
        <p:nvSpPr>
          <p:cNvPr id="112707" name="Rectangle 67" descr="Papyrus"/>
          <p:cNvSpPr>
            <a:spLocks noChangeArrowheads="1"/>
          </p:cNvSpPr>
          <p:nvPr/>
        </p:nvSpPr>
        <p:spPr bwMode="auto">
          <a:xfrm>
            <a:off x="32004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708" name="Rectangle 68" descr="Papyrus"/>
          <p:cNvSpPr>
            <a:spLocks noChangeArrowheads="1"/>
          </p:cNvSpPr>
          <p:nvPr/>
        </p:nvSpPr>
        <p:spPr bwMode="auto">
          <a:xfrm>
            <a:off x="37338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G</a:t>
            </a:r>
          </a:p>
        </p:txBody>
      </p:sp>
      <p:sp>
        <p:nvSpPr>
          <p:cNvPr id="112709" name="Rectangle 69" descr="Papyrus"/>
          <p:cNvSpPr>
            <a:spLocks noChangeArrowheads="1"/>
          </p:cNvSpPr>
          <p:nvPr/>
        </p:nvSpPr>
        <p:spPr bwMode="auto">
          <a:xfrm>
            <a:off x="42672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C</a:t>
            </a:r>
          </a:p>
        </p:txBody>
      </p:sp>
      <p:sp>
        <p:nvSpPr>
          <p:cNvPr id="112710" name="Rectangle 70" descr="Papyrus"/>
          <p:cNvSpPr>
            <a:spLocks noChangeArrowheads="1"/>
          </p:cNvSpPr>
          <p:nvPr/>
        </p:nvSpPr>
        <p:spPr bwMode="auto">
          <a:xfrm>
            <a:off x="48006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Ồ</a:t>
            </a:r>
          </a:p>
        </p:txBody>
      </p:sp>
      <p:sp>
        <p:nvSpPr>
          <p:cNvPr id="112711" name="Rectangle 71" descr="Water droplets"/>
          <p:cNvSpPr>
            <a:spLocks noChangeArrowheads="1"/>
          </p:cNvSpPr>
          <p:nvPr/>
        </p:nvSpPr>
        <p:spPr bwMode="auto">
          <a:xfrm>
            <a:off x="5334000" y="4876800"/>
            <a:ext cx="533400" cy="533400"/>
          </a:xfrm>
          <a:prstGeom prst="rect">
            <a:avLst/>
          </a:prstGeom>
          <a:solidFill>
            <a:srgbClr val="FF0000"/>
          </a:solidFill>
          <a:ln w="9525">
            <a:solidFill>
              <a:srgbClr val="FF0066"/>
            </a:solidFill>
            <a:miter lim="800000"/>
            <a:headEnd/>
            <a:tailEnd/>
          </a:ln>
        </p:spPr>
        <p:txBody>
          <a:bodyPr wrap="none" anchor="ctr"/>
          <a:lstStyle/>
          <a:p>
            <a:pPr algn="ctr" fontAlgn="base">
              <a:spcBef>
                <a:spcPct val="0"/>
              </a:spcBef>
              <a:spcAft>
                <a:spcPct val="0"/>
              </a:spcAft>
            </a:pPr>
            <a:r>
              <a:rPr lang="en-US" sz="2800" b="1" dirty="0">
                <a:solidFill>
                  <a:srgbClr val="FFFF00"/>
                </a:solidFill>
                <a:latin typeface="Times New Roman" pitchFamily="18" charset="0"/>
                <a:cs typeface="Arial" charset="0"/>
              </a:rPr>
              <a:t>N</a:t>
            </a:r>
          </a:p>
        </p:txBody>
      </p:sp>
      <p:sp>
        <p:nvSpPr>
          <p:cNvPr id="112712" name="Rectangle 72" descr="Papyrus"/>
          <p:cNvSpPr>
            <a:spLocks noChangeArrowheads="1"/>
          </p:cNvSpPr>
          <p:nvPr/>
        </p:nvSpPr>
        <p:spPr bwMode="auto">
          <a:xfrm>
            <a:off x="64008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K</a:t>
            </a:r>
          </a:p>
        </p:txBody>
      </p:sp>
      <p:sp>
        <p:nvSpPr>
          <p:cNvPr id="112713" name="Rectangle 73" descr="Papyrus"/>
          <p:cNvSpPr>
            <a:spLocks noChangeArrowheads="1"/>
          </p:cNvSpPr>
          <p:nvPr/>
        </p:nvSpPr>
        <p:spPr bwMode="auto">
          <a:xfrm>
            <a:off x="69342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Ề</a:t>
            </a:r>
          </a:p>
        </p:txBody>
      </p:sp>
      <p:sp>
        <p:nvSpPr>
          <p:cNvPr id="112714" name="Rectangle 74" descr="Papyrus"/>
          <p:cNvSpPr>
            <a:spLocks noChangeArrowheads="1"/>
          </p:cNvSpPr>
          <p:nvPr/>
        </p:nvSpPr>
        <p:spPr bwMode="auto">
          <a:xfrm>
            <a:off x="74676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N</a:t>
            </a:r>
          </a:p>
        </p:txBody>
      </p:sp>
      <p:sp>
        <p:nvSpPr>
          <p:cNvPr id="112715" name="Rectangle 75" descr="Papyrus"/>
          <p:cNvSpPr>
            <a:spLocks noChangeArrowheads="1"/>
          </p:cNvSpPr>
          <p:nvPr/>
        </p:nvSpPr>
        <p:spPr bwMode="auto">
          <a:xfrm>
            <a:off x="8001000" y="4876800"/>
            <a:ext cx="533400" cy="533400"/>
          </a:xfrm>
          <a:prstGeom prst="rect">
            <a:avLst/>
          </a:prstGeom>
          <a:blipFill dpi="0" rotWithShape="0">
            <a:blip r:embed="rId3"/>
            <a:srcRect/>
            <a:tile tx="0" ty="0" sx="100000" sy="100000" flip="none" algn="tl"/>
          </a:blipFill>
          <a:ln w="9525">
            <a:solidFill>
              <a:srgbClr val="FF0066"/>
            </a:solidFill>
            <a:miter lim="800000"/>
            <a:headEnd/>
            <a:tailEnd/>
          </a:ln>
        </p:spPr>
        <p:txBody>
          <a:bodyPr wrap="none" anchor="ctr"/>
          <a:lstStyle/>
          <a:p>
            <a:pPr algn="ctr" fontAlgn="base">
              <a:spcBef>
                <a:spcPct val="0"/>
              </a:spcBef>
              <a:spcAft>
                <a:spcPct val="0"/>
              </a:spcAft>
            </a:pPr>
            <a:r>
              <a:rPr lang="en-US" sz="2800" b="1">
                <a:solidFill>
                  <a:srgbClr val="0000FF"/>
                </a:solidFill>
                <a:latin typeface="Times New Roman" pitchFamily="18" charset="0"/>
                <a:cs typeface="Arial" charset="0"/>
              </a:rPr>
              <a:t>H</a:t>
            </a:r>
          </a:p>
        </p:txBody>
      </p:sp>
      <p:sp>
        <p:nvSpPr>
          <p:cNvPr id="112716" name="Oval 76"/>
          <p:cNvSpPr>
            <a:spLocks noChangeArrowheads="1"/>
          </p:cNvSpPr>
          <p:nvPr/>
        </p:nvSpPr>
        <p:spPr bwMode="auto">
          <a:xfrm>
            <a:off x="3276600" y="22860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1</a:t>
            </a:r>
          </a:p>
        </p:txBody>
      </p:sp>
      <p:sp>
        <p:nvSpPr>
          <p:cNvPr id="112717" name="Oval 77"/>
          <p:cNvSpPr>
            <a:spLocks noChangeArrowheads="1"/>
          </p:cNvSpPr>
          <p:nvPr/>
        </p:nvSpPr>
        <p:spPr bwMode="auto">
          <a:xfrm>
            <a:off x="76200" y="28194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2</a:t>
            </a:r>
          </a:p>
        </p:txBody>
      </p:sp>
      <p:sp>
        <p:nvSpPr>
          <p:cNvPr id="112718" name="Oval 78"/>
          <p:cNvSpPr>
            <a:spLocks noChangeArrowheads="1"/>
          </p:cNvSpPr>
          <p:nvPr/>
        </p:nvSpPr>
        <p:spPr bwMode="auto">
          <a:xfrm>
            <a:off x="2743200" y="33528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3</a:t>
            </a:r>
          </a:p>
        </p:txBody>
      </p:sp>
      <p:sp>
        <p:nvSpPr>
          <p:cNvPr id="112719" name="Oval 79"/>
          <p:cNvSpPr>
            <a:spLocks noChangeArrowheads="1"/>
          </p:cNvSpPr>
          <p:nvPr/>
        </p:nvSpPr>
        <p:spPr bwMode="auto">
          <a:xfrm>
            <a:off x="1676400" y="38862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4</a:t>
            </a:r>
          </a:p>
        </p:txBody>
      </p:sp>
      <p:sp>
        <p:nvSpPr>
          <p:cNvPr id="112720" name="Oval 80"/>
          <p:cNvSpPr>
            <a:spLocks noChangeArrowheads="1"/>
          </p:cNvSpPr>
          <p:nvPr/>
        </p:nvSpPr>
        <p:spPr bwMode="auto">
          <a:xfrm>
            <a:off x="76200" y="44196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5</a:t>
            </a:r>
          </a:p>
        </p:txBody>
      </p:sp>
      <p:sp>
        <p:nvSpPr>
          <p:cNvPr id="112721" name="Oval 81"/>
          <p:cNvSpPr>
            <a:spLocks noChangeArrowheads="1"/>
          </p:cNvSpPr>
          <p:nvPr/>
        </p:nvSpPr>
        <p:spPr bwMode="auto">
          <a:xfrm>
            <a:off x="76200" y="49530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6</a:t>
            </a:r>
          </a:p>
        </p:txBody>
      </p:sp>
      <p:pic>
        <p:nvPicPr>
          <p:cNvPr id="26707" name="Picture 85" descr="tải xuố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5725" y="5486400"/>
            <a:ext cx="151447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708" name="Picture 87" descr="tải xuống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57600" y="5486400"/>
            <a:ext cx="17526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709" name="Picture 88" descr="tải xuống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57825" y="5486400"/>
            <a:ext cx="1704975"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710" name="Picture 89" descr="tải xuống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162800" y="5486400"/>
            <a:ext cx="19812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711" name="Picture 90" descr="images"/>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676400" y="5486400"/>
            <a:ext cx="19050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712" name="Oval 92"/>
          <p:cNvSpPr>
            <a:spLocks noChangeArrowheads="1"/>
          </p:cNvSpPr>
          <p:nvPr/>
        </p:nvSpPr>
        <p:spPr bwMode="auto">
          <a:xfrm>
            <a:off x="3048000" y="64008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3</a:t>
            </a:r>
          </a:p>
        </p:txBody>
      </p:sp>
      <p:sp>
        <p:nvSpPr>
          <p:cNvPr id="26713" name="Oval 93"/>
          <p:cNvSpPr>
            <a:spLocks noChangeArrowheads="1"/>
          </p:cNvSpPr>
          <p:nvPr/>
        </p:nvSpPr>
        <p:spPr bwMode="auto">
          <a:xfrm>
            <a:off x="1066800" y="64008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2</a:t>
            </a:r>
          </a:p>
        </p:txBody>
      </p:sp>
      <p:sp>
        <p:nvSpPr>
          <p:cNvPr id="26714" name="Oval 94"/>
          <p:cNvSpPr>
            <a:spLocks noChangeArrowheads="1"/>
          </p:cNvSpPr>
          <p:nvPr/>
        </p:nvSpPr>
        <p:spPr bwMode="auto">
          <a:xfrm>
            <a:off x="5486400" y="64008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5</a:t>
            </a:r>
          </a:p>
        </p:txBody>
      </p:sp>
      <p:sp>
        <p:nvSpPr>
          <p:cNvPr id="26715" name="Oval 95"/>
          <p:cNvSpPr>
            <a:spLocks noChangeArrowheads="1"/>
          </p:cNvSpPr>
          <p:nvPr/>
        </p:nvSpPr>
        <p:spPr bwMode="auto">
          <a:xfrm>
            <a:off x="7239000" y="64008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6</a:t>
            </a:r>
          </a:p>
        </p:txBody>
      </p:sp>
      <p:sp>
        <p:nvSpPr>
          <p:cNvPr id="26716" name="Oval 96"/>
          <p:cNvSpPr>
            <a:spLocks noChangeArrowheads="1"/>
          </p:cNvSpPr>
          <p:nvPr/>
        </p:nvSpPr>
        <p:spPr bwMode="auto">
          <a:xfrm>
            <a:off x="4953000" y="5486400"/>
            <a:ext cx="457200" cy="457200"/>
          </a:xfrm>
          <a:prstGeom prst="ellipse">
            <a:avLst/>
          </a:prstGeom>
          <a:solidFill>
            <a:srgbClr val="006600"/>
          </a:solidFill>
          <a:ln w="9525">
            <a:solidFill>
              <a:srgbClr val="FF0066"/>
            </a:solidFill>
            <a:round/>
            <a:headEnd/>
            <a:tailEnd/>
          </a:ln>
        </p:spPr>
        <p:txBody>
          <a:bodyPr wrap="none" anchor="ctr"/>
          <a:lstStyle/>
          <a:p>
            <a:pPr algn="ctr" fontAlgn="base">
              <a:spcBef>
                <a:spcPct val="0"/>
              </a:spcBef>
              <a:spcAft>
                <a:spcPct val="0"/>
              </a:spcAft>
            </a:pPr>
            <a:r>
              <a:rPr lang="en-US" sz="2400" b="1" i="1">
                <a:solidFill>
                  <a:prstClr val="white"/>
                </a:solidFill>
                <a:latin typeface="Times New Roman" pitchFamily="18" charset="0"/>
                <a:cs typeface="Arial" charset="0"/>
              </a:rPr>
              <a:t>4</a:t>
            </a:r>
          </a:p>
        </p:txBody>
      </p:sp>
      <p:sp>
        <p:nvSpPr>
          <p:cNvPr id="100" name="WordArt 2"/>
          <p:cNvSpPr>
            <a:spLocks noChangeArrowheads="1" noChangeShapeType="1" noTextEdit="1"/>
          </p:cNvSpPr>
          <p:nvPr/>
        </p:nvSpPr>
        <p:spPr bwMode="auto">
          <a:xfrm>
            <a:off x="1866900" y="175529"/>
            <a:ext cx="5829300" cy="1881871"/>
          </a:xfrm>
          <a:prstGeom prst="rect">
            <a:avLst/>
          </a:prstGeom>
        </p:spPr>
        <p:style>
          <a:lnRef idx="2">
            <a:schemeClr val="dk1"/>
          </a:lnRef>
          <a:fillRef idx="1">
            <a:schemeClr val="lt1"/>
          </a:fillRef>
          <a:effectRef idx="0">
            <a:schemeClr val="dk1"/>
          </a:effectRef>
          <a:fontRef idx="minor">
            <a:schemeClr val="dk1"/>
          </a:fontRef>
        </p:style>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000000"/>
                </a:solidFill>
                <a:latin typeface="Times New Roman"/>
                <a:cs typeface="Times New Roman"/>
              </a:rPr>
              <a:t> </a:t>
            </a:r>
            <a:r>
              <a:rPr lang="vi-VN" sz="3600" b="1" kern="10" dirty="0">
                <a:ln w="9525">
                  <a:round/>
                  <a:headEnd/>
                  <a:tailEnd/>
                </a:ln>
                <a:solidFill>
                  <a:srgbClr val="FF0000"/>
                </a:solidFill>
                <a:latin typeface="Times New Roman"/>
                <a:cs typeface="Times New Roman"/>
              </a:rPr>
              <a:t>THƯ GIÃN CÙNG Ô CHỮ</a:t>
            </a:r>
            <a:endParaRPr lang="en-US" sz="3600" b="1" kern="10" dirty="0">
              <a:ln w="9525">
                <a:round/>
                <a:headEnd/>
                <a:tailEnd/>
              </a:ln>
              <a:solidFill>
                <a:srgbClr val="FF0000"/>
              </a:solidFill>
              <a:latin typeface="Times New Roman"/>
              <a:cs typeface="Times New Roman"/>
            </a:endParaRPr>
          </a:p>
        </p:txBody>
      </p:sp>
    </p:spTree>
    <p:extLst>
      <p:ext uri="{BB962C8B-B14F-4D97-AF65-F5344CB8AC3E}">
        <p14:creationId xmlns:p14="http://schemas.microsoft.com/office/powerpoint/2010/main" xmlns="" val="850820201"/>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Effect transition="in" filter="blinds(horizontal)">
                                      <p:cBhvr>
                                        <p:cTn id="7" dur="500"/>
                                        <p:tgtEl>
                                          <p:spTgt spid="11264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3" presetClass="entr" presetSubtype="10" fill="hold" nodeType="withEffect">
                                  <p:stCondLst>
                                    <p:cond delay="0"/>
                                  </p:stCondLst>
                                  <p:childTnLst>
                                    <p:set>
                                      <p:cBhvr>
                                        <p:cTn id="9" dur="1" fill="hold">
                                          <p:stCondLst>
                                            <p:cond delay="0"/>
                                          </p:stCondLst>
                                        </p:cTn>
                                        <p:tgtEl>
                                          <p:spTgt spid="112661">
                                            <p:txEl>
                                              <p:pRg st="0" end="0"/>
                                            </p:txEl>
                                          </p:spTgt>
                                        </p:tgtEl>
                                        <p:attrNameLst>
                                          <p:attrName>style.visibility</p:attrName>
                                        </p:attrNameLst>
                                      </p:cBhvr>
                                      <p:to>
                                        <p:strVal val="visible"/>
                                      </p:to>
                                    </p:set>
                                    <p:animEffect transition="in" filter="blinds(horizontal)">
                                      <p:cBhvr>
                                        <p:cTn id="10" dur="500"/>
                                        <p:tgtEl>
                                          <p:spTgt spid="112661">
                                            <p:txEl>
                                              <p:pRg st="0" end="0"/>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par>
                                <p:cTn id="11" presetID="3" presetClass="entr" presetSubtype="10" fill="hold" nodeType="withEffect">
                                  <p:stCondLst>
                                    <p:cond delay="0"/>
                                  </p:stCondLst>
                                  <p:childTnLst>
                                    <p:set>
                                      <p:cBhvr>
                                        <p:cTn id="12" dur="1" fill="hold">
                                          <p:stCondLst>
                                            <p:cond delay="0"/>
                                          </p:stCondLst>
                                        </p:cTn>
                                        <p:tgtEl>
                                          <p:spTgt spid="112670">
                                            <p:txEl>
                                              <p:pRg st="0" end="0"/>
                                            </p:txEl>
                                          </p:spTgt>
                                        </p:tgtEl>
                                        <p:attrNameLst>
                                          <p:attrName>style.visibility</p:attrName>
                                        </p:attrNameLst>
                                      </p:cBhvr>
                                      <p:to>
                                        <p:strVal val="visible"/>
                                      </p:to>
                                    </p:set>
                                    <p:animEffect transition="in" filter="blinds(horizontal)">
                                      <p:cBhvr>
                                        <p:cTn id="13" dur="500"/>
                                        <p:tgtEl>
                                          <p:spTgt spid="112670">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3" presetClass="entr" presetSubtype="10" fill="hold" nodeType="withEffect">
                                  <p:stCondLst>
                                    <p:cond delay="0"/>
                                  </p:stCondLst>
                                  <p:childTnLst>
                                    <p:set>
                                      <p:cBhvr>
                                        <p:cTn id="15" dur="1" fill="hold">
                                          <p:stCondLst>
                                            <p:cond delay="0"/>
                                          </p:stCondLst>
                                        </p:cTn>
                                        <p:tgtEl>
                                          <p:spTgt spid="112680">
                                            <p:txEl>
                                              <p:pRg st="0" end="0"/>
                                            </p:txEl>
                                          </p:spTgt>
                                        </p:tgtEl>
                                        <p:attrNameLst>
                                          <p:attrName>style.visibility</p:attrName>
                                        </p:attrNameLst>
                                      </p:cBhvr>
                                      <p:to>
                                        <p:strVal val="visible"/>
                                      </p:to>
                                    </p:set>
                                    <p:animEffect transition="in" filter="blinds(horizontal)">
                                      <p:cBhvr>
                                        <p:cTn id="16" dur="500"/>
                                        <p:tgtEl>
                                          <p:spTgt spid="112680">
                                            <p:txEl>
                                              <p:pRg st="0" end="0"/>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par>
                                <p:cTn id="17" presetID="3" presetClass="entr" presetSubtype="10" fill="hold" nodeType="withEffect">
                                  <p:stCondLst>
                                    <p:cond delay="0"/>
                                  </p:stCondLst>
                                  <p:childTnLst>
                                    <p:set>
                                      <p:cBhvr>
                                        <p:cTn id="18" dur="1" fill="hold">
                                          <p:stCondLst>
                                            <p:cond delay="0"/>
                                          </p:stCondLst>
                                        </p:cTn>
                                        <p:tgtEl>
                                          <p:spTgt spid="112694">
                                            <p:txEl>
                                              <p:pRg st="0" end="0"/>
                                            </p:txEl>
                                          </p:spTgt>
                                        </p:tgtEl>
                                        <p:attrNameLst>
                                          <p:attrName>style.visibility</p:attrName>
                                        </p:attrNameLst>
                                      </p:cBhvr>
                                      <p:to>
                                        <p:strVal val="visible"/>
                                      </p:to>
                                    </p:set>
                                    <p:animEffect transition="in" filter="blinds(horizontal)">
                                      <p:cBhvr>
                                        <p:cTn id="19" dur="500"/>
                                        <p:tgtEl>
                                          <p:spTgt spid="112694">
                                            <p:txEl>
                                              <p:pRg st="0" end="0"/>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3" presetClass="entr" presetSubtype="10" fill="hold" nodeType="withEffect">
                                  <p:stCondLst>
                                    <p:cond delay="0"/>
                                  </p:stCondLst>
                                  <p:childTnLst>
                                    <p:set>
                                      <p:cBhvr>
                                        <p:cTn id="21" dur="1" fill="hold">
                                          <p:stCondLst>
                                            <p:cond delay="0"/>
                                          </p:stCondLst>
                                        </p:cTn>
                                        <p:tgtEl>
                                          <p:spTgt spid="112711">
                                            <p:txEl>
                                              <p:pRg st="0" end="0"/>
                                            </p:txEl>
                                          </p:spTgt>
                                        </p:tgtEl>
                                        <p:attrNameLst>
                                          <p:attrName>style.visibility</p:attrName>
                                        </p:attrNameLst>
                                      </p:cBhvr>
                                      <p:to>
                                        <p:strVal val="visible"/>
                                      </p:to>
                                    </p:set>
                                    <p:animEffect transition="in" filter="blinds(horizontal)">
                                      <p:cBhvr>
                                        <p:cTn id="22" dur="500"/>
                                        <p:tgtEl>
                                          <p:spTgt spid="112711">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barn(inVertical)">
                                      <p:cBhvr>
                                        <p:cTn id="2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12716"/>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112642">
                                            <p:txEl>
                                              <p:pRg st="0" end="0"/>
                                            </p:txEl>
                                          </p:spTgt>
                                        </p:tgtEl>
                                        <p:attrNameLst>
                                          <p:attrName>style.visibility</p:attrName>
                                        </p:attrNameLst>
                                      </p:cBhvr>
                                      <p:to>
                                        <p:strVal val="visible"/>
                                      </p:to>
                                    </p:set>
                                    <p:animEffect transition="in" filter="blinds(horizontal)">
                                      <p:cBhvr>
                                        <p:cTn id="33" dur="500"/>
                                        <p:tgtEl>
                                          <p:spTgt spid="112642">
                                            <p:txEl>
                                              <p:pRg st="0" end="0"/>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2" name="applause.wav"/>
                                        </p:tgtEl>
                                      </p:cMediaNode>
                                    </p:audio>
                                  </p:subTnLst>
                                </p:cTn>
                              </p:par>
                              <p:par>
                                <p:cTn id="34" presetID="3" presetClass="entr" presetSubtype="10" fill="hold" nodeType="withEffect">
                                  <p:stCondLst>
                                    <p:cond delay="0"/>
                                  </p:stCondLst>
                                  <p:childTnLst>
                                    <p:set>
                                      <p:cBhvr>
                                        <p:cTn id="35" dur="1" fill="hold">
                                          <p:stCondLst>
                                            <p:cond delay="0"/>
                                          </p:stCondLst>
                                        </p:cTn>
                                        <p:tgtEl>
                                          <p:spTgt spid="112643">
                                            <p:txEl>
                                              <p:pRg st="0" end="0"/>
                                            </p:txEl>
                                          </p:spTgt>
                                        </p:tgtEl>
                                        <p:attrNameLst>
                                          <p:attrName>style.visibility</p:attrName>
                                        </p:attrNameLst>
                                      </p:cBhvr>
                                      <p:to>
                                        <p:strVal val="visible"/>
                                      </p:to>
                                    </p:set>
                                    <p:animEffect transition="in" filter="blinds(horizontal)">
                                      <p:cBhvr>
                                        <p:cTn id="36" dur="500"/>
                                        <p:tgtEl>
                                          <p:spTgt spid="112643">
                                            <p:txEl>
                                              <p:pRg st="0" end="0"/>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par>
                                <p:cTn id="37" presetID="3" presetClass="entr" presetSubtype="10" fill="hold" nodeType="withEffect">
                                  <p:stCondLst>
                                    <p:cond delay="0"/>
                                  </p:stCondLst>
                                  <p:childTnLst>
                                    <p:set>
                                      <p:cBhvr>
                                        <p:cTn id="38" dur="1" fill="hold">
                                          <p:stCondLst>
                                            <p:cond delay="0"/>
                                          </p:stCondLst>
                                        </p:cTn>
                                        <p:tgtEl>
                                          <p:spTgt spid="112644">
                                            <p:txEl>
                                              <p:pRg st="0" end="0"/>
                                            </p:txEl>
                                          </p:spTgt>
                                        </p:tgtEl>
                                        <p:attrNameLst>
                                          <p:attrName>style.visibility</p:attrName>
                                        </p:attrNameLst>
                                      </p:cBhvr>
                                      <p:to>
                                        <p:strVal val="visible"/>
                                      </p:to>
                                    </p:set>
                                    <p:animEffect transition="in" filter="blinds(horizontal)">
                                      <p:cBhvr>
                                        <p:cTn id="39" dur="500"/>
                                        <p:tgtEl>
                                          <p:spTgt spid="112644">
                                            <p:txEl>
                                              <p:pRg st="0" end="0"/>
                                            </p:txEl>
                                          </p:spTgt>
                                        </p:tgtEl>
                                      </p:cBhvr>
                                    </p:animEffec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par>
                                <p:cTn id="40" presetID="3" presetClass="entr" presetSubtype="10" fill="hold" nodeType="withEffect">
                                  <p:stCondLst>
                                    <p:cond delay="0"/>
                                  </p:stCondLst>
                                  <p:childTnLst>
                                    <p:set>
                                      <p:cBhvr>
                                        <p:cTn id="41" dur="1" fill="hold">
                                          <p:stCondLst>
                                            <p:cond delay="0"/>
                                          </p:stCondLst>
                                        </p:cTn>
                                        <p:tgtEl>
                                          <p:spTgt spid="112645">
                                            <p:txEl>
                                              <p:pRg st="0" end="0"/>
                                            </p:txEl>
                                          </p:spTgt>
                                        </p:tgtEl>
                                        <p:attrNameLst>
                                          <p:attrName>style.visibility</p:attrName>
                                        </p:attrNameLst>
                                      </p:cBhvr>
                                      <p:to>
                                        <p:strVal val="visible"/>
                                      </p:to>
                                    </p:set>
                                    <p:animEffect transition="in" filter="blinds(horizontal)">
                                      <p:cBhvr>
                                        <p:cTn id="42" dur="500"/>
                                        <p:tgtEl>
                                          <p:spTgt spid="112645">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par>
                                <p:cTn id="43" presetID="3" presetClass="entr" presetSubtype="10" fill="hold" nodeType="withEffect">
                                  <p:stCondLst>
                                    <p:cond delay="0"/>
                                  </p:stCondLst>
                                  <p:childTnLst>
                                    <p:set>
                                      <p:cBhvr>
                                        <p:cTn id="44" dur="1" fill="hold">
                                          <p:stCondLst>
                                            <p:cond delay="0"/>
                                          </p:stCondLst>
                                        </p:cTn>
                                        <p:tgtEl>
                                          <p:spTgt spid="112646">
                                            <p:txEl>
                                              <p:pRg st="0" end="0"/>
                                            </p:txEl>
                                          </p:spTgt>
                                        </p:tgtEl>
                                        <p:attrNameLst>
                                          <p:attrName>style.visibility</p:attrName>
                                        </p:attrNameLst>
                                      </p:cBhvr>
                                      <p:to>
                                        <p:strVal val="visible"/>
                                      </p:to>
                                    </p:set>
                                    <p:animEffect transition="in" filter="blinds(horizontal)">
                                      <p:cBhvr>
                                        <p:cTn id="45" dur="500"/>
                                        <p:tgtEl>
                                          <p:spTgt spid="112646">
                                            <p:txEl>
                                              <p:pRg st="0" end="0"/>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2" name="applause.wav"/>
                                        </p:tgtEl>
                                      </p:cMediaNode>
                                    </p:audio>
                                  </p:subTnLst>
                                </p:cTn>
                              </p:par>
                              <p:par>
                                <p:cTn id="46" presetID="3" presetClass="entr" presetSubtype="10" fill="hold" nodeType="withEffect">
                                  <p:stCondLst>
                                    <p:cond delay="0"/>
                                  </p:stCondLst>
                                  <p:childTnLst>
                                    <p:set>
                                      <p:cBhvr>
                                        <p:cTn id="47" dur="1" fill="hold">
                                          <p:stCondLst>
                                            <p:cond delay="0"/>
                                          </p:stCondLst>
                                        </p:cTn>
                                        <p:tgtEl>
                                          <p:spTgt spid="112647">
                                            <p:txEl>
                                              <p:pRg st="0" end="0"/>
                                            </p:txEl>
                                          </p:spTgt>
                                        </p:tgtEl>
                                        <p:attrNameLst>
                                          <p:attrName>style.visibility</p:attrName>
                                        </p:attrNameLst>
                                      </p:cBhvr>
                                      <p:to>
                                        <p:strVal val="visible"/>
                                      </p:to>
                                    </p:set>
                                    <p:animEffect transition="in" filter="blinds(horizontal)">
                                      <p:cBhvr>
                                        <p:cTn id="48" dur="500"/>
                                        <p:tgtEl>
                                          <p:spTgt spid="112647">
                                            <p:txEl>
                                              <p:pRg st="0" end="0"/>
                                            </p:txEl>
                                          </p:spTgt>
                                        </p:tgtEl>
                                      </p:cBhvr>
                                    </p:animEffect>
                                  </p:childTnLst>
                                  <p:subTnLst>
                                    <p:audio>
                                      <p:cMediaNode>
                                        <p:cTn display="0" masterRel="sameClick">
                                          <p:stCondLst>
                                            <p:cond evt="begin" delay="0">
                                              <p:tn val="46"/>
                                            </p:cond>
                                          </p:stCondLst>
                                          <p:endCondLst>
                                            <p:cond evt="onStopAudio" delay="0">
                                              <p:tgtEl>
                                                <p:sldTgt/>
                                              </p:tgtEl>
                                            </p:cond>
                                          </p:endCondLst>
                                        </p:cTn>
                                        <p:tgtEl>
                                          <p:sndTgt r:embed="rId2" name="applause.wav"/>
                                        </p:tgtEl>
                                      </p:cMediaNode>
                                    </p:audio>
                                  </p:subTnLst>
                                </p:cTn>
                              </p:par>
                              <p:par>
                                <p:cTn id="49" presetID="3" presetClass="entr" presetSubtype="10" fill="hold" nodeType="withEffect">
                                  <p:stCondLst>
                                    <p:cond delay="0"/>
                                  </p:stCondLst>
                                  <p:childTnLst>
                                    <p:set>
                                      <p:cBhvr>
                                        <p:cTn id="50" dur="1" fill="hold">
                                          <p:stCondLst>
                                            <p:cond delay="0"/>
                                          </p:stCondLst>
                                        </p:cTn>
                                        <p:tgtEl>
                                          <p:spTgt spid="112648">
                                            <p:txEl>
                                              <p:pRg st="0" end="0"/>
                                            </p:txEl>
                                          </p:spTgt>
                                        </p:tgtEl>
                                        <p:attrNameLst>
                                          <p:attrName>style.visibility</p:attrName>
                                        </p:attrNameLst>
                                      </p:cBhvr>
                                      <p:to>
                                        <p:strVal val="visible"/>
                                      </p:to>
                                    </p:set>
                                    <p:animEffect transition="in" filter="blinds(horizontal)">
                                      <p:cBhvr>
                                        <p:cTn id="51" dur="500"/>
                                        <p:tgtEl>
                                          <p:spTgt spid="112648">
                                            <p:txEl>
                                              <p:pRg st="0" end="0"/>
                                            </p:txEl>
                                          </p:spTgt>
                                        </p:tgtEl>
                                      </p:cBhvr>
                                    </p:animEffect>
                                  </p:childTnLst>
                                  <p:subTnLst>
                                    <p:audio>
                                      <p:cMediaNode>
                                        <p:cTn display="0" masterRel="sameClick">
                                          <p:stCondLst>
                                            <p:cond evt="begin" delay="0">
                                              <p:tn val="49"/>
                                            </p:cond>
                                          </p:stCondLst>
                                          <p:endCondLst>
                                            <p:cond evt="onStopAudio" delay="0">
                                              <p:tgtEl>
                                                <p:sldTgt/>
                                              </p:tgtEl>
                                            </p:cond>
                                          </p:endCondLst>
                                        </p:cTn>
                                        <p:tgtEl>
                                          <p:sndTgt r:embed="rId2" name="applause.wav"/>
                                        </p:tgtEl>
                                      </p:cMediaNode>
                                    </p:audio>
                                  </p:subTnLst>
                                </p:cTn>
                              </p:par>
                              <p:par>
                                <p:cTn id="52" presetID="3" presetClass="entr" presetSubtype="10" fill="hold" nodeType="withEffect">
                                  <p:stCondLst>
                                    <p:cond delay="0"/>
                                  </p:stCondLst>
                                  <p:childTnLst>
                                    <p:set>
                                      <p:cBhvr>
                                        <p:cTn id="53" dur="1" fill="hold">
                                          <p:stCondLst>
                                            <p:cond delay="0"/>
                                          </p:stCondLst>
                                        </p:cTn>
                                        <p:tgtEl>
                                          <p:spTgt spid="112649">
                                            <p:txEl>
                                              <p:pRg st="0" end="0"/>
                                            </p:txEl>
                                          </p:spTgt>
                                        </p:tgtEl>
                                        <p:attrNameLst>
                                          <p:attrName>style.visibility</p:attrName>
                                        </p:attrNameLst>
                                      </p:cBhvr>
                                      <p:to>
                                        <p:strVal val="visible"/>
                                      </p:to>
                                    </p:set>
                                    <p:animEffect transition="in" filter="blinds(horizontal)">
                                      <p:cBhvr>
                                        <p:cTn id="54" dur="500"/>
                                        <p:tgtEl>
                                          <p:spTgt spid="112649">
                                            <p:txEl>
                                              <p:pRg st="0" end="0"/>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par>
                                <p:cTn id="55" presetID="3" presetClass="entr" presetSubtype="10" fill="hold" nodeType="withEffect">
                                  <p:stCondLst>
                                    <p:cond delay="0"/>
                                  </p:stCondLst>
                                  <p:childTnLst>
                                    <p:set>
                                      <p:cBhvr>
                                        <p:cTn id="56" dur="1" fill="hold">
                                          <p:stCondLst>
                                            <p:cond delay="0"/>
                                          </p:stCondLst>
                                        </p:cTn>
                                        <p:tgtEl>
                                          <p:spTgt spid="112650">
                                            <p:txEl>
                                              <p:pRg st="0" end="0"/>
                                            </p:txEl>
                                          </p:spTgt>
                                        </p:tgtEl>
                                        <p:attrNameLst>
                                          <p:attrName>style.visibility</p:attrName>
                                        </p:attrNameLst>
                                      </p:cBhvr>
                                      <p:to>
                                        <p:strVal val="visible"/>
                                      </p:to>
                                    </p:set>
                                    <p:animEffect transition="in" filter="blinds(horizontal)">
                                      <p:cBhvr>
                                        <p:cTn id="57" dur="500"/>
                                        <p:tgtEl>
                                          <p:spTgt spid="112650">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2716"/>
                  </p:tgtEl>
                </p:cond>
              </p:nextCondLst>
            </p:seq>
            <p:seq concurrent="1" nextAc="seek">
              <p:cTn id="58" restart="whenNotActive" fill="hold" evtFilter="cancelBubble" nodeType="interactiveSeq">
                <p:stCondLst>
                  <p:cond evt="onClick" delay="0">
                    <p:tgtEl>
                      <p:spTgt spid="112717"/>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3" presetClass="entr" presetSubtype="10" fill="hold" nodeType="clickEffect">
                                  <p:stCondLst>
                                    <p:cond delay="0"/>
                                  </p:stCondLst>
                                  <p:childTnLst>
                                    <p:set>
                                      <p:cBhvr>
                                        <p:cTn id="62" dur="1" fill="hold">
                                          <p:stCondLst>
                                            <p:cond delay="0"/>
                                          </p:stCondLst>
                                        </p:cTn>
                                        <p:tgtEl>
                                          <p:spTgt spid="112652">
                                            <p:txEl>
                                              <p:pRg st="0" end="0"/>
                                            </p:txEl>
                                          </p:spTgt>
                                        </p:tgtEl>
                                        <p:attrNameLst>
                                          <p:attrName>style.visibility</p:attrName>
                                        </p:attrNameLst>
                                      </p:cBhvr>
                                      <p:to>
                                        <p:strVal val="visible"/>
                                      </p:to>
                                    </p:set>
                                    <p:animEffect transition="in" filter="blinds(horizontal)">
                                      <p:cBhvr>
                                        <p:cTn id="63" dur="500"/>
                                        <p:tgtEl>
                                          <p:spTgt spid="112652">
                                            <p:txEl>
                                              <p:pRg st="0" end="0"/>
                                            </p:txEl>
                                          </p:spTgt>
                                        </p:tgtEl>
                                      </p:cBhvr>
                                    </p:animEffect>
                                  </p:childTnLst>
                                  <p:subTnLst>
                                    <p:audio>
                                      <p:cMediaNode>
                                        <p:cTn display="0" masterRel="sameClick">
                                          <p:stCondLst>
                                            <p:cond evt="begin" delay="0">
                                              <p:tn val="61"/>
                                            </p:cond>
                                          </p:stCondLst>
                                          <p:endCondLst>
                                            <p:cond evt="onStopAudio" delay="0">
                                              <p:tgtEl>
                                                <p:sldTgt/>
                                              </p:tgtEl>
                                            </p:cond>
                                          </p:endCondLst>
                                        </p:cTn>
                                        <p:tgtEl>
                                          <p:sndTgt r:embed="rId2" name="applause.wav"/>
                                        </p:tgtEl>
                                      </p:cMediaNode>
                                    </p:audio>
                                  </p:subTnLst>
                                </p:cTn>
                              </p:par>
                              <p:par>
                                <p:cTn id="64" presetID="3" presetClass="entr" presetSubtype="10" fill="hold" nodeType="withEffect">
                                  <p:stCondLst>
                                    <p:cond delay="0"/>
                                  </p:stCondLst>
                                  <p:childTnLst>
                                    <p:set>
                                      <p:cBhvr>
                                        <p:cTn id="65" dur="1" fill="hold">
                                          <p:stCondLst>
                                            <p:cond delay="0"/>
                                          </p:stCondLst>
                                        </p:cTn>
                                        <p:tgtEl>
                                          <p:spTgt spid="112653">
                                            <p:txEl>
                                              <p:pRg st="0" end="0"/>
                                            </p:txEl>
                                          </p:spTgt>
                                        </p:tgtEl>
                                        <p:attrNameLst>
                                          <p:attrName>style.visibility</p:attrName>
                                        </p:attrNameLst>
                                      </p:cBhvr>
                                      <p:to>
                                        <p:strVal val="visible"/>
                                      </p:to>
                                    </p:set>
                                    <p:animEffect transition="in" filter="blinds(horizontal)">
                                      <p:cBhvr>
                                        <p:cTn id="66" dur="500"/>
                                        <p:tgtEl>
                                          <p:spTgt spid="112653">
                                            <p:txEl>
                                              <p:pRg st="0" end="0"/>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2" name="applause.wav"/>
                                        </p:tgtEl>
                                      </p:cMediaNode>
                                    </p:audio>
                                  </p:subTnLst>
                                </p:cTn>
                              </p:par>
                              <p:par>
                                <p:cTn id="67" presetID="3" presetClass="entr" presetSubtype="10" fill="hold" nodeType="withEffect">
                                  <p:stCondLst>
                                    <p:cond delay="0"/>
                                  </p:stCondLst>
                                  <p:childTnLst>
                                    <p:set>
                                      <p:cBhvr>
                                        <p:cTn id="68" dur="1" fill="hold">
                                          <p:stCondLst>
                                            <p:cond delay="0"/>
                                          </p:stCondLst>
                                        </p:cTn>
                                        <p:tgtEl>
                                          <p:spTgt spid="112654">
                                            <p:txEl>
                                              <p:pRg st="0" end="0"/>
                                            </p:txEl>
                                          </p:spTgt>
                                        </p:tgtEl>
                                        <p:attrNameLst>
                                          <p:attrName>style.visibility</p:attrName>
                                        </p:attrNameLst>
                                      </p:cBhvr>
                                      <p:to>
                                        <p:strVal val="visible"/>
                                      </p:to>
                                    </p:set>
                                    <p:animEffect transition="in" filter="blinds(horizontal)">
                                      <p:cBhvr>
                                        <p:cTn id="69" dur="500"/>
                                        <p:tgtEl>
                                          <p:spTgt spid="112654">
                                            <p:txEl>
                                              <p:pRg st="0" end="0"/>
                                            </p:txEl>
                                          </p:spTgt>
                                        </p:tgtEl>
                                      </p:cBhvr>
                                    </p:animEffect>
                                  </p:childTnLst>
                                  <p:subTnLst>
                                    <p:audio>
                                      <p:cMediaNode>
                                        <p:cTn display="0" masterRel="sameClick">
                                          <p:stCondLst>
                                            <p:cond evt="begin" delay="0">
                                              <p:tn val="67"/>
                                            </p:cond>
                                          </p:stCondLst>
                                          <p:endCondLst>
                                            <p:cond evt="onStopAudio" delay="0">
                                              <p:tgtEl>
                                                <p:sldTgt/>
                                              </p:tgtEl>
                                            </p:cond>
                                          </p:endCondLst>
                                        </p:cTn>
                                        <p:tgtEl>
                                          <p:sndTgt r:embed="rId2" name="applause.wav"/>
                                        </p:tgtEl>
                                      </p:cMediaNode>
                                    </p:audio>
                                  </p:subTnLst>
                                </p:cTn>
                              </p:par>
                              <p:par>
                                <p:cTn id="70" presetID="3" presetClass="entr" presetSubtype="10" fill="hold" nodeType="withEffect">
                                  <p:stCondLst>
                                    <p:cond delay="0"/>
                                  </p:stCondLst>
                                  <p:childTnLst>
                                    <p:set>
                                      <p:cBhvr>
                                        <p:cTn id="71" dur="1" fill="hold">
                                          <p:stCondLst>
                                            <p:cond delay="0"/>
                                          </p:stCondLst>
                                        </p:cTn>
                                        <p:tgtEl>
                                          <p:spTgt spid="112655">
                                            <p:txEl>
                                              <p:pRg st="0" end="0"/>
                                            </p:txEl>
                                          </p:spTgt>
                                        </p:tgtEl>
                                        <p:attrNameLst>
                                          <p:attrName>style.visibility</p:attrName>
                                        </p:attrNameLst>
                                      </p:cBhvr>
                                      <p:to>
                                        <p:strVal val="visible"/>
                                      </p:to>
                                    </p:set>
                                    <p:animEffect transition="in" filter="blinds(horizontal)">
                                      <p:cBhvr>
                                        <p:cTn id="72" dur="500"/>
                                        <p:tgtEl>
                                          <p:spTgt spid="112655">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2" name="applause.wav"/>
                                        </p:tgtEl>
                                      </p:cMediaNode>
                                    </p:audio>
                                  </p:subTnLst>
                                </p:cTn>
                              </p:par>
                              <p:par>
                                <p:cTn id="73" presetID="3" presetClass="entr" presetSubtype="10" fill="hold" nodeType="withEffect">
                                  <p:stCondLst>
                                    <p:cond delay="0"/>
                                  </p:stCondLst>
                                  <p:childTnLst>
                                    <p:set>
                                      <p:cBhvr>
                                        <p:cTn id="74" dur="1" fill="hold">
                                          <p:stCondLst>
                                            <p:cond delay="0"/>
                                          </p:stCondLst>
                                        </p:cTn>
                                        <p:tgtEl>
                                          <p:spTgt spid="112656">
                                            <p:txEl>
                                              <p:pRg st="0" end="0"/>
                                            </p:txEl>
                                          </p:spTgt>
                                        </p:tgtEl>
                                        <p:attrNameLst>
                                          <p:attrName>style.visibility</p:attrName>
                                        </p:attrNameLst>
                                      </p:cBhvr>
                                      <p:to>
                                        <p:strVal val="visible"/>
                                      </p:to>
                                    </p:set>
                                    <p:animEffect transition="in" filter="blinds(horizontal)">
                                      <p:cBhvr>
                                        <p:cTn id="75" dur="500"/>
                                        <p:tgtEl>
                                          <p:spTgt spid="112656">
                                            <p:txEl>
                                              <p:pRg st="0" end="0"/>
                                            </p:txEl>
                                          </p:spTgt>
                                        </p:tgtEl>
                                      </p:cBhvr>
                                    </p:animEffect>
                                  </p:childTnLst>
                                  <p:subTnLst>
                                    <p:audio>
                                      <p:cMediaNode>
                                        <p:cTn display="0" masterRel="sameClick">
                                          <p:stCondLst>
                                            <p:cond evt="begin" delay="0">
                                              <p:tn val="73"/>
                                            </p:cond>
                                          </p:stCondLst>
                                          <p:endCondLst>
                                            <p:cond evt="onStopAudio" delay="0">
                                              <p:tgtEl>
                                                <p:sldTgt/>
                                              </p:tgtEl>
                                            </p:cond>
                                          </p:endCondLst>
                                        </p:cTn>
                                        <p:tgtEl>
                                          <p:sndTgt r:embed="rId2" name="applause.wav"/>
                                        </p:tgtEl>
                                      </p:cMediaNode>
                                    </p:audio>
                                  </p:subTnLst>
                                </p:cTn>
                              </p:par>
                              <p:par>
                                <p:cTn id="76" presetID="3" presetClass="entr" presetSubtype="10" fill="hold" nodeType="withEffect">
                                  <p:stCondLst>
                                    <p:cond delay="0"/>
                                  </p:stCondLst>
                                  <p:childTnLst>
                                    <p:set>
                                      <p:cBhvr>
                                        <p:cTn id="77" dur="1" fill="hold">
                                          <p:stCondLst>
                                            <p:cond delay="0"/>
                                          </p:stCondLst>
                                        </p:cTn>
                                        <p:tgtEl>
                                          <p:spTgt spid="112657">
                                            <p:txEl>
                                              <p:pRg st="0" end="0"/>
                                            </p:txEl>
                                          </p:spTgt>
                                        </p:tgtEl>
                                        <p:attrNameLst>
                                          <p:attrName>style.visibility</p:attrName>
                                        </p:attrNameLst>
                                      </p:cBhvr>
                                      <p:to>
                                        <p:strVal val="visible"/>
                                      </p:to>
                                    </p:set>
                                    <p:animEffect transition="in" filter="blinds(horizontal)">
                                      <p:cBhvr>
                                        <p:cTn id="78" dur="500"/>
                                        <p:tgtEl>
                                          <p:spTgt spid="112657">
                                            <p:txEl>
                                              <p:pRg st="0" end="0"/>
                                            </p:txEl>
                                          </p:spTgt>
                                        </p:tgtEl>
                                      </p:cBhvr>
                                    </p:animEffect>
                                  </p:childTnLst>
                                  <p:subTnLst>
                                    <p:audio>
                                      <p:cMediaNode>
                                        <p:cTn display="0" masterRel="sameClick">
                                          <p:stCondLst>
                                            <p:cond evt="begin" delay="0">
                                              <p:tn val="76"/>
                                            </p:cond>
                                          </p:stCondLst>
                                          <p:endCondLst>
                                            <p:cond evt="onStopAudio" delay="0">
                                              <p:tgtEl>
                                                <p:sldTgt/>
                                              </p:tgtEl>
                                            </p:cond>
                                          </p:endCondLst>
                                        </p:cTn>
                                        <p:tgtEl>
                                          <p:sndTgt r:embed="rId2" name="applause.wav"/>
                                        </p:tgtEl>
                                      </p:cMediaNode>
                                    </p:audio>
                                  </p:subTnLst>
                                </p:cTn>
                              </p:par>
                              <p:par>
                                <p:cTn id="79" presetID="3" presetClass="entr" presetSubtype="10" fill="hold" nodeType="withEffect">
                                  <p:stCondLst>
                                    <p:cond delay="0"/>
                                  </p:stCondLst>
                                  <p:childTnLst>
                                    <p:set>
                                      <p:cBhvr>
                                        <p:cTn id="80" dur="1" fill="hold">
                                          <p:stCondLst>
                                            <p:cond delay="0"/>
                                          </p:stCondLst>
                                        </p:cTn>
                                        <p:tgtEl>
                                          <p:spTgt spid="112658">
                                            <p:txEl>
                                              <p:pRg st="0" end="0"/>
                                            </p:txEl>
                                          </p:spTgt>
                                        </p:tgtEl>
                                        <p:attrNameLst>
                                          <p:attrName>style.visibility</p:attrName>
                                        </p:attrNameLst>
                                      </p:cBhvr>
                                      <p:to>
                                        <p:strVal val="visible"/>
                                      </p:to>
                                    </p:set>
                                    <p:animEffect transition="in" filter="blinds(horizontal)">
                                      <p:cBhvr>
                                        <p:cTn id="81" dur="500"/>
                                        <p:tgtEl>
                                          <p:spTgt spid="112658">
                                            <p:txEl>
                                              <p:pRg st="0" end="0"/>
                                            </p:txEl>
                                          </p:spTgt>
                                        </p:tgtEl>
                                      </p:cBhvr>
                                    </p:animEffect>
                                  </p:childTnLst>
                                  <p:subTnLst>
                                    <p:audio>
                                      <p:cMediaNode>
                                        <p:cTn display="0" masterRel="sameClick">
                                          <p:stCondLst>
                                            <p:cond evt="begin" delay="0">
                                              <p:tn val="79"/>
                                            </p:cond>
                                          </p:stCondLst>
                                          <p:endCondLst>
                                            <p:cond evt="onStopAudio" delay="0">
                                              <p:tgtEl>
                                                <p:sldTgt/>
                                              </p:tgtEl>
                                            </p:cond>
                                          </p:endCondLst>
                                        </p:cTn>
                                        <p:tgtEl>
                                          <p:sndTgt r:embed="rId2" name="applause.wav"/>
                                        </p:tgtEl>
                                      </p:cMediaNode>
                                    </p:audio>
                                  </p:subTnLst>
                                </p:cTn>
                              </p:par>
                              <p:par>
                                <p:cTn id="82" presetID="3" presetClass="entr" presetSubtype="10" fill="hold" nodeType="withEffect">
                                  <p:stCondLst>
                                    <p:cond delay="0"/>
                                  </p:stCondLst>
                                  <p:childTnLst>
                                    <p:set>
                                      <p:cBhvr>
                                        <p:cTn id="83" dur="1" fill="hold">
                                          <p:stCondLst>
                                            <p:cond delay="0"/>
                                          </p:stCondLst>
                                        </p:cTn>
                                        <p:tgtEl>
                                          <p:spTgt spid="112659">
                                            <p:txEl>
                                              <p:pRg st="0" end="0"/>
                                            </p:txEl>
                                          </p:spTgt>
                                        </p:tgtEl>
                                        <p:attrNameLst>
                                          <p:attrName>style.visibility</p:attrName>
                                        </p:attrNameLst>
                                      </p:cBhvr>
                                      <p:to>
                                        <p:strVal val="visible"/>
                                      </p:to>
                                    </p:set>
                                    <p:animEffect transition="in" filter="blinds(horizontal)">
                                      <p:cBhvr>
                                        <p:cTn id="84" dur="500"/>
                                        <p:tgtEl>
                                          <p:spTgt spid="112659">
                                            <p:txEl>
                                              <p:pRg st="0" end="0"/>
                                            </p:txEl>
                                          </p:spTgt>
                                        </p:tgtEl>
                                      </p:cBhvr>
                                    </p:animEffect>
                                  </p:childTnLst>
                                  <p:subTnLst>
                                    <p:audio>
                                      <p:cMediaNode>
                                        <p:cTn display="0" masterRel="sameClick">
                                          <p:stCondLst>
                                            <p:cond evt="begin" delay="0">
                                              <p:tn val="82"/>
                                            </p:cond>
                                          </p:stCondLst>
                                          <p:endCondLst>
                                            <p:cond evt="onStopAudio" delay="0">
                                              <p:tgtEl>
                                                <p:sldTgt/>
                                              </p:tgtEl>
                                            </p:cond>
                                          </p:endCondLst>
                                        </p:cTn>
                                        <p:tgtEl>
                                          <p:sndTgt r:embed="rId2" name="applause.wav"/>
                                        </p:tgtEl>
                                      </p:cMediaNode>
                                    </p:audio>
                                  </p:subTnLst>
                                </p:cTn>
                              </p:par>
                              <p:par>
                                <p:cTn id="85" presetID="3" presetClass="entr" presetSubtype="10" fill="hold" nodeType="withEffect">
                                  <p:stCondLst>
                                    <p:cond delay="0"/>
                                  </p:stCondLst>
                                  <p:childTnLst>
                                    <p:set>
                                      <p:cBhvr>
                                        <p:cTn id="86" dur="1" fill="hold">
                                          <p:stCondLst>
                                            <p:cond delay="0"/>
                                          </p:stCondLst>
                                        </p:cTn>
                                        <p:tgtEl>
                                          <p:spTgt spid="112660">
                                            <p:txEl>
                                              <p:pRg st="0" end="0"/>
                                            </p:txEl>
                                          </p:spTgt>
                                        </p:tgtEl>
                                        <p:attrNameLst>
                                          <p:attrName>style.visibility</p:attrName>
                                        </p:attrNameLst>
                                      </p:cBhvr>
                                      <p:to>
                                        <p:strVal val="visible"/>
                                      </p:to>
                                    </p:set>
                                    <p:animEffect transition="in" filter="blinds(horizontal)">
                                      <p:cBhvr>
                                        <p:cTn id="87" dur="500"/>
                                        <p:tgtEl>
                                          <p:spTgt spid="112660">
                                            <p:txEl>
                                              <p:pRg st="0" end="0"/>
                                            </p:txEl>
                                          </p:spTgt>
                                        </p:tgtEl>
                                      </p:cBhvr>
                                    </p:animEffect>
                                  </p:childTnLst>
                                  <p:subTnLst>
                                    <p:audio>
                                      <p:cMediaNode>
                                        <p:cTn display="0" masterRel="sameClick">
                                          <p:stCondLst>
                                            <p:cond evt="begin" delay="0">
                                              <p:tn val="85"/>
                                            </p:cond>
                                          </p:stCondLst>
                                          <p:endCondLst>
                                            <p:cond evt="onStopAudio" delay="0">
                                              <p:tgtEl>
                                                <p:sldTgt/>
                                              </p:tgtEl>
                                            </p:cond>
                                          </p:endCondLst>
                                        </p:cTn>
                                        <p:tgtEl>
                                          <p:sndTgt r:embed="rId2" name="applause.wav"/>
                                        </p:tgtEl>
                                      </p:cMediaNode>
                                    </p:audio>
                                  </p:subTnLst>
                                </p:cTn>
                              </p:par>
                              <p:par>
                                <p:cTn id="88" presetID="3" presetClass="entr" presetSubtype="10" fill="hold" nodeType="withEffect">
                                  <p:stCondLst>
                                    <p:cond delay="0"/>
                                  </p:stCondLst>
                                  <p:childTnLst>
                                    <p:set>
                                      <p:cBhvr>
                                        <p:cTn id="89" dur="1" fill="hold">
                                          <p:stCondLst>
                                            <p:cond delay="0"/>
                                          </p:stCondLst>
                                        </p:cTn>
                                        <p:tgtEl>
                                          <p:spTgt spid="112661">
                                            <p:txEl>
                                              <p:pRg st="0" end="0"/>
                                            </p:txEl>
                                          </p:spTgt>
                                        </p:tgtEl>
                                        <p:attrNameLst>
                                          <p:attrName>style.visibility</p:attrName>
                                        </p:attrNameLst>
                                      </p:cBhvr>
                                      <p:to>
                                        <p:strVal val="visible"/>
                                      </p:to>
                                    </p:set>
                                    <p:animEffect transition="in" filter="blinds(horizontal)">
                                      <p:cBhvr>
                                        <p:cTn id="90" dur="500"/>
                                        <p:tgtEl>
                                          <p:spTgt spid="112661">
                                            <p:txEl>
                                              <p:pRg st="0" end="0"/>
                                            </p:txEl>
                                          </p:spTgt>
                                        </p:tgtEl>
                                      </p:cBhvr>
                                    </p:animEffect>
                                  </p:childTnLst>
                                  <p:subTnLst>
                                    <p:audio>
                                      <p:cMediaNode>
                                        <p:cTn display="0" masterRel="sameClick">
                                          <p:stCondLst>
                                            <p:cond evt="begin" delay="0">
                                              <p:tn val="88"/>
                                            </p:cond>
                                          </p:stCondLst>
                                          <p:endCondLst>
                                            <p:cond evt="onStopAudio" delay="0">
                                              <p:tgtEl>
                                                <p:sldTgt/>
                                              </p:tgtEl>
                                            </p:cond>
                                          </p:endCondLst>
                                        </p:cTn>
                                        <p:tgtEl>
                                          <p:sndTgt r:embed="rId2" name="applause.wav"/>
                                        </p:tgtEl>
                                      </p:cMediaNode>
                                    </p:audio>
                                  </p:subTnLst>
                                </p:cTn>
                              </p:par>
                              <p:par>
                                <p:cTn id="91" presetID="3" presetClass="entr" presetSubtype="10" fill="hold" nodeType="withEffect">
                                  <p:stCondLst>
                                    <p:cond delay="0"/>
                                  </p:stCondLst>
                                  <p:childTnLst>
                                    <p:set>
                                      <p:cBhvr>
                                        <p:cTn id="92" dur="1" fill="hold">
                                          <p:stCondLst>
                                            <p:cond delay="0"/>
                                          </p:stCondLst>
                                        </p:cTn>
                                        <p:tgtEl>
                                          <p:spTgt spid="112651">
                                            <p:txEl>
                                              <p:pRg st="0" end="0"/>
                                            </p:txEl>
                                          </p:spTgt>
                                        </p:tgtEl>
                                        <p:attrNameLst>
                                          <p:attrName>style.visibility</p:attrName>
                                        </p:attrNameLst>
                                      </p:cBhvr>
                                      <p:to>
                                        <p:strVal val="visible"/>
                                      </p:to>
                                    </p:set>
                                    <p:animEffect transition="in" filter="blinds(horizontal)">
                                      <p:cBhvr>
                                        <p:cTn id="93" dur="500"/>
                                        <p:tgtEl>
                                          <p:spTgt spid="112651">
                                            <p:txEl>
                                              <p:pRg st="0" end="0"/>
                                            </p:txEl>
                                          </p:spTgt>
                                        </p:tgtEl>
                                      </p:cBhvr>
                                    </p:animEffect>
                                  </p:childTnLst>
                                  <p:subTnLst>
                                    <p:audio>
                                      <p:cMediaNode>
                                        <p:cTn display="0" masterRel="sameClick">
                                          <p:stCondLst>
                                            <p:cond evt="begin" delay="0">
                                              <p:tn val="91"/>
                                            </p:cond>
                                          </p:stCondLst>
                                          <p:endCondLst>
                                            <p:cond evt="onStopAudio" delay="0">
                                              <p:tgtEl>
                                                <p:sldTgt/>
                                              </p:tgtEl>
                                            </p:cond>
                                          </p:endCondLst>
                                        </p:cTn>
                                        <p:tgtEl>
                                          <p:sndTgt r:embed="rId2" name="applause.wav"/>
                                        </p:tgtEl>
                                      </p:cMediaNode>
                                    </p:audio>
                                  </p:subTnLst>
                                </p:cTn>
                              </p:par>
                              <p:par>
                                <p:cTn id="94" presetID="3" presetClass="entr" presetSubtype="10" fill="hold" nodeType="withEffect">
                                  <p:stCondLst>
                                    <p:cond delay="0"/>
                                  </p:stCondLst>
                                  <p:childTnLst>
                                    <p:set>
                                      <p:cBhvr>
                                        <p:cTn id="95" dur="1" fill="hold">
                                          <p:stCondLst>
                                            <p:cond delay="0"/>
                                          </p:stCondLst>
                                        </p:cTn>
                                        <p:tgtEl>
                                          <p:spTgt spid="112662">
                                            <p:txEl>
                                              <p:pRg st="0" end="0"/>
                                            </p:txEl>
                                          </p:spTgt>
                                        </p:tgtEl>
                                        <p:attrNameLst>
                                          <p:attrName>style.visibility</p:attrName>
                                        </p:attrNameLst>
                                      </p:cBhvr>
                                      <p:to>
                                        <p:strVal val="visible"/>
                                      </p:to>
                                    </p:set>
                                    <p:animEffect transition="in" filter="blinds(horizontal)">
                                      <p:cBhvr>
                                        <p:cTn id="96" dur="500"/>
                                        <p:tgtEl>
                                          <p:spTgt spid="112662">
                                            <p:txEl>
                                              <p:pRg st="0" end="0"/>
                                            </p:txEl>
                                          </p:spTgt>
                                        </p:tgtEl>
                                      </p:cBhvr>
                                    </p:animEffect>
                                  </p:childTnLst>
                                  <p:subTnLst>
                                    <p:audio>
                                      <p:cMediaNode>
                                        <p:cTn display="0" masterRel="sameClick">
                                          <p:stCondLst>
                                            <p:cond evt="begin" delay="0">
                                              <p:tn val="94"/>
                                            </p:cond>
                                          </p:stCondLst>
                                          <p:endCondLst>
                                            <p:cond evt="onStopAudio" delay="0">
                                              <p:tgtEl>
                                                <p:sldTgt/>
                                              </p:tgtEl>
                                            </p:cond>
                                          </p:endCondLst>
                                        </p:cTn>
                                        <p:tgtEl>
                                          <p:sndTgt r:embed="rId2" name="applause.wav"/>
                                        </p:tgtEl>
                                      </p:cMediaNode>
                                    </p:audio>
                                  </p:subTnLst>
                                </p:cTn>
                              </p:par>
                              <p:par>
                                <p:cTn id="97" presetID="3" presetClass="entr" presetSubtype="10" fill="hold" nodeType="withEffect">
                                  <p:stCondLst>
                                    <p:cond delay="0"/>
                                  </p:stCondLst>
                                  <p:childTnLst>
                                    <p:set>
                                      <p:cBhvr>
                                        <p:cTn id="98" dur="1" fill="hold">
                                          <p:stCondLst>
                                            <p:cond delay="0"/>
                                          </p:stCondLst>
                                        </p:cTn>
                                        <p:tgtEl>
                                          <p:spTgt spid="112663">
                                            <p:txEl>
                                              <p:pRg st="0" end="0"/>
                                            </p:txEl>
                                          </p:spTgt>
                                        </p:tgtEl>
                                        <p:attrNameLst>
                                          <p:attrName>style.visibility</p:attrName>
                                        </p:attrNameLst>
                                      </p:cBhvr>
                                      <p:to>
                                        <p:strVal val="visible"/>
                                      </p:to>
                                    </p:set>
                                    <p:animEffect transition="in" filter="blinds(horizontal)">
                                      <p:cBhvr>
                                        <p:cTn id="99" dur="500"/>
                                        <p:tgtEl>
                                          <p:spTgt spid="112663">
                                            <p:txEl>
                                              <p:pRg st="0" end="0"/>
                                            </p:txEl>
                                          </p:spTgt>
                                        </p:tgtEl>
                                      </p:cBhvr>
                                    </p:animEffect>
                                  </p:childTnLst>
                                  <p:subTnLst>
                                    <p:audio>
                                      <p:cMediaNode>
                                        <p:cTn display="0" masterRel="sameClick">
                                          <p:stCondLst>
                                            <p:cond evt="begin" delay="0">
                                              <p:tn val="97"/>
                                            </p:cond>
                                          </p:stCondLst>
                                          <p:endCondLst>
                                            <p:cond evt="onStopAudio" delay="0">
                                              <p:tgtEl>
                                                <p:sldTgt/>
                                              </p:tgtEl>
                                            </p:cond>
                                          </p:endCondLst>
                                        </p:cTn>
                                        <p:tgtEl>
                                          <p:sndTgt r:embed="rId2" name="applause.wav"/>
                                        </p:tgtEl>
                                      </p:cMediaNode>
                                    </p:audio>
                                  </p:subTnLst>
                                </p:cTn>
                              </p:par>
                              <p:par>
                                <p:cTn id="100" presetID="3" presetClass="entr" presetSubtype="10" fill="hold" nodeType="withEffect">
                                  <p:stCondLst>
                                    <p:cond delay="0"/>
                                  </p:stCondLst>
                                  <p:childTnLst>
                                    <p:set>
                                      <p:cBhvr>
                                        <p:cTn id="101" dur="1" fill="hold">
                                          <p:stCondLst>
                                            <p:cond delay="0"/>
                                          </p:stCondLst>
                                        </p:cTn>
                                        <p:tgtEl>
                                          <p:spTgt spid="112664">
                                            <p:txEl>
                                              <p:pRg st="0" end="0"/>
                                            </p:txEl>
                                          </p:spTgt>
                                        </p:tgtEl>
                                        <p:attrNameLst>
                                          <p:attrName>style.visibility</p:attrName>
                                        </p:attrNameLst>
                                      </p:cBhvr>
                                      <p:to>
                                        <p:strVal val="visible"/>
                                      </p:to>
                                    </p:set>
                                    <p:animEffect transition="in" filter="blinds(horizontal)">
                                      <p:cBhvr>
                                        <p:cTn id="102" dur="500"/>
                                        <p:tgtEl>
                                          <p:spTgt spid="112664">
                                            <p:txEl>
                                              <p:pRg st="0" end="0"/>
                                            </p:txEl>
                                          </p:spTgt>
                                        </p:tgtEl>
                                      </p:cBhvr>
                                    </p:animEffect>
                                  </p:childTnLst>
                                  <p:subTnLst>
                                    <p:audio>
                                      <p:cMediaNode>
                                        <p:cTn display="0" masterRel="sameClick">
                                          <p:stCondLst>
                                            <p:cond evt="begin" delay="0">
                                              <p:tn val="100"/>
                                            </p:cond>
                                          </p:stCondLst>
                                          <p:endCondLst>
                                            <p:cond evt="onStopAudio" delay="0">
                                              <p:tgtEl>
                                                <p:sldTgt/>
                                              </p:tgtEl>
                                            </p:cond>
                                          </p:endCondLst>
                                        </p:cTn>
                                        <p:tgtEl>
                                          <p:sndTgt r:embed="rId2" name="applause.wav"/>
                                        </p:tgtEl>
                                      </p:cMediaNode>
                                    </p:audio>
                                  </p:subTnLst>
                                </p:cTn>
                              </p:par>
                              <p:par>
                                <p:cTn id="103" presetID="3" presetClass="entr" presetSubtype="10" fill="hold" nodeType="withEffect">
                                  <p:stCondLst>
                                    <p:cond delay="0"/>
                                  </p:stCondLst>
                                  <p:childTnLst>
                                    <p:set>
                                      <p:cBhvr>
                                        <p:cTn id="104" dur="1" fill="hold">
                                          <p:stCondLst>
                                            <p:cond delay="0"/>
                                          </p:stCondLst>
                                        </p:cTn>
                                        <p:tgtEl>
                                          <p:spTgt spid="112666">
                                            <p:txEl>
                                              <p:pRg st="0" end="0"/>
                                            </p:txEl>
                                          </p:spTgt>
                                        </p:tgtEl>
                                        <p:attrNameLst>
                                          <p:attrName>style.visibility</p:attrName>
                                        </p:attrNameLst>
                                      </p:cBhvr>
                                      <p:to>
                                        <p:strVal val="visible"/>
                                      </p:to>
                                    </p:set>
                                    <p:animEffect transition="in" filter="blinds(horizontal)">
                                      <p:cBhvr>
                                        <p:cTn id="105" dur="500"/>
                                        <p:tgtEl>
                                          <p:spTgt spid="112666">
                                            <p:txEl>
                                              <p:pRg st="0" end="0"/>
                                            </p:txEl>
                                          </p:spTgt>
                                        </p:tgtEl>
                                      </p:cBhvr>
                                    </p:animEffect>
                                  </p:childTnLst>
                                  <p:subTnLst>
                                    <p:audio>
                                      <p:cMediaNode>
                                        <p:cTn display="0" masterRel="sameClick">
                                          <p:stCondLst>
                                            <p:cond evt="begin" delay="0">
                                              <p:tn val="103"/>
                                            </p:cond>
                                          </p:stCondLst>
                                          <p:endCondLst>
                                            <p:cond evt="onStopAudio" delay="0">
                                              <p:tgtEl>
                                                <p:sldTgt/>
                                              </p:tgtEl>
                                            </p:cond>
                                          </p:endCondLst>
                                        </p:cTn>
                                        <p:tgtEl>
                                          <p:sndTgt r:embed="rId2" name="applause.wav"/>
                                        </p:tgtEl>
                                      </p:cMediaNode>
                                    </p:audio>
                                  </p:subTnLst>
                                </p:cTn>
                              </p:par>
                              <p:par>
                                <p:cTn id="106" presetID="3" presetClass="entr" presetSubtype="10" fill="hold" nodeType="withEffect">
                                  <p:stCondLst>
                                    <p:cond delay="0"/>
                                  </p:stCondLst>
                                  <p:childTnLst>
                                    <p:set>
                                      <p:cBhvr>
                                        <p:cTn id="107" dur="1" fill="hold">
                                          <p:stCondLst>
                                            <p:cond delay="0"/>
                                          </p:stCondLst>
                                        </p:cTn>
                                        <p:tgtEl>
                                          <p:spTgt spid="112665">
                                            <p:txEl>
                                              <p:pRg st="0" end="0"/>
                                            </p:txEl>
                                          </p:spTgt>
                                        </p:tgtEl>
                                        <p:attrNameLst>
                                          <p:attrName>style.visibility</p:attrName>
                                        </p:attrNameLst>
                                      </p:cBhvr>
                                      <p:to>
                                        <p:strVal val="visible"/>
                                      </p:to>
                                    </p:set>
                                    <p:animEffect transition="in" filter="blinds(horizontal)">
                                      <p:cBhvr>
                                        <p:cTn id="108" dur="500"/>
                                        <p:tgtEl>
                                          <p:spTgt spid="112665">
                                            <p:txEl>
                                              <p:pRg st="0" end="0"/>
                                            </p:txEl>
                                          </p:spTgt>
                                        </p:tgtEl>
                                      </p:cBhvr>
                                    </p:animEffect>
                                  </p:childTnLst>
                                  <p:subTnLst>
                                    <p:audio>
                                      <p:cMediaNode>
                                        <p:cTn display="0" masterRel="sameClick">
                                          <p:stCondLst>
                                            <p:cond evt="begin" delay="0">
                                              <p:tn val="10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2717"/>
                  </p:tgtEl>
                </p:cond>
              </p:nextCondLst>
            </p:seq>
            <p:seq concurrent="1" nextAc="seek">
              <p:cTn id="109" restart="whenNotActive" fill="hold" evtFilter="cancelBubble" nodeType="interactiveSeq">
                <p:stCondLst>
                  <p:cond evt="onClick" delay="0">
                    <p:tgtEl>
                      <p:spTgt spid="112718"/>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3" presetClass="entr" presetSubtype="10" fill="hold" nodeType="withEffect">
                                  <p:stCondLst>
                                    <p:cond delay="0"/>
                                  </p:stCondLst>
                                  <p:childTnLst>
                                    <p:set>
                                      <p:cBhvr>
                                        <p:cTn id="113" dur="1" fill="hold">
                                          <p:stCondLst>
                                            <p:cond delay="0"/>
                                          </p:stCondLst>
                                        </p:cTn>
                                        <p:tgtEl>
                                          <p:spTgt spid="112667">
                                            <p:txEl>
                                              <p:pRg st="0" end="0"/>
                                            </p:txEl>
                                          </p:spTgt>
                                        </p:tgtEl>
                                        <p:attrNameLst>
                                          <p:attrName>style.visibility</p:attrName>
                                        </p:attrNameLst>
                                      </p:cBhvr>
                                      <p:to>
                                        <p:strVal val="visible"/>
                                      </p:to>
                                    </p:set>
                                    <p:animEffect transition="in" filter="blinds(horizontal)">
                                      <p:cBhvr>
                                        <p:cTn id="114" dur="500"/>
                                        <p:tgtEl>
                                          <p:spTgt spid="112667">
                                            <p:txEl>
                                              <p:pRg st="0" end="0"/>
                                            </p:txEl>
                                          </p:spTgt>
                                        </p:tgtEl>
                                      </p:cBhvr>
                                    </p:animEffect>
                                  </p:childTnLst>
                                  <p:subTnLst>
                                    <p:audio>
                                      <p:cMediaNode>
                                        <p:cTn display="0" masterRel="sameClick">
                                          <p:stCondLst>
                                            <p:cond evt="begin" delay="0">
                                              <p:tn val="112"/>
                                            </p:cond>
                                          </p:stCondLst>
                                          <p:endCondLst>
                                            <p:cond evt="onStopAudio" delay="0">
                                              <p:tgtEl>
                                                <p:sldTgt/>
                                              </p:tgtEl>
                                            </p:cond>
                                          </p:endCondLst>
                                        </p:cTn>
                                        <p:tgtEl>
                                          <p:sndTgt r:embed="rId2" name="applause.wav"/>
                                        </p:tgtEl>
                                      </p:cMediaNode>
                                    </p:audio>
                                  </p:subTnLst>
                                </p:cTn>
                              </p:par>
                              <p:par>
                                <p:cTn id="115" presetID="3" presetClass="entr" presetSubtype="10" fill="hold" nodeType="withEffect">
                                  <p:stCondLst>
                                    <p:cond delay="0"/>
                                  </p:stCondLst>
                                  <p:childTnLst>
                                    <p:set>
                                      <p:cBhvr>
                                        <p:cTn id="116" dur="1" fill="hold">
                                          <p:stCondLst>
                                            <p:cond delay="0"/>
                                          </p:stCondLst>
                                        </p:cTn>
                                        <p:tgtEl>
                                          <p:spTgt spid="112668">
                                            <p:txEl>
                                              <p:pRg st="0" end="0"/>
                                            </p:txEl>
                                          </p:spTgt>
                                        </p:tgtEl>
                                        <p:attrNameLst>
                                          <p:attrName>style.visibility</p:attrName>
                                        </p:attrNameLst>
                                      </p:cBhvr>
                                      <p:to>
                                        <p:strVal val="visible"/>
                                      </p:to>
                                    </p:set>
                                    <p:animEffect transition="in" filter="blinds(horizontal)">
                                      <p:cBhvr>
                                        <p:cTn id="117" dur="500"/>
                                        <p:tgtEl>
                                          <p:spTgt spid="112668">
                                            <p:txEl>
                                              <p:pRg st="0" end="0"/>
                                            </p:txEl>
                                          </p:spTgt>
                                        </p:tgtEl>
                                      </p:cBhvr>
                                    </p:animEffect>
                                  </p:childTnLst>
                                  <p:subTnLst>
                                    <p:audio>
                                      <p:cMediaNode>
                                        <p:cTn display="0" masterRel="sameClick">
                                          <p:stCondLst>
                                            <p:cond evt="begin" delay="0">
                                              <p:tn val="115"/>
                                            </p:cond>
                                          </p:stCondLst>
                                          <p:endCondLst>
                                            <p:cond evt="onStopAudio" delay="0">
                                              <p:tgtEl>
                                                <p:sldTgt/>
                                              </p:tgtEl>
                                            </p:cond>
                                          </p:endCondLst>
                                        </p:cTn>
                                        <p:tgtEl>
                                          <p:sndTgt r:embed="rId2" name="applause.wav"/>
                                        </p:tgtEl>
                                      </p:cMediaNode>
                                    </p:audio>
                                  </p:subTnLst>
                                </p:cTn>
                              </p:par>
                              <p:par>
                                <p:cTn id="118" presetID="3" presetClass="entr" presetSubtype="10" fill="hold" nodeType="withEffect">
                                  <p:stCondLst>
                                    <p:cond delay="0"/>
                                  </p:stCondLst>
                                  <p:childTnLst>
                                    <p:set>
                                      <p:cBhvr>
                                        <p:cTn id="119" dur="1" fill="hold">
                                          <p:stCondLst>
                                            <p:cond delay="0"/>
                                          </p:stCondLst>
                                        </p:cTn>
                                        <p:tgtEl>
                                          <p:spTgt spid="112669">
                                            <p:txEl>
                                              <p:pRg st="0" end="0"/>
                                            </p:txEl>
                                          </p:spTgt>
                                        </p:tgtEl>
                                        <p:attrNameLst>
                                          <p:attrName>style.visibility</p:attrName>
                                        </p:attrNameLst>
                                      </p:cBhvr>
                                      <p:to>
                                        <p:strVal val="visible"/>
                                      </p:to>
                                    </p:set>
                                    <p:animEffect transition="in" filter="blinds(horizontal)">
                                      <p:cBhvr>
                                        <p:cTn id="120" dur="500"/>
                                        <p:tgtEl>
                                          <p:spTgt spid="112669">
                                            <p:txEl>
                                              <p:pRg st="0" end="0"/>
                                            </p:txEl>
                                          </p:spTgt>
                                        </p:tgtEl>
                                      </p:cBhvr>
                                    </p:animEffect>
                                  </p:childTnLst>
                                  <p:subTnLst>
                                    <p:audio>
                                      <p:cMediaNode>
                                        <p:cTn display="0" masterRel="sameClick">
                                          <p:stCondLst>
                                            <p:cond evt="begin" delay="0">
                                              <p:tn val="118"/>
                                            </p:cond>
                                          </p:stCondLst>
                                          <p:endCondLst>
                                            <p:cond evt="onStopAudio" delay="0">
                                              <p:tgtEl>
                                                <p:sldTgt/>
                                              </p:tgtEl>
                                            </p:cond>
                                          </p:endCondLst>
                                        </p:cTn>
                                        <p:tgtEl>
                                          <p:sndTgt r:embed="rId2" name="applause.wav"/>
                                        </p:tgtEl>
                                      </p:cMediaNode>
                                    </p:audio>
                                  </p:subTnLst>
                                </p:cTn>
                              </p:par>
                              <p:par>
                                <p:cTn id="121" presetID="3" presetClass="entr" presetSubtype="10" fill="hold" nodeType="withEffect">
                                  <p:stCondLst>
                                    <p:cond delay="0"/>
                                  </p:stCondLst>
                                  <p:childTnLst>
                                    <p:set>
                                      <p:cBhvr>
                                        <p:cTn id="122" dur="1" fill="hold">
                                          <p:stCondLst>
                                            <p:cond delay="0"/>
                                          </p:stCondLst>
                                        </p:cTn>
                                        <p:tgtEl>
                                          <p:spTgt spid="112670">
                                            <p:txEl>
                                              <p:pRg st="0" end="0"/>
                                            </p:txEl>
                                          </p:spTgt>
                                        </p:tgtEl>
                                        <p:attrNameLst>
                                          <p:attrName>style.visibility</p:attrName>
                                        </p:attrNameLst>
                                      </p:cBhvr>
                                      <p:to>
                                        <p:strVal val="visible"/>
                                      </p:to>
                                    </p:set>
                                    <p:animEffect transition="in" filter="blinds(horizontal)">
                                      <p:cBhvr>
                                        <p:cTn id="123" dur="500"/>
                                        <p:tgtEl>
                                          <p:spTgt spid="112670">
                                            <p:txEl>
                                              <p:pRg st="0" end="0"/>
                                            </p:txEl>
                                          </p:spTgt>
                                        </p:tgtEl>
                                      </p:cBhvr>
                                    </p:animEffect>
                                  </p:childTnLst>
                                  <p:subTnLst>
                                    <p:audio>
                                      <p:cMediaNode>
                                        <p:cTn display="0" masterRel="sameClick">
                                          <p:stCondLst>
                                            <p:cond evt="begin" delay="0">
                                              <p:tn val="121"/>
                                            </p:cond>
                                          </p:stCondLst>
                                          <p:endCondLst>
                                            <p:cond evt="onStopAudio" delay="0">
                                              <p:tgtEl>
                                                <p:sldTgt/>
                                              </p:tgtEl>
                                            </p:cond>
                                          </p:endCondLst>
                                        </p:cTn>
                                        <p:tgtEl>
                                          <p:sndTgt r:embed="rId2" name="applause.wav"/>
                                        </p:tgtEl>
                                      </p:cMediaNode>
                                    </p:audio>
                                  </p:subTnLst>
                                </p:cTn>
                              </p:par>
                              <p:par>
                                <p:cTn id="124" presetID="3" presetClass="entr" presetSubtype="10" fill="hold" nodeType="withEffect">
                                  <p:stCondLst>
                                    <p:cond delay="0"/>
                                  </p:stCondLst>
                                  <p:childTnLst>
                                    <p:set>
                                      <p:cBhvr>
                                        <p:cTn id="125" dur="1" fill="hold">
                                          <p:stCondLst>
                                            <p:cond delay="0"/>
                                          </p:stCondLst>
                                        </p:cTn>
                                        <p:tgtEl>
                                          <p:spTgt spid="112671">
                                            <p:txEl>
                                              <p:pRg st="0" end="0"/>
                                            </p:txEl>
                                          </p:spTgt>
                                        </p:tgtEl>
                                        <p:attrNameLst>
                                          <p:attrName>style.visibility</p:attrName>
                                        </p:attrNameLst>
                                      </p:cBhvr>
                                      <p:to>
                                        <p:strVal val="visible"/>
                                      </p:to>
                                    </p:set>
                                    <p:animEffect transition="in" filter="blinds(horizontal)">
                                      <p:cBhvr>
                                        <p:cTn id="126" dur="500"/>
                                        <p:tgtEl>
                                          <p:spTgt spid="112671">
                                            <p:txEl>
                                              <p:pRg st="0" end="0"/>
                                            </p:txEl>
                                          </p:spTgt>
                                        </p:tgtEl>
                                      </p:cBhvr>
                                    </p:animEffect>
                                  </p:childTnLst>
                                  <p:subTnLst>
                                    <p:audio>
                                      <p:cMediaNode>
                                        <p:cTn display="0" masterRel="sameClick">
                                          <p:stCondLst>
                                            <p:cond evt="begin" delay="0">
                                              <p:tn val="124"/>
                                            </p:cond>
                                          </p:stCondLst>
                                          <p:endCondLst>
                                            <p:cond evt="onStopAudio" delay="0">
                                              <p:tgtEl>
                                                <p:sldTgt/>
                                              </p:tgtEl>
                                            </p:cond>
                                          </p:endCondLst>
                                        </p:cTn>
                                        <p:tgtEl>
                                          <p:sndTgt r:embed="rId2" name="applause.wav"/>
                                        </p:tgtEl>
                                      </p:cMediaNode>
                                    </p:audio>
                                  </p:subTnLst>
                                </p:cTn>
                              </p:par>
                              <p:par>
                                <p:cTn id="127" presetID="3" presetClass="entr" presetSubtype="10" fill="hold" nodeType="withEffect">
                                  <p:stCondLst>
                                    <p:cond delay="0"/>
                                  </p:stCondLst>
                                  <p:childTnLst>
                                    <p:set>
                                      <p:cBhvr>
                                        <p:cTn id="128" dur="1" fill="hold">
                                          <p:stCondLst>
                                            <p:cond delay="0"/>
                                          </p:stCondLst>
                                        </p:cTn>
                                        <p:tgtEl>
                                          <p:spTgt spid="112672">
                                            <p:txEl>
                                              <p:pRg st="0" end="0"/>
                                            </p:txEl>
                                          </p:spTgt>
                                        </p:tgtEl>
                                        <p:attrNameLst>
                                          <p:attrName>style.visibility</p:attrName>
                                        </p:attrNameLst>
                                      </p:cBhvr>
                                      <p:to>
                                        <p:strVal val="visible"/>
                                      </p:to>
                                    </p:set>
                                    <p:animEffect transition="in" filter="blinds(horizontal)">
                                      <p:cBhvr>
                                        <p:cTn id="129" dur="500"/>
                                        <p:tgtEl>
                                          <p:spTgt spid="112672">
                                            <p:txEl>
                                              <p:pRg st="0" end="0"/>
                                            </p:txEl>
                                          </p:spTgt>
                                        </p:tgtEl>
                                      </p:cBhvr>
                                    </p:animEffect>
                                  </p:childTnLst>
                                  <p:subTnLst>
                                    <p:audio>
                                      <p:cMediaNode>
                                        <p:cTn display="0" masterRel="sameClick">
                                          <p:stCondLst>
                                            <p:cond evt="begin" delay="0">
                                              <p:tn val="127"/>
                                            </p:cond>
                                          </p:stCondLst>
                                          <p:endCondLst>
                                            <p:cond evt="onStopAudio" delay="0">
                                              <p:tgtEl>
                                                <p:sldTgt/>
                                              </p:tgtEl>
                                            </p:cond>
                                          </p:endCondLst>
                                        </p:cTn>
                                        <p:tgtEl>
                                          <p:sndTgt r:embed="rId2" name="applause.wav"/>
                                        </p:tgtEl>
                                      </p:cMediaNode>
                                    </p:audio>
                                  </p:subTnLst>
                                </p:cTn>
                              </p:par>
                              <p:par>
                                <p:cTn id="130" presetID="3" presetClass="entr" presetSubtype="10" fill="hold" nodeType="withEffect">
                                  <p:stCondLst>
                                    <p:cond delay="0"/>
                                  </p:stCondLst>
                                  <p:childTnLst>
                                    <p:set>
                                      <p:cBhvr>
                                        <p:cTn id="131" dur="1" fill="hold">
                                          <p:stCondLst>
                                            <p:cond delay="0"/>
                                          </p:stCondLst>
                                        </p:cTn>
                                        <p:tgtEl>
                                          <p:spTgt spid="112673">
                                            <p:txEl>
                                              <p:pRg st="0" end="0"/>
                                            </p:txEl>
                                          </p:spTgt>
                                        </p:tgtEl>
                                        <p:attrNameLst>
                                          <p:attrName>style.visibility</p:attrName>
                                        </p:attrNameLst>
                                      </p:cBhvr>
                                      <p:to>
                                        <p:strVal val="visible"/>
                                      </p:to>
                                    </p:set>
                                    <p:animEffect transition="in" filter="blinds(horizontal)">
                                      <p:cBhvr>
                                        <p:cTn id="132" dur="500"/>
                                        <p:tgtEl>
                                          <p:spTgt spid="112673">
                                            <p:txEl>
                                              <p:pRg st="0" end="0"/>
                                            </p:txEl>
                                          </p:spTgt>
                                        </p:tgtEl>
                                      </p:cBhvr>
                                    </p:animEffect>
                                  </p:childTnLst>
                                  <p:subTnLst>
                                    <p:audio>
                                      <p:cMediaNode>
                                        <p:cTn display="0" masterRel="sameClick">
                                          <p:stCondLst>
                                            <p:cond evt="begin" delay="0">
                                              <p:tn val="130"/>
                                            </p:cond>
                                          </p:stCondLst>
                                          <p:endCondLst>
                                            <p:cond evt="onStopAudio" delay="0">
                                              <p:tgtEl>
                                                <p:sldTgt/>
                                              </p:tgtEl>
                                            </p:cond>
                                          </p:endCondLst>
                                        </p:cTn>
                                        <p:tgtEl>
                                          <p:sndTgt r:embed="rId2" name="applause.wav"/>
                                        </p:tgtEl>
                                      </p:cMediaNode>
                                    </p:audio>
                                  </p:subTnLst>
                                </p:cTn>
                              </p:par>
                              <p:par>
                                <p:cTn id="133" presetID="3" presetClass="entr" presetSubtype="10" fill="hold" nodeType="withEffect">
                                  <p:stCondLst>
                                    <p:cond delay="0"/>
                                  </p:stCondLst>
                                  <p:childTnLst>
                                    <p:set>
                                      <p:cBhvr>
                                        <p:cTn id="134" dur="1" fill="hold">
                                          <p:stCondLst>
                                            <p:cond delay="0"/>
                                          </p:stCondLst>
                                        </p:cTn>
                                        <p:tgtEl>
                                          <p:spTgt spid="112674">
                                            <p:txEl>
                                              <p:pRg st="0" end="0"/>
                                            </p:txEl>
                                          </p:spTgt>
                                        </p:tgtEl>
                                        <p:attrNameLst>
                                          <p:attrName>style.visibility</p:attrName>
                                        </p:attrNameLst>
                                      </p:cBhvr>
                                      <p:to>
                                        <p:strVal val="visible"/>
                                      </p:to>
                                    </p:set>
                                    <p:animEffect transition="in" filter="blinds(horizontal)">
                                      <p:cBhvr>
                                        <p:cTn id="135" dur="500"/>
                                        <p:tgtEl>
                                          <p:spTgt spid="112674">
                                            <p:txEl>
                                              <p:pRg st="0" end="0"/>
                                            </p:txEl>
                                          </p:spTgt>
                                        </p:tgtEl>
                                      </p:cBhvr>
                                    </p:animEffect>
                                  </p:childTnLst>
                                  <p:subTnLst>
                                    <p:audio>
                                      <p:cMediaNode>
                                        <p:cTn display="0" masterRel="sameClick">
                                          <p:stCondLst>
                                            <p:cond evt="begin" delay="0">
                                              <p:tn val="133"/>
                                            </p:cond>
                                          </p:stCondLst>
                                          <p:endCondLst>
                                            <p:cond evt="onStopAudio" delay="0">
                                              <p:tgtEl>
                                                <p:sldTgt/>
                                              </p:tgtEl>
                                            </p:cond>
                                          </p:endCondLst>
                                        </p:cTn>
                                        <p:tgtEl>
                                          <p:sndTgt r:embed="rId2" name="applause.wav"/>
                                        </p:tgtEl>
                                      </p:cMediaNode>
                                    </p:audio>
                                  </p:subTnLst>
                                </p:cTn>
                              </p:par>
                              <p:par>
                                <p:cTn id="136" presetID="3" presetClass="entr" presetSubtype="10" fill="hold" nodeType="withEffect">
                                  <p:stCondLst>
                                    <p:cond delay="0"/>
                                  </p:stCondLst>
                                  <p:childTnLst>
                                    <p:set>
                                      <p:cBhvr>
                                        <p:cTn id="137" dur="1" fill="hold">
                                          <p:stCondLst>
                                            <p:cond delay="0"/>
                                          </p:stCondLst>
                                        </p:cTn>
                                        <p:tgtEl>
                                          <p:spTgt spid="112675">
                                            <p:txEl>
                                              <p:pRg st="0" end="0"/>
                                            </p:txEl>
                                          </p:spTgt>
                                        </p:tgtEl>
                                        <p:attrNameLst>
                                          <p:attrName>style.visibility</p:attrName>
                                        </p:attrNameLst>
                                      </p:cBhvr>
                                      <p:to>
                                        <p:strVal val="visible"/>
                                      </p:to>
                                    </p:set>
                                    <p:animEffect transition="in" filter="blinds(horizontal)">
                                      <p:cBhvr>
                                        <p:cTn id="138" dur="500"/>
                                        <p:tgtEl>
                                          <p:spTgt spid="112675">
                                            <p:txEl>
                                              <p:pRg st="0" end="0"/>
                                            </p:txEl>
                                          </p:spTgt>
                                        </p:tgtEl>
                                      </p:cBhvr>
                                    </p:animEffect>
                                  </p:childTnLst>
                                  <p:subTnLst>
                                    <p:audio>
                                      <p:cMediaNode>
                                        <p:cTn display="0" masterRel="sameClick">
                                          <p:stCondLst>
                                            <p:cond evt="begin" delay="0">
                                              <p:tn val="13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2718"/>
                  </p:tgtEl>
                </p:cond>
              </p:nextCondLst>
            </p:seq>
            <p:seq concurrent="1" nextAc="seek">
              <p:cTn id="139" restart="whenNotActive" fill="hold" evtFilter="cancelBubble" nodeType="interactiveSeq">
                <p:stCondLst>
                  <p:cond evt="onClick" delay="0">
                    <p:tgtEl>
                      <p:spTgt spid="112719"/>
                    </p:tgtEl>
                  </p:cond>
                </p:stCondLst>
                <p:endSync evt="end" delay="0">
                  <p:rtn val="all"/>
                </p:endSync>
                <p:childTnLst>
                  <p:par>
                    <p:cTn id="140" fill="hold" nodeType="clickPar">
                      <p:stCondLst>
                        <p:cond delay="0"/>
                      </p:stCondLst>
                      <p:childTnLst>
                        <p:par>
                          <p:cTn id="141" fill="hold" nodeType="withGroup">
                            <p:stCondLst>
                              <p:cond delay="0"/>
                            </p:stCondLst>
                            <p:childTnLst>
                              <p:par>
                                <p:cTn id="142" presetID="3" presetClass="entr" presetSubtype="10" fill="hold" nodeType="withEffect">
                                  <p:stCondLst>
                                    <p:cond delay="0"/>
                                  </p:stCondLst>
                                  <p:childTnLst>
                                    <p:set>
                                      <p:cBhvr>
                                        <p:cTn id="143" dur="1" fill="hold">
                                          <p:stCondLst>
                                            <p:cond delay="0"/>
                                          </p:stCondLst>
                                        </p:cTn>
                                        <p:tgtEl>
                                          <p:spTgt spid="112677">
                                            <p:txEl>
                                              <p:pRg st="0" end="0"/>
                                            </p:txEl>
                                          </p:spTgt>
                                        </p:tgtEl>
                                        <p:attrNameLst>
                                          <p:attrName>style.visibility</p:attrName>
                                        </p:attrNameLst>
                                      </p:cBhvr>
                                      <p:to>
                                        <p:strVal val="visible"/>
                                      </p:to>
                                    </p:set>
                                    <p:animEffect transition="in" filter="blinds(horizontal)">
                                      <p:cBhvr>
                                        <p:cTn id="144" dur="500"/>
                                        <p:tgtEl>
                                          <p:spTgt spid="112677">
                                            <p:txEl>
                                              <p:pRg st="0" end="0"/>
                                            </p:txEl>
                                          </p:spTgt>
                                        </p:tgtEl>
                                      </p:cBhvr>
                                    </p:animEffect>
                                  </p:childTnLst>
                                  <p:subTnLst>
                                    <p:audio>
                                      <p:cMediaNode>
                                        <p:cTn display="0" masterRel="sameClick">
                                          <p:stCondLst>
                                            <p:cond evt="begin" delay="0">
                                              <p:tn val="142"/>
                                            </p:cond>
                                          </p:stCondLst>
                                          <p:endCondLst>
                                            <p:cond evt="onStopAudio" delay="0">
                                              <p:tgtEl>
                                                <p:sldTgt/>
                                              </p:tgtEl>
                                            </p:cond>
                                          </p:endCondLst>
                                        </p:cTn>
                                        <p:tgtEl>
                                          <p:sndTgt r:embed="rId2" name="applause.wav"/>
                                        </p:tgtEl>
                                      </p:cMediaNode>
                                    </p:audio>
                                  </p:subTnLst>
                                </p:cTn>
                              </p:par>
                              <p:par>
                                <p:cTn id="145" presetID="3" presetClass="entr" presetSubtype="10" fill="hold" nodeType="withEffect">
                                  <p:stCondLst>
                                    <p:cond delay="0"/>
                                  </p:stCondLst>
                                  <p:childTnLst>
                                    <p:set>
                                      <p:cBhvr>
                                        <p:cTn id="146" dur="1" fill="hold">
                                          <p:stCondLst>
                                            <p:cond delay="0"/>
                                          </p:stCondLst>
                                        </p:cTn>
                                        <p:tgtEl>
                                          <p:spTgt spid="112678">
                                            <p:txEl>
                                              <p:pRg st="0" end="0"/>
                                            </p:txEl>
                                          </p:spTgt>
                                        </p:tgtEl>
                                        <p:attrNameLst>
                                          <p:attrName>style.visibility</p:attrName>
                                        </p:attrNameLst>
                                      </p:cBhvr>
                                      <p:to>
                                        <p:strVal val="visible"/>
                                      </p:to>
                                    </p:set>
                                    <p:animEffect transition="in" filter="blinds(horizontal)">
                                      <p:cBhvr>
                                        <p:cTn id="147" dur="500"/>
                                        <p:tgtEl>
                                          <p:spTgt spid="112678">
                                            <p:txEl>
                                              <p:pRg st="0" end="0"/>
                                            </p:txEl>
                                          </p:spTgt>
                                        </p:tgtEl>
                                      </p:cBhvr>
                                    </p:animEffect>
                                  </p:childTnLst>
                                  <p:subTnLst>
                                    <p:audio>
                                      <p:cMediaNode>
                                        <p:cTn display="0" masterRel="sameClick">
                                          <p:stCondLst>
                                            <p:cond evt="begin" delay="0">
                                              <p:tn val="145"/>
                                            </p:cond>
                                          </p:stCondLst>
                                          <p:endCondLst>
                                            <p:cond evt="onStopAudio" delay="0">
                                              <p:tgtEl>
                                                <p:sldTgt/>
                                              </p:tgtEl>
                                            </p:cond>
                                          </p:endCondLst>
                                        </p:cTn>
                                        <p:tgtEl>
                                          <p:sndTgt r:embed="rId2" name="applause.wav"/>
                                        </p:tgtEl>
                                      </p:cMediaNode>
                                    </p:audio>
                                  </p:subTnLst>
                                </p:cTn>
                              </p:par>
                              <p:par>
                                <p:cTn id="148" presetID="3" presetClass="entr" presetSubtype="10" fill="hold" nodeType="withEffect">
                                  <p:stCondLst>
                                    <p:cond delay="0"/>
                                  </p:stCondLst>
                                  <p:childTnLst>
                                    <p:set>
                                      <p:cBhvr>
                                        <p:cTn id="149" dur="1" fill="hold">
                                          <p:stCondLst>
                                            <p:cond delay="0"/>
                                          </p:stCondLst>
                                        </p:cTn>
                                        <p:tgtEl>
                                          <p:spTgt spid="112676">
                                            <p:txEl>
                                              <p:pRg st="0" end="0"/>
                                            </p:txEl>
                                          </p:spTgt>
                                        </p:tgtEl>
                                        <p:attrNameLst>
                                          <p:attrName>style.visibility</p:attrName>
                                        </p:attrNameLst>
                                      </p:cBhvr>
                                      <p:to>
                                        <p:strVal val="visible"/>
                                      </p:to>
                                    </p:set>
                                    <p:animEffect transition="in" filter="blinds(horizontal)">
                                      <p:cBhvr>
                                        <p:cTn id="150" dur="500"/>
                                        <p:tgtEl>
                                          <p:spTgt spid="112676">
                                            <p:txEl>
                                              <p:pRg st="0" end="0"/>
                                            </p:txEl>
                                          </p:spTgt>
                                        </p:tgtEl>
                                      </p:cBhvr>
                                    </p:animEffect>
                                  </p:childTnLst>
                                  <p:subTnLst>
                                    <p:audio>
                                      <p:cMediaNode>
                                        <p:cTn display="0" masterRel="sameClick">
                                          <p:stCondLst>
                                            <p:cond evt="begin" delay="0">
                                              <p:tn val="148"/>
                                            </p:cond>
                                          </p:stCondLst>
                                          <p:endCondLst>
                                            <p:cond evt="onStopAudio" delay="0">
                                              <p:tgtEl>
                                                <p:sldTgt/>
                                              </p:tgtEl>
                                            </p:cond>
                                          </p:endCondLst>
                                        </p:cTn>
                                        <p:tgtEl>
                                          <p:sndTgt r:embed="rId2" name="applause.wav"/>
                                        </p:tgtEl>
                                      </p:cMediaNode>
                                    </p:audio>
                                  </p:subTnLst>
                                </p:cTn>
                              </p:par>
                              <p:par>
                                <p:cTn id="151" presetID="3" presetClass="entr" presetSubtype="10" fill="hold" nodeType="withEffect">
                                  <p:stCondLst>
                                    <p:cond delay="0"/>
                                  </p:stCondLst>
                                  <p:childTnLst>
                                    <p:set>
                                      <p:cBhvr>
                                        <p:cTn id="152" dur="1" fill="hold">
                                          <p:stCondLst>
                                            <p:cond delay="0"/>
                                          </p:stCondLst>
                                        </p:cTn>
                                        <p:tgtEl>
                                          <p:spTgt spid="112679">
                                            <p:txEl>
                                              <p:pRg st="0" end="0"/>
                                            </p:txEl>
                                          </p:spTgt>
                                        </p:tgtEl>
                                        <p:attrNameLst>
                                          <p:attrName>style.visibility</p:attrName>
                                        </p:attrNameLst>
                                      </p:cBhvr>
                                      <p:to>
                                        <p:strVal val="visible"/>
                                      </p:to>
                                    </p:set>
                                    <p:animEffect transition="in" filter="blinds(horizontal)">
                                      <p:cBhvr>
                                        <p:cTn id="153" dur="500"/>
                                        <p:tgtEl>
                                          <p:spTgt spid="112679">
                                            <p:txEl>
                                              <p:pRg st="0" end="0"/>
                                            </p:txEl>
                                          </p:spTgt>
                                        </p:tgtEl>
                                      </p:cBhvr>
                                    </p:animEffect>
                                  </p:childTnLst>
                                  <p:subTnLst>
                                    <p:audio>
                                      <p:cMediaNode>
                                        <p:cTn display="0" masterRel="sameClick">
                                          <p:stCondLst>
                                            <p:cond evt="begin" delay="0">
                                              <p:tn val="151"/>
                                            </p:cond>
                                          </p:stCondLst>
                                          <p:endCondLst>
                                            <p:cond evt="onStopAudio" delay="0">
                                              <p:tgtEl>
                                                <p:sldTgt/>
                                              </p:tgtEl>
                                            </p:cond>
                                          </p:endCondLst>
                                        </p:cTn>
                                        <p:tgtEl>
                                          <p:sndTgt r:embed="rId2" name="applause.wav"/>
                                        </p:tgtEl>
                                      </p:cMediaNode>
                                    </p:audio>
                                  </p:subTnLst>
                                </p:cTn>
                              </p:par>
                              <p:par>
                                <p:cTn id="154" presetID="3" presetClass="entr" presetSubtype="10" fill="hold" nodeType="withEffect">
                                  <p:stCondLst>
                                    <p:cond delay="0"/>
                                  </p:stCondLst>
                                  <p:childTnLst>
                                    <p:set>
                                      <p:cBhvr>
                                        <p:cTn id="155" dur="1" fill="hold">
                                          <p:stCondLst>
                                            <p:cond delay="0"/>
                                          </p:stCondLst>
                                        </p:cTn>
                                        <p:tgtEl>
                                          <p:spTgt spid="112680">
                                            <p:txEl>
                                              <p:pRg st="0" end="0"/>
                                            </p:txEl>
                                          </p:spTgt>
                                        </p:tgtEl>
                                        <p:attrNameLst>
                                          <p:attrName>style.visibility</p:attrName>
                                        </p:attrNameLst>
                                      </p:cBhvr>
                                      <p:to>
                                        <p:strVal val="visible"/>
                                      </p:to>
                                    </p:set>
                                    <p:animEffect transition="in" filter="blinds(horizontal)">
                                      <p:cBhvr>
                                        <p:cTn id="156" dur="500"/>
                                        <p:tgtEl>
                                          <p:spTgt spid="112680">
                                            <p:txEl>
                                              <p:pRg st="0" end="0"/>
                                            </p:txEl>
                                          </p:spTgt>
                                        </p:tgtEl>
                                      </p:cBhvr>
                                    </p:animEffect>
                                  </p:childTnLst>
                                  <p:subTnLst>
                                    <p:audio>
                                      <p:cMediaNode>
                                        <p:cTn display="0" masterRel="sameClick">
                                          <p:stCondLst>
                                            <p:cond evt="begin" delay="0">
                                              <p:tn val="154"/>
                                            </p:cond>
                                          </p:stCondLst>
                                          <p:endCondLst>
                                            <p:cond evt="onStopAudio" delay="0">
                                              <p:tgtEl>
                                                <p:sldTgt/>
                                              </p:tgtEl>
                                            </p:cond>
                                          </p:endCondLst>
                                        </p:cTn>
                                        <p:tgtEl>
                                          <p:sndTgt r:embed="rId2" name="applause.wav"/>
                                        </p:tgtEl>
                                      </p:cMediaNode>
                                    </p:audio>
                                  </p:subTnLst>
                                </p:cTn>
                              </p:par>
                              <p:par>
                                <p:cTn id="157" presetID="3" presetClass="entr" presetSubtype="10" fill="hold" nodeType="withEffect">
                                  <p:stCondLst>
                                    <p:cond delay="0"/>
                                  </p:stCondLst>
                                  <p:childTnLst>
                                    <p:set>
                                      <p:cBhvr>
                                        <p:cTn id="158" dur="1" fill="hold">
                                          <p:stCondLst>
                                            <p:cond delay="0"/>
                                          </p:stCondLst>
                                        </p:cTn>
                                        <p:tgtEl>
                                          <p:spTgt spid="112681">
                                            <p:txEl>
                                              <p:pRg st="0" end="0"/>
                                            </p:txEl>
                                          </p:spTgt>
                                        </p:tgtEl>
                                        <p:attrNameLst>
                                          <p:attrName>style.visibility</p:attrName>
                                        </p:attrNameLst>
                                      </p:cBhvr>
                                      <p:to>
                                        <p:strVal val="visible"/>
                                      </p:to>
                                    </p:set>
                                    <p:animEffect transition="in" filter="blinds(horizontal)">
                                      <p:cBhvr>
                                        <p:cTn id="159" dur="500"/>
                                        <p:tgtEl>
                                          <p:spTgt spid="112681">
                                            <p:txEl>
                                              <p:pRg st="0" end="0"/>
                                            </p:txEl>
                                          </p:spTgt>
                                        </p:tgtEl>
                                      </p:cBhvr>
                                    </p:animEffect>
                                  </p:childTnLst>
                                  <p:subTnLst>
                                    <p:audio>
                                      <p:cMediaNode>
                                        <p:cTn display="0" masterRel="sameClick">
                                          <p:stCondLst>
                                            <p:cond evt="begin" delay="0">
                                              <p:tn val="157"/>
                                            </p:cond>
                                          </p:stCondLst>
                                          <p:endCondLst>
                                            <p:cond evt="onStopAudio" delay="0">
                                              <p:tgtEl>
                                                <p:sldTgt/>
                                              </p:tgtEl>
                                            </p:cond>
                                          </p:endCondLst>
                                        </p:cTn>
                                        <p:tgtEl>
                                          <p:sndTgt r:embed="rId2" name="applause.wav"/>
                                        </p:tgtEl>
                                      </p:cMediaNode>
                                    </p:audio>
                                  </p:subTnLst>
                                </p:cTn>
                              </p:par>
                              <p:par>
                                <p:cTn id="160" presetID="3" presetClass="entr" presetSubtype="10" fill="hold" nodeType="withEffect">
                                  <p:stCondLst>
                                    <p:cond delay="0"/>
                                  </p:stCondLst>
                                  <p:childTnLst>
                                    <p:set>
                                      <p:cBhvr>
                                        <p:cTn id="161" dur="1" fill="hold">
                                          <p:stCondLst>
                                            <p:cond delay="0"/>
                                          </p:stCondLst>
                                        </p:cTn>
                                        <p:tgtEl>
                                          <p:spTgt spid="112683">
                                            <p:txEl>
                                              <p:pRg st="0" end="0"/>
                                            </p:txEl>
                                          </p:spTgt>
                                        </p:tgtEl>
                                        <p:attrNameLst>
                                          <p:attrName>style.visibility</p:attrName>
                                        </p:attrNameLst>
                                      </p:cBhvr>
                                      <p:to>
                                        <p:strVal val="visible"/>
                                      </p:to>
                                    </p:set>
                                    <p:animEffect transition="in" filter="blinds(horizontal)">
                                      <p:cBhvr>
                                        <p:cTn id="162" dur="500"/>
                                        <p:tgtEl>
                                          <p:spTgt spid="112683">
                                            <p:txEl>
                                              <p:pRg st="0" end="0"/>
                                            </p:txEl>
                                          </p:spTgt>
                                        </p:tgtEl>
                                      </p:cBhvr>
                                    </p:animEffect>
                                  </p:childTnLst>
                                  <p:subTnLst>
                                    <p:audio>
                                      <p:cMediaNode>
                                        <p:cTn display="0" masterRel="sameClick">
                                          <p:stCondLst>
                                            <p:cond evt="begin" delay="0">
                                              <p:tn val="160"/>
                                            </p:cond>
                                          </p:stCondLst>
                                          <p:endCondLst>
                                            <p:cond evt="onStopAudio" delay="0">
                                              <p:tgtEl>
                                                <p:sldTgt/>
                                              </p:tgtEl>
                                            </p:cond>
                                          </p:endCondLst>
                                        </p:cTn>
                                        <p:tgtEl>
                                          <p:sndTgt r:embed="rId2" name="applause.wav"/>
                                        </p:tgtEl>
                                      </p:cMediaNode>
                                    </p:audio>
                                  </p:subTnLst>
                                </p:cTn>
                              </p:par>
                              <p:par>
                                <p:cTn id="163" presetID="3" presetClass="entr" presetSubtype="10" fill="hold" nodeType="withEffect">
                                  <p:stCondLst>
                                    <p:cond delay="0"/>
                                  </p:stCondLst>
                                  <p:childTnLst>
                                    <p:set>
                                      <p:cBhvr>
                                        <p:cTn id="164" dur="1" fill="hold">
                                          <p:stCondLst>
                                            <p:cond delay="0"/>
                                          </p:stCondLst>
                                        </p:cTn>
                                        <p:tgtEl>
                                          <p:spTgt spid="112682">
                                            <p:txEl>
                                              <p:pRg st="0" end="0"/>
                                            </p:txEl>
                                          </p:spTgt>
                                        </p:tgtEl>
                                        <p:attrNameLst>
                                          <p:attrName>style.visibility</p:attrName>
                                        </p:attrNameLst>
                                      </p:cBhvr>
                                      <p:to>
                                        <p:strVal val="visible"/>
                                      </p:to>
                                    </p:set>
                                    <p:animEffect transition="in" filter="blinds(horizontal)">
                                      <p:cBhvr>
                                        <p:cTn id="165" dur="500"/>
                                        <p:tgtEl>
                                          <p:spTgt spid="112682">
                                            <p:txEl>
                                              <p:pRg st="0" end="0"/>
                                            </p:txEl>
                                          </p:spTgt>
                                        </p:tgtEl>
                                      </p:cBhvr>
                                    </p:animEffect>
                                  </p:childTnLst>
                                  <p:subTnLst>
                                    <p:audio>
                                      <p:cMediaNode>
                                        <p:cTn display="0" masterRel="sameClick">
                                          <p:stCondLst>
                                            <p:cond evt="begin" delay="0">
                                              <p:tn val="163"/>
                                            </p:cond>
                                          </p:stCondLst>
                                          <p:endCondLst>
                                            <p:cond evt="onStopAudio" delay="0">
                                              <p:tgtEl>
                                                <p:sldTgt/>
                                              </p:tgtEl>
                                            </p:cond>
                                          </p:endCondLst>
                                        </p:cTn>
                                        <p:tgtEl>
                                          <p:sndTgt r:embed="rId2" name="applause.wav"/>
                                        </p:tgtEl>
                                      </p:cMediaNode>
                                    </p:audio>
                                  </p:subTnLst>
                                </p:cTn>
                              </p:par>
                              <p:par>
                                <p:cTn id="166" presetID="3" presetClass="entr" presetSubtype="10" fill="hold" nodeType="withEffect">
                                  <p:stCondLst>
                                    <p:cond delay="0"/>
                                  </p:stCondLst>
                                  <p:childTnLst>
                                    <p:set>
                                      <p:cBhvr>
                                        <p:cTn id="167" dur="1" fill="hold">
                                          <p:stCondLst>
                                            <p:cond delay="0"/>
                                          </p:stCondLst>
                                        </p:cTn>
                                        <p:tgtEl>
                                          <p:spTgt spid="112684">
                                            <p:txEl>
                                              <p:pRg st="0" end="0"/>
                                            </p:txEl>
                                          </p:spTgt>
                                        </p:tgtEl>
                                        <p:attrNameLst>
                                          <p:attrName>style.visibility</p:attrName>
                                        </p:attrNameLst>
                                      </p:cBhvr>
                                      <p:to>
                                        <p:strVal val="visible"/>
                                      </p:to>
                                    </p:set>
                                    <p:animEffect transition="in" filter="blinds(horizontal)">
                                      <p:cBhvr>
                                        <p:cTn id="168" dur="500"/>
                                        <p:tgtEl>
                                          <p:spTgt spid="112684">
                                            <p:txEl>
                                              <p:pRg st="0" end="0"/>
                                            </p:txEl>
                                          </p:spTgt>
                                        </p:tgtEl>
                                      </p:cBhvr>
                                    </p:animEffect>
                                  </p:childTnLst>
                                  <p:subTnLst>
                                    <p:audio>
                                      <p:cMediaNode>
                                        <p:cTn display="0" masterRel="sameClick">
                                          <p:stCondLst>
                                            <p:cond evt="begin" delay="0">
                                              <p:tn val="16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2719"/>
                  </p:tgtEl>
                </p:cond>
              </p:nextCondLst>
            </p:seq>
            <p:seq concurrent="1" nextAc="seek">
              <p:cTn id="169" restart="whenNotActive" fill="hold" evtFilter="cancelBubble" nodeType="interactiveSeq">
                <p:stCondLst>
                  <p:cond evt="onClick" delay="0">
                    <p:tgtEl>
                      <p:spTgt spid="112720"/>
                    </p:tgtEl>
                  </p:cond>
                </p:stCondLst>
                <p:endSync evt="end" delay="0">
                  <p:rtn val="all"/>
                </p:endSync>
                <p:childTnLst>
                  <p:par>
                    <p:cTn id="170" fill="hold" nodeType="clickPar">
                      <p:stCondLst>
                        <p:cond delay="0"/>
                      </p:stCondLst>
                      <p:childTnLst>
                        <p:par>
                          <p:cTn id="171" fill="hold" nodeType="withGroup">
                            <p:stCondLst>
                              <p:cond delay="0"/>
                            </p:stCondLst>
                            <p:childTnLst>
                              <p:par>
                                <p:cTn id="172" presetID="3" presetClass="entr" presetSubtype="10" fill="hold" nodeType="withEffect">
                                  <p:stCondLst>
                                    <p:cond delay="0"/>
                                  </p:stCondLst>
                                  <p:childTnLst>
                                    <p:set>
                                      <p:cBhvr>
                                        <p:cTn id="173" dur="1" fill="hold">
                                          <p:stCondLst>
                                            <p:cond delay="0"/>
                                          </p:stCondLst>
                                        </p:cTn>
                                        <p:tgtEl>
                                          <p:spTgt spid="112686">
                                            <p:txEl>
                                              <p:pRg st="0" end="0"/>
                                            </p:txEl>
                                          </p:spTgt>
                                        </p:tgtEl>
                                        <p:attrNameLst>
                                          <p:attrName>style.visibility</p:attrName>
                                        </p:attrNameLst>
                                      </p:cBhvr>
                                      <p:to>
                                        <p:strVal val="visible"/>
                                      </p:to>
                                    </p:set>
                                    <p:animEffect transition="in" filter="blinds(horizontal)">
                                      <p:cBhvr>
                                        <p:cTn id="174" dur="500"/>
                                        <p:tgtEl>
                                          <p:spTgt spid="112686">
                                            <p:txEl>
                                              <p:pRg st="0" end="0"/>
                                            </p:txEl>
                                          </p:spTgt>
                                        </p:tgtEl>
                                      </p:cBhvr>
                                    </p:animEffect>
                                  </p:childTnLst>
                                  <p:subTnLst>
                                    <p:audio>
                                      <p:cMediaNode>
                                        <p:cTn display="0" masterRel="sameClick">
                                          <p:stCondLst>
                                            <p:cond evt="begin" delay="0">
                                              <p:tn val="172"/>
                                            </p:cond>
                                          </p:stCondLst>
                                          <p:endCondLst>
                                            <p:cond evt="onStopAudio" delay="0">
                                              <p:tgtEl>
                                                <p:sldTgt/>
                                              </p:tgtEl>
                                            </p:cond>
                                          </p:endCondLst>
                                        </p:cTn>
                                        <p:tgtEl>
                                          <p:sndTgt r:embed="rId2" name="applause.wav"/>
                                        </p:tgtEl>
                                      </p:cMediaNode>
                                    </p:audio>
                                  </p:subTnLst>
                                </p:cTn>
                              </p:par>
                              <p:par>
                                <p:cTn id="175" presetID="3" presetClass="entr" presetSubtype="10" fill="hold" nodeType="withEffect">
                                  <p:stCondLst>
                                    <p:cond delay="0"/>
                                  </p:stCondLst>
                                  <p:childTnLst>
                                    <p:set>
                                      <p:cBhvr>
                                        <p:cTn id="176" dur="1" fill="hold">
                                          <p:stCondLst>
                                            <p:cond delay="0"/>
                                          </p:stCondLst>
                                        </p:cTn>
                                        <p:tgtEl>
                                          <p:spTgt spid="112687">
                                            <p:txEl>
                                              <p:pRg st="0" end="0"/>
                                            </p:txEl>
                                          </p:spTgt>
                                        </p:tgtEl>
                                        <p:attrNameLst>
                                          <p:attrName>style.visibility</p:attrName>
                                        </p:attrNameLst>
                                      </p:cBhvr>
                                      <p:to>
                                        <p:strVal val="visible"/>
                                      </p:to>
                                    </p:set>
                                    <p:animEffect transition="in" filter="blinds(horizontal)">
                                      <p:cBhvr>
                                        <p:cTn id="177" dur="500"/>
                                        <p:tgtEl>
                                          <p:spTgt spid="112687">
                                            <p:txEl>
                                              <p:pRg st="0" end="0"/>
                                            </p:txEl>
                                          </p:spTgt>
                                        </p:tgtEl>
                                      </p:cBhvr>
                                    </p:animEffect>
                                  </p:childTnLst>
                                  <p:subTnLst>
                                    <p:audio>
                                      <p:cMediaNode>
                                        <p:cTn display="0" masterRel="sameClick">
                                          <p:stCondLst>
                                            <p:cond evt="begin" delay="0">
                                              <p:tn val="175"/>
                                            </p:cond>
                                          </p:stCondLst>
                                          <p:endCondLst>
                                            <p:cond evt="onStopAudio" delay="0">
                                              <p:tgtEl>
                                                <p:sldTgt/>
                                              </p:tgtEl>
                                            </p:cond>
                                          </p:endCondLst>
                                        </p:cTn>
                                        <p:tgtEl>
                                          <p:sndTgt r:embed="rId2" name="applause.wav"/>
                                        </p:tgtEl>
                                      </p:cMediaNode>
                                    </p:audio>
                                  </p:subTnLst>
                                </p:cTn>
                              </p:par>
                              <p:par>
                                <p:cTn id="178" presetID="3" presetClass="entr" presetSubtype="10" fill="hold" nodeType="withEffect">
                                  <p:stCondLst>
                                    <p:cond delay="0"/>
                                  </p:stCondLst>
                                  <p:childTnLst>
                                    <p:set>
                                      <p:cBhvr>
                                        <p:cTn id="179" dur="1" fill="hold">
                                          <p:stCondLst>
                                            <p:cond delay="0"/>
                                          </p:stCondLst>
                                        </p:cTn>
                                        <p:tgtEl>
                                          <p:spTgt spid="112688">
                                            <p:txEl>
                                              <p:pRg st="0" end="0"/>
                                            </p:txEl>
                                          </p:spTgt>
                                        </p:tgtEl>
                                        <p:attrNameLst>
                                          <p:attrName>style.visibility</p:attrName>
                                        </p:attrNameLst>
                                      </p:cBhvr>
                                      <p:to>
                                        <p:strVal val="visible"/>
                                      </p:to>
                                    </p:set>
                                    <p:animEffect transition="in" filter="blinds(horizontal)">
                                      <p:cBhvr>
                                        <p:cTn id="180" dur="500"/>
                                        <p:tgtEl>
                                          <p:spTgt spid="112688">
                                            <p:txEl>
                                              <p:pRg st="0" end="0"/>
                                            </p:txEl>
                                          </p:spTgt>
                                        </p:tgtEl>
                                      </p:cBhvr>
                                    </p:animEffect>
                                  </p:childTnLst>
                                  <p:subTnLst>
                                    <p:audio>
                                      <p:cMediaNode>
                                        <p:cTn display="0" masterRel="sameClick">
                                          <p:stCondLst>
                                            <p:cond evt="begin" delay="0">
                                              <p:tn val="178"/>
                                            </p:cond>
                                          </p:stCondLst>
                                          <p:endCondLst>
                                            <p:cond evt="onStopAudio" delay="0">
                                              <p:tgtEl>
                                                <p:sldTgt/>
                                              </p:tgtEl>
                                            </p:cond>
                                          </p:endCondLst>
                                        </p:cTn>
                                        <p:tgtEl>
                                          <p:sndTgt r:embed="rId2" name="applause.wav"/>
                                        </p:tgtEl>
                                      </p:cMediaNode>
                                    </p:audio>
                                  </p:subTnLst>
                                </p:cTn>
                              </p:par>
                              <p:par>
                                <p:cTn id="181" presetID="3" presetClass="entr" presetSubtype="10" fill="hold" nodeType="withEffect">
                                  <p:stCondLst>
                                    <p:cond delay="0"/>
                                  </p:stCondLst>
                                  <p:childTnLst>
                                    <p:set>
                                      <p:cBhvr>
                                        <p:cTn id="182" dur="1" fill="hold">
                                          <p:stCondLst>
                                            <p:cond delay="0"/>
                                          </p:stCondLst>
                                        </p:cTn>
                                        <p:tgtEl>
                                          <p:spTgt spid="112689">
                                            <p:txEl>
                                              <p:pRg st="0" end="0"/>
                                            </p:txEl>
                                          </p:spTgt>
                                        </p:tgtEl>
                                        <p:attrNameLst>
                                          <p:attrName>style.visibility</p:attrName>
                                        </p:attrNameLst>
                                      </p:cBhvr>
                                      <p:to>
                                        <p:strVal val="visible"/>
                                      </p:to>
                                    </p:set>
                                    <p:animEffect transition="in" filter="blinds(horizontal)">
                                      <p:cBhvr>
                                        <p:cTn id="183" dur="500"/>
                                        <p:tgtEl>
                                          <p:spTgt spid="112689">
                                            <p:txEl>
                                              <p:pRg st="0" end="0"/>
                                            </p:txEl>
                                          </p:spTgt>
                                        </p:tgtEl>
                                      </p:cBhvr>
                                    </p:animEffect>
                                  </p:childTnLst>
                                  <p:subTnLst>
                                    <p:audio>
                                      <p:cMediaNode>
                                        <p:cTn display="0" masterRel="sameClick">
                                          <p:stCondLst>
                                            <p:cond evt="begin" delay="0">
                                              <p:tn val="181"/>
                                            </p:cond>
                                          </p:stCondLst>
                                          <p:endCondLst>
                                            <p:cond evt="onStopAudio" delay="0">
                                              <p:tgtEl>
                                                <p:sldTgt/>
                                              </p:tgtEl>
                                            </p:cond>
                                          </p:endCondLst>
                                        </p:cTn>
                                        <p:tgtEl>
                                          <p:sndTgt r:embed="rId2" name="applause.wav"/>
                                        </p:tgtEl>
                                      </p:cMediaNode>
                                    </p:audio>
                                  </p:subTnLst>
                                </p:cTn>
                              </p:par>
                              <p:par>
                                <p:cTn id="184" presetID="3" presetClass="entr" presetSubtype="10" fill="hold" nodeType="withEffect">
                                  <p:stCondLst>
                                    <p:cond delay="0"/>
                                  </p:stCondLst>
                                  <p:childTnLst>
                                    <p:set>
                                      <p:cBhvr>
                                        <p:cTn id="185" dur="1" fill="hold">
                                          <p:stCondLst>
                                            <p:cond delay="0"/>
                                          </p:stCondLst>
                                        </p:cTn>
                                        <p:tgtEl>
                                          <p:spTgt spid="112690">
                                            <p:txEl>
                                              <p:pRg st="0" end="0"/>
                                            </p:txEl>
                                          </p:spTgt>
                                        </p:tgtEl>
                                        <p:attrNameLst>
                                          <p:attrName>style.visibility</p:attrName>
                                        </p:attrNameLst>
                                      </p:cBhvr>
                                      <p:to>
                                        <p:strVal val="visible"/>
                                      </p:to>
                                    </p:set>
                                    <p:animEffect transition="in" filter="blinds(horizontal)">
                                      <p:cBhvr>
                                        <p:cTn id="186" dur="500"/>
                                        <p:tgtEl>
                                          <p:spTgt spid="112690">
                                            <p:txEl>
                                              <p:pRg st="0" end="0"/>
                                            </p:txEl>
                                          </p:spTgt>
                                        </p:tgtEl>
                                      </p:cBhvr>
                                    </p:animEffect>
                                  </p:childTnLst>
                                  <p:subTnLst>
                                    <p:audio>
                                      <p:cMediaNode>
                                        <p:cTn display="0" masterRel="sameClick">
                                          <p:stCondLst>
                                            <p:cond evt="begin" delay="0">
                                              <p:tn val="184"/>
                                            </p:cond>
                                          </p:stCondLst>
                                          <p:endCondLst>
                                            <p:cond evt="onStopAudio" delay="0">
                                              <p:tgtEl>
                                                <p:sldTgt/>
                                              </p:tgtEl>
                                            </p:cond>
                                          </p:endCondLst>
                                        </p:cTn>
                                        <p:tgtEl>
                                          <p:sndTgt r:embed="rId2" name="applause.wav"/>
                                        </p:tgtEl>
                                      </p:cMediaNode>
                                    </p:audio>
                                  </p:subTnLst>
                                </p:cTn>
                              </p:par>
                              <p:par>
                                <p:cTn id="187" presetID="3" presetClass="entr" presetSubtype="10" fill="hold" nodeType="withEffect">
                                  <p:stCondLst>
                                    <p:cond delay="0"/>
                                  </p:stCondLst>
                                  <p:childTnLst>
                                    <p:set>
                                      <p:cBhvr>
                                        <p:cTn id="188" dur="1" fill="hold">
                                          <p:stCondLst>
                                            <p:cond delay="0"/>
                                          </p:stCondLst>
                                        </p:cTn>
                                        <p:tgtEl>
                                          <p:spTgt spid="112691">
                                            <p:txEl>
                                              <p:pRg st="0" end="0"/>
                                            </p:txEl>
                                          </p:spTgt>
                                        </p:tgtEl>
                                        <p:attrNameLst>
                                          <p:attrName>style.visibility</p:attrName>
                                        </p:attrNameLst>
                                      </p:cBhvr>
                                      <p:to>
                                        <p:strVal val="visible"/>
                                      </p:to>
                                    </p:set>
                                    <p:animEffect transition="in" filter="blinds(horizontal)">
                                      <p:cBhvr>
                                        <p:cTn id="189" dur="500"/>
                                        <p:tgtEl>
                                          <p:spTgt spid="112691">
                                            <p:txEl>
                                              <p:pRg st="0" end="0"/>
                                            </p:txEl>
                                          </p:spTgt>
                                        </p:tgtEl>
                                      </p:cBhvr>
                                    </p:animEffect>
                                  </p:childTnLst>
                                  <p:subTnLst>
                                    <p:audio>
                                      <p:cMediaNode>
                                        <p:cTn display="0" masterRel="sameClick">
                                          <p:stCondLst>
                                            <p:cond evt="begin" delay="0">
                                              <p:tn val="187"/>
                                            </p:cond>
                                          </p:stCondLst>
                                          <p:endCondLst>
                                            <p:cond evt="onStopAudio" delay="0">
                                              <p:tgtEl>
                                                <p:sldTgt/>
                                              </p:tgtEl>
                                            </p:cond>
                                          </p:endCondLst>
                                        </p:cTn>
                                        <p:tgtEl>
                                          <p:sndTgt r:embed="rId2" name="applause.wav"/>
                                        </p:tgtEl>
                                      </p:cMediaNode>
                                    </p:audio>
                                  </p:subTnLst>
                                </p:cTn>
                              </p:par>
                              <p:par>
                                <p:cTn id="190" presetID="3" presetClass="entr" presetSubtype="10" fill="hold" nodeType="withEffect">
                                  <p:stCondLst>
                                    <p:cond delay="0"/>
                                  </p:stCondLst>
                                  <p:childTnLst>
                                    <p:set>
                                      <p:cBhvr>
                                        <p:cTn id="191" dur="1" fill="hold">
                                          <p:stCondLst>
                                            <p:cond delay="0"/>
                                          </p:stCondLst>
                                        </p:cTn>
                                        <p:tgtEl>
                                          <p:spTgt spid="112692">
                                            <p:txEl>
                                              <p:pRg st="0" end="0"/>
                                            </p:txEl>
                                          </p:spTgt>
                                        </p:tgtEl>
                                        <p:attrNameLst>
                                          <p:attrName>style.visibility</p:attrName>
                                        </p:attrNameLst>
                                      </p:cBhvr>
                                      <p:to>
                                        <p:strVal val="visible"/>
                                      </p:to>
                                    </p:set>
                                    <p:animEffect transition="in" filter="blinds(horizontal)">
                                      <p:cBhvr>
                                        <p:cTn id="192" dur="500"/>
                                        <p:tgtEl>
                                          <p:spTgt spid="112692">
                                            <p:txEl>
                                              <p:pRg st="0" end="0"/>
                                            </p:txEl>
                                          </p:spTgt>
                                        </p:tgtEl>
                                      </p:cBhvr>
                                    </p:animEffect>
                                  </p:childTnLst>
                                  <p:subTnLst>
                                    <p:audio>
                                      <p:cMediaNode>
                                        <p:cTn display="0" masterRel="sameClick">
                                          <p:stCondLst>
                                            <p:cond evt="begin" delay="0">
                                              <p:tn val="190"/>
                                            </p:cond>
                                          </p:stCondLst>
                                          <p:endCondLst>
                                            <p:cond evt="onStopAudio" delay="0">
                                              <p:tgtEl>
                                                <p:sldTgt/>
                                              </p:tgtEl>
                                            </p:cond>
                                          </p:endCondLst>
                                        </p:cTn>
                                        <p:tgtEl>
                                          <p:sndTgt r:embed="rId2" name="applause.wav"/>
                                        </p:tgtEl>
                                      </p:cMediaNode>
                                    </p:audio>
                                  </p:subTnLst>
                                </p:cTn>
                              </p:par>
                              <p:par>
                                <p:cTn id="193" presetID="3" presetClass="entr" presetSubtype="10" fill="hold" nodeType="withEffect">
                                  <p:stCondLst>
                                    <p:cond delay="0"/>
                                  </p:stCondLst>
                                  <p:childTnLst>
                                    <p:set>
                                      <p:cBhvr>
                                        <p:cTn id="194" dur="1" fill="hold">
                                          <p:stCondLst>
                                            <p:cond delay="0"/>
                                          </p:stCondLst>
                                        </p:cTn>
                                        <p:tgtEl>
                                          <p:spTgt spid="112693">
                                            <p:txEl>
                                              <p:pRg st="0" end="0"/>
                                            </p:txEl>
                                          </p:spTgt>
                                        </p:tgtEl>
                                        <p:attrNameLst>
                                          <p:attrName>style.visibility</p:attrName>
                                        </p:attrNameLst>
                                      </p:cBhvr>
                                      <p:to>
                                        <p:strVal val="visible"/>
                                      </p:to>
                                    </p:set>
                                    <p:animEffect transition="in" filter="blinds(horizontal)">
                                      <p:cBhvr>
                                        <p:cTn id="195" dur="500"/>
                                        <p:tgtEl>
                                          <p:spTgt spid="112693">
                                            <p:txEl>
                                              <p:pRg st="0" end="0"/>
                                            </p:txEl>
                                          </p:spTgt>
                                        </p:tgtEl>
                                      </p:cBhvr>
                                    </p:animEffect>
                                  </p:childTnLst>
                                  <p:subTnLst>
                                    <p:audio>
                                      <p:cMediaNode>
                                        <p:cTn display="0" masterRel="sameClick">
                                          <p:stCondLst>
                                            <p:cond evt="begin" delay="0">
                                              <p:tn val="193"/>
                                            </p:cond>
                                          </p:stCondLst>
                                          <p:endCondLst>
                                            <p:cond evt="onStopAudio" delay="0">
                                              <p:tgtEl>
                                                <p:sldTgt/>
                                              </p:tgtEl>
                                            </p:cond>
                                          </p:endCondLst>
                                        </p:cTn>
                                        <p:tgtEl>
                                          <p:sndTgt r:embed="rId2" name="applause.wav"/>
                                        </p:tgtEl>
                                      </p:cMediaNode>
                                    </p:audio>
                                  </p:subTnLst>
                                </p:cTn>
                              </p:par>
                              <p:par>
                                <p:cTn id="196" presetID="3" presetClass="entr" presetSubtype="10" fill="hold" nodeType="withEffect">
                                  <p:stCondLst>
                                    <p:cond delay="0"/>
                                  </p:stCondLst>
                                  <p:childTnLst>
                                    <p:set>
                                      <p:cBhvr>
                                        <p:cTn id="197" dur="1" fill="hold">
                                          <p:stCondLst>
                                            <p:cond delay="0"/>
                                          </p:stCondLst>
                                        </p:cTn>
                                        <p:tgtEl>
                                          <p:spTgt spid="112694">
                                            <p:txEl>
                                              <p:pRg st="0" end="0"/>
                                            </p:txEl>
                                          </p:spTgt>
                                        </p:tgtEl>
                                        <p:attrNameLst>
                                          <p:attrName>style.visibility</p:attrName>
                                        </p:attrNameLst>
                                      </p:cBhvr>
                                      <p:to>
                                        <p:strVal val="visible"/>
                                      </p:to>
                                    </p:set>
                                    <p:animEffect transition="in" filter="blinds(horizontal)">
                                      <p:cBhvr>
                                        <p:cTn id="198" dur="500"/>
                                        <p:tgtEl>
                                          <p:spTgt spid="112694">
                                            <p:txEl>
                                              <p:pRg st="0" end="0"/>
                                            </p:txEl>
                                          </p:spTgt>
                                        </p:tgtEl>
                                      </p:cBhvr>
                                    </p:animEffect>
                                  </p:childTnLst>
                                  <p:subTnLst>
                                    <p:audio>
                                      <p:cMediaNode>
                                        <p:cTn display="0" masterRel="sameClick">
                                          <p:stCondLst>
                                            <p:cond evt="begin" delay="0">
                                              <p:tn val="196"/>
                                            </p:cond>
                                          </p:stCondLst>
                                          <p:endCondLst>
                                            <p:cond evt="onStopAudio" delay="0">
                                              <p:tgtEl>
                                                <p:sldTgt/>
                                              </p:tgtEl>
                                            </p:cond>
                                          </p:endCondLst>
                                        </p:cTn>
                                        <p:tgtEl>
                                          <p:sndTgt r:embed="rId2" name="applause.wav"/>
                                        </p:tgtEl>
                                      </p:cMediaNode>
                                    </p:audio>
                                  </p:subTnLst>
                                </p:cTn>
                              </p:par>
                              <p:par>
                                <p:cTn id="199" presetID="3" presetClass="entr" presetSubtype="10" fill="hold" nodeType="withEffect">
                                  <p:stCondLst>
                                    <p:cond delay="0"/>
                                  </p:stCondLst>
                                  <p:childTnLst>
                                    <p:set>
                                      <p:cBhvr>
                                        <p:cTn id="200" dur="1" fill="hold">
                                          <p:stCondLst>
                                            <p:cond delay="0"/>
                                          </p:stCondLst>
                                        </p:cTn>
                                        <p:tgtEl>
                                          <p:spTgt spid="112695">
                                            <p:txEl>
                                              <p:pRg st="0" end="0"/>
                                            </p:txEl>
                                          </p:spTgt>
                                        </p:tgtEl>
                                        <p:attrNameLst>
                                          <p:attrName>style.visibility</p:attrName>
                                        </p:attrNameLst>
                                      </p:cBhvr>
                                      <p:to>
                                        <p:strVal val="visible"/>
                                      </p:to>
                                    </p:set>
                                    <p:animEffect transition="in" filter="blinds(horizontal)">
                                      <p:cBhvr>
                                        <p:cTn id="201" dur="500"/>
                                        <p:tgtEl>
                                          <p:spTgt spid="112695">
                                            <p:txEl>
                                              <p:pRg st="0" end="0"/>
                                            </p:txEl>
                                          </p:spTgt>
                                        </p:tgtEl>
                                      </p:cBhvr>
                                    </p:animEffect>
                                  </p:childTnLst>
                                  <p:subTnLst>
                                    <p:audio>
                                      <p:cMediaNode>
                                        <p:cTn display="0" masterRel="sameClick">
                                          <p:stCondLst>
                                            <p:cond evt="begin" delay="0">
                                              <p:tn val="199"/>
                                            </p:cond>
                                          </p:stCondLst>
                                          <p:endCondLst>
                                            <p:cond evt="onStopAudio" delay="0">
                                              <p:tgtEl>
                                                <p:sldTgt/>
                                              </p:tgtEl>
                                            </p:cond>
                                          </p:endCondLst>
                                        </p:cTn>
                                        <p:tgtEl>
                                          <p:sndTgt r:embed="rId2" name="applause.wav"/>
                                        </p:tgtEl>
                                      </p:cMediaNode>
                                    </p:audio>
                                  </p:subTnLst>
                                </p:cTn>
                              </p:par>
                              <p:par>
                                <p:cTn id="202" presetID="3" presetClass="entr" presetSubtype="10" fill="hold" nodeType="withEffect">
                                  <p:stCondLst>
                                    <p:cond delay="0"/>
                                  </p:stCondLst>
                                  <p:childTnLst>
                                    <p:set>
                                      <p:cBhvr>
                                        <p:cTn id="203" dur="1" fill="hold">
                                          <p:stCondLst>
                                            <p:cond delay="0"/>
                                          </p:stCondLst>
                                        </p:cTn>
                                        <p:tgtEl>
                                          <p:spTgt spid="112685">
                                            <p:txEl>
                                              <p:pRg st="0" end="0"/>
                                            </p:txEl>
                                          </p:spTgt>
                                        </p:tgtEl>
                                        <p:attrNameLst>
                                          <p:attrName>style.visibility</p:attrName>
                                        </p:attrNameLst>
                                      </p:cBhvr>
                                      <p:to>
                                        <p:strVal val="visible"/>
                                      </p:to>
                                    </p:set>
                                    <p:animEffect transition="in" filter="blinds(horizontal)">
                                      <p:cBhvr>
                                        <p:cTn id="204" dur="500"/>
                                        <p:tgtEl>
                                          <p:spTgt spid="112685">
                                            <p:txEl>
                                              <p:pRg st="0" end="0"/>
                                            </p:txEl>
                                          </p:spTgt>
                                        </p:tgtEl>
                                      </p:cBhvr>
                                    </p:animEffect>
                                  </p:childTnLst>
                                  <p:subTnLst>
                                    <p:audio>
                                      <p:cMediaNode>
                                        <p:cTn display="0" masterRel="sameClick">
                                          <p:stCondLst>
                                            <p:cond evt="begin" delay="0">
                                              <p:tn val="202"/>
                                            </p:cond>
                                          </p:stCondLst>
                                          <p:endCondLst>
                                            <p:cond evt="onStopAudio" delay="0">
                                              <p:tgtEl>
                                                <p:sldTgt/>
                                              </p:tgtEl>
                                            </p:cond>
                                          </p:endCondLst>
                                        </p:cTn>
                                        <p:tgtEl>
                                          <p:sndTgt r:embed="rId2" name="applause.wav"/>
                                        </p:tgtEl>
                                      </p:cMediaNode>
                                    </p:audio>
                                  </p:subTnLst>
                                </p:cTn>
                              </p:par>
                              <p:par>
                                <p:cTn id="205" presetID="3" presetClass="entr" presetSubtype="10" fill="hold" nodeType="withEffect">
                                  <p:stCondLst>
                                    <p:cond delay="0"/>
                                  </p:stCondLst>
                                  <p:childTnLst>
                                    <p:set>
                                      <p:cBhvr>
                                        <p:cTn id="206" dur="1" fill="hold">
                                          <p:stCondLst>
                                            <p:cond delay="0"/>
                                          </p:stCondLst>
                                        </p:cTn>
                                        <p:tgtEl>
                                          <p:spTgt spid="112696">
                                            <p:txEl>
                                              <p:pRg st="0" end="0"/>
                                            </p:txEl>
                                          </p:spTgt>
                                        </p:tgtEl>
                                        <p:attrNameLst>
                                          <p:attrName>style.visibility</p:attrName>
                                        </p:attrNameLst>
                                      </p:cBhvr>
                                      <p:to>
                                        <p:strVal val="visible"/>
                                      </p:to>
                                    </p:set>
                                    <p:animEffect transition="in" filter="blinds(horizontal)">
                                      <p:cBhvr>
                                        <p:cTn id="207" dur="500"/>
                                        <p:tgtEl>
                                          <p:spTgt spid="112696">
                                            <p:txEl>
                                              <p:pRg st="0" end="0"/>
                                            </p:txEl>
                                          </p:spTgt>
                                        </p:tgtEl>
                                      </p:cBhvr>
                                    </p:animEffect>
                                  </p:childTnLst>
                                  <p:subTnLst>
                                    <p:audio>
                                      <p:cMediaNode>
                                        <p:cTn display="0" masterRel="sameClick">
                                          <p:stCondLst>
                                            <p:cond evt="begin" delay="0">
                                              <p:tn val="205"/>
                                            </p:cond>
                                          </p:stCondLst>
                                          <p:endCondLst>
                                            <p:cond evt="onStopAudio" delay="0">
                                              <p:tgtEl>
                                                <p:sldTgt/>
                                              </p:tgtEl>
                                            </p:cond>
                                          </p:endCondLst>
                                        </p:cTn>
                                        <p:tgtEl>
                                          <p:sndTgt r:embed="rId2" name="applause.wav"/>
                                        </p:tgtEl>
                                      </p:cMediaNode>
                                    </p:audio>
                                  </p:subTnLst>
                                </p:cTn>
                              </p:par>
                              <p:par>
                                <p:cTn id="208" presetID="3" presetClass="entr" presetSubtype="10" fill="hold" nodeType="withEffect">
                                  <p:stCondLst>
                                    <p:cond delay="0"/>
                                  </p:stCondLst>
                                  <p:childTnLst>
                                    <p:set>
                                      <p:cBhvr>
                                        <p:cTn id="209" dur="1" fill="hold">
                                          <p:stCondLst>
                                            <p:cond delay="0"/>
                                          </p:stCondLst>
                                        </p:cTn>
                                        <p:tgtEl>
                                          <p:spTgt spid="112697">
                                            <p:txEl>
                                              <p:pRg st="0" end="0"/>
                                            </p:txEl>
                                          </p:spTgt>
                                        </p:tgtEl>
                                        <p:attrNameLst>
                                          <p:attrName>style.visibility</p:attrName>
                                        </p:attrNameLst>
                                      </p:cBhvr>
                                      <p:to>
                                        <p:strVal val="visible"/>
                                      </p:to>
                                    </p:set>
                                    <p:animEffect transition="in" filter="blinds(horizontal)">
                                      <p:cBhvr>
                                        <p:cTn id="210" dur="500"/>
                                        <p:tgtEl>
                                          <p:spTgt spid="112697">
                                            <p:txEl>
                                              <p:pRg st="0" end="0"/>
                                            </p:txEl>
                                          </p:spTgt>
                                        </p:tgtEl>
                                      </p:cBhvr>
                                    </p:animEffect>
                                  </p:childTnLst>
                                  <p:subTnLst>
                                    <p:audio>
                                      <p:cMediaNode>
                                        <p:cTn display="0" masterRel="sameClick">
                                          <p:stCondLst>
                                            <p:cond evt="begin" delay="0">
                                              <p:tn val="208"/>
                                            </p:cond>
                                          </p:stCondLst>
                                          <p:endCondLst>
                                            <p:cond evt="onStopAudio" delay="0">
                                              <p:tgtEl>
                                                <p:sldTgt/>
                                              </p:tgtEl>
                                            </p:cond>
                                          </p:endCondLst>
                                        </p:cTn>
                                        <p:tgtEl>
                                          <p:sndTgt r:embed="rId2" name="applause.wav"/>
                                        </p:tgtEl>
                                      </p:cMediaNode>
                                    </p:audio>
                                  </p:subTnLst>
                                </p:cTn>
                              </p:par>
                              <p:par>
                                <p:cTn id="211" presetID="3" presetClass="entr" presetSubtype="10" fill="hold" nodeType="withEffect">
                                  <p:stCondLst>
                                    <p:cond delay="0"/>
                                  </p:stCondLst>
                                  <p:childTnLst>
                                    <p:set>
                                      <p:cBhvr>
                                        <p:cTn id="212" dur="1" fill="hold">
                                          <p:stCondLst>
                                            <p:cond delay="0"/>
                                          </p:stCondLst>
                                        </p:cTn>
                                        <p:tgtEl>
                                          <p:spTgt spid="112698">
                                            <p:txEl>
                                              <p:pRg st="0" end="0"/>
                                            </p:txEl>
                                          </p:spTgt>
                                        </p:tgtEl>
                                        <p:attrNameLst>
                                          <p:attrName>style.visibility</p:attrName>
                                        </p:attrNameLst>
                                      </p:cBhvr>
                                      <p:to>
                                        <p:strVal val="visible"/>
                                      </p:to>
                                    </p:set>
                                    <p:animEffect transition="in" filter="blinds(horizontal)">
                                      <p:cBhvr>
                                        <p:cTn id="213" dur="500"/>
                                        <p:tgtEl>
                                          <p:spTgt spid="112698">
                                            <p:txEl>
                                              <p:pRg st="0" end="0"/>
                                            </p:txEl>
                                          </p:spTgt>
                                        </p:tgtEl>
                                      </p:cBhvr>
                                    </p:animEffect>
                                  </p:childTnLst>
                                  <p:subTnLst>
                                    <p:audio>
                                      <p:cMediaNode>
                                        <p:cTn display="0" masterRel="sameClick">
                                          <p:stCondLst>
                                            <p:cond evt="begin" delay="0">
                                              <p:tn val="211"/>
                                            </p:cond>
                                          </p:stCondLst>
                                          <p:endCondLst>
                                            <p:cond evt="onStopAudio" delay="0">
                                              <p:tgtEl>
                                                <p:sldTgt/>
                                              </p:tgtEl>
                                            </p:cond>
                                          </p:endCondLst>
                                        </p:cTn>
                                        <p:tgtEl>
                                          <p:sndTgt r:embed="rId2" name="applause.wav"/>
                                        </p:tgtEl>
                                      </p:cMediaNode>
                                    </p:audio>
                                  </p:subTnLst>
                                </p:cTn>
                              </p:par>
                              <p:par>
                                <p:cTn id="214" presetID="3" presetClass="entr" presetSubtype="10" fill="hold" nodeType="withEffect">
                                  <p:stCondLst>
                                    <p:cond delay="0"/>
                                  </p:stCondLst>
                                  <p:childTnLst>
                                    <p:set>
                                      <p:cBhvr>
                                        <p:cTn id="215" dur="1" fill="hold">
                                          <p:stCondLst>
                                            <p:cond delay="0"/>
                                          </p:stCondLst>
                                        </p:cTn>
                                        <p:tgtEl>
                                          <p:spTgt spid="112700">
                                            <p:txEl>
                                              <p:pRg st="0" end="0"/>
                                            </p:txEl>
                                          </p:spTgt>
                                        </p:tgtEl>
                                        <p:attrNameLst>
                                          <p:attrName>style.visibility</p:attrName>
                                        </p:attrNameLst>
                                      </p:cBhvr>
                                      <p:to>
                                        <p:strVal val="visible"/>
                                      </p:to>
                                    </p:set>
                                    <p:animEffect transition="in" filter="blinds(horizontal)">
                                      <p:cBhvr>
                                        <p:cTn id="216" dur="500"/>
                                        <p:tgtEl>
                                          <p:spTgt spid="112700">
                                            <p:txEl>
                                              <p:pRg st="0" end="0"/>
                                            </p:txEl>
                                          </p:spTgt>
                                        </p:tgtEl>
                                      </p:cBhvr>
                                    </p:animEffect>
                                  </p:childTnLst>
                                  <p:subTnLst>
                                    <p:audio>
                                      <p:cMediaNode>
                                        <p:cTn display="0" masterRel="sameClick">
                                          <p:stCondLst>
                                            <p:cond evt="begin" delay="0">
                                              <p:tn val="214"/>
                                            </p:cond>
                                          </p:stCondLst>
                                          <p:endCondLst>
                                            <p:cond evt="onStopAudio" delay="0">
                                              <p:tgtEl>
                                                <p:sldTgt/>
                                              </p:tgtEl>
                                            </p:cond>
                                          </p:endCondLst>
                                        </p:cTn>
                                        <p:tgtEl>
                                          <p:sndTgt r:embed="rId2" name="applause.wav"/>
                                        </p:tgtEl>
                                      </p:cMediaNode>
                                    </p:audio>
                                  </p:subTnLst>
                                </p:cTn>
                              </p:par>
                              <p:par>
                                <p:cTn id="217" presetID="3" presetClass="entr" presetSubtype="10" fill="hold" nodeType="withEffect">
                                  <p:stCondLst>
                                    <p:cond delay="0"/>
                                  </p:stCondLst>
                                  <p:childTnLst>
                                    <p:set>
                                      <p:cBhvr>
                                        <p:cTn id="218" dur="1" fill="hold">
                                          <p:stCondLst>
                                            <p:cond delay="0"/>
                                          </p:stCondLst>
                                        </p:cTn>
                                        <p:tgtEl>
                                          <p:spTgt spid="112699">
                                            <p:txEl>
                                              <p:pRg st="0" end="0"/>
                                            </p:txEl>
                                          </p:spTgt>
                                        </p:tgtEl>
                                        <p:attrNameLst>
                                          <p:attrName>style.visibility</p:attrName>
                                        </p:attrNameLst>
                                      </p:cBhvr>
                                      <p:to>
                                        <p:strVal val="visible"/>
                                      </p:to>
                                    </p:set>
                                    <p:animEffect transition="in" filter="blinds(horizontal)">
                                      <p:cBhvr>
                                        <p:cTn id="219" dur="500"/>
                                        <p:tgtEl>
                                          <p:spTgt spid="112699">
                                            <p:txEl>
                                              <p:pRg st="0" end="0"/>
                                            </p:txEl>
                                          </p:spTgt>
                                        </p:tgtEl>
                                      </p:cBhvr>
                                    </p:animEffect>
                                  </p:childTnLst>
                                  <p:subTnLst>
                                    <p:audio>
                                      <p:cMediaNode>
                                        <p:cTn display="0" masterRel="sameClick">
                                          <p:stCondLst>
                                            <p:cond evt="begin" delay="0">
                                              <p:tn val="21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2720"/>
                  </p:tgtEl>
                </p:cond>
              </p:nextCondLst>
            </p:seq>
            <p:seq concurrent="1" nextAc="seek">
              <p:cTn id="220" restart="whenNotActive" fill="hold" evtFilter="cancelBubble" nodeType="interactiveSeq">
                <p:stCondLst>
                  <p:cond evt="onClick" delay="0">
                    <p:tgtEl>
                      <p:spTgt spid="112721"/>
                    </p:tgtEl>
                  </p:cond>
                </p:stCondLst>
                <p:endSync evt="end" delay="0">
                  <p:rtn val="all"/>
                </p:endSync>
                <p:childTnLst>
                  <p:par>
                    <p:cTn id="221" fill="hold" nodeType="clickPar">
                      <p:stCondLst>
                        <p:cond delay="0"/>
                      </p:stCondLst>
                      <p:childTnLst>
                        <p:par>
                          <p:cTn id="222" fill="hold" nodeType="withGroup">
                            <p:stCondLst>
                              <p:cond delay="0"/>
                            </p:stCondLst>
                            <p:childTnLst>
                              <p:par>
                                <p:cTn id="223" presetID="3" presetClass="entr" presetSubtype="10" fill="hold" nodeType="withEffect">
                                  <p:stCondLst>
                                    <p:cond delay="0"/>
                                  </p:stCondLst>
                                  <p:childTnLst>
                                    <p:set>
                                      <p:cBhvr>
                                        <p:cTn id="224" dur="1" fill="hold">
                                          <p:stCondLst>
                                            <p:cond delay="0"/>
                                          </p:stCondLst>
                                        </p:cTn>
                                        <p:tgtEl>
                                          <p:spTgt spid="112702">
                                            <p:txEl>
                                              <p:pRg st="0" end="0"/>
                                            </p:txEl>
                                          </p:spTgt>
                                        </p:tgtEl>
                                        <p:attrNameLst>
                                          <p:attrName>style.visibility</p:attrName>
                                        </p:attrNameLst>
                                      </p:cBhvr>
                                      <p:to>
                                        <p:strVal val="visible"/>
                                      </p:to>
                                    </p:set>
                                    <p:animEffect transition="in" filter="blinds(horizontal)">
                                      <p:cBhvr>
                                        <p:cTn id="225" dur="500"/>
                                        <p:tgtEl>
                                          <p:spTgt spid="112702">
                                            <p:txEl>
                                              <p:pRg st="0" end="0"/>
                                            </p:txEl>
                                          </p:spTgt>
                                        </p:tgtEl>
                                      </p:cBhvr>
                                    </p:animEffect>
                                  </p:childTnLst>
                                  <p:subTnLst>
                                    <p:audio>
                                      <p:cMediaNode>
                                        <p:cTn display="0" masterRel="sameClick">
                                          <p:stCondLst>
                                            <p:cond evt="begin" delay="0">
                                              <p:tn val="223"/>
                                            </p:cond>
                                          </p:stCondLst>
                                          <p:endCondLst>
                                            <p:cond evt="onStopAudio" delay="0">
                                              <p:tgtEl>
                                                <p:sldTgt/>
                                              </p:tgtEl>
                                            </p:cond>
                                          </p:endCondLst>
                                        </p:cTn>
                                        <p:tgtEl>
                                          <p:sndTgt r:embed="rId2" name="applause.wav"/>
                                        </p:tgtEl>
                                      </p:cMediaNode>
                                    </p:audio>
                                  </p:subTnLst>
                                </p:cTn>
                              </p:par>
                              <p:par>
                                <p:cTn id="226" presetID="3" presetClass="entr" presetSubtype="10" fill="hold" nodeType="withEffect">
                                  <p:stCondLst>
                                    <p:cond delay="0"/>
                                  </p:stCondLst>
                                  <p:childTnLst>
                                    <p:set>
                                      <p:cBhvr>
                                        <p:cTn id="227" dur="1" fill="hold">
                                          <p:stCondLst>
                                            <p:cond delay="0"/>
                                          </p:stCondLst>
                                        </p:cTn>
                                        <p:tgtEl>
                                          <p:spTgt spid="112703">
                                            <p:txEl>
                                              <p:pRg st="0" end="0"/>
                                            </p:txEl>
                                          </p:spTgt>
                                        </p:tgtEl>
                                        <p:attrNameLst>
                                          <p:attrName>style.visibility</p:attrName>
                                        </p:attrNameLst>
                                      </p:cBhvr>
                                      <p:to>
                                        <p:strVal val="visible"/>
                                      </p:to>
                                    </p:set>
                                    <p:animEffect transition="in" filter="blinds(horizontal)">
                                      <p:cBhvr>
                                        <p:cTn id="228" dur="500"/>
                                        <p:tgtEl>
                                          <p:spTgt spid="112703">
                                            <p:txEl>
                                              <p:pRg st="0" end="0"/>
                                            </p:txEl>
                                          </p:spTgt>
                                        </p:tgtEl>
                                      </p:cBhvr>
                                    </p:animEffect>
                                  </p:childTnLst>
                                  <p:subTnLst>
                                    <p:audio>
                                      <p:cMediaNode>
                                        <p:cTn display="0" masterRel="sameClick">
                                          <p:stCondLst>
                                            <p:cond evt="begin" delay="0">
                                              <p:tn val="226"/>
                                            </p:cond>
                                          </p:stCondLst>
                                          <p:endCondLst>
                                            <p:cond evt="onStopAudio" delay="0">
                                              <p:tgtEl>
                                                <p:sldTgt/>
                                              </p:tgtEl>
                                            </p:cond>
                                          </p:endCondLst>
                                        </p:cTn>
                                        <p:tgtEl>
                                          <p:sndTgt r:embed="rId2" name="applause.wav"/>
                                        </p:tgtEl>
                                      </p:cMediaNode>
                                    </p:audio>
                                  </p:subTnLst>
                                </p:cTn>
                              </p:par>
                              <p:par>
                                <p:cTn id="229" presetID="3" presetClass="entr" presetSubtype="10" fill="hold" nodeType="withEffect">
                                  <p:stCondLst>
                                    <p:cond delay="0"/>
                                  </p:stCondLst>
                                  <p:childTnLst>
                                    <p:set>
                                      <p:cBhvr>
                                        <p:cTn id="230" dur="1" fill="hold">
                                          <p:stCondLst>
                                            <p:cond delay="0"/>
                                          </p:stCondLst>
                                        </p:cTn>
                                        <p:tgtEl>
                                          <p:spTgt spid="112704">
                                            <p:txEl>
                                              <p:pRg st="0" end="0"/>
                                            </p:txEl>
                                          </p:spTgt>
                                        </p:tgtEl>
                                        <p:attrNameLst>
                                          <p:attrName>style.visibility</p:attrName>
                                        </p:attrNameLst>
                                      </p:cBhvr>
                                      <p:to>
                                        <p:strVal val="visible"/>
                                      </p:to>
                                    </p:set>
                                    <p:animEffect transition="in" filter="blinds(horizontal)">
                                      <p:cBhvr>
                                        <p:cTn id="231" dur="500"/>
                                        <p:tgtEl>
                                          <p:spTgt spid="112704">
                                            <p:txEl>
                                              <p:pRg st="0" end="0"/>
                                            </p:txEl>
                                          </p:spTgt>
                                        </p:tgtEl>
                                      </p:cBhvr>
                                    </p:animEffect>
                                  </p:childTnLst>
                                  <p:subTnLst>
                                    <p:audio>
                                      <p:cMediaNode>
                                        <p:cTn display="0" masterRel="sameClick">
                                          <p:stCondLst>
                                            <p:cond evt="begin" delay="0">
                                              <p:tn val="229"/>
                                            </p:cond>
                                          </p:stCondLst>
                                          <p:endCondLst>
                                            <p:cond evt="onStopAudio" delay="0">
                                              <p:tgtEl>
                                                <p:sldTgt/>
                                              </p:tgtEl>
                                            </p:cond>
                                          </p:endCondLst>
                                        </p:cTn>
                                        <p:tgtEl>
                                          <p:sndTgt r:embed="rId2" name="applause.wav"/>
                                        </p:tgtEl>
                                      </p:cMediaNode>
                                    </p:audio>
                                  </p:subTnLst>
                                </p:cTn>
                              </p:par>
                              <p:par>
                                <p:cTn id="232" presetID="3" presetClass="entr" presetSubtype="10" fill="hold" nodeType="withEffect">
                                  <p:stCondLst>
                                    <p:cond delay="0"/>
                                  </p:stCondLst>
                                  <p:childTnLst>
                                    <p:set>
                                      <p:cBhvr>
                                        <p:cTn id="233" dur="1" fill="hold">
                                          <p:stCondLst>
                                            <p:cond delay="0"/>
                                          </p:stCondLst>
                                        </p:cTn>
                                        <p:tgtEl>
                                          <p:spTgt spid="112705">
                                            <p:txEl>
                                              <p:pRg st="0" end="0"/>
                                            </p:txEl>
                                          </p:spTgt>
                                        </p:tgtEl>
                                        <p:attrNameLst>
                                          <p:attrName>style.visibility</p:attrName>
                                        </p:attrNameLst>
                                      </p:cBhvr>
                                      <p:to>
                                        <p:strVal val="visible"/>
                                      </p:to>
                                    </p:set>
                                    <p:animEffect transition="in" filter="blinds(horizontal)">
                                      <p:cBhvr>
                                        <p:cTn id="234" dur="500"/>
                                        <p:tgtEl>
                                          <p:spTgt spid="112705">
                                            <p:txEl>
                                              <p:pRg st="0" end="0"/>
                                            </p:txEl>
                                          </p:spTgt>
                                        </p:tgtEl>
                                      </p:cBhvr>
                                    </p:animEffect>
                                  </p:childTnLst>
                                  <p:subTnLst>
                                    <p:audio>
                                      <p:cMediaNode>
                                        <p:cTn display="0" masterRel="sameClick">
                                          <p:stCondLst>
                                            <p:cond evt="begin" delay="0">
                                              <p:tn val="232"/>
                                            </p:cond>
                                          </p:stCondLst>
                                          <p:endCondLst>
                                            <p:cond evt="onStopAudio" delay="0">
                                              <p:tgtEl>
                                                <p:sldTgt/>
                                              </p:tgtEl>
                                            </p:cond>
                                          </p:endCondLst>
                                        </p:cTn>
                                        <p:tgtEl>
                                          <p:sndTgt r:embed="rId2" name="applause.wav"/>
                                        </p:tgtEl>
                                      </p:cMediaNode>
                                    </p:audio>
                                  </p:subTnLst>
                                </p:cTn>
                              </p:par>
                              <p:par>
                                <p:cTn id="235" presetID="3" presetClass="entr" presetSubtype="10" fill="hold" nodeType="withEffect">
                                  <p:stCondLst>
                                    <p:cond delay="0"/>
                                  </p:stCondLst>
                                  <p:childTnLst>
                                    <p:set>
                                      <p:cBhvr>
                                        <p:cTn id="236" dur="1" fill="hold">
                                          <p:stCondLst>
                                            <p:cond delay="0"/>
                                          </p:stCondLst>
                                        </p:cTn>
                                        <p:tgtEl>
                                          <p:spTgt spid="112706">
                                            <p:txEl>
                                              <p:pRg st="0" end="0"/>
                                            </p:txEl>
                                          </p:spTgt>
                                        </p:tgtEl>
                                        <p:attrNameLst>
                                          <p:attrName>style.visibility</p:attrName>
                                        </p:attrNameLst>
                                      </p:cBhvr>
                                      <p:to>
                                        <p:strVal val="visible"/>
                                      </p:to>
                                    </p:set>
                                    <p:animEffect transition="in" filter="blinds(horizontal)">
                                      <p:cBhvr>
                                        <p:cTn id="237" dur="500"/>
                                        <p:tgtEl>
                                          <p:spTgt spid="112706">
                                            <p:txEl>
                                              <p:pRg st="0" end="0"/>
                                            </p:txEl>
                                          </p:spTgt>
                                        </p:tgtEl>
                                      </p:cBhvr>
                                    </p:animEffect>
                                  </p:childTnLst>
                                  <p:subTnLst>
                                    <p:audio>
                                      <p:cMediaNode>
                                        <p:cTn display="0" masterRel="sameClick">
                                          <p:stCondLst>
                                            <p:cond evt="begin" delay="0">
                                              <p:tn val="235"/>
                                            </p:cond>
                                          </p:stCondLst>
                                          <p:endCondLst>
                                            <p:cond evt="onStopAudio" delay="0">
                                              <p:tgtEl>
                                                <p:sldTgt/>
                                              </p:tgtEl>
                                            </p:cond>
                                          </p:endCondLst>
                                        </p:cTn>
                                        <p:tgtEl>
                                          <p:sndTgt r:embed="rId2" name="applause.wav"/>
                                        </p:tgtEl>
                                      </p:cMediaNode>
                                    </p:audio>
                                  </p:subTnLst>
                                </p:cTn>
                              </p:par>
                              <p:par>
                                <p:cTn id="238" presetID="3" presetClass="entr" presetSubtype="10" fill="hold" nodeType="withEffect">
                                  <p:stCondLst>
                                    <p:cond delay="0"/>
                                  </p:stCondLst>
                                  <p:childTnLst>
                                    <p:set>
                                      <p:cBhvr>
                                        <p:cTn id="239" dur="1" fill="hold">
                                          <p:stCondLst>
                                            <p:cond delay="0"/>
                                          </p:stCondLst>
                                        </p:cTn>
                                        <p:tgtEl>
                                          <p:spTgt spid="112707">
                                            <p:txEl>
                                              <p:pRg st="0" end="0"/>
                                            </p:txEl>
                                          </p:spTgt>
                                        </p:tgtEl>
                                        <p:attrNameLst>
                                          <p:attrName>style.visibility</p:attrName>
                                        </p:attrNameLst>
                                      </p:cBhvr>
                                      <p:to>
                                        <p:strVal val="visible"/>
                                      </p:to>
                                    </p:set>
                                    <p:animEffect transition="in" filter="blinds(horizontal)">
                                      <p:cBhvr>
                                        <p:cTn id="240" dur="500"/>
                                        <p:tgtEl>
                                          <p:spTgt spid="112707">
                                            <p:txEl>
                                              <p:pRg st="0" end="0"/>
                                            </p:txEl>
                                          </p:spTgt>
                                        </p:tgtEl>
                                      </p:cBhvr>
                                    </p:animEffect>
                                  </p:childTnLst>
                                  <p:subTnLst>
                                    <p:audio>
                                      <p:cMediaNode>
                                        <p:cTn display="0" masterRel="sameClick">
                                          <p:stCondLst>
                                            <p:cond evt="begin" delay="0">
                                              <p:tn val="238"/>
                                            </p:cond>
                                          </p:stCondLst>
                                          <p:endCondLst>
                                            <p:cond evt="onStopAudio" delay="0">
                                              <p:tgtEl>
                                                <p:sldTgt/>
                                              </p:tgtEl>
                                            </p:cond>
                                          </p:endCondLst>
                                        </p:cTn>
                                        <p:tgtEl>
                                          <p:sndTgt r:embed="rId2" name="applause.wav"/>
                                        </p:tgtEl>
                                      </p:cMediaNode>
                                    </p:audio>
                                  </p:subTnLst>
                                </p:cTn>
                              </p:par>
                              <p:par>
                                <p:cTn id="241" presetID="3" presetClass="entr" presetSubtype="10" fill="hold" nodeType="withEffect">
                                  <p:stCondLst>
                                    <p:cond delay="0"/>
                                  </p:stCondLst>
                                  <p:childTnLst>
                                    <p:set>
                                      <p:cBhvr>
                                        <p:cTn id="242" dur="1" fill="hold">
                                          <p:stCondLst>
                                            <p:cond delay="0"/>
                                          </p:stCondLst>
                                        </p:cTn>
                                        <p:tgtEl>
                                          <p:spTgt spid="112708">
                                            <p:txEl>
                                              <p:pRg st="0" end="0"/>
                                            </p:txEl>
                                          </p:spTgt>
                                        </p:tgtEl>
                                        <p:attrNameLst>
                                          <p:attrName>style.visibility</p:attrName>
                                        </p:attrNameLst>
                                      </p:cBhvr>
                                      <p:to>
                                        <p:strVal val="visible"/>
                                      </p:to>
                                    </p:set>
                                    <p:animEffect transition="in" filter="blinds(horizontal)">
                                      <p:cBhvr>
                                        <p:cTn id="243" dur="500"/>
                                        <p:tgtEl>
                                          <p:spTgt spid="112708">
                                            <p:txEl>
                                              <p:pRg st="0" end="0"/>
                                            </p:txEl>
                                          </p:spTgt>
                                        </p:tgtEl>
                                      </p:cBhvr>
                                    </p:animEffect>
                                  </p:childTnLst>
                                  <p:subTnLst>
                                    <p:audio>
                                      <p:cMediaNode>
                                        <p:cTn display="0" masterRel="sameClick">
                                          <p:stCondLst>
                                            <p:cond evt="begin" delay="0">
                                              <p:tn val="241"/>
                                            </p:cond>
                                          </p:stCondLst>
                                          <p:endCondLst>
                                            <p:cond evt="onStopAudio" delay="0">
                                              <p:tgtEl>
                                                <p:sldTgt/>
                                              </p:tgtEl>
                                            </p:cond>
                                          </p:endCondLst>
                                        </p:cTn>
                                        <p:tgtEl>
                                          <p:sndTgt r:embed="rId2" name="applause.wav"/>
                                        </p:tgtEl>
                                      </p:cMediaNode>
                                    </p:audio>
                                  </p:subTnLst>
                                </p:cTn>
                              </p:par>
                              <p:par>
                                <p:cTn id="244" presetID="3" presetClass="entr" presetSubtype="10" fill="hold" nodeType="withEffect">
                                  <p:stCondLst>
                                    <p:cond delay="0"/>
                                  </p:stCondLst>
                                  <p:childTnLst>
                                    <p:set>
                                      <p:cBhvr>
                                        <p:cTn id="245" dur="1" fill="hold">
                                          <p:stCondLst>
                                            <p:cond delay="0"/>
                                          </p:stCondLst>
                                        </p:cTn>
                                        <p:tgtEl>
                                          <p:spTgt spid="112709">
                                            <p:txEl>
                                              <p:pRg st="0" end="0"/>
                                            </p:txEl>
                                          </p:spTgt>
                                        </p:tgtEl>
                                        <p:attrNameLst>
                                          <p:attrName>style.visibility</p:attrName>
                                        </p:attrNameLst>
                                      </p:cBhvr>
                                      <p:to>
                                        <p:strVal val="visible"/>
                                      </p:to>
                                    </p:set>
                                    <p:animEffect transition="in" filter="blinds(horizontal)">
                                      <p:cBhvr>
                                        <p:cTn id="246" dur="500"/>
                                        <p:tgtEl>
                                          <p:spTgt spid="112709">
                                            <p:txEl>
                                              <p:pRg st="0" end="0"/>
                                            </p:txEl>
                                          </p:spTgt>
                                        </p:tgtEl>
                                      </p:cBhvr>
                                    </p:animEffect>
                                  </p:childTnLst>
                                  <p:subTnLst>
                                    <p:audio>
                                      <p:cMediaNode>
                                        <p:cTn display="0" masterRel="sameClick">
                                          <p:stCondLst>
                                            <p:cond evt="begin" delay="0">
                                              <p:tn val="244"/>
                                            </p:cond>
                                          </p:stCondLst>
                                          <p:endCondLst>
                                            <p:cond evt="onStopAudio" delay="0">
                                              <p:tgtEl>
                                                <p:sldTgt/>
                                              </p:tgtEl>
                                            </p:cond>
                                          </p:endCondLst>
                                        </p:cTn>
                                        <p:tgtEl>
                                          <p:sndTgt r:embed="rId2" name="applause.wav"/>
                                        </p:tgtEl>
                                      </p:cMediaNode>
                                    </p:audio>
                                  </p:subTnLst>
                                </p:cTn>
                              </p:par>
                              <p:par>
                                <p:cTn id="247" presetID="3" presetClass="entr" presetSubtype="10" fill="hold" nodeType="withEffect">
                                  <p:stCondLst>
                                    <p:cond delay="0"/>
                                  </p:stCondLst>
                                  <p:childTnLst>
                                    <p:set>
                                      <p:cBhvr>
                                        <p:cTn id="248" dur="1" fill="hold">
                                          <p:stCondLst>
                                            <p:cond delay="0"/>
                                          </p:stCondLst>
                                        </p:cTn>
                                        <p:tgtEl>
                                          <p:spTgt spid="112710">
                                            <p:txEl>
                                              <p:pRg st="0" end="0"/>
                                            </p:txEl>
                                          </p:spTgt>
                                        </p:tgtEl>
                                        <p:attrNameLst>
                                          <p:attrName>style.visibility</p:attrName>
                                        </p:attrNameLst>
                                      </p:cBhvr>
                                      <p:to>
                                        <p:strVal val="visible"/>
                                      </p:to>
                                    </p:set>
                                    <p:animEffect transition="in" filter="blinds(horizontal)">
                                      <p:cBhvr>
                                        <p:cTn id="249" dur="500"/>
                                        <p:tgtEl>
                                          <p:spTgt spid="112710">
                                            <p:txEl>
                                              <p:pRg st="0" end="0"/>
                                            </p:txEl>
                                          </p:spTgt>
                                        </p:tgtEl>
                                      </p:cBhvr>
                                    </p:animEffect>
                                  </p:childTnLst>
                                  <p:subTnLst>
                                    <p:audio>
                                      <p:cMediaNode>
                                        <p:cTn display="0" masterRel="sameClick">
                                          <p:stCondLst>
                                            <p:cond evt="begin" delay="0">
                                              <p:tn val="247"/>
                                            </p:cond>
                                          </p:stCondLst>
                                          <p:endCondLst>
                                            <p:cond evt="onStopAudio" delay="0">
                                              <p:tgtEl>
                                                <p:sldTgt/>
                                              </p:tgtEl>
                                            </p:cond>
                                          </p:endCondLst>
                                        </p:cTn>
                                        <p:tgtEl>
                                          <p:sndTgt r:embed="rId2" name="applause.wav"/>
                                        </p:tgtEl>
                                      </p:cMediaNode>
                                    </p:audio>
                                  </p:subTnLst>
                                </p:cTn>
                              </p:par>
                              <p:par>
                                <p:cTn id="250" presetID="3" presetClass="entr" presetSubtype="10" fill="hold" nodeType="withEffect">
                                  <p:stCondLst>
                                    <p:cond delay="0"/>
                                  </p:stCondLst>
                                  <p:childTnLst>
                                    <p:set>
                                      <p:cBhvr>
                                        <p:cTn id="251" dur="1" fill="hold">
                                          <p:stCondLst>
                                            <p:cond delay="0"/>
                                          </p:stCondLst>
                                        </p:cTn>
                                        <p:tgtEl>
                                          <p:spTgt spid="112711">
                                            <p:txEl>
                                              <p:pRg st="0" end="0"/>
                                            </p:txEl>
                                          </p:spTgt>
                                        </p:tgtEl>
                                        <p:attrNameLst>
                                          <p:attrName>style.visibility</p:attrName>
                                        </p:attrNameLst>
                                      </p:cBhvr>
                                      <p:to>
                                        <p:strVal val="visible"/>
                                      </p:to>
                                    </p:set>
                                    <p:animEffect transition="in" filter="blinds(horizontal)">
                                      <p:cBhvr>
                                        <p:cTn id="252" dur="500"/>
                                        <p:tgtEl>
                                          <p:spTgt spid="112711">
                                            <p:txEl>
                                              <p:pRg st="0" end="0"/>
                                            </p:txEl>
                                          </p:spTgt>
                                        </p:tgtEl>
                                      </p:cBhvr>
                                    </p:animEffect>
                                  </p:childTnLst>
                                  <p:subTnLst>
                                    <p:audio>
                                      <p:cMediaNode>
                                        <p:cTn display="0" masterRel="sameClick">
                                          <p:stCondLst>
                                            <p:cond evt="begin" delay="0">
                                              <p:tn val="250"/>
                                            </p:cond>
                                          </p:stCondLst>
                                          <p:endCondLst>
                                            <p:cond evt="onStopAudio" delay="0">
                                              <p:tgtEl>
                                                <p:sldTgt/>
                                              </p:tgtEl>
                                            </p:cond>
                                          </p:endCondLst>
                                        </p:cTn>
                                        <p:tgtEl>
                                          <p:sndTgt r:embed="rId2" name="applause.wav"/>
                                        </p:tgtEl>
                                      </p:cMediaNode>
                                    </p:audio>
                                  </p:subTnLst>
                                </p:cTn>
                              </p:par>
                              <p:par>
                                <p:cTn id="253" presetID="3" presetClass="entr" presetSubtype="10" fill="hold" nodeType="withEffect">
                                  <p:stCondLst>
                                    <p:cond delay="0"/>
                                  </p:stCondLst>
                                  <p:childTnLst>
                                    <p:set>
                                      <p:cBhvr>
                                        <p:cTn id="254" dur="1" fill="hold">
                                          <p:stCondLst>
                                            <p:cond delay="0"/>
                                          </p:stCondLst>
                                        </p:cTn>
                                        <p:tgtEl>
                                          <p:spTgt spid="112701">
                                            <p:txEl>
                                              <p:pRg st="0" end="0"/>
                                            </p:txEl>
                                          </p:spTgt>
                                        </p:tgtEl>
                                        <p:attrNameLst>
                                          <p:attrName>style.visibility</p:attrName>
                                        </p:attrNameLst>
                                      </p:cBhvr>
                                      <p:to>
                                        <p:strVal val="visible"/>
                                      </p:to>
                                    </p:set>
                                    <p:animEffect transition="in" filter="blinds(horizontal)">
                                      <p:cBhvr>
                                        <p:cTn id="255" dur="500"/>
                                        <p:tgtEl>
                                          <p:spTgt spid="112701">
                                            <p:txEl>
                                              <p:pRg st="0" end="0"/>
                                            </p:txEl>
                                          </p:spTgt>
                                        </p:tgtEl>
                                      </p:cBhvr>
                                    </p:animEffect>
                                  </p:childTnLst>
                                  <p:subTnLst>
                                    <p:audio>
                                      <p:cMediaNode>
                                        <p:cTn display="0" masterRel="sameClick">
                                          <p:stCondLst>
                                            <p:cond evt="begin" delay="0">
                                              <p:tn val="253"/>
                                            </p:cond>
                                          </p:stCondLst>
                                          <p:endCondLst>
                                            <p:cond evt="onStopAudio" delay="0">
                                              <p:tgtEl>
                                                <p:sldTgt/>
                                              </p:tgtEl>
                                            </p:cond>
                                          </p:endCondLst>
                                        </p:cTn>
                                        <p:tgtEl>
                                          <p:sndTgt r:embed="rId2" name="applause.wav"/>
                                        </p:tgtEl>
                                      </p:cMediaNode>
                                    </p:audio>
                                  </p:subTnLst>
                                </p:cTn>
                              </p:par>
                              <p:par>
                                <p:cTn id="256" presetID="3" presetClass="entr" presetSubtype="10" fill="hold" nodeType="withEffect">
                                  <p:stCondLst>
                                    <p:cond delay="0"/>
                                  </p:stCondLst>
                                  <p:childTnLst>
                                    <p:set>
                                      <p:cBhvr>
                                        <p:cTn id="257" dur="1" fill="hold">
                                          <p:stCondLst>
                                            <p:cond delay="0"/>
                                          </p:stCondLst>
                                        </p:cTn>
                                        <p:tgtEl>
                                          <p:spTgt spid="112712">
                                            <p:txEl>
                                              <p:pRg st="0" end="0"/>
                                            </p:txEl>
                                          </p:spTgt>
                                        </p:tgtEl>
                                        <p:attrNameLst>
                                          <p:attrName>style.visibility</p:attrName>
                                        </p:attrNameLst>
                                      </p:cBhvr>
                                      <p:to>
                                        <p:strVal val="visible"/>
                                      </p:to>
                                    </p:set>
                                    <p:animEffect transition="in" filter="blinds(horizontal)">
                                      <p:cBhvr>
                                        <p:cTn id="258" dur="500"/>
                                        <p:tgtEl>
                                          <p:spTgt spid="112712">
                                            <p:txEl>
                                              <p:pRg st="0" end="0"/>
                                            </p:txEl>
                                          </p:spTgt>
                                        </p:tgtEl>
                                      </p:cBhvr>
                                    </p:animEffect>
                                  </p:childTnLst>
                                  <p:subTnLst>
                                    <p:audio>
                                      <p:cMediaNode>
                                        <p:cTn display="0" masterRel="sameClick">
                                          <p:stCondLst>
                                            <p:cond evt="begin" delay="0">
                                              <p:tn val="256"/>
                                            </p:cond>
                                          </p:stCondLst>
                                          <p:endCondLst>
                                            <p:cond evt="onStopAudio" delay="0">
                                              <p:tgtEl>
                                                <p:sldTgt/>
                                              </p:tgtEl>
                                            </p:cond>
                                          </p:endCondLst>
                                        </p:cTn>
                                        <p:tgtEl>
                                          <p:sndTgt r:embed="rId2" name="applause.wav"/>
                                        </p:tgtEl>
                                      </p:cMediaNode>
                                    </p:audio>
                                  </p:subTnLst>
                                </p:cTn>
                              </p:par>
                              <p:par>
                                <p:cTn id="259" presetID="3" presetClass="entr" presetSubtype="10" fill="hold" nodeType="withEffect">
                                  <p:stCondLst>
                                    <p:cond delay="0"/>
                                  </p:stCondLst>
                                  <p:childTnLst>
                                    <p:set>
                                      <p:cBhvr>
                                        <p:cTn id="260" dur="1" fill="hold">
                                          <p:stCondLst>
                                            <p:cond delay="0"/>
                                          </p:stCondLst>
                                        </p:cTn>
                                        <p:tgtEl>
                                          <p:spTgt spid="112713">
                                            <p:txEl>
                                              <p:pRg st="0" end="0"/>
                                            </p:txEl>
                                          </p:spTgt>
                                        </p:tgtEl>
                                        <p:attrNameLst>
                                          <p:attrName>style.visibility</p:attrName>
                                        </p:attrNameLst>
                                      </p:cBhvr>
                                      <p:to>
                                        <p:strVal val="visible"/>
                                      </p:to>
                                    </p:set>
                                    <p:animEffect transition="in" filter="blinds(horizontal)">
                                      <p:cBhvr>
                                        <p:cTn id="261" dur="500"/>
                                        <p:tgtEl>
                                          <p:spTgt spid="112713">
                                            <p:txEl>
                                              <p:pRg st="0" end="0"/>
                                            </p:txEl>
                                          </p:spTgt>
                                        </p:tgtEl>
                                      </p:cBhvr>
                                    </p:animEffect>
                                  </p:childTnLst>
                                  <p:subTnLst>
                                    <p:audio>
                                      <p:cMediaNode>
                                        <p:cTn display="0" masterRel="sameClick">
                                          <p:stCondLst>
                                            <p:cond evt="begin" delay="0">
                                              <p:tn val="259"/>
                                            </p:cond>
                                          </p:stCondLst>
                                          <p:endCondLst>
                                            <p:cond evt="onStopAudio" delay="0">
                                              <p:tgtEl>
                                                <p:sldTgt/>
                                              </p:tgtEl>
                                            </p:cond>
                                          </p:endCondLst>
                                        </p:cTn>
                                        <p:tgtEl>
                                          <p:sndTgt r:embed="rId2" name="applause.wav"/>
                                        </p:tgtEl>
                                      </p:cMediaNode>
                                    </p:audio>
                                  </p:subTnLst>
                                </p:cTn>
                              </p:par>
                              <p:par>
                                <p:cTn id="262" presetID="3" presetClass="entr" presetSubtype="10" fill="hold" nodeType="withEffect">
                                  <p:stCondLst>
                                    <p:cond delay="0"/>
                                  </p:stCondLst>
                                  <p:childTnLst>
                                    <p:set>
                                      <p:cBhvr>
                                        <p:cTn id="263" dur="1" fill="hold">
                                          <p:stCondLst>
                                            <p:cond delay="0"/>
                                          </p:stCondLst>
                                        </p:cTn>
                                        <p:tgtEl>
                                          <p:spTgt spid="112714">
                                            <p:txEl>
                                              <p:pRg st="0" end="0"/>
                                            </p:txEl>
                                          </p:spTgt>
                                        </p:tgtEl>
                                        <p:attrNameLst>
                                          <p:attrName>style.visibility</p:attrName>
                                        </p:attrNameLst>
                                      </p:cBhvr>
                                      <p:to>
                                        <p:strVal val="visible"/>
                                      </p:to>
                                    </p:set>
                                    <p:animEffect transition="in" filter="blinds(horizontal)">
                                      <p:cBhvr>
                                        <p:cTn id="264" dur="500"/>
                                        <p:tgtEl>
                                          <p:spTgt spid="112714">
                                            <p:txEl>
                                              <p:pRg st="0" end="0"/>
                                            </p:txEl>
                                          </p:spTgt>
                                        </p:tgtEl>
                                      </p:cBhvr>
                                    </p:animEffect>
                                  </p:childTnLst>
                                  <p:subTnLst>
                                    <p:audio>
                                      <p:cMediaNode>
                                        <p:cTn display="0" masterRel="sameClick">
                                          <p:stCondLst>
                                            <p:cond evt="begin" delay="0">
                                              <p:tn val="262"/>
                                            </p:cond>
                                          </p:stCondLst>
                                          <p:endCondLst>
                                            <p:cond evt="onStopAudio" delay="0">
                                              <p:tgtEl>
                                                <p:sldTgt/>
                                              </p:tgtEl>
                                            </p:cond>
                                          </p:endCondLst>
                                        </p:cTn>
                                        <p:tgtEl>
                                          <p:sndTgt r:embed="rId2" name="applause.wav"/>
                                        </p:tgtEl>
                                      </p:cMediaNode>
                                    </p:audio>
                                  </p:subTnLst>
                                </p:cTn>
                              </p:par>
                              <p:par>
                                <p:cTn id="265" presetID="3" presetClass="entr" presetSubtype="10" fill="hold" nodeType="withEffect">
                                  <p:stCondLst>
                                    <p:cond delay="0"/>
                                  </p:stCondLst>
                                  <p:childTnLst>
                                    <p:set>
                                      <p:cBhvr>
                                        <p:cTn id="266" dur="1" fill="hold">
                                          <p:stCondLst>
                                            <p:cond delay="0"/>
                                          </p:stCondLst>
                                        </p:cTn>
                                        <p:tgtEl>
                                          <p:spTgt spid="112715">
                                            <p:txEl>
                                              <p:pRg st="0" end="0"/>
                                            </p:txEl>
                                          </p:spTgt>
                                        </p:tgtEl>
                                        <p:attrNameLst>
                                          <p:attrName>style.visibility</p:attrName>
                                        </p:attrNameLst>
                                      </p:cBhvr>
                                      <p:to>
                                        <p:strVal val="visible"/>
                                      </p:to>
                                    </p:set>
                                    <p:animEffect transition="in" filter="blinds(horizontal)">
                                      <p:cBhvr>
                                        <p:cTn id="267" dur="500"/>
                                        <p:tgtEl>
                                          <p:spTgt spid="112715">
                                            <p:txEl>
                                              <p:pRg st="0" end="0"/>
                                            </p:txEl>
                                          </p:spTgt>
                                        </p:tgtEl>
                                      </p:cBhvr>
                                    </p:animEffect>
                                  </p:childTnLst>
                                  <p:subTnLst>
                                    <p:audio>
                                      <p:cMediaNode>
                                        <p:cTn display="0" masterRel="sameClick">
                                          <p:stCondLst>
                                            <p:cond evt="begin" delay="0">
                                              <p:tn val="26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2721"/>
                  </p:tgtEl>
                </p:cond>
              </p:nextCondLst>
            </p:seq>
          </p:childTnLst>
        </p:cTn>
      </p:par>
    </p:tnLst>
    <p:bldLst>
      <p:bldP spid="10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WordArt 5"/>
          <p:cNvSpPr>
            <a:spLocks noChangeArrowheads="1" noChangeShapeType="1" noTextEdit="1"/>
          </p:cNvSpPr>
          <p:nvPr/>
        </p:nvSpPr>
        <p:spPr bwMode="auto">
          <a:xfrm>
            <a:off x="533400" y="1981200"/>
            <a:ext cx="7315200" cy="2746747"/>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vi-VN" sz="3600" b="1" kern="10" dirty="0">
                <a:ln w="9525">
                  <a:round/>
                  <a:headEnd/>
                  <a:tailEnd/>
                </a:ln>
                <a:solidFill>
                  <a:srgbClr val="FF0000"/>
                </a:solidFill>
                <a:cs typeface="Arial"/>
              </a:rPr>
              <a:t>HOẠT ĐỘNG ỨNG DỤNG</a:t>
            </a:r>
            <a:endParaRPr lang="en-US" sz="3600" b="1" kern="10" dirty="0">
              <a:ln w="9525">
                <a:round/>
                <a:headEnd/>
                <a:tailEnd/>
              </a:ln>
              <a:solidFill>
                <a:srgbClr val="FF0000"/>
              </a:solidFill>
              <a:cs typeface="Arial"/>
            </a:endParaRPr>
          </a:p>
        </p:txBody>
      </p:sp>
    </p:spTree>
    <p:extLst>
      <p:ext uri="{BB962C8B-B14F-4D97-AF65-F5344CB8AC3E}">
        <p14:creationId xmlns:p14="http://schemas.microsoft.com/office/powerpoint/2010/main" xmlns="" val="23828395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581" y="1470535"/>
            <a:ext cx="8509819" cy="1938992"/>
          </a:xfrm>
          <a:prstGeom prst="rect">
            <a:avLst/>
          </a:prstGeom>
          <a:solidFill>
            <a:srgbClr val="FFFF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vi-VN" sz="4000" b="1" dirty="0">
                <a:solidFill>
                  <a:srgbClr val="002060"/>
                </a:solidFill>
              </a:rPr>
              <a:t> </a:t>
            </a:r>
            <a:r>
              <a:rPr lang="vi-VN" sz="4000" b="1" dirty="0">
                <a:solidFill>
                  <a:srgbClr val="002060"/>
                </a:solidFill>
                <a:latin typeface="Times New Roman" panose="02020603050405020304" pitchFamily="18" charset="0"/>
                <a:cs typeface="Times New Roman" panose="02020603050405020304" pitchFamily="18" charset="0"/>
              </a:rPr>
              <a:t>Nhắc người thân và cùng thực hiện những điều đã cam kết để phòng tránh tai nạn giao thông.</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3" name="Picture 7"/>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2200" y="3810025"/>
            <a:ext cx="4495800" cy="1637811"/>
          </a:xfrm>
          <a:prstGeom prst="rect">
            <a:avLst/>
          </a:prstGeom>
          <a:noFill/>
          <a:ln>
            <a:noFill/>
          </a:ln>
        </p:spPr>
      </p:pic>
      <p:pic>
        <p:nvPicPr>
          <p:cNvPr id="6" name="Picture 3" descr="hinh_rungchuôngvang"/>
          <p:cNvPicPr>
            <a:picLocks noChangeAspect="1" noChangeArrowheads="1" noCrop="1"/>
          </p:cNvPicPr>
          <p:nvPr/>
        </p:nvPicPr>
        <p:blipFill>
          <a:blip r:embed="rId3"/>
          <a:srcRect/>
          <a:stretch>
            <a:fillRect/>
          </a:stretch>
        </p:blipFill>
        <p:spPr bwMode="auto">
          <a:xfrm>
            <a:off x="176981" y="4000499"/>
            <a:ext cx="1828800" cy="1447312"/>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C2BCA601-E5DA-4CCE-A319-D394A0127135}"/>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093975" y="3829775"/>
            <a:ext cx="1676400" cy="1931644"/>
          </a:xfrm>
          <a:prstGeom prst="rect">
            <a:avLst/>
          </a:prstGeom>
          <a:noFill/>
          <a:ln>
            <a:noFill/>
          </a:ln>
        </p:spPr>
      </p:pic>
    </p:spTree>
    <p:extLst>
      <p:ext uri="{BB962C8B-B14F-4D97-AF65-F5344CB8AC3E}">
        <p14:creationId xmlns:p14="http://schemas.microsoft.com/office/powerpoint/2010/main" xmlns="" val="413111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bir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79747"/>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18"/>
          <p:cNvGrpSpPr>
            <a:grpSpLocks/>
          </p:cNvGrpSpPr>
          <p:nvPr/>
        </p:nvGrpSpPr>
        <p:grpSpPr bwMode="auto">
          <a:xfrm rot="20876853">
            <a:off x="2643209" y="3038896"/>
            <a:ext cx="5353803" cy="1998415"/>
            <a:chOff x="5225" y="9335"/>
            <a:chExt cx="2520" cy="1750"/>
          </a:xfrm>
        </p:grpSpPr>
        <p:sp>
          <p:nvSpPr>
            <p:cNvPr id="5"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xmlns="" w="9525">
                  <a:solidFill>
                    <a:srgbClr val="000000"/>
                  </a:solidFill>
                  <a:round/>
                  <a:headEnd/>
                  <a:tailEnd/>
                </a14:hiddenLine>
              </a:ext>
            </a:extLst>
          </p:spPr>
          <p:txBody>
            <a:bodyPr/>
            <a:lstStyle/>
            <a:p>
              <a:pPr defTabSz="912813" fontAlgn="base">
                <a:spcBef>
                  <a:spcPct val="0"/>
                </a:spcBef>
                <a:spcAft>
                  <a:spcPct val="0"/>
                </a:spcAft>
              </a:pPr>
              <a:endParaRPr lang="en-US">
                <a:solidFill>
                  <a:srgbClr val="000000"/>
                </a:solidFill>
                <a:cs typeface="Arial" pitchFamily="34" charset="0"/>
              </a:endParaRPr>
            </a:p>
          </p:txBody>
        </p:sp>
        <p:pic>
          <p:nvPicPr>
            <p:cNvPr id="6" name="Picture 26" descr="cosmo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5" descr="BOOK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4" descr="BOOK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3" descr="QUILLPEN"/>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algn="r" eaLnBrk="1" fontAlgn="base" hangingPunct="1">
                <a:spcBef>
                  <a:spcPct val="0"/>
                </a:spcBef>
                <a:spcAft>
                  <a:spcPct val="0"/>
                </a:spcAft>
              </a:pPr>
              <a:r>
                <a:rPr lang="en-US" altLang="vi-VN" sz="800" b="1">
                  <a:solidFill>
                    <a:srgbClr val="000000"/>
                  </a:solidFill>
                  <a:latin typeface="VnBangkok"/>
                  <a:cs typeface="Times New Roman" pitchFamily="18" charset="0"/>
                </a:rPr>
                <a:t> </a:t>
              </a:r>
              <a:endParaRPr lang="en-US" altLang="vi-VN" sz="4800">
                <a:solidFill>
                  <a:srgbClr val="000000"/>
                </a:solidFill>
                <a:latin typeface="Calibri" pitchFamily="34" charset="0"/>
                <a:cs typeface="Times New Roman" pitchFamily="18" charset="0"/>
              </a:endParaRPr>
            </a:p>
          </p:txBody>
        </p:sp>
        <p:sp>
          <p:nvSpPr>
            <p:cNvPr id="11"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eaLnBrk="1" fontAlgn="base" hangingPunct="1">
                <a:spcBef>
                  <a:spcPct val="0"/>
                </a:spcBef>
                <a:spcAft>
                  <a:spcPct val="0"/>
                </a:spcAft>
              </a:pPr>
              <a:endParaRPr lang="vi-VN" altLang="vi-VN" sz="4800">
                <a:solidFill>
                  <a:srgbClr val="000000"/>
                </a:solidFill>
                <a:latin typeface="Calibri" pitchFamily="34" charset="0"/>
                <a:cs typeface="Arial" pitchFamily="34" charset="0"/>
              </a:endParaRPr>
            </a:p>
          </p:txBody>
        </p:sp>
        <p:sp>
          <p:nvSpPr>
            <p:cNvPr id="12"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9282"/>
                </a:avLst>
              </a:prstTxWarp>
            </a:bodyPr>
            <a:lstStyle/>
            <a:p>
              <a:pPr algn="ctr" fontAlgn="base">
                <a:spcBef>
                  <a:spcPct val="0"/>
                </a:spcBef>
                <a:spcAft>
                  <a:spcPct val="0"/>
                </a:spcAft>
              </a:pPr>
              <a:r>
                <a:rPr lang="en-US" b="1" kern="10">
                  <a:solidFill>
                    <a:srgbClr val="FFFFFF"/>
                  </a:solidFill>
                  <a:latin typeface="VNbritannic"/>
                </a:rPr>
                <a:t>NÀM </a:t>
              </a:r>
            </a:p>
          </p:txBody>
        </p:sp>
        <p:sp>
          <p:nvSpPr>
            <p:cNvPr id="13"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eaLnBrk="1" fontAlgn="base" hangingPunct="1">
                <a:spcBef>
                  <a:spcPct val="0"/>
                </a:spcBef>
                <a:spcAft>
                  <a:spcPct val="0"/>
                </a:spcAft>
              </a:pPr>
              <a:endParaRPr lang="vi-VN" altLang="vi-VN" sz="4800">
                <a:solidFill>
                  <a:srgbClr val="000000"/>
                </a:solidFill>
                <a:latin typeface="Calibri" pitchFamily="34" charset="0"/>
                <a:cs typeface="Arial" pitchFamily="34" charset="0"/>
              </a:endParaRPr>
            </a:p>
          </p:txBody>
        </p:sp>
      </p:grpSp>
      <p:sp>
        <p:nvSpPr>
          <p:cNvPr id="14" name="AutoShape 10"/>
          <p:cNvSpPr>
            <a:spLocks noChangeArrowheads="1"/>
          </p:cNvSpPr>
          <p:nvPr/>
        </p:nvSpPr>
        <p:spPr bwMode="auto">
          <a:xfrm>
            <a:off x="3009900" y="4133871"/>
            <a:ext cx="4191000" cy="2128839"/>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endParaRPr>
          </a:p>
        </p:txBody>
      </p:sp>
      <p:sp>
        <p:nvSpPr>
          <p:cNvPr id="1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itchFamily="18" charset="0"/>
            </a:endParaRPr>
          </a:p>
        </p:txBody>
      </p:sp>
    </p:spTree>
    <p:extLst>
      <p:ext uri="{BB962C8B-B14F-4D97-AF65-F5344CB8AC3E}">
        <p14:creationId xmlns:p14="http://schemas.microsoft.com/office/powerpoint/2010/main" xmlns="" val="372728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1" nodeType="withEffect">
                                  <p:stCondLst>
                                    <p:cond delay="0"/>
                                  </p:stCondLst>
                                  <p:childTnLst>
                                    <p:animRot by="21600000">
                                      <p:cBhvr>
                                        <p:cTn id="6" dur="2000" fill="hold"/>
                                        <p:tgtEl>
                                          <p:spTgt spid="14"/>
                                        </p:tgtEl>
                                        <p:attrNameLst>
                                          <p:attrName>r</p:attrName>
                                        </p:attrNameLst>
                                      </p:cBhvr>
                                    </p:animRot>
                                  </p:childTnLst>
                                </p:cTn>
                              </p:par>
                              <p:par>
                                <p:cTn id="7" presetID="8" presetClass="emph" presetSubtype="0" fill="hold" grpId="2" nodeType="withEffect">
                                  <p:stCondLst>
                                    <p:cond delay="0"/>
                                  </p:stCondLst>
                                  <p:childTnLst>
                                    <p:animRot by="21600000">
                                      <p:cBhvr>
                                        <p:cTn id="8" dur="2000" fill="hold"/>
                                        <p:tgtEl>
                                          <p:spTgt spid="14"/>
                                        </p:tgtEl>
                                        <p:attrNameLst>
                                          <p:attrName>r</p:attrName>
                                        </p:attrNameLst>
                                      </p:cBhvr>
                                    </p:animRot>
                                  </p:childTnLst>
                                </p:cTn>
                              </p:par>
                              <p:par>
                                <p:cTn id="9" presetID="5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70" decel="100000"/>
                                        <p:tgtEl>
                                          <p:spTgt spid="14"/>
                                        </p:tgtEl>
                                      </p:cBhvr>
                                    </p:animEffect>
                                    <p:animScale>
                                      <p:cBhvr>
                                        <p:cTn id="12" dur="770" decel="100000"/>
                                        <p:tgtEl>
                                          <p:spTgt spid="14"/>
                                        </p:tgtEl>
                                      </p:cBhvr>
                                      <p:from x="10000" y="10000"/>
                                      <p:to x="200000" y="450000"/>
                                    </p:animScale>
                                    <p:animScale>
                                      <p:cBhvr>
                                        <p:cTn id="13" dur="1230" accel="100000" fill="hold">
                                          <p:stCondLst>
                                            <p:cond delay="770"/>
                                          </p:stCondLst>
                                        </p:cTn>
                                        <p:tgtEl>
                                          <p:spTgt spid="14"/>
                                        </p:tgtEl>
                                      </p:cBhvr>
                                      <p:from x="200000" y="450000"/>
                                      <p:to x="100000" y="100000"/>
                                    </p:animScale>
                                    <p:set>
                                      <p:cBhvr>
                                        <p:cTn id="14" dur="770" fill="hold"/>
                                        <p:tgtEl>
                                          <p:spTgt spid="14"/>
                                        </p:tgtEl>
                                        <p:attrNameLst>
                                          <p:attrName>ppt_x</p:attrName>
                                        </p:attrNameLst>
                                      </p:cBhvr>
                                      <p:to>
                                        <p:strVal val="(0.5)"/>
                                      </p:to>
                                    </p:set>
                                    <p:anim from="(0.5)" to="(#ppt_x)" calcmode="lin" valueType="num">
                                      <p:cBhvr>
                                        <p:cTn id="15" dur="1230" accel="100000" fill="hold">
                                          <p:stCondLst>
                                            <p:cond delay="770"/>
                                          </p:stCondLst>
                                        </p:cTn>
                                        <p:tgtEl>
                                          <p:spTgt spid="14"/>
                                        </p:tgtEl>
                                        <p:attrNameLst>
                                          <p:attrName>ppt_x</p:attrName>
                                        </p:attrNameLst>
                                      </p:cBhvr>
                                    </p:anim>
                                    <p:set>
                                      <p:cBhvr>
                                        <p:cTn id="16" dur="770" fill="hold"/>
                                        <p:tgtEl>
                                          <p:spTgt spid="14"/>
                                        </p:tgtEl>
                                        <p:attrNameLst>
                                          <p:attrName>ppt_y</p:attrName>
                                        </p:attrNameLst>
                                      </p:cBhvr>
                                      <p:to>
                                        <p:strVal val="(#ppt_y+0.4)"/>
                                      </p:to>
                                    </p:set>
                                    <p:anim from="(#ppt_y+0.4)" to="(#ppt_y)" calcmode="lin" valueType="num">
                                      <p:cBhvr>
                                        <p:cTn id="17"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581" y="1470535"/>
            <a:ext cx="8738419" cy="1938992"/>
          </a:xfrm>
          <a:prstGeom prst="rect">
            <a:avLst/>
          </a:prstGeom>
          <a:solidFill>
            <a:srgbClr val="FFFF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vi-VN" sz="4000" b="1" dirty="0">
                <a:solidFill>
                  <a:srgbClr val="002060"/>
                </a:solidFill>
              </a:rPr>
              <a:t> </a:t>
            </a:r>
            <a:r>
              <a:rPr lang="vi-VN" sz="4000" b="1" dirty="0">
                <a:solidFill>
                  <a:srgbClr val="002060"/>
                </a:solidFill>
                <a:latin typeface="Times New Roman" panose="02020603050405020304" pitchFamily="18" charset="0"/>
                <a:cs typeface="Times New Roman" panose="02020603050405020304" pitchFamily="18" charset="0"/>
              </a:rPr>
              <a:t>Học kĩ bài 11 (Xem lại bài cô gửi trên nhóm lớp). Chuẩn bị bài 12 kiểm tra (Hướng dẫn học trang 35).</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3" name="Picture 7"/>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2200" y="3810025"/>
            <a:ext cx="4495800" cy="1637811"/>
          </a:xfrm>
          <a:prstGeom prst="rect">
            <a:avLst/>
          </a:prstGeom>
          <a:noFill/>
          <a:ln>
            <a:noFill/>
          </a:ln>
        </p:spPr>
      </p:pic>
      <p:sp>
        <p:nvSpPr>
          <p:cNvPr id="5"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fontAlgn="base">
              <a:spcBef>
                <a:spcPct val="0"/>
              </a:spcBef>
              <a:spcAft>
                <a:spcPct val="0"/>
              </a:spcAft>
            </a:pPr>
            <a:endParaRPr lang="vi-VN" altLang="en-US">
              <a:solidFill>
                <a:prstClr val="black"/>
              </a:solidFill>
              <a:latin typeface="Times New Roman" pitchFamily="18" charset="0"/>
              <a:cs typeface="Arial" charset="0"/>
            </a:endParaRPr>
          </a:p>
        </p:txBody>
      </p:sp>
      <p:pic>
        <p:nvPicPr>
          <p:cNvPr id="6" name="Picture 3" descr="hinh_rungchuôngvang"/>
          <p:cNvPicPr>
            <a:picLocks noChangeAspect="1" noChangeArrowheads="1" noCrop="1"/>
          </p:cNvPicPr>
          <p:nvPr/>
        </p:nvPicPr>
        <p:blipFill>
          <a:blip r:embed="rId3"/>
          <a:srcRect/>
          <a:stretch>
            <a:fillRect/>
          </a:stretch>
        </p:blipFill>
        <p:spPr bwMode="auto">
          <a:xfrm>
            <a:off x="176981" y="4000499"/>
            <a:ext cx="1828800" cy="1447312"/>
          </a:xfrm>
          <a:prstGeom prst="rect">
            <a:avLst/>
          </a:prstGeom>
          <a:noFill/>
          <a:ln w="9525">
            <a:noFill/>
            <a:miter lim="800000"/>
            <a:headEnd/>
            <a:tailEnd/>
          </a:ln>
        </p:spPr>
      </p:pic>
      <p:pic>
        <p:nvPicPr>
          <p:cNvPr id="7" name="Picture 6">
            <a:extLst>
              <a:ext uri="{FF2B5EF4-FFF2-40B4-BE49-F238E27FC236}">
                <a16:creationId xmlns:a16="http://schemas.microsoft.com/office/drawing/2014/main" xmlns="" id="{C2BCA601-E5DA-4CCE-A319-D394A0127135}"/>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093975" y="3829775"/>
            <a:ext cx="1676400" cy="1931644"/>
          </a:xfrm>
          <a:prstGeom prst="rect">
            <a:avLst/>
          </a:prstGeom>
          <a:noFill/>
          <a:ln>
            <a:noFill/>
          </a:ln>
        </p:spPr>
      </p:pic>
    </p:spTree>
    <p:extLst>
      <p:ext uri="{BB962C8B-B14F-4D97-AF65-F5344CB8AC3E}">
        <p14:creationId xmlns:p14="http://schemas.microsoft.com/office/powerpoint/2010/main" xmlns="" val="10632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WordArt 22"/>
          <p:cNvSpPr>
            <a:spLocks noChangeArrowheads="1" noChangeShapeType="1" noTextEdit="1"/>
          </p:cNvSpPr>
          <p:nvPr/>
        </p:nvSpPr>
        <p:spPr bwMode="auto">
          <a:xfrm>
            <a:off x="29497" y="1809151"/>
            <a:ext cx="8458200" cy="3781425"/>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b="1" kern="10" dirty="0">
                <a:ln w="9525">
                  <a:round/>
                  <a:headEnd/>
                  <a:tailEnd/>
                </a:ln>
                <a:solidFill>
                  <a:srgbClr val="FF0000"/>
                </a:solidFill>
                <a:latin typeface="Times New Roman" pitchFamily="18" charset="0"/>
                <a:cs typeface="Times New Roman" pitchFamily="18" charset="0"/>
              </a:rPr>
              <a:t>TIẾT  HỌC  KẾT THÚC  TẠI  ĐÂY !</a:t>
            </a:r>
          </a:p>
        </p:txBody>
      </p:sp>
    </p:spTree>
    <p:extLst>
      <p:ext uri="{BB962C8B-B14F-4D97-AF65-F5344CB8AC3E}">
        <p14:creationId xmlns:p14="http://schemas.microsoft.com/office/powerpoint/2010/main" xmlns="" val="33967834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1" name="TextBox 2"/>
          <p:cNvSpPr txBox="1">
            <a:spLocks noChangeArrowheads="1"/>
          </p:cNvSpPr>
          <p:nvPr/>
        </p:nvSpPr>
        <p:spPr bwMode="auto">
          <a:xfrm>
            <a:off x="1905000" y="152400"/>
            <a:ext cx="7086600"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fontAlgn="base" hangingPunct="1">
              <a:spcBef>
                <a:spcPct val="0"/>
              </a:spcBef>
              <a:spcAft>
                <a:spcPct val="0"/>
              </a:spcAft>
            </a:pPr>
            <a:r>
              <a:rPr lang="en-US" sz="4000" b="1" dirty="0">
                <a:solidFill>
                  <a:srgbClr val="FF0000"/>
                </a:solidFill>
                <a:latin typeface="Times New Roman" panose="02020603050405020304" pitchFamily="18" charset="0"/>
                <a:cs typeface="Times New Roman" panose="02020603050405020304" pitchFamily="18" charset="0"/>
              </a:rPr>
              <a:t>CHÚC CÁC EM: </a:t>
            </a:r>
          </a:p>
          <a:p>
            <a:pPr algn="ctr" eaLnBrk="1" fontAlgn="base" hangingPunct="1">
              <a:spcBef>
                <a:spcPct val="0"/>
              </a:spcBef>
              <a:spcAft>
                <a:spcPct val="0"/>
              </a:spcAft>
            </a:pPr>
            <a:r>
              <a:rPr lang="en-US" sz="4000" b="1" dirty="0">
                <a:solidFill>
                  <a:srgbClr val="FF0000"/>
                </a:solidFill>
                <a:latin typeface="Times New Roman" panose="02020603050405020304" pitchFamily="18" charset="0"/>
                <a:cs typeface="Times New Roman" panose="02020603050405020304" pitchFamily="18" charset="0"/>
              </a:rPr>
              <a:t>CHĂM NGOAN, HỌC TỐT!</a:t>
            </a:r>
          </a:p>
          <a:p>
            <a:pPr algn="ctr" eaLnBrk="1" fontAlgn="base" hangingPunct="1">
              <a:spcBef>
                <a:spcPct val="0"/>
              </a:spcBef>
              <a:spcAft>
                <a:spcPct val="0"/>
              </a:spcAft>
            </a:pPr>
            <a:r>
              <a:rPr lang="en-US" sz="4400" b="1" dirty="0">
                <a:solidFill>
                  <a:srgbClr val="0000FF"/>
                </a:solidFill>
                <a:latin typeface="Times New Roman" panose="02020603050405020304" pitchFamily="18" charset="0"/>
                <a:cs typeface="Times New Roman" panose="02020603050405020304" pitchFamily="18" charset="0"/>
              </a:rPr>
              <a:t>CHÀO TẠM BIỆT </a:t>
            </a:r>
          </a:p>
          <a:p>
            <a:pPr algn="ctr" eaLnBrk="1" fontAlgn="base" hangingPunct="1">
              <a:spcBef>
                <a:spcPct val="0"/>
              </a:spcBef>
              <a:spcAft>
                <a:spcPct val="0"/>
              </a:spcAft>
            </a:pPr>
            <a:r>
              <a:rPr lang="en-US" sz="4400" b="1" dirty="0">
                <a:solidFill>
                  <a:srgbClr val="0000FF"/>
                </a:solidFill>
                <a:latin typeface="Times New Roman" panose="02020603050405020304" pitchFamily="18" charset="0"/>
                <a:cs typeface="Times New Roman" panose="02020603050405020304" pitchFamily="18" charset="0"/>
              </a:rPr>
              <a:t>CÁC EM!</a:t>
            </a:r>
          </a:p>
        </p:txBody>
      </p:sp>
    </p:spTree>
    <p:extLst>
      <p:ext uri="{BB962C8B-B14F-4D97-AF65-F5344CB8AC3E}">
        <p14:creationId xmlns:p14="http://schemas.microsoft.com/office/powerpoint/2010/main" xmlns="" val="128408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304800" y="933450"/>
            <a:ext cx="8267700" cy="3657600"/>
          </a:xfrm>
          <a:prstGeom prst="cloudCallout">
            <a:avLst>
              <a:gd name="adj1" fmla="val -47505"/>
              <a:gd name="adj2" fmla="val 98306"/>
            </a:avLst>
          </a:prstGeom>
          <a:solidFill>
            <a:srgbClr val="FFFF00"/>
          </a:solidFill>
          <a:ln w="38100">
            <a:solidFill>
              <a:srgbClr val="002060"/>
            </a:solidFill>
            <a:round/>
            <a:headEnd/>
            <a:tailEnd/>
          </a:ln>
          <a:effectLst>
            <a:prstShdw prst="shdw13" dist="157090" dir="15357825">
              <a:srgbClr val="FF3300">
                <a:alpha val="50000"/>
              </a:srgbClr>
            </a:prstShdw>
          </a:effectLst>
        </p:spPr>
        <p:txBody>
          <a:bodyPr/>
          <a:lstStyle/>
          <a:p>
            <a:pPr algn="ctr"/>
            <a:r>
              <a:rPr lang="vi-VN" sz="5400" b="1" dirty="0">
                <a:solidFill>
                  <a:srgbClr val="1A0DAB"/>
                </a:solidFill>
                <a:latin typeface="Times New Roman" panose="02020603050405020304" pitchFamily="18" charset="0"/>
                <a:cs typeface="Times New Roman" panose="02020603050405020304" pitchFamily="18" charset="0"/>
              </a:rPr>
              <a:t>Xâm hại tình dục trẻ xảy ra khi nào?</a:t>
            </a:r>
          </a:p>
        </p:txBody>
      </p:sp>
      <p:pic>
        <p:nvPicPr>
          <p:cNvPr id="3" name="Picture 13" descr="10"/>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83597" y="190500"/>
            <a:ext cx="1135603" cy="1485900"/>
          </a:xfrm>
          <a:prstGeom prst="rect">
            <a:avLst/>
          </a:prstGeom>
          <a:solidFill>
            <a:srgbClr val="00B0F0"/>
          </a:solidFill>
          <a:ln>
            <a:noFill/>
          </a:ln>
        </p:spPr>
      </p:pic>
    </p:spTree>
    <p:extLst>
      <p:ext uri="{BB962C8B-B14F-4D97-AF65-F5344CB8AC3E}">
        <p14:creationId xmlns:p14="http://schemas.microsoft.com/office/powerpoint/2010/main" xmlns="" val="292254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228600" y="457199"/>
            <a:ext cx="8915400" cy="4572001"/>
          </a:xfrm>
          <a:prstGeom prst="cloudCallout">
            <a:avLst>
              <a:gd name="adj1" fmla="val -33521"/>
              <a:gd name="adj2" fmla="val 59689"/>
            </a:avLst>
          </a:prstGeom>
          <a:solidFill>
            <a:srgbClr val="92D050"/>
          </a:solidFill>
          <a:ln w="38100">
            <a:solidFill>
              <a:srgbClr val="FF0000"/>
            </a:solidFill>
            <a:round/>
            <a:headEnd/>
            <a:tailEnd/>
          </a:ln>
          <a:effectLst>
            <a:prstShdw prst="shdw13" dist="157090" dir="15357825">
              <a:srgbClr val="FF3300">
                <a:alpha val="50000"/>
              </a:srgbClr>
            </a:prstShdw>
          </a:effectLst>
        </p:spPr>
        <p:txBody>
          <a:bodyPr/>
          <a:lstStyle/>
          <a:p>
            <a:pPr algn="just"/>
            <a:r>
              <a:rPr lang="vi-VN" sz="3200" b="1" dirty="0">
                <a:solidFill>
                  <a:srgbClr val="1A0DAB"/>
                </a:solidFill>
                <a:latin typeface="Times New Roman" panose="02020603050405020304" pitchFamily="18" charset="0"/>
                <a:cs typeface="Times New Roman" panose="02020603050405020304" pitchFamily="18" charset="0"/>
              </a:rPr>
              <a:t>Xâm hại tình dục trẻ xảy ra khi một người sử dụng quyền lực và sức mạnh, dọa dẫm, mua chuộc, lợi dụng lòng tin của trẻ để ép buộc các em hoạt động tình dục.</a:t>
            </a:r>
            <a:endParaRPr lang="vi-VN"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6862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304800" y="933450"/>
            <a:ext cx="8267700" cy="3657600"/>
          </a:xfrm>
          <a:prstGeom prst="cloudCallout">
            <a:avLst>
              <a:gd name="adj1" fmla="val -33056"/>
              <a:gd name="adj2" fmla="val 73709"/>
            </a:avLst>
          </a:prstGeom>
          <a:solidFill>
            <a:schemeClr val="bg2">
              <a:lumMod val="75000"/>
            </a:schemeClr>
          </a:solidFill>
          <a:ln w="38100">
            <a:solidFill>
              <a:srgbClr val="FF0000"/>
            </a:solidFill>
            <a:round/>
            <a:headEnd/>
            <a:tailEnd/>
          </a:ln>
          <a:effectLst>
            <a:prstShdw prst="shdw13" dist="157090" dir="15357825">
              <a:srgbClr val="FF3300">
                <a:alpha val="50000"/>
              </a:srgbClr>
            </a:prstShdw>
          </a:effectLst>
        </p:spPr>
        <p:txBody>
          <a:bodyPr/>
          <a:lstStyle/>
          <a:p>
            <a:pPr algn="ctr"/>
            <a:r>
              <a:rPr lang="vi-VN" sz="5400" b="1" dirty="0">
                <a:solidFill>
                  <a:srgbClr val="1A0DAB"/>
                </a:solidFill>
                <a:latin typeface="Times New Roman" panose="02020603050405020304" pitchFamily="18" charset="0"/>
                <a:cs typeface="Times New Roman" panose="02020603050405020304" pitchFamily="18" charset="0"/>
              </a:rPr>
              <a:t>Ai có thể bị xâm hại tình dục?</a:t>
            </a:r>
          </a:p>
        </p:txBody>
      </p:sp>
      <p:pic>
        <p:nvPicPr>
          <p:cNvPr id="3" name="Picture 13" descr="10"/>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83597" y="190500"/>
            <a:ext cx="1135603" cy="1485900"/>
          </a:xfrm>
          <a:prstGeom prst="rect">
            <a:avLst/>
          </a:prstGeom>
          <a:solidFill>
            <a:srgbClr val="00B0F0"/>
          </a:solidFill>
          <a:ln>
            <a:noFill/>
          </a:ln>
        </p:spPr>
      </p:pic>
    </p:spTree>
    <p:extLst>
      <p:ext uri="{BB962C8B-B14F-4D97-AF65-F5344CB8AC3E}">
        <p14:creationId xmlns:p14="http://schemas.microsoft.com/office/powerpoint/2010/main" xmlns="" val="218988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228600" y="457199"/>
            <a:ext cx="8915400" cy="4038602"/>
          </a:xfrm>
          <a:prstGeom prst="cloudCallout">
            <a:avLst>
              <a:gd name="adj1" fmla="val -35341"/>
              <a:gd name="adj2" fmla="val 74528"/>
            </a:avLst>
          </a:prstGeom>
          <a:solidFill>
            <a:srgbClr val="0070C0"/>
          </a:solidFill>
          <a:ln w="9525">
            <a:solidFill>
              <a:srgbClr val="002060"/>
            </a:solidFill>
            <a:round/>
            <a:headEnd/>
            <a:tailEnd/>
          </a:ln>
          <a:effectLst>
            <a:prstShdw prst="shdw13" dist="157090" dir="15357825">
              <a:srgbClr val="FF3300">
                <a:alpha val="50000"/>
              </a:srgbClr>
            </a:prstShdw>
          </a:effectLst>
        </p:spPr>
        <p:txBody>
          <a:bodyPr/>
          <a:lstStyle/>
          <a:p>
            <a:pPr algn="ctr"/>
            <a:r>
              <a:rPr lang="vi-VN" sz="3600" b="1" dirty="0">
                <a:solidFill>
                  <a:srgbClr val="FFFF00"/>
                </a:solidFill>
                <a:latin typeface="Times New Roman" panose="02020603050405020304" pitchFamily="18" charset="0"/>
                <a:cs typeface="Times New Roman" panose="02020603050405020304" pitchFamily="18" charset="0"/>
              </a:rPr>
              <a:t>Xâm hại tình dục có thể xảy ra với bất kì ai: trẻ em trai và gái ở bất cứ lứa tuổi nào, có thể xảy ra bất kì lúc nào và ở đâu.</a:t>
            </a:r>
          </a:p>
        </p:txBody>
      </p:sp>
    </p:spTree>
    <p:extLst>
      <p:ext uri="{BB962C8B-B14F-4D97-AF65-F5344CB8AC3E}">
        <p14:creationId xmlns:p14="http://schemas.microsoft.com/office/powerpoint/2010/main" xmlns="" val="240134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p:cNvSpPr>
            <a:spLocks noChangeArrowheads="1"/>
          </p:cNvSpPr>
          <p:nvPr/>
        </p:nvSpPr>
        <p:spPr bwMode="auto">
          <a:xfrm>
            <a:off x="304800" y="1181100"/>
            <a:ext cx="8438945" cy="3543300"/>
          </a:xfrm>
          <a:prstGeom prst="cloudCallout">
            <a:avLst>
              <a:gd name="adj1" fmla="val 33291"/>
              <a:gd name="adj2" fmla="val 54970"/>
            </a:avLst>
          </a:prstGeom>
          <a:solidFill>
            <a:srgbClr val="00B050"/>
          </a:solidFill>
          <a:ln w="38100">
            <a:solidFill>
              <a:srgbClr val="002060"/>
            </a:solidFill>
            <a:round/>
            <a:headEnd/>
            <a:tailEnd/>
          </a:ln>
          <a:effectLst>
            <a:prstShdw prst="shdw13" dist="157090" dir="15357825">
              <a:srgbClr val="FF3300">
                <a:alpha val="50000"/>
              </a:srgbClr>
            </a:prstShdw>
          </a:effectLst>
        </p:spPr>
        <p:txBody>
          <a:bodyPr/>
          <a:lstStyle/>
          <a:p>
            <a:pPr algn="just">
              <a:spcBef>
                <a:spcPct val="50000"/>
              </a:spcBef>
            </a:pPr>
            <a:r>
              <a:rPr lang="vi-VN" altLang="en-US" sz="4800" b="1" dirty="0">
                <a:solidFill>
                  <a:srgbClr val="FFFF00"/>
                </a:solidFill>
                <a:latin typeface="Times New Roman" pitchFamily="18" charset="0"/>
              </a:rPr>
              <a:t>Khi có nguy cơ hoặc đã bị xâm hại tình dục, em cần làm gì?</a:t>
            </a:r>
            <a:endParaRPr lang="en-US" altLang="en-US" sz="4800" b="1" dirty="0">
              <a:solidFill>
                <a:srgbClr val="FFFF00"/>
              </a:solidFill>
              <a:latin typeface="Times New Roman" pitchFamily="18" charset="0"/>
            </a:endParaRPr>
          </a:p>
        </p:txBody>
      </p:sp>
      <p:pic>
        <p:nvPicPr>
          <p:cNvPr id="52227" name="Picture 13" descr="10"/>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134681" y="275303"/>
            <a:ext cx="1004888" cy="1371600"/>
          </a:xfrm>
          <a:prstGeom prst="rect">
            <a:avLst/>
          </a:prstGeom>
          <a:solidFill>
            <a:srgbClr val="FF0000"/>
          </a:solidFill>
          <a:ln>
            <a:noFill/>
          </a:ln>
        </p:spPr>
      </p:pic>
    </p:spTree>
    <p:extLst>
      <p:ext uri="{BB962C8B-B14F-4D97-AF65-F5344CB8AC3E}">
        <p14:creationId xmlns:p14="http://schemas.microsoft.com/office/powerpoint/2010/main" xmlns="" val="2667183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ags/tag2.xml><?xml version="1.0" encoding="utf-8"?>
<p:tagLst xmlns:a="http://schemas.openxmlformats.org/drawingml/2006/main" xmlns:r="http://schemas.openxmlformats.org/officeDocument/2006/relationships" xmlns:p="http://schemas.openxmlformats.org/presentationml/2006/main">
  <p:tag name="TIMING" val="|7.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356</TotalTime>
  <Words>1529</Words>
  <Application>Microsoft Office PowerPoint</Application>
  <PresentationFormat>On-screen Show (4:3)</PresentationFormat>
  <Paragraphs>212</Paragraphs>
  <Slides>46</Slides>
  <Notes>5</Notes>
  <HiddenSlides>0</HiddenSlides>
  <MMClips>1</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Oriel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183</cp:revision>
  <dcterms:created xsi:type="dcterms:W3CDTF">2021-10-31T06:10:58Z</dcterms:created>
  <dcterms:modified xsi:type="dcterms:W3CDTF">2021-11-05T17:15:24Z</dcterms:modified>
</cp:coreProperties>
</file>