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changesInfos/changesInfo1.xml" ContentType="application/vnd.ms-powerpoint.changesinfo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slideLayouts/slideLayout4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3" r:id="rId1"/>
    <p:sldMasterId id="2147483685" r:id="rId2"/>
    <p:sldMasterId id="2147483697" r:id="rId3"/>
    <p:sldMasterId id="2147483722" r:id="rId4"/>
  </p:sldMasterIdLst>
  <p:notesMasterIdLst>
    <p:notesMasterId r:id="rId58"/>
  </p:notesMasterIdLst>
  <p:sldIdLst>
    <p:sldId id="362" r:id="rId5"/>
    <p:sldId id="370" r:id="rId6"/>
    <p:sldId id="315" r:id="rId7"/>
    <p:sldId id="289" r:id="rId8"/>
    <p:sldId id="262" r:id="rId9"/>
    <p:sldId id="265" r:id="rId10"/>
    <p:sldId id="291" r:id="rId11"/>
    <p:sldId id="372" r:id="rId12"/>
    <p:sldId id="292" r:id="rId13"/>
    <p:sldId id="267" r:id="rId14"/>
    <p:sldId id="296" r:id="rId15"/>
    <p:sldId id="268" r:id="rId16"/>
    <p:sldId id="270" r:id="rId17"/>
    <p:sldId id="271" r:id="rId18"/>
    <p:sldId id="310" r:id="rId19"/>
    <p:sldId id="280" r:id="rId20"/>
    <p:sldId id="276" r:id="rId21"/>
    <p:sldId id="312" r:id="rId22"/>
    <p:sldId id="278" r:id="rId23"/>
    <p:sldId id="321" r:id="rId24"/>
    <p:sldId id="279" r:id="rId25"/>
    <p:sldId id="354" r:id="rId26"/>
    <p:sldId id="352" r:id="rId27"/>
    <p:sldId id="353" r:id="rId28"/>
    <p:sldId id="313" r:id="rId29"/>
    <p:sldId id="300" r:id="rId30"/>
    <p:sldId id="301" r:id="rId31"/>
    <p:sldId id="373" r:id="rId32"/>
    <p:sldId id="316" r:id="rId33"/>
    <p:sldId id="256" r:id="rId34"/>
    <p:sldId id="282" r:id="rId35"/>
    <p:sldId id="317" r:id="rId36"/>
    <p:sldId id="283" r:id="rId37"/>
    <p:sldId id="258" r:id="rId38"/>
    <p:sldId id="287" r:id="rId39"/>
    <p:sldId id="259" r:id="rId40"/>
    <p:sldId id="288" r:id="rId41"/>
    <p:sldId id="355" r:id="rId42"/>
    <p:sldId id="356" r:id="rId43"/>
    <p:sldId id="307" r:id="rId44"/>
    <p:sldId id="304" r:id="rId45"/>
    <p:sldId id="303" r:id="rId46"/>
    <p:sldId id="305" r:id="rId47"/>
    <p:sldId id="314" r:id="rId48"/>
    <p:sldId id="311" r:id="rId49"/>
    <p:sldId id="308" r:id="rId50"/>
    <p:sldId id="361" r:id="rId51"/>
    <p:sldId id="357" r:id="rId52"/>
    <p:sldId id="309" r:id="rId53"/>
    <p:sldId id="359" r:id="rId54"/>
    <p:sldId id="285" r:id="rId55"/>
    <p:sldId id="322" r:id="rId56"/>
    <p:sldId id="374" r:id="rId57"/>
  </p:sldIdLst>
  <p:sldSz cx="12192000" cy="6858000"/>
  <p:notesSz cx="6858000" cy="9144000"/>
  <p:embeddedFontLst>
    <p:embeddedFont>
      <p:font typeface="AGOldFace-Outline" pitchFamily="18" charset="0"/>
      <p:regular r:id="rId59"/>
    </p:embeddedFont>
    <p:embeddedFont>
      <p:font typeface="Cambria" pitchFamily="18" charset="0"/>
      <p:regular r:id="rId60"/>
      <p:bold r:id="rId61"/>
      <p:italic r:id="rId62"/>
      <p:boldItalic r:id="rId63"/>
    </p:embeddedFont>
    <p:embeddedFont>
      <p:font typeface="Calibri Light" charset="0"/>
      <p:regular r:id="rId64"/>
      <p:italic r:id="rId65"/>
    </p:embeddedFont>
    <p:embeddedFont>
      <p:font typeface="Calibri" pitchFamily="34" charset="0"/>
      <p:regular r:id="rId66"/>
      <p:bold r:id="rId67"/>
      <p:italic r:id="rId68"/>
      <p:boldItalic r:id="rId69"/>
    </p:embeddedFont>
    <p:embeddedFont>
      <p:font typeface="VNI-Times" pitchFamily="2" charset="0"/>
      <p:regular r:id="rId70"/>
      <p:bold r:id="rId71"/>
      <p:italic r:id="rId72"/>
      <p:boldItalic r:id="rId73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09BF"/>
    <a:srgbClr val="663300"/>
    <a:srgbClr val="669900"/>
    <a:srgbClr val="0000FF"/>
    <a:srgbClr val="FFFF66"/>
    <a:srgbClr val="CC0000"/>
    <a:srgbClr val="FF9966"/>
    <a:srgbClr val="FF7DDD"/>
    <a:srgbClr val="FFCC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84F6B5-71F4-4B82-B34A-D30E06FF4A73}" v="3627" dt="2021-11-03T01:35:58.9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520" autoAdjust="0"/>
    <p:restoredTop sz="91394" autoAdjust="0"/>
  </p:normalViewPr>
  <p:slideViewPr>
    <p:cSldViewPr>
      <p:cViewPr varScale="1">
        <p:scale>
          <a:sx n="72" d="100"/>
          <a:sy n="72" d="100"/>
        </p:scale>
        <p:origin x="-114" y="-12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font" Target="fonts/font5.fntdata"/><Relationship Id="rId68" Type="http://schemas.openxmlformats.org/officeDocument/2006/relationships/font" Target="fonts/font10.fntdata"/><Relationship Id="rId76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notesMaster" Target="notesMasters/notesMaster1.xml"/><Relationship Id="rId66" Type="http://schemas.openxmlformats.org/officeDocument/2006/relationships/font" Target="fonts/font8.fntdata"/><Relationship Id="rId74" Type="http://schemas.openxmlformats.org/officeDocument/2006/relationships/presProps" Target="presProps.xml"/><Relationship Id="rId79" Type="http://schemas.microsoft.com/office/2015/10/relationships/revisionInfo" Target="revisionInfo.xml"/><Relationship Id="rId5" Type="http://schemas.openxmlformats.org/officeDocument/2006/relationships/slide" Target="slides/slide1.xml"/><Relationship Id="rId61" Type="http://schemas.openxmlformats.org/officeDocument/2006/relationships/font" Target="fonts/font3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font" Target="fonts/font2.fntdata"/><Relationship Id="rId65" Type="http://schemas.openxmlformats.org/officeDocument/2006/relationships/font" Target="fonts/font7.fntdata"/><Relationship Id="rId73" Type="http://schemas.openxmlformats.org/officeDocument/2006/relationships/font" Target="fonts/font15.fntdata"/><Relationship Id="rId78" Type="http://schemas.microsoft.com/office/2016/11/relationships/changesInfo" Target="changesInfos/changesInfo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font" Target="fonts/font6.fntdata"/><Relationship Id="rId69" Type="http://schemas.openxmlformats.org/officeDocument/2006/relationships/font" Target="fonts/font11.fntdata"/><Relationship Id="rId77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14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1.fntdata"/><Relationship Id="rId67" Type="http://schemas.openxmlformats.org/officeDocument/2006/relationships/font" Target="fonts/font9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font" Target="fonts/font4.fntdata"/><Relationship Id="rId70" Type="http://schemas.openxmlformats.org/officeDocument/2006/relationships/font" Target="fonts/font12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iện Phạm Lương" userId="72b80961c1bf3512" providerId="LiveId" clId="{2EF95955-D60D-4A18-92AE-DE8A6584A692}"/>
    <pc:docChg chg="custSel delSld modSld">
      <pc:chgData name="Thiện Phạm Lương" userId="72b80961c1bf3512" providerId="LiveId" clId="{2EF95955-D60D-4A18-92AE-DE8A6584A692}" dt="2021-10-24T05:18:04.514" v="1135" actId="14100"/>
      <pc:docMkLst>
        <pc:docMk/>
      </pc:docMkLst>
      <pc:sldChg chg="delSp modNotes">
        <pc:chgData name="Thiện Phạm Lương" userId="72b80961c1bf3512" providerId="LiveId" clId="{2EF95955-D60D-4A18-92AE-DE8A6584A692}" dt="2021-10-23T11:51:21.382" v="21" actId="478"/>
        <pc:sldMkLst>
          <pc:docMk/>
          <pc:sldMk cId="0" sldId="257"/>
        </pc:sldMkLst>
        <pc:spChg chg="del">
          <ac:chgData name="Thiện Phạm Lương" userId="72b80961c1bf3512" providerId="LiveId" clId="{2EF95955-D60D-4A18-92AE-DE8A6584A692}" dt="2021-10-23T11:51:21.382" v="21" actId="478"/>
          <ac:spMkLst>
            <pc:docMk/>
            <pc:sldMk cId="0" sldId="257"/>
            <ac:spMk id="2051" creationId="{FF7D6A10-05E3-4DEB-B9F9-76597BE883EC}"/>
          </ac:spMkLst>
        </pc:spChg>
        <pc:spChg chg="del">
          <ac:chgData name="Thiện Phạm Lương" userId="72b80961c1bf3512" providerId="LiveId" clId="{2EF95955-D60D-4A18-92AE-DE8A6584A692}" dt="2021-10-23T11:51:19.634" v="20" actId="478"/>
          <ac:spMkLst>
            <pc:docMk/>
            <pc:sldMk cId="0" sldId="257"/>
            <ac:spMk id="2052" creationId="{023E1353-66A2-4869-A150-041B6E1E81BF}"/>
          </ac:spMkLst>
        </pc:spChg>
      </pc:sldChg>
      <pc:sldChg chg="addSp modSp modAnim">
        <pc:chgData name="Thiện Phạm Lương" userId="72b80961c1bf3512" providerId="LiveId" clId="{2EF95955-D60D-4A18-92AE-DE8A6584A692}" dt="2021-10-23T12:34:29.007" v="923" actId="255"/>
        <pc:sldMkLst>
          <pc:docMk/>
          <pc:sldMk cId="129369210" sldId="259"/>
        </pc:sldMkLst>
        <pc:spChg chg="add mod">
          <ac:chgData name="Thiện Phạm Lương" userId="72b80961c1bf3512" providerId="LiveId" clId="{2EF95955-D60D-4A18-92AE-DE8A6584A692}" dt="2021-10-23T12:33:59.561" v="910" actId="1035"/>
          <ac:spMkLst>
            <pc:docMk/>
            <pc:sldMk cId="129369210" sldId="259"/>
            <ac:spMk id="6" creationId="{9D6B018C-C1D6-4081-8ED5-44DCE5E1A187}"/>
          </ac:spMkLst>
        </pc:spChg>
        <pc:spChg chg="add mod">
          <ac:chgData name="Thiện Phạm Lương" userId="72b80961c1bf3512" providerId="LiveId" clId="{2EF95955-D60D-4A18-92AE-DE8A6584A692}" dt="2021-10-23T12:34:29.007" v="923" actId="255"/>
          <ac:spMkLst>
            <pc:docMk/>
            <pc:sldMk cId="129369210" sldId="259"/>
            <ac:spMk id="7" creationId="{70B710A1-FF4D-45C1-82BD-9C3C60FF88E3}"/>
          </ac:spMkLst>
        </pc:spChg>
        <pc:spChg chg="mod">
          <ac:chgData name="Thiện Phạm Lương" userId="72b80961c1bf3512" providerId="LiveId" clId="{2EF95955-D60D-4A18-92AE-DE8A6584A692}" dt="2021-10-23T12:33:05.215" v="847" actId="255"/>
          <ac:spMkLst>
            <pc:docMk/>
            <pc:sldMk cId="129369210" sldId="259"/>
            <ac:spMk id="11" creationId="{8BB847D4-8FEE-4CC4-BEDE-321275659EC5}"/>
          </ac:spMkLst>
        </pc:spChg>
        <pc:spChg chg="mod">
          <ac:chgData name="Thiện Phạm Lương" userId="72b80961c1bf3512" providerId="LiveId" clId="{2EF95955-D60D-4A18-92AE-DE8A6584A692}" dt="2021-10-23T12:33:12.683" v="866" actId="1035"/>
          <ac:spMkLst>
            <pc:docMk/>
            <pc:sldMk cId="129369210" sldId="259"/>
            <ac:spMk id="13" creationId="{8917D9E3-C0C9-4D51-90FB-9A56C56CDD0E}"/>
          </ac:spMkLst>
        </pc:spChg>
        <pc:spChg chg="mod">
          <ac:chgData name="Thiện Phạm Lương" userId="72b80961c1bf3512" providerId="LiveId" clId="{2EF95955-D60D-4A18-92AE-DE8A6584A692}" dt="2021-10-23T12:33:18.667" v="886" actId="1035"/>
          <ac:spMkLst>
            <pc:docMk/>
            <pc:sldMk cId="129369210" sldId="259"/>
            <ac:spMk id="14" creationId="{39FFD071-4C11-41F4-B6A2-D8B5AA85FA72}"/>
          </ac:spMkLst>
        </pc:spChg>
        <pc:spChg chg="mod">
          <ac:chgData name="Thiện Phạm Lương" userId="72b80961c1bf3512" providerId="LiveId" clId="{2EF95955-D60D-4A18-92AE-DE8A6584A692}" dt="2021-10-23T12:33:05.215" v="847" actId="255"/>
          <ac:spMkLst>
            <pc:docMk/>
            <pc:sldMk cId="129369210" sldId="259"/>
            <ac:spMk id="6146" creationId="{F8A2E498-2F84-4369-840D-88EAF0573B4A}"/>
          </ac:spMkLst>
        </pc:spChg>
      </pc:sldChg>
      <pc:sldChg chg="delSp modSp mod modAnim">
        <pc:chgData name="Thiện Phạm Lương" userId="72b80961c1bf3512" providerId="LiveId" clId="{2EF95955-D60D-4A18-92AE-DE8A6584A692}" dt="2021-10-23T12:35:15.349" v="936" actId="20577"/>
        <pc:sldMkLst>
          <pc:docMk/>
          <pc:sldMk cId="0" sldId="262"/>
        </pc:sldMkLst>
        <pc:spChg chg="mod">
          <ac:chgData name="Thiện Phạm Lương" userId="72b80961c1bf3512" providerId="LiveId" clId="{2EF95955-D60D-4A18-92AE-DE8A6584A692}" dt="2021-10-23T12:35:05.678" v="935" actId="1076"/>
          <ac:spMkLst>
            <pc:docMk/>
            <pc:sldMk cId="0" sldId="262"/>
            <ac:spMk id="6146" creationId="{97D43C5C-7E0D-460A-AE87-BA622D02D1E1}"/>
          </ac:spMkLst>
        </pc:spChg>
        <pc:spChg chg="del mod">
          <ac:chgData name="Thiện Phạm Lương" userId="72b80961c1bf3512" providerId="LiveId" clId="{2EF95955-D60D-4A18-92AE-DE8A6584A692}" dt="2021-10-23T11:54:07.830" v="60" actId="478"/>
          <ac:spMkLst>
            <pc:docMk/>
            <pc:sldMk cId="0" sldId="262"/>
            <ac:spMk id="9219" creationId="{FD21CDBD-17C0-4258-ACE2-8F44F14F7145}"/>
          </ac:spMkLst>
        </pc:spChg>
        <pc:spChg chg="mod">
          <ac:chgData name="Thiện Phạm Lương" userId="72b80961c1bf3512" providerId="LiveId" clId="{2EF95955-D60D-4A18-92AE-DE8A6584A692}" dt="2021-10-23T11:54:01.502" v="59" actId="255"/>
          <ac:spMkLst>
            <pc:docMk/>
            <pc:sldMk cId="0" sldId="262"/>
            <ac:spMk id="9220" creationId="{4AF8236E-C19E-478A-97C8-2A947F1C089B}"/>
          </ac:spMkLst>
        </pc:spChg>
        <pc:spChg chg="mod">
          <ac:chgData name="Thiện Phạm Lương" userId="72b80961c1bf3512" providerId="LiveId" clId="{2EF95955-D60D-4A18-92AE-DE8A6584A692}" dt="2021-10-23T11:54:01.502" v="59" actId="255"/>
          <ac:spMkLst>
            <pc:docMk/>
            <pc:sldMk cId="0" sldId="262"/>
            <ac:spMk id="9221" creationId="{DF8C11A6-999B-4A10-A5EB-BAA8AD2032CD}"/>
          </ac:spMkLst>
        </pc:spChg>
        <pc:spChg chg="mod">
          <ac:chgData name="Thiện Phạm Lương" userId="72b80961c1bf3512" providerId="LiveId" clId="{2EF95955-D60D-4A18-92AE-DE8A6584A692}" dt="2021-10-23T11:54:01.502" v="59" actId="255"/>
          <ac:spMkLst>
            <pc:docMk/>
            <pc:sldMk cId="0" sldId="262"/>
            <ac:spMk id="9222" creationId="{218E1F8B-9AD3-483F-97BA-5029F9750976}"/>
          </ac:spMkLst>
        </pc:spChg>
        <pc:spChg chg="mod">
          <ac:chgData name="Thiện Phạm Lương" userId="72b80961c1bf3512" providerId="LiveId" clId="{2EF95955-D60D-4A18-92AE-DE8A6584A692}" dt="2021-10-23T11:54:01.502" v="59" actId="255"/>
          <ac:spMkLst>
            <pc:docMk/>
            <pc:sldMk cId="0" sldId="262"/>
            <ac:spMk id="9223" creationId="{59C2A576-7240-4446-941D-25D26239D853}"/>
          </ac:spMkLst>
        </pc:spChg>
        <pc:spChg chg="mod">
          <ac:chgData name="Thiện Phạm Lương" userId="72b80961c1bf3512" providerId="LiveId" clId="{2EF95955-D60D-4A18-92AE-DE8A6584A692}" dt="2021-10-23T11:54:01.502" v="59" actId="255"/>
          <ac:spMkLst>
            <pc:docMk/>
            <pc:sldMk cId="0" sldId="262"/>
            <ac:spMk id="9224" creationId="{BDB3469F-CB46-423D-8B2E-0FC9FE66A34D}"/>
          </ac:spMkLst>
        </pc:spChg>
        <pc:spChg chg="mod">
          <ac:chgData name="Thiện Phạm Lương" userId="72b80961c1bf3512" providerId="LiveId" clId="{2EF95955-D60D-4A18-92AE-DE8A6584A692}" dt="2021-10-23T11:54:01.502" v="59" actId="255"/>
          <ac:spMkLst>
            <pc:docMk/>
            <pc:sldMk cId="0" sldId="262"/>
            <ac:spMk id="9225" creationId="{7D7F8A22-BF1A-4030-BD17-5F8582D7042D}"/>
          </ac:spMkLst>
        </pc:spChg>
        <pc:spChg chg="mod">
          <ac:chgData name="Thiện Phạm Lương" userId="72b80961c1bf3512" providerId="LiveId" clId="{2EF95955-D60D-4A18-92AE-DE8A6584A692}" dt="2021-10-23T12:35:15.349" v="936" actId="20577"/>
          <ac:spMkLst>
            <pc:docMk/>
            <pc:sldMk cId="0" sldId="262"/>
            <ac:spMk id="9228" creationId="{D850ADED-9749-43F5-A4D4-30AC12C8F1C1}"/>
          </ac:spMkLst>
        </pc:spChg>
        <pc:picChg chg="mod">
          <ac:chgData name="Thiện Phạm Lương" userId="72b80961c1bf3512" providerId="LiveId" clId="{2EF95955-D60D-4A18-92AE-DE8A6584A692}" dt="2021-10-23T11:54:01.502" v="59" actId="255"/>
          <ac:picMkLst>
            <pc:docMk/>
            <pc:sldMk cId="0" sldId="262"/>
            <ac:picMk id="9226" creationId="{755212E1-65B0-4972-BBBD-0D9A857E7D41}"/>
          </ac:picMkLst>
        </pc:picChg>
        <pc:picChg chg="mod">
          <ac:chgData name="Thiện Phạm Lương" userId="72b80961c1bf3512" providerId="LiveId" clId="{2EF95955-D60D-4A18-92AE-DE8A6584A692}" dt="2021-10-23T11:54:01.502" v="59" actId="255"/>
          <ac:picMkLst>
            <pc:docMk/>
            <pc:sldMk cId="0" sldId="262"/>
            <ac:picMk id="9227" creationId="{9AB682A0-39A4-4C10-AB5D-7110304694F2}"/>
          </ac:picMkLst>
        </pc:picChg>
        <pc:picChg chg="mod">
          <ac:chgData name="Thiện Phạm Lương" userId="72b80961c1bf3512" providerId="LiveId" clId="{2EF95955-D60D-4A18-92AE-DE8A6584A692}" dt="2021-10-23T11:54:01.502" v="59" actId="255"/>
          <ac:picMkLst>
            <pc:docMk/>
            <pc:sldMk cId="0" sldId="262"/>
            <ac:picMk id="9229" creationId="{8C7DA443-695D-4CE1-A24D-49EA20ED4AFA}"/>
          </ac:picMkLst>
        </pc:picChg>
        <pc:picChg chg="mod">
          <ac:chgData name="Thiện Phạm Lương" userId="72b80961c1bf3512" providerId="LiveId" clId="{2EF95955-D60D-4A18-92AE-DE8A6584A692}" dt="2021-10-23T11:54:01.502" v="59" actId="255"/>
          <ac:picMkLst>
            <pc:docMk/>
            <pc:sldMk cId="0" sldId="262"/>
            <ac:picMk id="9230" creationId="{E7587A83-ABC4-401B-AE41-7711FAB7267D}"/>
          </ac:picMkLst>
        </pc:picChg>
        <pc:picChg chg="mod">
          <ac:chgData name="Thiện Phạm Lương" userId="72b80961c1bf3512" providerId="LiveId" clId="{2EF95955-D60D-4A18-92AE-DE8A6584A692}" dt="2021-10-23T11:54:01.502" v="59" actId="255"/>
          <ac:picMkLst>
            <pc:docMk/>
            <pc:sldMk cId="0" sldId="262"/>
            <ac:picMk id="9231" creationId="{CEE57EC8-9729-4000-9204-CE087F4DB23C}"/>
          </ac:picMkLst>
        </pc:picChg>
        <pc:picChg chg="mod">
          <ac:chgData name="Thiện Phạm Lương" userId="72b80961c1bf3512" providerId="LiveId" clId="{2EF95955-D60D-4A18-92AE-DE8A6584A692}" dt="2021-10-23T11:54:01.502" v="59" actId="255"/>
          <ac:picMkLst>
            <pc:docMk/>
            <pc:sldMk cId="0" sldId="262"/>
            <ac:picMk id="9232" creationId="{B8CA443E-14BE-4032-BE3C-73DE967FEF64}"/>
          </ac:picMkLst>
        </pc:picChg>
        <pc:picChg chg="mod">
          <ac:chgData name="Thiện Phạm Lương" userId="72b80961c1bf3512" providerId="LiveId" clId="{2EF95955-D60D-4A18-92AE-DE8A6584A692}" dt="2021-10-23T11:54:01.502" v="59" actId="255"/>
          <ac:picMkLst>
            <pc:docMk/>
            <pc:sldMk cId="0" sldId="262"/>
            <ac:picMk id="9233" creationId="{AAC69F3E-A86E-4796-8A66-0C4EDB8A6D53}"/>
          </ac:picMkLst>
        </pc:picChg>
      </pc:sldChg>
      <pc:sldChg chg="modSp">
        <pc:chgData name="Thiện Phạm Lương" userId="72b80961c1bf3512" providerId="LiveId" clId="{2EF95955-D60D-4A18-92AE-DE8A6584A692}" dt="2021-10-23T12:36:08.285" v="951" actId="1036"/>
        <pc:sldMkLst>
          <pc:docMk/>
          <pc:sldMk cId="0" sldId="265"/>
        </pc:sldMkLst>
        <pc:spChg chg="mod">
          <ac:chgData name="Thiện Phạm Lương" userId="72b80961c1bf3512" providerId="LiveId" clId="{2EF95955-D60D-4A18-92AE-DE8A6584A692}" dt="2021-10-23T12:36:08.285" v="951" actId="1036"/>
          <ac:spMkLst>
            <pc:docMk/>
            <pc:sldMk cId="0" sldId="265"/>
            <ac:spMk id="10242" creationId="{F917BB38-F0FE-4AF2-81F6-93293506008D}"/>
          </ac:spMkLst>
        </pc:spChg>
      </pc:sldChg>
      <pc:sldChg chg="modSp mod modAnim">
        <pc:chgData name="Thiện Phạm Lương" userId="72b80961c1bf3512" providerId="LiveId" clId="{2EF95955-D60D-4A18-92AE-DE8A6584A692}" dt="2021-10-23T12:36:56.071" v="964" actId="122"/>
        <pc:sldMkLst>
          <pc:docMk/>
          <pc:sldMk cId="0" sldId="267"/>
        </pc:sldMkLst>
        <pc:spChg chg="mod">
          <ac:chgData name="Thiện Phạm Lương" userId="72b80961c1bf3512" providerId="LiveId" clId="{2EF95955-D60D-4A18-92AE-DE8A6584A692}" dt="2021-10-23T12:36:19.456" v="953" actId="14100"/>
          <ac:spMkLst>
            <pc:docMk/>
            <pc:sldMk cId="0" sldId="267"/>
            <ac:spMk id="11" creationId="{C53D6DFF-A0CD-42CF-8BDF-BDFA25CD2517}"/>
          </ac:spMkLst>
        </pc:spChg>
        <pc:spChg chg="mod">
          <ac:chgData name="Thiện Phạm Lương" userId="72b80961c1bf3512" providerId="LiveId" clId="{2EF95955-D60D-4A18-92AE-DE8A6584A692}" dt="2021-10-23T12:36:27.050" v="955" actId="14100"/>
          <ac:spMkLst>
            <pc:docMk/>
            <pc:sldMk cId="0" sldId="267"/>
            <ac:spMk id="12" creationId="{3CF9E7A0-FC2C-44B3-8F0A-3AE8E14812FA}"/>
          </ac:spMkLst>
        </pc:spChg>
        <pc:spChg chg="mod">
          <ac:chgData name="Thiện Phạm Lương" userId="72b80961c1bf3512" providerId="LiveId" clId="{2EF95955-D60D-4A18-92AE-DE8A6584A692}" dt="2021-10-23T11:56:05.206" v="177" actId="14100"/>
          <ac:spMkLst>
            <pc:docMk/>
            <pc:sldMk cId="0" sldId="267"/>
            <ac:spMk id="9218" creationId="{BAB914BD-EAC9-4561-9DC4-2C245B4AD64A}"/>
          </ac:spMkLst>
        </pc:spChg>
        <pc:spChg chg="mod">
          <ac:chgData name="Thiện Phạm Lương" userId="72b80961c1bf3512" providerId="LiveId" clId="{2EF95955-D60D-4A18-92AE-DE8A6584A692}" dt="2021-10-23T11:55:45.907" v="103" actId="404"/>
          <ac:spMkLst>
            <pc:docMk/>
            <pc:sldMk cId="0" sldId="267"/>
            <ac:spMk id="9224" creationId="{EBEAF460-8DF6-471D-9FE7-DC6716928970}"/>
          </ac:spMkLst>
        </pc:spChg>
        <pc:spChg chg="mod">
          <ac:chgData name="Thiện Phạm Lương" userId="72b80961c1bf3512" providerId="LiveId" clId="{2EF95955-D60D-4A18-92AE-DE8A6584A692}" dt="2021-10-23T12:36:56.071" v="964" actId="122"/>
          <ac:spMkLst>
            <pc:docMk/>
            <pc:sldMk cId="0" sldId="267"/>
            <ac:spMk id="13315" creationId="{46643DD2-BB33-477B-8BB8-639902BFB014}"/>
          </ac:spMkLst>
        </pc:spChg>
        <pc:spChg chg="mod">
          <ac:chgData name="Thiện Phạm Lương" userId="72b80961c1bf3512" providerId="LiveId" clId="{2EF95955-D60D-4A18-92AE-DE8A6584A692}" dt="2021-10-23T12:36:16.488" v="952" actId="14100"/>
          <ac:spMkLst>
            <pc:docMk/>
            <pc:sldMk cId="0" sldId="267"/>
            <ac:spMk id="13317" creationId="{D44CA5A2-4476-48B0-B70E-BB60D644E7B3}"/>
          </ac:spMkLst>
        </pc:spChg>
        <pc:spChg chg="mod">
          <ac:chgData name="Thiện Phạm Lương" userId="72b80961c1bf3512" providerId="LiveId" clId="{2EF95955-D60D-4A18-92AE-DE8A6584A692}" dt="2021-10-23T12:36:22.081" v="954" actId="14100"/>
          <ac:spMkLst>
            <pc:docMk/>
            <pc:sldMk cId="0" sldId="267"/>
            <ac:spMk id="13318" creationId="{5E90B6C4-F141-4A40-A1C9-59F9F1F65E89}"/>
          </ac:spMkLst>
        </pc:spChg>
        <pc:spChg chg="mod">
          <ac:chgData name="Thiện Phạm Lương" userId="72b80961c1bf3512" providerId="LiveId" clId="{2EF95955-D60D-4A18-92AE-DE8A6584A692}" dt="2021-10-23T12:36:29.831" v="956" actId="14100"/>
          <ac:spMkLst>
            <pc:docMk/>
            <pc:sldMk cId="0" sldId="267"/>
            <ac:spMk id="13320" creationId="{F0623AC7-EF31-4BA4-B124-3E6F52975055}"/>
          </ac:spMkLst>
        </pc:spChg>
        <pc:picChg chg="mod">
          <ac:chgData name="Thiện Phạm Lương" userId="72b80961c1bf3512" providerId="LiveId" clId="{2EF95955-D60D-4A18-92AE-DE8A6584A692}" dt="2021-10-23T12:36:37.643" v="958" actId="1076"/>
          <ac:picMkLst>
            <pc:docMk/>
            <pc:sldMk cId="0" sldId="267"/>
            <ac:picMk id="9223" creationId="{388000B2-009C-465C-BE62-92CEA4423CDD}"/>
          </ac:picMkLst>
        </pc:picChg>
      </pc:sldChg>
      <pc:sldChg chg="modSp mod">
        <pc:chgData name="Thiện Phạm Lương" userId="72b80961c1bf3512" providerId="LiveId" clId="{2EF95955-D60D-4A18-92AE-DE8A6584A692}" dt="2021-10-23T11:59:08.180" v="217"/>
        <pc:sldMkLst>
          <pc:docMk/>
          <pc:sldMk cId="0" sldId="268"/>
        </pc:sldMkLst>
        <pc:spChg chg="mod">
          <ac:chgData name="Thiện Phạm Lương" userId="72b80961c1bf3512" providerId="LiveId" clId="{2EF95955-D60D-4A18-92AE-DE8A6584A692}" dt="2021-10-23T11:59:08.180" v="217"/>
          <ac:spMkLst>
            <pc:docMk/>
            <pc:sldMk cId="0" sldId="268"/>
            <ac:spMk id="13315" creationId="{5F5690AB-4E3F-4DFD-BDEF-31692AF6C9D1}"/>
          </ac:spMkLst>
        </pc:spChg>
      </pc:sldChg>
      <pc:sldChg chg="delSp modSp modAnim">
        <pc:chgData name="Thiện Phạm Lương" userId="72b80961c1bf3512" providerId="LiveId" clId="{2EF95955-D60D-4A18-92AE-DE8A6584A692}" dt="2021-10-23T12:00:10.554" v="301" actId="2711"/>
        <pc:sldMkLst>
          <pc:docMk/>
          <pc:sldMk cId="0" sldId="269"/>
        </pc:sldMkLst>
        <pc:spChg chg="mod">
          <ac:chgData name="Thiện Phạm Lương" userId="72b80961c1bf3512" providerId="LiveId" clId="{2EF95955-D60D-4A18-92AE-DE8A6584A692}" dt="2021-10-23T12:00:10.554" v="301" actId="2711"/>
          <ac:spMkLst>
            <pc:docMk/>
            <pc:sldMk cId="0" sldId="269"/>
            <ac:spMk id="14" creationId="{5FC170F6-C7EA-43BD-AF81-B52199680DED}"/>
          </ac:spMkLst>
        </pc:spChg>
        <pc:spChg chg="mod">
          <ac:chgData name="Thiện Phạm Lương" userId="72b80961c1bf3512" providerId="LiveId" clId="{2EF95955-D60D-4A18-92AE-DE8A6584A692}" dt="2021-10-23T12:00:10.554" v="301" actId="2711"/>
          <ac:spMkLst>
            <pc:docMk/>
            <pc:sldMk cId="0" sldId="269"/>
            <ac:spMk id="14342" creationId="{5229F4EC-4DC0-49FD-AD26-27E9B9281D7A}"/>
          </ac:spMkLst>
        </pc:spChg>
        <pc:spChg chg="mod">
          <ac:chgData name="Thiện Phạm Lương" userId="72b80961c1bf3512" providerId="LiveId" clId="{2EF95955-D60D-4A18-92AE-DE8A6584A692}" dt="2021-10-23T12:00:10.554" v="301" actId="2711"/>
          <ac:spMkLst>
            <pc:docMk/>
            <pc:sldMk cId="0" sldId="269"/>
            <ac:spMk id="16386" creationId="{E6793DC1-0CE0-4E57-99C9-7B88B47C8001}"/>
          </ac:spMkLst>
        </pc:spChg>
        <pc:spChg chg="del">
          <ac:chgData name="Thiện Phạm Lương" userId="72b80961c1bf3512" providerId="LiveId" clId="{2EF95955-D60D-4A18-92AE-DE8A6584A692}" dt="2021-10-23T11:59:56.601" v="288" actId="478"/>
          <ac:spMkLst>
            <pc:docMk/>
            <pc:sldMk cId="0" sldId="269"/>
            <ac:spMk id="16388" creationId="{83F4DFB6-43ED-45FC-BB79-BC7CA5088D1C}"/>
          </ac:spMkLst>
        </pc:spChg>
        <pc:spChg chg="del">
          <ac:chgData name="Thiện Phạm Lương" userId="72b80961c1bf3512" providerId="LiveId" clId="{2EF95955-D60D-4A18-92AE-DE8A6584A692}" dt="2021-10-23T11:59:58.773" v="289" actId="478"/>
          <ac:spMkLst>
            <pc:docMk/>
            <pc:sldMk cId="0" sldId="269"/>
            <ac:spMk id="16389" creationId="{48839F14-6518-40F2-B315-B0BCC1201A2D}"/>
          </ac:spMkLst>
        </pc:spChg>
        <pc:spChg chg="del">
          <ac:chgData name="Thiện Phạm Lương" userId="72b80961c1bf3512" providerId="LiveId" clId="{2EF95955-D60D-4A18-92AE-DE8A6584A692}" dt="2021-10-23T12:00:00.023" v="290" actId="478"/>
          <ac:spMkLst>
            <pc:docMk/>
            <pc:sldMk cId="0" sldId="269"/>
            <ac:spMk id="16390" creationId="{082269EF-B368-4795-BEB5-8A79DF3CD82A}"/>
          </ac:spMkLst>
        </pc:spChg>
        <pc:spChg chg="mod">
          <ac:chgData name="Thiện Phạm Lương" userId="72b80961c1bf3512" providerId="LiveId" clId="{2EF95955-D60D-4A18-92AE-DE8A6584A692}" dt="2021-10-23T12:00:10.554" v="301" actId="2711"/>
          <ac:spMkLst>
            <pc:docMk/>
            <pc:sldMk cId="0" sldId="269"/>
            <ac:spMk id="16398" creationId="{4D9C419A-3577-4A7F-8904-1E98A45BFC94}"/>
          </ac:spMkLst>
        </pc:spChg>
      </pc:sldChg>
      <pc:sldChg chg="delSp modSp mod delAnim">
        <pc:chgData name="Thiện Phạm Lương" userId="72b80961c1bf3512" providerId="LiveId" clId="{2EF95955-D60D-4A18-92AE-DE8A6584A692}" dt="2021-10-23T12:00:32.354" v="304" actId="478"/>
        <pc:sldMkLst>
          <pc:docMk/>
          <pc:sldMk cId="0" sldId="270"/>
        </pc:sldMkLst>
        <pc:spChg chg="mod">
          <ac:chgData name="Thiện Phạm Lương" userId="72b80961c1bf3512" providerId="LiveId" clId="{2EF95955-D60D-4A18-92AE-DE8A6584A692}" dt="2021-10-23T12:00:26.479" v="303" actId="2711"/>
          <ac:spMkLst>
            <pc:docMk/>
            <pc:sldMk cId="0" sldId="270"/>
            <ac:spMk id="15362" creationId="{C951F73D-DA5F-4906-A081-5FB37C01AAA0}"/>
          </ac:spMkLst>
        </pc:spChg>
        <pc:spChg chg="mod">
          <ac:chgData name="Thiện Phạm Lương" userId="72b80961c1bf3512" providerId="LiveId" clId="{2EF95955-D60D-4A18-92AE-DE8A6584A692}" dt="2021-10-23T12:00:26.479" v="303" actId="2711"/>
          <ac:spMkLst>
            <pc:docMk/>
            <pc:sldMk cId="0" sldId="270"/>
            <ac:spMk id="15363" creationId="{F711D309-8887-4B10-AA5C-E6390C35F5A7}"/>
          </ac:spMkLst>
        </pc:spChg>
        <pc:spChg chg="mod">
          <ac:chgData name="Thiện Phạm Lương" userId="72b80961c1bf3512" providerId="LiveId" clId="{2EF95955-D60D-4A18-92AE-DE8A6584A692}" dt="2021-10-23T12:00:26.479" v="303" actId="2711"/>
          <ac:spMkLst>
            <pc:docMk/>
            <pc:sldMk cId="0" sldId="270"/>
            <ac:spMk id="15364" creationId="{6D461F11-D064-4447-91E8-C5FBAD55C060}"/>
          </ac:spMkLst>
        </pc:spChg>
        <pc:spChg chg="mod">
          <ac:chgData name="Thiện Phạm Lương" userId="72b80961c1bf3512" providerId="LiveId" clId="{2EF95955-D60D-4A18-92AE-DE8A6584A692}" dt="2021-10-23T12:00:26.479" v="303" actId="2711"/>
          <ac:spMkLst>
            <pc:docMk/>
            <pc:sldMk cId="0" sldId="270"/>
            <ac:spMk id="15365" creationId="{7B0473C4-940A-4E52-B0B0-BC6225CD66D2}"/>
          </ac:spMkLst>
        </pc:spChg>
        <pc:spChg chg="mod">
          <ac:chgData name="Thiện Phạm Lương" userId="72b80961c1bf3512" providerId="LiveId" clId="{2EF95955-D60D-4A18-92AE-DE8A6584A692}" dt="2021-10-23T12:00:26.479" v="303" actId="2711"/>
          <ac:spMkLst>
            <pc:docMk/>
            <pc:sldMk cId="0" sldId="270"/>
            <ac:spMk id="15366" creationId="{ED86C10C-6BBC-4B73-A122-32AB3D10B6FD}"/>
          </ac:spMkLst>
        </pc:spChg>
        <pc:spChg chg="mod">
          <ac:chgData name="Thiện Phạm Lương" userId="72b80961c1bf3512" providerId="LiveId" clId="{2EF95955-D60D-4A18-92AE-DE8A6584A692}" dt="2021-10-23T12:00:26.479" v="303" actId="2711"/>
          <ac:spMkLst>
            <pc:docMk/>
            <pc:sldMk cId="0" sldId="270"/>
            <ac:spMk id="15367" creationId="{DDB6BD61-794F-4EEE-8920-F099780FE240}"/>
          </ac:spMkLst>
        </pc:spChg>
        <pc:spChg chg="mod">
          <ac:chgData name="Thiện Phạm Lương" userId="72b80961c1bf3512" providerId="LiveId" clId="{2EF95955-D60D-4A18-92AE-DE8A6584A692}" dt="2021-10-23T12:00:26.479" v="303" actId="2711"/>
          <ac:spMkLst>
            <pc:docMk/>
            <pc:sldMk cId="0" sldId="270"/>
            <ac:spMk id="15368" creationId="{8743B0F3-2F52-4AC1-8EC9-E87553B85CD6}"/>
          </ac:spMkLst>
        </pc:spChg>
        <pc:spChg chg="mod">
          <ac:chgData name="Thiện Phạm Lương" userId="72b80961c1bf3512" providerId="LiveId" clId="{2EF95955-D60D-4A18-92AE-DE8A6584A692}" dt="2021-10-23T12:00:26.479" v="303" actId="2711"/>
          <ac:spMkLst>
            <pc:docMk/>
            <pc:sldMk cId="0" sldId="270"/>
            <ac:spMk id="15376" creationId="{29FC0E0B-6E63-435B-BD73-5496BEC9ECD1}"/>
          </ac:spMkLst>
        </pc:spChg>
        <pc:spChg chg="mod">
          <ac:chgData name="Thiện Phạm Lương" userId="72b80961c1bf3512" providerId="LiveId" clId="{2EF95955-D60D-4A18-92AE-DE8A6584A692}" dt="2021-10-23T12:00:26.479" v="303" actId="2711"/>
          <ac:spMkLst>
            <pc:docMk/>
            <pc:sldMk cId="0" sldId="270"/>
            <ac:spMk id="18441" creationId="{E287A433-B2B2-4482-B39C-780DB23A67D0}"/>
          </ac:spMkLst>
        </pc:spChg>
        <pc:spChg chg="mod">
          <ac:chgData name="Thiện Phạm Lương" userId="72b80961c1bf3512" providerId="LiveId" clId="{2EF95955-D60D-4A18-92AE-DE8A6584A692}" dt="2021-10-23T12:00:26.479" v="303" actId="2711"/>
          <ac:spMkLst>
            <pc:docMk/>
            <pc:sldMk cId="0" sldId="270"/>
            <ac:spMk id="18442" creationId="{98408C07-29A4-4BB4-ADE3-3E1BCA5F8332}"/>
          </ac:spMkLst>
        </pc:spChg>
        <pc:spChg chg="mod">
          <ac:chgData name="Thiện Phạm Lương" userId="72b80961c1bf3512" providerId="LiveId" clId="{2EF95955-D60D-4A18-92AE-DE8A6584A692}" dt="2021-10-23T12:00:26.479" v="303" actId="2711"/>
          <ac:spMkLst>
            <pc:docMk/>
            <pc:sldMk cId="0" sldId="270"/>
            <ac:spMk id="18443" creationId="{8612B869-819F-4599-8736-5F10672F5159}"/>
          </ac:spMkLst>
        </pc:spChg>
        <pc:spChg chg="mod">
          <ac:chgData name="Thiện Phạm Lương" userId="72b80961c1bf3512" providerId="LiveId" clId="{2EF95955-D60D-4A18-92AE-DE8A6584A692}" dt="2021-10-23T12:00:26.479" v="303" actId="2711"/>
          <ac:spMkLst>
            <pc:docMk/>
            <pc:sldMk cId="0" sldId="270"/>
            <ac:spMk id="18444" creationId="{2B02F2D5-D842-42AD-B5E4-CBC8E435D797}"/>
          </ac:spMkLst>
        </pc:spChg>
        <pc:spChg chg="mod">
          <ac:chgData name="Thiện Phạm Lương" userId="72b80961c1bf3512" providerId="LiveId" clId="{2EF95955-D60D-4A18-92AE-DE8A6584A692}" dt="2021-10-23T12:00:26.479" v="303" actId="2711"/>
          <ac:spMkLst>
            <pc:docMk/>
            <pc:sldMk cId="0" sldId="270"/>
            <ac:spMk id="18445" creationId="{4DDEB241-FCF3-4F01-887A-2CD50C9C68E4}"/>
          </ac:spMkLst>
        </pc:spChg>
        <pc:spChg chg="mod">
          <ac:chgData name="Thiện Phạm Lương" userId="72b80961c1bf3512" providerId="LiveId" clId="{2EF95955-D60D-4A18-92AE-DE8A6584A692}" dt="2021-10-23T12:00:26.479" v="303" actId="2711"/>
          <ac:spMkLst>
            <pc:docMk/>
            <pc:sldMk cId="0" sldId="270"/>
            <ac:spMk id="18446" creationId="{DCA53C00-C988-4E51-9699-D8280DBD131A}"/>
          </ac:spMkLst>
        </pc:spChg>
        <pc:spChg chg="del mod">
          <ac:chgData name="Thiện Phạm Lương" userId="72b80961c1bf3512" providerId="LiveId" clId="{2EF95955-D60D-4A18-92AE-DE8A6584A692}" dt="2021-10-23T12:00:32.354" v="304" actId="478"/>
          <ac:spMkLst>
            <pc:docMk/>
            <pc:sldMk cId="0" sldId="270"/>
            <ac:spMk id="18447" creationId="{92A9E034-D145-428B-B462-64A51FBB1A29}"/>
          </ac:spMkLst>
        </pc:spChg>
      </pc:sldChg>
      <pc:sldChg chg="modSp modAnim">
        <pc:chgData name="Thiện Phạm Lương" userId="72b80961c1bf3512" providerId="LiveId" clId="{2EF95955-D60D-4A18-92AE-DE8A6584A692}" dt="2021-10-24T05:17:43.192" v="1131" actId="20577"/>
        <pc:sldMkLst>
          <pc:docMk/>
          <pc:sldMk cId="0" sldId="271"/>
        </pc:sldMkLst>
        <pc:spChg chg="mod">
          <ac:chgData name="Thiện Phạm Lương" userId="72b80961c1bf3512" providerId="LiveId" clId="{2EF95955-D60D-4A18-92AE-DE8A6584A692}" dt="2021-10-23T12:03:28.809" v="352" actId="403"/>
          <ac:spMkLst>
            <pc:docMk/>
            <pc:sldMk cId="0" sldId="271"/>
            <ac:spMk id="18454" creationId="{1427F9ED-CD6C-47F8-8EC7-13F8B6BD0AAF}"/>
          </ac:spMkLst>
        </pc:spChg>
        <pc:spChg chg="mod">
          <ac:chgData name="Thiện Phạm Lương" userId="72b80961c1bf3512" providerId="LiveId" clId="{2EF95955-D60D-4A18-92AE-DE8A6584A692}" dt="2021-10-24T05:17:43.192" v="1131" actId="20577"/>
          <ac:spMkLst>
            <pc:docMk/>
            <pc:sldMk cId="0" sldId="271"/>
            <ac:spMk id="20484" creationId="{ED3B08CE-6B12-4CC3-82D7-4FA27EFD7D85}"/>
          </ac:spMkLst>
        </pc:spChg>
        <pc:spChg chg="mod">
          <ac:chgData name="Thiện Phạm Lương" userId="72b80961c1bf3512" providerId="LiveId" clId="{2EF95955-D60D-4A18-92AE-DE8A6584A692}" dt="2021-10-24T05:17:39.863" v="1130" actId="20577"/>
          <ac:spMkLst>
            <pc:docMk/>
            <pc:sldMk cId="0" sldId="271"/>
            <ac:spMk id="20485" creationId="{60EB76B5-1764-4F42-B5B0-B6B25D4F1F38}"/>
          </ac:spMkLst>
        </pc:spChg>
        <pc:spChg chg="mod">
          <ac:chgData name="Thiện Phạm Lương" userId="72b80961c1bf3512" providerId="LiveId" clId="{2EF95955-D60D-4A18-92AE-DE8A6584A692}" dt="2021-10-24T05:17:26.659" v="1127" actId="20577"/>
          <ac:spMkLst>
            <pc:docMk/>
            <pc:sldMk cId="0" sldId="271"/>
            <ac:spMk id="20486" creationId="{A1D3F21C-6276-4CDE-AF7A-2AE411DC9358}"/>
          </ac:spMkLst>
        </pc:spChg>
        <pc:spChg chg="mod">
          <ac:chgData name="Thiện Phạm Lương" userId="72b80961c1bf3512" providerId="LiveId" clId="{2EF95955-D60D-4A18-92AE-DE8A6584A692}" dt="2021-10-23T12:03:28.809" v="352" actId="403"/>
          <ac:spMkLst>
            <pc:docMk/>
            <pc:sldMk cId="0" sldId="271"/>
            <ac:spMk id="20487" creationId="{E96A565A-52E2-4AC0-B9BE-58F51E5FEDC0}"/>
          </ac:spMkLst>
        </pc:spChg>
        <pc:spChg chg="mod">
          <ac:chgData name="Thiện Phạm Lương" userId="72b80961c1bf3512" providerId="LiveId" clId="{2EF95955-D60D-4A18-92AE-DE8A6584A692}" dt="2021-10-24T05:17:29.278" v="1128" actId="20577"/>
          <ac:spMkLst>
            <pc:docMk/>
            <pc:sldMk cId="0" sldId="271"/>
            <ac:spMk id="20488" creationId="{743C35ED-102D-4753-B804-A6E2DFDFAAE0}"/>
          </ac:spMkLst>
        </pc:spChg>
        <pc:spChg chg="mod">
          <ac:chgData name="Thiện Phạm Lương" userId="72b80961c1bf3512" providerId="LiveId" clId="{2EF95955-D60D-4A18-92AE-DE8A6584A692}" dt="2021-10-24T05:17:18.011" v="1126" actId="122"/>
          <ac:spMkLst>
            <pc:docMk/>
            <pc:sldMk cId="0" sldId="271"/>
            <ac:spMk id="20489" creationId="{5A91572F-6BCA-4EAC-8619-32CEC347E754}"/>
          </ac:spMkLst>
        </pc:spChg>
        <pc:spChg chg="mod">
          <ac:chgData name="Thiện Phạm Lương" userId="72b80961c1bf3512" providerId="LiveId" clId="{2EF95955-D60D-4A18-92AE-DE8A6584A692}" dt="2021-10-23T12:03:28.809" v="352" actId="403"/>
          <ac:spMkLst>
            <pc:docMk/>
            <pc:sldMk cId="0" sldId="271"/>
            <ac:spMk id="20490" creationId="{D88219C9-64A7-4902-8BC3-9ADEC8D05CC6}"/>
          </ac:spMkLst>
        </pc:spChg>
        <pc:spChg chg="mod">
          <ac:chgData name="Thiện Phạm Lương" userId="72b80961c1bf3512" providerId="LiveId" clId="{2EF95955-D60D-4A18-92AE-DE8A6584A692}" dt="2021-10-24T05:17:34.909" v="1129" actId="20577"/>
          <ac:spMkLst>
            <pc:docMk/>
            <pc:sldMk cId="0" sldId="271"/>
            <ac:spMk id="20491" creationId="{1653B359-3C4D-4917-8EE2-FD026200979C}"/>
          </ac:spMkLst>
        </pc:spChg>
        <pc:spChg chg="mod">
          <ac:chgData name="Thiện Phạm Lương" userId="72b80961c1bf3512" providerId="LiveId" clId="{2EF95955-D60D-4A18-92AE-DE8A6584A692}" dt="2021-10-23T12:03:28.809" v="352" actId="403"/>
          <ac:spMkLst>
            <pc:docMk/>
            <pc:sldMk cId="0" sldId="271"/>
            <ac:spMk id="20492" creationId="{81687C84-BAA0-4CA9-BEFE-B62EA4CA57D6}"/>
          </ac:spMkLst>
        </pc:spChg>
        <pc:spChg chg="mod">
          <ac:chgData name="Thiện Phạm Lương" userId="72b80961c1bf3512" providerId="LiveId" clId="{2EF95955-D60D-4A18-92AE-DE8A6584A692}" dt="2021-10-23T12:03:28.809" v="352" actId="403"/>
          <ac:spMkLst>
            <pc:docMk/>
            <pc:sldMk cId="0" sldId="271"/>
            <ac:spMk id="20493" creationId="{7CDCD043-FD6B-41FB-885E-C8CEF99C51BE}"/>
          </ac:spMkLst>
        </pc:spChg>
        <pc:spChg chg="mod">
          <ac:chgData name="Thiện Phạm Lương" userId="72b80961c1bf3512" providerId="LiveId" clId="{2EF95955-D60D-4A18-92AE-DE8A6584A692}" dt="2021-10-23T12:03:28.809" v="352" actId="403"/>
          <ac:spMkLst>
            <pc:docMk/>
            <pc:sldMk cId="0" sldId="271"/>
            <ac:spMk id="20494" creationId="{7410AAB2-795B-432F-8B3A-8B8B75BD3419}"/>
          </ac:spMkLst>
        </pc:spChg>
        <pc:spChg chg="mod">
          <ac:chgData name="Thiện Phạm Lương" userId="72b80961c1bf3512" providerId="LiveId" clId="{2EF95955-D60D-4A18-92AE-DE8A6584A692}" dt="2021-10-23T12:03:28.809" v="352" actId="403"/>
          <ac:spMkLst>
            <pc:docMk/>
            <pc:sldMk cId="0" sldId="271"/>
            <ac:spMk id="20495" creationId="{2A36914A-12DA-408B-A19A-27B15EE33457}"/>
          </ac:spMkLst>
        </pc:spChg>
        <pc:spChg chg="mod">
          <ac:chgData name="Thiện Phạm Lương" userId="72b80961c1bf3512" providerId="LiveId" clId="{2EF95955-D60D-4A18-92AE-DE8A6584A692}" dt="2021-10-23T12:03:28.809" v="352" actId="403"/>
          <ac:spMkLst>
            <pc:docMk/>
            <pc:sldMk cId="0" sldId="271"/>
            <ac:spMk id="20496" creationId="{2AE35F5B-85E4-45AC-8DD1-1E01AE193BC0}"/>
          </ac:spMkLst>
        </pc:spChg>
        <pc:spChg chg="mod">
          <ac:chgData name="Thiện Phạm Lương" userId="72b80961c1bf3512" providerId="LiveId" clId="{2EF95955-D60D-4A18-92AE-DE8A6584A692}" dt="2021-10-23T12:03:28.809" v="352" actId="403"/>
          <ac:spMkLst>
            <pc:docMk/>
            <pc:sldMk cId="0" sldId="271"/>
            <ac:spMk id="20497" creationId="{9CC714C0-C5A8-4076-B65D-AE5AF7E6B879}"/>
          </ac:spMkLst>
        </pc:spChg>
        <pc:spChg chg="mod">
          <ac:chgData name="Thiện Phạm Lương" userId="72b80961c1bf3512" providerId="LiveId" clId="{2EF95955-D60D-4A18-92AE-DE8A6584A692}" dt="2021-10-23T12:03:28.809" v="352" actId="403"/>
          <ac:spMkLst>
            <pc:docMk/>
            <pc:sldMk cId="0" sldId="271"/>
            <ac:spMk id="20498" creationId="{083982AB-41CA-4A3E-A0D5-76B378D0E3D1}"/>
          </ac:spMkLst>
        </pc:spChg>
        <pc:spChg chg="mod">
          <ac:chgData name="Thiện Phạm Lương" userId="72b80961c1bf3512" providerId="LiveId" clId="{2EF95955-D60D-4A18-92AE-DE8A6584A692}" dt="2021-10-23T12:03:28.809" v="352" actId="403"/>
          <ac:spMkLst>
            <pc:docMk/>
            <pc:sldMk cId="0" sldId="271"/>
            <ac:spMk id="20499" creationId="{0090B8DC-F191-4407-A319-973AF2903C1E}"/>
          </ac:spMkLst>
        </pc:spChg>
        <pc:spChg chg="mod">
          <ac:chgData name="Thiện Phạm Lương" userId="72b80961c1bf3512" providerId="LiveId" clId="{2EF95955-D60D-4A18-92AE-DE8A6584A692}" dt="2021-10-23T12:03:28.809" v="352" actId="403"/>
          <ac:spMkLst>
            <pc:docMk/>
            <pc:sldMk cId="0" sldId="271"/>
            <ac:spMk id="20500" creationId="{3DBE8516-EA1E-40D9-AF39-9381CDCDD4F8}"/>
          </ac:spMkLst>
        </pc:spChg>
        <pc:spChg chg="mod">
          <ac:chgData name="Thiện Phạm Lương" userId="72b80961c1bf3512" providerId="LiveId" clId="{2EF95955-D60D-4A18-92AE-DE8A6584A692}" dt="2021-10-23T12:03:58.303" v="366" actId="1036"/>
          <ac:spMkLst>
            <pc:docMk/>
            <pc:sldMk cId="0" sldId="271"/>
            <ac:spMk id="20501" creationId="{4A8F259D-DABF-4F01-B726-230F44BB3399}"/>
          </ac:spMkLst>
        </pc:spChg>
      </pc:sldChg>
      <pc:sldChg chg="modSp">
        <pc:chgData name="Thiện Phạm Lương" userId="72b80961c1bf3512" providerId="LiveId" clId="{2EF95955-D60D-4A18-92AE-DE8A6584A692}" dt="2021-10-23T12:13:10.080" v="419" actId="2711"/>
        <pc:sldMkLst>
          <pc:docMk/>
          <pc:sldMk cId="0" sldId="274"/>
        </pc:sldMkLst>
        <pc:spChg chg="mod">
          <ac:chgData name="Thiện Phạm Lương" userId="72b80961c1bf3512" providerId="LiveId" clId="{2EF95955-D60D-4A18-92AE-DE8A6584A692}" dt="2021-10-23T12:13:10.080" v="419" actId="2711"/>
          <ac:spMkLst>
            <pc:docMk/>
            <pc:sldMk cId="0" sldId="274"/>
            <ac:spMk id="5" creationId="{932BC5D3-BF2A-4251-B052-FA430AEB6D38}"/>
          </ac:spMkLst>
        </pc:spChg>
        <pc:spChg chg="mod">
          <ac:chgData name="Thiện Phạm Lương" userId="72b80961c1bf3512" providerId="LiveId" clId="{2EF95955-D60D-4A18-92AE-DE8A6584A692}" dt="2021-10-23T12:13:10.080" v="419" actId="2711"/>
          <ac:spMkLst>
            <pc:docMk/>
            <pc:sldMk cId="0" sldId="274"/>
            <ac:spMk id="21507" creationId="{D7634B82-6EC2-4B38-83D0-9AE5DDCAA472}"/>
          </ac:spMkLst>
        </pc:spChg>
        <pc:picChg chg="mod">
          <ac:chgData name="Thiện Phạm Lương" userId="72b80961c1bf3512" providerId="LiveId" clId="{2EF95955-D60D-4A18-92AE-DE8A6584A692}" dt="2021-10-23T12:13:10.080" v="419" actId="2711"/>
          <ac:picMkLst>
            <pc:docMk/>
            <pc:sldMk cId="0" sldId="274"/>
            <ac:picMk id="21508" creationId="{AD968F73-7AF3-4F87-8DC2-D8DA5324D20B}"/>
          </ac:picMkLst>
        </pc:picChg>
      </pc:sldChg>
      <pc:sldChg chg="modSp">
        <pc:chgData name="Thiện Phạm Lương" userId="72b80961c1bf3512" providerId="LiveId" clId="{2EF95955-D60D-4A18-92AE-DE8A6584A692}" dt="2021-10-23T12:13:26.892" v="439" actId="20577"/>
        <pc:sldMkLst>
          <pc:docMk/>
          <pc:sldMk cId="0" sldId="275"/>
        </pc:sldMkLst>
        <pc:spChg chg="mod">
          <ac:chgData name="Thiện Phạm Lương" userId="72b80961c1bf3512" providerId="LiveId" clId="{2EF95955-D60D-4A18-92AE-DE8A6584A692}" dt="2021-10-23T12:13:20.736" v="420" actId="2711"/>
          <ac:spMkLst>
            <pc:docMk/>
            <pc:sldMk cId="0" sldId="275"/>
            <ac:spMk id="6" creationId="{5DD5EC90-B591-4635-AEC0-47E709B42C7E}"/>
          </ac:spMkLst>
        </pc:spChg>
        <pc:spChg chg="mod">
          <ac:chgData name="Thiện Phạm Lương" userId="72b80961c1bf3512" providerId="LiveId" clId="{2EF95955-D60D-4A18-92AE-DE8A6584A692}" dt="2021-10-23T12:13:20.736" v="420" actId="2711"/>
          <ac:spMkLst>
            <pc:docMk/>
            <pc:sldMk cId="0" sldId="275"/>
            <ac:spMk id="22531" creationId="{BDBA6E44-29A5-4D27-BB2E-23C079B93B8C}"/>
          </ac:spMkLst>
        </pc:spChg>
        <pc:spChg chg="mod">
          <ac:chgData name="Thiện Phạm Lương" userId="72b80961c1bf3512" providerId="LiveId" clId="{2EF95955-D60D-4A18-92AE-DE8A6584A692}" dt="2021-10-23T12:13:26.892" v="439" actId="20577"/>
          <ac:spMkLst>
            <pc:docMk/>
            <pc:sldMk cId="0" sldId="275"/>
            <ac:spMk id="22533" creationId="{15B1AD3C-B3CD-40A9-851B-F38392703376}"/>
          </ac:spMkLst>
        </pc:spChg>
        <pc:picChg chg="mod">
          <ac:chgData name="Thiện Phạm Lương" userId="72b80961c1bf3512" providerId="LiveId" clId="{2EF95955-D60D-4A18-92AE-DE8A6584A692}" dt="2021-10-23T12:13:20.736" v="420" actId="2711"/>
          <ac:picMkLst>
            <pc:docMk/>
            <pc:sldMk cId="0" sldId="275"/>
            <ac:picMk id="22532" creationId="{7728F929-B1CB-4E97-A07B-FEFE8D4470A3}"/>
          </ac:picMkLst>
        </pc:picChg>
      </pc:sldChg>
      <pc:sldChg chg="modSp">
        <pc:chgData name="Thiện Phạm Lương" userId="72b80961c1bf3512" providerId="LiveId" clId="{2EF95955-D60D-4A18-92AE-DE8A6584A692}" dt="2021-10-23T12:15:52.837" v="464" actId="20577"/>
        <pc:sldMkLst>
          <pc:docMk/>
          <pc:sldMk cId="0" sldId="276"/>
        </pc:sldMkLst>
        <pc:spChg chg="mod">
          <ac:chgData name="Thiện Phạm Lương" userId="72b80961c1bf3512" providerId="LiveId" clId="{2EF95955-D60D-4A18-92AE-DE8A6584A692}" dt="2021-10-23T12:13:57.746" v="443" actId="255"/>
          <ac:spMkLst>
            <pc:docMk/>
            <pc:sldMk cId="0" sldId="276"/>
            <ac:spMk id="9" creationId="{75DB809E-A6AF-4FA5-BD69-A600461FF80D}"/>
          </ac:spMkLst>
        </pc:spChg>
        <pc:spChg chg="mod">
          <ac:chgData name="Thiện Phạm Lương" userId="72b80961c1bf3512" providerId="LiveId" clId="{2EF95955-D60D-4A18-92AE-DE8A6584A692}" dt="2021-10-23T12:14:02.074" v="447" actId="20577"/>
          <ac:spMkLst>
            <pc:docMk/>
            <pc:sldMk cId="0" sldId="276"/>
            <ac:spMk id="23555" creationId="{3A0141F5-B50F-4EEE-AF72-C93A6C6C6B97}"/>
          </ac:spMkLst>
        </pc:spChg>
        <pc:spChg chg="mod">
          <ac:chgData name="Thiện Phạm Lương" userId="72b80961c1bf3512" providerId="LiveId" clId="{2EF95955-D60D-4A18-92AE-DE8A6584A692}" dt="2021-10-23T12:15:52.837" v="464" actId="20577"/>
          <ac:spMkLst>
            <pc:docMk/>
            <pc:sldMk cId="0" sldId="276"/>
            <ac:spMk id="23556" creationId="{1620257B-87A6-4274-B759-848684D36DE2}"/>
          </ac:spMkLst>
        </pc:spChg>
        <pc:picChg chg="mod">
          <ac:chgData name="Thiện Phạm Lương" userId="72b80961c1bf3512" providerId="LiveId" clId="{2EF95955-D60D-4A18-92AE-DE8A6584A692}" dt="2021-10-23T12:13:57.746" v="443" actId="255"/>
          <ac:picMkLst>
            <pc:docMk/>
            <pc:sldMk cId="0" sldId="276"/>
            <ac:picMk id="23557" creationId="{403E0E66-67E5-4353-B217-BB8C7AA02AC4}"/>
          </ac:picMkLst>
        </pc:picChg>
        <pc:picChg chg="mod">
          <ac:chgData name="Thiện Phạm Lương" userId="72b80961c1bf3512" providerId="LiveId" clId="{2EF95955-D60D-4A18-92AE-DE8A6584A692}" dt="2021-10-23T12:13:57.746" v="443" actId="255"/>
          <ac:picMkLst>
            <pc:docMk/>
            <pc:sldMk cId="0" sldId="276"/>
            <ac:picMk id="23558" creationId="{48C852D0-7FB4-49E9-A682-AD457A50D120}"/>
          </ac:picMkLst>
        </pc:picChg>
        <pc:picChg chg="mod">
          <ac:chgData name="Thiện Phạm Lương" userId="72b80961c1bf3512" providerId="LiveId" clId="{2EF95955-D60D-4A18-92AE-DE8A6584A692}" dt="2021-10-23T12:13:57.746" v="443" actId="255"/>
          <ac:picMkLst>
            <pc:docMk/>
            <pc:sldMk cId="0" sldId="276"/>
            <ac:picMk id="23559" creationId="{C831CD3F-E68C-44A3-BEBD-06B2C596E746}"/>
          </ac:picMkLst>
        </pc:picChg>
        <pc:picChg chg="mod">
          <ac:chgData name="Thiện Phạm Lương" userId="72b80961c1bf3512" providerId="LiveId" clId="{2EF95955-D60D-4A18-92AE-DE8A6584A692}" dt="2021-10-23T12:13:57.746" v="443" actId="255"/>
          <ac:picMkLst>
            <pc:docMk/>
            <pc:sldMk cId="0" sldId="276"/>
            <ac:picMk id="23560" creationId="{0569E0EF-8626-44A5-912D-E8459752F1C2}"/>
          </ac:picMkLst>
        </pc:picChg>
      </pc:sldChg>
      <pc:sldChg chg="modSp mod">
        <pc:chgData name="Thiện Phạm Lương" userId="72b80961c1bf3512" providerId="LiveId" clId="{2EF95955-D60D-4A18-92AE-DE8A6584A692}" dt="2021-10-23T12:15:44.416" v="463" actId="20577"/>
        <pc:sldMkLst>
          <pc:docMk/>
          <pc:sldMk cId="0" sldId="278"/>
        </pc:sldMkLst>
        <pc:spChg chg="mod">
          <ac:chgData name="Thiện Phạm Lương" userId="72b80961c1bf3512" providerId="LiveId" clId="{2EF95955-D60D-4A18-92AE-DE8A6584A692}" dt="2021-10-23T12:15:11.088" v="455" actId="2711"/>
          <ac:spMkLst>
            <pc:docMk/>
            <pc:sldMk cId="0" sldId="278"/>
            <ac:spMk id="2" creationId="{F041D712-F8FF-4EA1-AF49-47BF161CAB47}"/>
          </ac:spMkLst>
        </pc:spChg>
        <pc:spChg chg="mod">
          <ac:chgData name="Thiện Phạm Lương" userId="72b80961c1bf3512" providerId="LiveId" clId="{2EF95955-D60D-4A18-92AE-DE8A6584A692}" dt="2021-10-23T12:15:11.088" v="455" actId="2711"/>
          <ac:spMkLst>
            <pc:docMk/>
            <pc:sldMk cId="0" sldId="278"/>
            <ac:spMk id="3" creationId="{B135A0BC-C188-4DA9-8B07-FFEAADBA713F}"/>
          </ac:spMkLst>
        </pc:spChg>
        <pc:spChg chg="mod">
          <ac:chgData name="Thiện Phạm Lương" userId="72b80961c1bf3512" providerId="LiveId" clId="{2EF95955-D60D-4A18-92AE-DE8A6584A692}" dt="2021-10-23T12:15:11.088" v="455" actId="2711"/>
          <ac:spMkLst>
            <pc:docMk/>
            <pc:sldMk cId="0" sldId="278"/>
            <ac:spMk id="4" creationId="{ECA3E047-08A9-4D7A-917C-F94FCAE5C0F4}"/>
          </ac:spMkLst>
        </pc:spChg>
        <pc:spChg chg="mod">
          <ac:chgData name="Thiện Phạm Lương" userId="72b80961c1bf3512" providerId="LiveId" clId="{2EF95955-D60D-4A18-92AE-DE8A6584A692}" dt="2021-10-23T12:15:11.088" v="455" actId="2711"/>
          <ac:spMkLst>
            <pc:docMk/>
            <pc:sldMk cId="0" sldId="278"/>
            <ac:spMk id="5" creationId="{6206556C-F4D3-40F9-8DB5-D796CF8A4B63}"/>
          </ac:spMkLst>
        </pc:spChg>
        <pc:spChg chg="mod">
          <ac:chgData name="Thiện Phạm Lương" userId="72b80961c1bf3512" providerId="LiveId" clId="{2EF95955-D60D-4A18-92AE-DE8A6584A692}" dt="2021-10-23T12:15:11.088" v="455" actId="2711"/>
          <ac:spMkLst>
            <pc:docMk/>
            <pc:sldMk cId="0" sldId="278"/>
            <ac:spMk id="24" creationId="{5A29F2B9-77F9-44C4-9936-387848EE5D40}"/>
          </ac:spMkLst>
        </pc:spChg>
        <pc:spChg chg="mod">
          <ac:chgData name="Thiện Phạm Lương" userId="72b80961c1bf3512" providerId="LiveId" clId="{2EF95955-D60D-4A18-92AE-DE8A6584A692}" dt="2021-10-23T12:15:11.088" v="455" actId="2711"/>
          <ac:spMkLst>
            <pc:docMk/>
            <pc:sldMk cId="0" sldId="278"/>
            <ac:spMk id="20492" creationId="{0FDF101A-0ADF-4095-AE4A-637A02422993}"/>
          </ac:spMkLst>
        </pc:spChg>
        <pc:spChg chg="mod">
          <ac:chgData name="Thiện Phạm Lương" userId="72b80961c1bf3512" providerId="LiveId" clId="{2EF95955-D60D-4A18-92AE-DE8A6584A692}" dt="2021-10-23T12:15:19.588" v="459" actId="403"/>
          <ac:spMkLst>
            <pc:docMk/>
            <pc:sldMk cId="0" sldId="278"/>
            <ac:spMk id="24580" creationId="{26168E2C-ABF5-4E00-999A-AC6EADB38CEF}"/>
          </ac:spMkLst>
        </pc:spChg>
        <pc:spChg chg="mod">
          <ac:chgData name="Thiện Phạm Lương" userId="72b80961c1bf3512" providerId="LiveId" clId="{2EF95955-D60D-4A18-92AE-DE8A6584A692}" dt="2021-10-23T12:15:26.807" v="460" actId="122"/>
          <ac:spMkLst>
            <pc:docMk/>
            <pc:sldMk cId="0" sldId="278"/>
            <ac:spMk id="24584" creationId="{CD718E49-1D1A-4D1E-B3C6-5B99FBB057EA}"/>
          </ac:spMkLst>
        </pc:spChg>
        <pc:spChg chg="mod">
          <ac:chgData name="Thiện Phạm Lương" userId="72b80961c1bf3512" providerId="LiveId" clId="{2EF95955-D60D-4A18-92AE-DE8A6584A692}" dt="2021-10-23T12:15:11.088" v="455" actId="2711"/>
          <ac:spMkLst>
            <pc:docMk/>
            <pc:sldMk cId="0" sldId="278"/>
            <ac:spMk id="24590" creationId="{C615FCBF-2A0C-4D7F-95FA-4A0B6D93AE23}"/>
          </ac:spMkLst>
        </pc:spChg>
        <pc:spChg chg="mod">
          <ac:chgData name="Thiện Phạm Lương" userId="72b80961c1bf3512" providerId="LiveId" clId="{2EF95955-D60D-4A18-92AE-DE8A6584A692}" dt="2021-10-23T12:14:49.563" v="452"/>
          <ac:spMkLst>
            <pc:docMk/>
            <pc:sldMk cId="0" sldId="278"/>
            <ac:spMk id="24593" creationId="{43B5FCBD-00CC-490B-976E-ACC344116590}"/>
          </ac:spMkLst>
        </pc:spChg>
        <pc:spChg chg="mod">
          <ac:chgData name="Thiện Phạm Lương" userId="72b80961c1bf3512" providerId="LiveId" clId="{2EF95955-D60D-4A18-92AE-DE8A6584A692}" dt="2021-10-23T12:15:41.260" v="462" actId="20577"/>
          <ac:spMkLst>
            <pc:docMk/>
            <pc:sldMk cId="0" sldId="278"/>
            <ac:spMk id="24595" creationId="{5AE1CC98-63FC-4B40-9AF4-76AD3FFC203B}"/>
          </ac:spMkLst>
        </pc:spChg>
        <pc:spChg chg="mod">
          <ac:chgData name="Thiện Phạm Lương" userId="72b80961c1bf3512" providerId="LiveId" clId="{2EF95955-D60D-4A18-92AE-DE8A6584A692}" dt="2021-10-23T12:14:42.906" v="451"/>
          <ac:spMkLst>
            <pc:docMk/>
            <pc:sldMk cId="0" sldId="278"/>
            <ac:spMk id="24597" creationId="{3F90FE7F-29CF-4476-8827-F639C448BA31}"/>
          </ac:spMkLst>
        </pc:spChg>
        <pc:spChg chg="mod">
          <ac:chgData name="Thiện Phạm Lương" userId="72b80961c1bf3512" providerId="LiveId" clId="{2EF95955-D60D-4A18-92AE-DE8A6584A692}" dt="2021-10-23T12:15:44.416" v="463" actId="20577"/>
          <ac:spMkLst>
            <pc:docMk/>
            <pc:sldMk cId="0" sldId="278"/>
            <ac:spMk id="24599" creationId="{DF065E8E-7218-4749-97EB-1ED684DED0C6}"/>
          </ac:spMkLst>
        </pc:spChg>
        <pc:spChg chg="mod">
          <ac:chgData name="Thiện Phạm Lương" userId="72b80961c1bf3512" providerId="LiveId" clId="{2EF95955-D60D-4A18-92AE-DE8A6584A692}" dt="2021-10-23T12:15:32.947" v="461" actId="122"/>
          <ac:spMkLst>
            <pc:docMk/>
            <pc:sldMk cId="0" sldId="278"/>
            <ac:spMk id="26632" creationId="{7251D617-EFD8-478C-B284-DE94B8586CB9}"/>
          </ac:spMkLst>
        </pc:spChg>
        <pc:grpChg chg="mod">
          <ac:chgData name="Thiện Phạm Lương" userId="72b80961c1bf3512" providerId="LiveId" clId="{2EF95955-D60D-4A18-92AE-DE8A6584A692}" dt="2021-10-23T12:15:11.088" v="455" actId="2711"/>
          <ac:grpSpMkLst>
            <pc:docMk/>
            <pc:sldMk cId="0" sldId="278"/>
            <ac:grpSpMk id="6" creationId="{FA848B75-1252-4068-A465-30CCFBEEB1C9}"/>
          </ac:grpSpMkLst>
        </pc:grpChg>
        <pc:grpChg chg="mod">
          <ac:chgData name="Thiện Phạm Lương" userId="72b80961c1bf3512" providerId="LiveId" clId="{2EF95955-D60D-4A18-92AE-DE8A6584A692}" dt="2021-10-23T12:15:11.088" v="455" actId="2711"/>
          <ac:grpSpMkLst>
            <pc:docMk/>
            <pc:sldMk cId="0" sldId="278"/>
            <ac:grpSpMk id="7" creationId="{A36CAA8A-1B83-4E5F-BD7C-A507077F59FC}"/>
          </ac:grpSpMkLst>
        </pc:grpChg>
        <pc:grpChg chg="mod">
          <ac:chgData name="Thiện Phạm Lương" userId="72b80961c1bf3512" providerId="LiveId" clId="{2EF95955-D60D-4A18-92AE-DE8A6584A692}" dt="2021-10-23T12:15:11.088" v="455" actId="2711"/>
          <ac:grpSpMkLst>
            <pc:docMk/>
            <pc:sldMk cId="0" sldId="278"/>
            <ac:grpSpMk id="8" creationId="{624C153C-B49A-4D15-98F5-76F99034E512}"/>
          </ac:grpSpMkLst>
        </pc:grpChg>
        <pc:grpChg chg="mod">
          <ac:chgData name="Thiện Phạm Lương" userId="72b80961c1bf3512" providerId="LiveId" clId="{2EF95955-D60D-4A18-92AE-DE8A6584A692}" dt="2021-10-23T12:15:11.088" v="455" actId="2711"/>
          <ac:grpSpMkLst>
            <pc:docMk/>
            <pc:sldMk cId="0" sldId="278"/>
            <ac:grpSpMk id="9" creationId="{3376C466-14EF-4A3D-9D18-2DD0012CDB1D}"/>
          </ac:grpSpMkLst>
        </pc:grpChg>
      </pc:sldChg>
      <pc:sldChg chg="modSp">
        <pc:chgData name="Thiện Phạm Lương" userId="72b80961c1bf3512" providerId="LiveId" clId="{2EF95955-D60D-4A18-92AE-DE8A6584A692}" dt="2021-10-23T12:20:51.815" v="490" actId="2711"/>
        <pc:sldMkLst>
          <pc:docMk/>
          <pc:sldMk cId="0" sldId="279"/>
        </pc:sldMkLst>
        <pc:spChg chg="mod">
          <ac:chgData name="Thiện Phạm Lương" userId="72b80961c1bf3512" providerId="LiveId" clId="{2EF95955-D60D-4A18-92AE-DE8A6584A692}" dt="2021-10-23T12:20:51.815" v="490" actId="2711"/>
          <ac:spMkLst>
            <pc:docMk/>
            <pc:sldMk cId="0" sldId="279"/>
            <ac:spMk id="16" creationId="{63F4633B-009D-4AAD-B96E-57DEC6900EDF}"/>
          </ac:spMkLst>
        </pc:spChg>
        <pc:spChg chg="mod">
          <ac:chgData name="Thiện Phạm Lương" userId="72b80961c1bf3512" providerId="LiveId" clId="{2EF95955-D60D-4A18-92AE-DE8A6584A692}" dt="2021-10-23T12:20:51.815" v="490" actId="2711"/>
          <ac:spMkLst>
            <pc:docMk/>
            <pc:sldMk cId="0" sldId="279"/>
            <ac:spMk id="28675" creationId="{9CE153D3-E0AD-4F67-B59B-CA1A4193192B}"/>
          </ac:spMkLst>
        </pc:spChg>
        <pc:spChg chg="mod">
          <ac:chgData name="Thiện Phạm Lương" userId="72b80961c1bf3512" providerId="LiveId" clId="{2EF95955-D60D-4A18-92AE-DE8A6584A692}" dt="2021-10-23T12:20:51.815" v="490" actId="2711"/>
          <ac:spMkLst>
            <pc:docMk/>
            <pc:sldMk cId="0" sldId="279"/>
            <ac:spMk id="28676" creationId="{3B511D3C-E0B0-47CC-B763-B2B964B673DC}"/>
          </ac:spMkLst>
        </pc:spChg>
        <pc:spChg chg="mod">
          <ac:chgData name="Thiện Phạm Lương" userId="72b80961c1bf3512" providerId="LiveId" clId="{2EF95955-D60D-4A18-92AE-DE8A6584A692}" dt="2021-10-23T12:20:51.815" v="490" actId="2711"/>
          <ac:spMkLst>
            <pc:docMk/>
            <pc:sldMk cId="0" sldId="279"/>
            <ac:spMk id="28677" creationId="{90BB9FA3-1D73-4389-B7D5-3FB8188C2001}"/>
          </ac:spMkLst>
        </pc:spChg>
        <pc:spChg chg="mod">
          <ac:chgData name="Thiện Phạm Lương" userId="72b80961c1bf3512" providerId="LiveId" clId="{2EF95955-D60D-4A18-92AE-DE8A6584A692}" dt="2021-10-23T12:20:51.815" v="490" actId="2711"/>
          <ac:spMkLst>
            <pc:docMk/>
            <pc:sldMk cId="0" sldId="279"/>
            <ac:spMk id="28678" creationId="{2BB4FAFF-5E84-4904-9F88-A4D796FD014D}"/>
          </ac:spMkLst>
        </pc:spChg>
        <pc:spChg chg="mod">
          <ac:chgData name="Thiện Phạm Lương" userId="72b80961c1bf3512" providerId="LiveId" clId="{2EF95955-D60D-4A18-92AE-DE8A6584A692}" dt="2021-10-23T12:20:51.815" v="490" actId="2711"/>
          <ac:spMkLst>
            <pc:docMk/>
            <pc:sldMk cId="0" sldId="279"/>
            <ac:spMk id="28679" creationId="{36A57109-0A00-4447-904A-EE28B8F85BD5}"/>
          </ac:spMkLst>
        </pc:spChg>
        <pc:spChg chg="mod">
          <ac:chgData name="Thiện Phạm Lương" userId="72b80961c1bf3512" providerId="LiveId" clId="{2EF95955-D60D-4A18-92AE-DE8A6584A692}" dt="2021-10-23T12:20:51.815" v="490" actId="2711"/>
          <ac:spMkLst>
            <pc:docMk/>
            <pc:sldMk cId="0" sldId="279"/>
            <ac:spMk id="28686" creationId="{92D857D6-E4E3-460F-9614-9486AF72CF9D}"/>
          </ac:spMkLst>
        </pc:spChg>
        <pc:spChg chg="mod">
          <ac:chgData name="Thiện Phạm Lương" userId="72b80961c1bf3512" providerId="LiveId" clId="{2EF95955-D60D-4A18-92AE-DE8A6584A692}" dt="2021-10-23T12:20:51.815" v="490" actId="2711"/>
          <ac:spMkLst>
            <pc:docMk/>
            <pc:sldMk cId="0" sldId="279"/>
            <ac:spMk id="28687" creationId="{6210A004-C7C4-4664-880C-4A8B27E63CC6}"/>
          </ac:spMkLst>
        </pc:spChg>
        <pc:picChg chg="mod">
          <ac:chgData name="Thiện Phạm Lương" userId="72b80961c1bf3512" providerId="LiveId" clId="{2EF95955-D60D-4A18-92AE-DE8A6584A692}" dt="2021-10-23T12:20:51.815" v="490" actId="2711"/>
          <ac:picMkLst>
            <pc:docMk/>
            <pc:sldMk cId="0" sldId="279"/>
            <ac:picMk id="28680" creationId="{6B56E38D-05A0-4FEF-B1C6-172AAF49BAE9}"/>
          </ac:picMkLst>
        </pc:picChg>
        <pc:picChg chg="mod">
          <ac:chgData name="Thiện Phạm Lương" userId="72b80961c1bf3512" providerId="LiveId" clId="{2EF95955-D60D-4A18-92AE-DE8A6584A692}" dt="2021-10-23T12:20:51.815" v="490" actId="2711"/>
          <ac:picMkLst>
            <pc:docMk/>
            <pc:sldMk cId="0" sldId="279"/>
            <ac:picMk id="28681" creationId="{2EA93038-93B6-4670-BBA3-EC13AF296A39}"/>
          </ac:picMkLst>
        </pc:picChg>
        <pc:picChg chg="mod">
          <ac:chgData name="Thiện Phạm Lương" userId="72b80961c1bf3512" providerId="LiveId" clId="{2EF95955-D60D-4A18-92AE-DE8A6584A692}" dt="2021-10-23T12:20:51.815" v="490" actId="2711"/>
          <ac:picMkLst>
            <pc:docMk/>
            <pc:sldMk cId="0" sldId="279"/>
            <ac:picMk id="28682" creationId="{D59A9A48-E61C-4062-BA57-6000AA5E5D28}"/>
          </ac:picMkLst>
        </pc:picChg>
        <pc:picChg chg="mod">
          <ac:chgData name="Thiện Phạm Lương" userId="72b80961c1bf3512" providerId="LiveId" clId="{2EF95955-D60D-4A18-92AE-DE8A6584A692}" dt="2021-10-23T12:20:51.815" v="490" actId="2711"/>
          <ac:picMkLst>
            <pc:docMk/>
            <pc:sldMk cId="0" sldId="279"/>
            <ac:picMk id="28683" creationId="{903E37FD-E468-4491-856F-A74397408DC2}"/>
          </ac:picMkLst>
        </pc:picChg>
        <pc:picChg chg="mod">
          <ac:chgData name="Thiện Phạm Lương" userId="72b80961c1bf3512" providerId="LiveId" clId="{2EF95955-D60D-4A18-92AE-DE8A6584A692}" dt="2021-10-23T12:20:51.815" v="490" actId="2711"/>
          <ac:picMkLst>
            <pc:docMk/>
            <pc:sldMk cId="0" sldId="279"/>
            <ac:picMk id="28684" creationId="{9083B04C-A5E8-4E1E-8513-2E7D07174E96}"/>
          </ac:picMkLst>
        </pc:picChg>
        <pc:picChg chg="mod">
          <ac:chgData name="Thiện Phạm Lương" userId="72b80961c1bf3512" providerId="LiveId" clId="{2EF95955-D60D-4A18-92AE-DE8A6584A692}" dt="2021-10-23T12:20:51.815" v="490" actId="2711"/>
          <ac:picMkLst>
            <pc:docMk/>
            <pc:sldMk cId="0" sldId="279"/>
            <ac:picMk id="28685" creationId="{729C9CC3-7736-4E8A-8FC9-FCB44A3402A0}"/>
          </ac:picMkLst>
        </pc:picChg>
      </pc:sldChg>
      <pc:sldChg chg="delSp modSp mod delAnim">
        <pc:chgData name="Thiện Phạm Lương" userId="72b80961c1bf3512" providerId="LiveId" clId="{2EF95955-D60D-4A18-92AE-DE8A6584A692}" dt="2021-10-24T05:18:04.514" v="1135" actId="14100"/>
        <pc:sldMkLst>
          <pc:docMk/>
          <pc:sldMk cId="0" sldId="280"/>
        </pc:sldMkLst>
        <pc:spChg chg="mod">
          <ac:chgData name="Thiện Phạm Lương" userId="72b80961c1bf3512" providerId="LiveId" clId="{2EF95955-D60D-4A18-92AE-DE8A6584A692}" dt="2021-10-24T05:17:55.237" v="1132" actId="14100"/>
          <ac:spMkLst>
            <pc:docMk/>
            <pc:sldMk cId="0" sldId="280"/>
            <ac:spMk id="20484" creationId="{C4B413EA-9C43-4CBF-A9C0-AC7DCE0E0DCD}"/>
          </ac:spMkLst>
        </pc:spChg>
        <pc:spChg chg="mod">
          <ac:chgData name="Thiện Phạm Lương" userId="72b80961c1bf3512" providerId="LiveId" clId="{2EF95955-D60D-4A18-92AE-DE8A6584A692}" dt="2021-10-23T12:05:01.692" v="373" actId="403"/>
          <ac:spMkLst>
            <pc:docMk/>
            <pc:sldMk cId="0" sldId="280"/>
            <ac:spMk id="29698" creationId="{0E5A402B-3DA3-40DE-BADA-BCDEA39E2BD2}"/>
          </ac:spMkLst>
        </pc:spChg>
        <pc:spChg chg="mod">
          <ac:chgData name="Thiện Phạm Lương" userId="72b80961c1bf3512" providerId="LiveId" clId="{2EF95955-D60D-4A18-92AE-DE8A6584A692}" dt="2021-10-24T05:17:58.166" v="1133" actId="14100"/>
          <ac:spMkLst>
            <pc:docMk/>
            <pc:sldMk cId="0" sldId="280"/>
            <ac:spMk id="30725" creationId="{DF2205DD-934F-4F9D-92A2-E201820D3AA0}"/>
          </ac:spMkLst>
        </pc:spChg>
        <pc:spChg chg="mod">
          <ac:chgData name="Thiện Phạm Lương" userId="72b80961c1bf3512" providerId="LiveId" clId="{2EF95955-D60D-4A18-92AE-DE8A6584A692}" dt="2021-10-24T05:18:01.265" v="1134" actId="14100"/>
          <ac:spMkLst>
            <pc:docMk/>
            <pc:sldMk cId="0" sldId="280"/>
            <ac:spMk id="30726" creationId="{8FBC95E3-45BC-494C-AF99-626FA5AB7EF6}"/>
          </ac:spMkLst>
        </pc:spChg>
        <pc:spChg chg="mod">
          <ac:chgData name="Thiện Phạm Lương" userId="72b80961c1bf3512" providerId="LiveId" clId="{2EF95955-D60D-4A18-92AE-DE8A6584A692}" dt="2021-10-24T05:18:04.514" v="1135" actId="14100"/>
          <ac:spMkLst>
            <pc:docMk/>
            <pc:sldMk cId="0" sldId="280"/>
            <ac:spMk id="30727" creationId="{E6E16B5D-5FC6-4C5C-A9D9-66339BEE95A5}"/>
          </ac:spMkLst>
        </pc:spChg>
        <pc:spChg chg="del mod">
          <ac:chgData name="Thiện Phạm Lương" userId="72b80961c1bf3512" providerId="LiveId" clId="{2EF95955-D60D-4A18-92AE-DE8A6584A692}" dt="2021-10-23T12:06:04.033" v="411" actId="478"/>
          <ac:spMkLst>
            <pc:docMk/>
            <pc:sldMk cId="0" sldId="280"/>
            <ac:spMk id="30728" creationId="{843B7381-A562-4E85-BECE-373DD79D7895}"/>
          </ac:spMkLst>
        </pc:spChg>
        <pc:spChg chg="del mod">
          <ac:chgData name="Thiện Phạm Lương" userId="72b80961c1bf3512" providerId="LiveId" clId="{2EF95955-D60D-4A18-92AE-DE8A6584A692}" dt="2021-10-23T12:06:08.627" v="413" actId="478"/>
          <ac:spMkLst>
            <pc:docMk/>
            <pc:sldMk cId="0" sldId="280"/>
            <ac:spMk id="30729" creationId="{4F780218-D95C-4819-B08D-CE6BEC86278E}"/>
          </ac:spMkLst>
        </pc:spChg>
        <pc:spChg chg="del mod">
          <ac:chgData name="Thiện Phạm Lương" userId="72b80961c1bf3512" providerId="LiveId" clId="{2EF95955-D60D-4A18-92AE-DE8A6584A692}" dt="2021-10-23T12:05:58.970" v="409" actId="478"/>
          <ac:spMkLst>
            <pc:docMk/>
            <pc:sldMk cId="0" sldId="280"/>
            <ac:spMk id="30730" creationId="{164D07AB-745D-4E40-9720-FC030932FD05}"/>
          </ac:spMkLst>
        </pc:spChg>
        <pc:spChg chg="del mod">
          <ac:chgData name="Thiện Phạm Lương" userId="72b80961c1bf3512" providerId="LiveId" clId="{2EF95955-D60D-4A18-92AE-DE8A6584A692}" dt="2021-10-23T12:06:06.818" v="412" actId="478"/>
          <ac:spMkLst>
            <pc:docMk/>
            <pc:sldMk cId="0" sldId="280"/>
            <ac:spMk id="30731" creationId="{BCEA8425-BA95-4CBD-8D24-354F27AD0878}"/>
          </ac:spMkLst>
        </pc:spChg>
        <pc:spChg chg="del mod">
          <ac:chgData name="Thiện Phạm Lương" userId="72b80961c1bf3512" providerId="LiveId" clId="{2EF95955-D60D-4A18-92AE-DE8A6584A692}" dt="2021-10-23T12:06:01.689" v="410" actId="478"/>
          <ac:spMkLst>
            <pc:docMk/>
            <pc:sldMk cId="0" sldId="280"/>
            <ac:spMk id="30732" creationId="{33C934E9-0B83-428E-B396-E67826C59BB4}"/>
          </ac:spMkLst>
        </pc:spChg>
        <pc:spChg chg="del mod">
          <ac:chgData name="Thiện Phạm Lương" userId="72b80961c1bf3512" providerId="LiveId" clId="{2EF95955-D60D-4A18-92AE-DE8A6584A692}" dt="2021-10-23T12:06:10.292" v="414" actId="478"/>
          <ac:spMkLst>
            <pc:docMk/>
            <pc:sldMk cId="0" sldId="280"/>
            <ac:spMk id="30733" creationId="{1B546AE2-B5F0-4462-AC9F-A0D4A3A333DF}"/>
          </ac:spMkLst>
        </pc:spChg>
        <pc:picChg chg="mod">
          <ac:chgData name="Thiện Phạm Lương" userId="72b80961c1bf3512" providerId="LiveId" clId="{2EF95955-D60D-4A18-92AE-DE8A6584A692}" dt="2021-10-23T12:06:21.558" v="417" actId="14100"/>
          <ac:picMkLst>
            <pc:docMk/>
            <pc:sldMk cId="0" sldId="280"/>
            <ac:picMk id="20483" creationId="{2997CE81-80C5-49E8-B918-9CDE7B547360}"/>
          </ac:picMkLst>
        </pc:picChg>
      </pc:sldChg>
      <pc:sldChg chg="delSp modSp mod">
        <pc:chgData name="Thiện Phạm Lương" userId="72b80961c1bf3512" providerId="LiveId" clId="{2EF95955-D60D-4A18-92AE-DE8A6584A692}" dt="2021-10-23T12:30:08.606" v="750" actId="20577"/>
        <pc:sldMkLst>
          <pc:docMk/>
          <pc:sldMk cId="0" sldId="281"/>
        </pc:sldMkLst>
        <pc:spChg chg="mod">
          <ac:chgData name="Thiện Phạm Lương" userId="72b80961c1bf3512" providerId="LiveId" clId="{2EF95955-D60D-4A18-92AE-DE8A6584A692}" dt="2021-10-23T12:28:42.393" v="726" actId="207"/>
          <ac:spMkLst>
            <pc:docMk/>
            <pc:sldMk cId="0" sldId="281"/>
            <ac:spMk id="2" creationId="{E7501F57-C7FD-40A6-8866-E5DAE3D72596}"/>
          </ac:spMkLst>
        </pc:spChg>
        <pc:spChg chg="del">
          <ac:chgData name="Thiện Phạm Lương" userId="72b80961c1bf3512" providerId="LiveId" clId="{2EF95955-D60D-4A18-92AE-DE8A6584A692}" dt="2021-10-23T12:27:58.858" v="718" actId="478"/>
          <ac:spMkLst>
            <pc:docMk/>
            <pc:sldMk cId="0" sldId="281"/>
            <ac:spMk id="29712" creationId="{CE2A5940-7B7B-442C-B074-3CF52E0A4925}"/>
          </ac:spMkLst>
        </pc:spChg>
        <pc:spChg chg="mod">
          <ac:chgData name="Thiện Phạm Lương" userId="72b80961c1bf3512" providerId="LiveId" clId="{2EF95955-D60D-4A18-92AE-DE8A6584A692}" dt="2021-10-23T12:30:08.606" v="750" actId="20577"/>
          <ac:spMkLst>
            <pc:docMk/>
            <pc:sldMk cId="0" sldId="281"/>
            <ac:spMk id="29713" creationId="{E9C02C32-2F12-485D-BEFE-8A071C6C78B3}"/>
          </ac:spMkLst>
        </pc:spChg>
        <pc:spChg chg="mod">
          <ac:chgData name="Thiện Phạm Lương" userId="72b80961c1bf3512" providerId="LiveId" clId="{2EF95955-D60D-4A18-92AE-DE8A6584A692}" dt="2021-10-23T12:30:00.919" v="728"/>
          <ac:spMkLst>
            <pc:docMk/>
            <pc:sldMk cId="0" sldId="281"/>
            <ac:spMk id="29718" creationId="{15B2AB4A-1C6B-41CC-9A06-263FEDA4425D}"/>
          </ac:spMkLst>
        </pc:spChg>
        <pc:spChg chg="mod">
          <ac:chgData name="Thiện Phạm Lương" userId="72b80961c1bf3512" providerId="LiveId" clId="{2EF95955-D60D-4A18-92AE-DE8A6584A692}" dt="2021-10-23T12:28:48.656" v="727"/>
          <ac:spMkLst>
            <pc:docMk/>
            <pc:sldMk cId="0" sldId="281"/>
            <ac:spMk id="32771" creationId="{DA2FAEB4-A58D-4B48-9E75-2B685377DFAD}"/>
          </ac:spMkLst>
        </pc:spChg>
        <pc:spChg chg="mod">
          <ac:chgData name="Thiện Phạm Lương" userId="72b80961c1bf3512" providerId="LiveId" clId="{2EF95955-D60D-4A18-92AE-DE8A6584A692}" dt="2021-10-23T12:28:12.054" v="720"/>
          <ac:spMkLst>
            <pc:docMk/>
            <pc:sldMk cId="0" sldId="281"/>
            <ac:spMk id="32775" creationId="{7C4D9F33-6343-41F4-B5C8-6AE608A27624}"/>
          </ac:spMkLst>
        </pc:spChg>
        <pc:spChg chg="mod">
          <ac:chgData name="Thiện Phạm Lương" userId="72b80961c1bf3512" providerId="LiveId" clId="{2EF95955-D60D-4A18-92AE-DE8A6584A692}" dt="2021-10-23T12:28:03.489" v="719" actId="20577"/>
          <ac:spMkLst>
            <pc:docMk/>
            <pc:sldMk cId="0" sldId="281"/>
            <ac:spMk id="32776" creationId="{9C0D5172-CE27-405B-8F78-B1080FE15434}"/>
          </ac:spMkLst>
        </pc:spChg>
        <pc:spChg chg="mod">
          <ac:chgData name="Thiện Phạm Lương" userId="72b80961c1bf3512" providerId="LiveId" clId="{2EF95955-D60D-4A18-92AE-DE8A6584A692}" dt="2021-10-23T12:28:23.791" v="722" actId="207"/>
          <ac:spMkLst>
            <pc:docMk/>
            <pc:sldMk cId="0" sldId="281"/>
            <ac:spMk id="32783" creationId="{7DD10C89-5456-4313-A96C-2C37C99D5DE7}"/>
          </ac:spMkLst>
        </pc:spChg>
        <pc:spChg chg="mod">
          <ac:chgData name="Thiện Phạm Lương" userId="72b80961c1bf3512" providerId="LiveId" clId="{2EF95955-D60D-4A18-92AE-DE8A6584A692}" dt="2021-10-23T12:28:32.528" v="724" actId="207"/>
          <ac:spMkLst>
            <pc:docMk/>
            <pc:sldMk cId="0" sldId="281"/>
            <ac:spMk id="32784" creationId="{5E5AC47D-D8AC-4FA2-BCCC-EADC1DFFE896}"/>
          </ac:spMkLst>
        </pc:spChg>
      </pc:sldChg>
      <pc:sldChg chg="delSp modSp mod modAnim">
        <pc:chgData name="Thiện Phạm Lương" userId="72b80961c1bf3512" providerId="LiveId" clId="{2EF95955-D60D-4A18-92AE-DE8A6584A692}" dt="2021-10-23T12:25:38.556" v="618" actId="1076"/>
        <pc:sldMkLst>
          <pc:docMk/>
          <pc:sldMk cId="526585513" sldId="285"/>
        </pc:sldMkLst>
        <pc:spChg chg="del">
          <ac:chgData name="Thiện Phạm Lương" userId="72b80961c1bf3512" providerId="LiveId" clId="{2EF95955-D60D-4A18-92AE-DE8A6584A692}" dt="2021-10-23T12:24:58.557" v="535" actId="478"/>
          <ac:spMkLst>
            <pc:docMk/>
            <pc:sldMk cId="526585513" sldId="285"/>
            <ac:spMk id="35843" creationId="{A0782711-5585-4A4C-A40A-89227D58D291}"/>
          </ac:spMkLst>
        </pc:spChg>
        <pc:spChg chg="mod">
          <ac:chgData name="Thiện Phạm Lương" userId="72b80961c1bf3512" providerId="LiveId" clId="{2EF95955-D60D-4A18-92AE-DE8A6584A692}" dt="2021-10-23T12:25:38.556" v="618" actId="1076"/>
          <ac:spMkLst>
            <pc:docMk/>
            <pc:sldMk cId="526585513" sldId="285"/>
            <ac:spMk id="37890" creationId="{B4E947A4-6A0A-474C-94F1-9632D96BBC34}"/>
          </ac:spMkLst>
        </pc:spChg>
        <pc:spChg chg="del">
          <ac:chgData name="Thiện Phạm Lương" userId="72b80961c1bf3512" providerId="LiveId" clId="{2EF95955-D60D-4A18-92AE-DE8A6584A692}" dt="2021-10-23T12:25:00.229" v="536" actId="478"/>
          <ac:spMkLst>
            <pc:docMk/>
            <pc:sldMk cId="526585513" sldId="285"/>
            <ac:spMk id="37892" creationId="{34C38961-968C-4440-A681-5FF730CEE46A}"/>
          </ac:spMkLst>
        </pc:spChg>
        <pc:picChg chg="del">
          <ac:chgData name="Thiện Phạm Lương" userId="72b80961c1bf3512" providerId="LiveId" clId="{2EF95955-D60D-4A18-92AE-DE8A6584A692}" dt="2021-10-23T12:25:05.619" v="539" actId="478"/>
          <ac:picMkLst>
            <pc:docMk/>
            <pc:sldMk cId="526585513" sldId="285"/>
            <ac:picMk id="37893" creationId="{9F4C1AF6-885F-434A-A9F6-B2C9B3F09C3C}"/>
          </ac:picMkLst>
        </pc:picChg>
        <pc:picChg chg="del">
          <ac:chgData name="Thiện Phạm Lương" userId="72b80961c1bf3512" providerId="LiveId" clId="{2EF95955-D60D-4A18-92AE-DE8A6584A692}" dt="2021-10-23T12:25:04.385" v="538" actId="478"/>
          <ac:picMkLst>
            <pc:docMk/>
            <pc:sldMk cId="526585513" sldId="285"/>
            <ac:picMk id="37894" creationId="{4B701579-FC60-4FE2-A455-8EA25277EB76}"/>
          </ac:picMkLst>
        </pc:picChg>
      </pc:sldChg>
      <pc:sldChg chg="delSp del modAnim">
        <pc:chgData name="Thiện Phạm Lương" userId="72b80961c1bf3512" providerId="LiveId" clId="{2EF95955-D60D-4A18-92AE-DE8A6584A692}" dt="2021-10-23T12:25:52.056" v="621" actId="47"/>
        <pc:sldMkLst>
          <pc:docMk/>
          <pc:sldMk cId="0" sldId="289"/>
        </pc:sldMkLst>
        <pc:spChg chg="del">
          <ac:chgData name="Thiện Phạm Lương" userId="72b80961c1bf3512" providerId="LiveId" clId="{2EF95955-D60D-4A18-92AE-DE8A6584A692}" dt="2021-10-23T12:25:46.931" v="620" actId="478"/>
          <ac:spMkLst>
            <pc:docMk/>
            <pc:sldMk cId="0" sldId="289"/>
            <ac:spMk id="38914" creationId="{46E34C03-8C00-4477-8A6E-A46BEFB51806}"/>
          </ac:spMkLst>
        </pc:spChg>
        <pc:spChg chg="del">
          <ac:chgData name="Thiện Phạm Lương" userId="72b80961c1bf3512" providerId="LiveId" clId="{2EF95955-D60D-4A18-92AE-DE8A6584A692}" dt="2021-10-23T12:25:45.650" v="619" actId="478"/>
          <ac:spMkLst>
            <pc:docMk/>
            <pc:sldMk cId="0" sldId="289"/>
            <ac:spMk id="38915" creationId="{D3EA438B-7AE9-4A11-A72A-B9FC46AFF806}"/>
          </ac:spMkLst>
        </pc:spChg>
      </pc:sldChg>
      <pc:sldChg chg="modSp">
        <pc:chgData name="Thiện Phạm Lương" userId="72b80961c1bf3512" providerId="LiveId" clId="{2EF95955-D60D-4A18-92AE-DE8A6584A692}" dt="2021-10-23T11:52:41.913" v="51" actId="2711"/>
        <pc:sldMkLst>
          <pc:docMk/>
          <pc:sldMk cId="0" sldId="290"/>
        </pc:sldMkLst>
        <pc:spChg chg="mod">
          <ac:chgData name="Thiện Phạm Lương" userId="72b80961c1bf3512" providerId="LiveId" clId="{2EF95955-D60D-4A18-92AE-DE8A6584A692}" dt="2021-10-23T11:52:41.913" v="51" actId="2711"/>
          <ac:spMkLst>
            <pc:docMk/>
            <pc:sldMk cId="0" sldId="290"/>
            <ac:spMk id="2" creationId="{DF427BA8-733D-420B-8D99-E146E80512EB}"/>
          </ac:spMkLst>
        </pc:spChg>
        <pc:spChg chg="mod">
          <ac:chgData name="Thiện Phạm Lương" userId="72b80961c1bf3512" providerId="LiveId" clId="{2EF95955-D60D-4A18-92AE-DE8A6584A692}" dt="2021-10-23T11:52:41.913" v="51" actId="2711"/>
          <ac:spMkLst>
            <pc:docMk/>
            <pc:sldMk cId="0" sldId="290"/>
            <ac:spMk id="52226" creationId="{66B32C43-9AD6-46F5-AE9B-B172A6116264}"/>
          </ac:spMkLst>
        </pc:spChg>
      </pc:sldChg>
      <pc:sldChg chg="delSp modSp">
        <pc:chgData name="Thiện Phạm Lương" userId="72b80961c1bf3512" providerId="LiveId" clId="{2EF95955-D60D-4A18-92AE-DE8A6584A692}" dt="2021-10-23T11:54:35.844" v="94" actId="2711"/>
        <pc:sldMkLst>
          <pc:docMk/>
          <pc:sldMk cId="0" sldId="292"/>
        </pc:sldMkLst>
        <pc:spChg chg="mod">
          <ac:chgData name="Thiện Phạm Lương" userId="72b80961c1bf3512" providerId="LiveId" clId="{2EF95955-D60D-4A18-92AE-DE8A6584A692}" dt="2021-10-23T11:54:35.844" v="94" actId="2711"/>
          <ac:spMkLst>
            <pc:docMk/>
            <pc:sldMk cId="0" sldId="292"/>
            <ac:spMk id="2" creationId="{31B6E2C4-FF60-4EE0-B02B-761B9670D2BB}"/>
          </ac:spMkLst>
        </pc:spChg>
        <pc:spChg chg="mod">
          <ac:chgData name="Thiện Phạm Lương" userId="72b80961c1bf3512" providerId="LiveId" clId="{2EF95955-D60D-4A18-92AE-DE8A6584A692}" dt="2021-10-23T11:54:35.844" v="94" actId="2711"/>
          <ac:spMkLst>
            <pc:docMk/>
            <pc:sldMk cId="0" sldId="292"/>
            <ac:spMk id="8" creationId="{E6A2F828-DF0E-4F7D-A652-BF9E90E0D36E}"/>
          </ac:spMkLst>
        </pc:spChg>
        <pc:spChg chg="del">
          <ac:chgData name="Thiện Phạm Lương" userId="72b80961c1bf3512" providerId="LiveId" clId="{2EF95955-D60D-4A18-92AE-DE8A6584A692}" dt="2021-10-23T11:28:20.480" v="19" actId="478"/>
          <ac:spMkLst>
            <pc:docMk/>
            <pc:sldMk cId="0" sldId="292"/>
            <ac:spMk id="8194" creationId="{4B5710A4-41B1-4ACE-928C-40BF1D3D56FB}"/>
          </ac:spMkLst>
        </pc:spChg>
        <pc:spChg chg="del">
          <ac:chgData name="Thiện Phạm Lương" userId="72b80961c1bf3512" providerId="LiveId" clId="{2EF95955-D60D-4A18-92AE-DE8A6584A692}" dt="2021-10-23T11:28:19.348" v="18" actId="478"/>
          <ac:spMkLst>
            <pc:docMk/>
            <pc:sldMk cId="0" sldId="292"/>
            <ac:spMk id="8195" creationId="{06A1D509-4802-4737-9E81-CD071511A525}"/>
          </ac:spMkLst>
        </pc:spChg>
      </pc:sldChg>
      <pc:sldChg chg="modSp del">
        <pc:chgData name="Thiện Phạm Lương" userId="72b80961c1bf3512" providerId="LiveId" clId="{2EF95955-D60D-4A18-92AE-DE8A6584A692}" dt="2021-10-23T12:34:34.382" v="924" actId="47"/>
        <pc:sldMkLst>
          <pc:docMk/>
          <pc:sldMk cId="0" sldId="293"/>
        </pc:sldMkLst>
        <pc:spChg chg="mod">
          <ac:chgData name="Thiện Phạm Lương" userId="72b80961c1bf3512" providerId="LiveId" clId="{2EF95955-D60D-4A18-92AE-DE8A6584A692}" dt="2021-10-23T11:53:04.287" v="53" actId="2711"/>
          <ac:spMkLst>
            <pc:docMk/>
            <pc:sldMk cId="0" sldId="293"/>
            <ac:spMk id="4" creationId="{845015EE-EA13-45F8-9559-8A161E160A1A}"/>
          </ac:spMkLst>
        </pc:spChg>
        <pc:spChg chg="mod">
          <ac:chgData name="Thiện Phạm Lương" userId="72b80961c1bf3512" providerId="LiveId" clId="{2EF95955-D60D-4A18-92AE-DE8A6584A692}" dt="2021-10-23T11:53:04.287" v="53" actId="2711"/>
          <ac:spMkLst>
            <pc:docMk/>
            <pc:sldMk cId="0" sldId="293"/>
            <ac:spMk id="5" creationId="{6846B3FF-BAD9-4909-82AD-31DAC971DB07}"/>
          </ac:spMkLst>
        </pc:spChg>
      </pc:sldChg>
      <pc:sldChg chg="delSp modSp del mod modAnim">
        <pc:chgData name="Thiện Phạm Lương" userId="72b80961c1bf3512" providerId="LiveId" clId="{2EF95955-D60D-4A18-92AE-DE8A6584A692}" dt="2021-10-23T12:38:32.343" v="1124" actId="47"/>
        <pc:sldMkLst>
          <pc:docMk/>
          <pc:sldMk cId="0" sldId="294"/>
        </pc:sldMkLst>
        <pc:spChg chg="mod">
          <ac:chgData name="Thiện Phạm Lương" userId="72b80961c1bf3512" providerId="LiveId" clId="{2EF95955-D60D-4A18-92AE-DE8A6584A692}" dt="2021-10-23T11:57:08.683" v="188" actId="403"/>
          <ac:spMkLst>
            <pc:docMk/>
            <pc:sldMk cId="0" sldId="294"/>
            <ac:spMk id="11270" creationId="{0AB76A0A-3C4F-4301-A14F-4F1CECAE59F5}"/>
          </ac:spMkLst>
        </pc:spChg>
        <pc:spChg chg="mod">
          <ac:chgData name="Thiện Phạm Lương" userId="72b80961c1bf3512" providerId="LiveId" clId="{2EF95955-D60D-4A18-92AE-DE8A6584A692}" dt="2021-10-23T11:57:08.683" v="188" actId="403"/>
          <ac:spMkLst>
            <pc:docMk/>
            <pc:sldMk cId="0" sldId="294"/>
            <ac:spMk id="11271" creationId="{052851ED-755C-4AAB-BAEE-CC0D869519EF}"/>
          </ac:spMkLst>
        </pc:spChg>
        <pc:spChg chg="mod">
          <ac:chgData name="Thiện Phạm Lương" userId="72b80961c1bf3512" providerId="LiveId" clId="{2EF95955-D60D-4A18-92AE-DE8A6584A692}" dt="2021-10-23T11:57:50.760" v="208" actId="5793"/>
          <ac:spMkLst>
            <pc:docMk/>
            <pc:sldMk cId="0" sldId="294"/>
            <ac:spMk id="11272" creationId="{7B5A0F97-5B60-44A6-8128-6868CFC10380}"/>
          </ac:spMkLst>
        </pc:spChg>
        <pc:spChg chg="del mod">
          <ac:chgData name="Thiện Phạm Lương" userId="72b80961c1bf3512" providerId="LiveId" clId="{2EF95955-D60D-4A18-92AE-DE8A6584A692}" dt="2021-10-23T11:57:40.698" v="195" actId="478"/>
          <ac:spMkLst>
            <pc:docMk/>
            <pc:sldMk cId="0" sldId="294"/>
            <ac:spMk id="11274" creationId="{FA79237D-5879-438B-96EA-783DD2E8A66A}"/>
          </ac:spMkLst>
        </pc:spChg>
        <pc:spChg chg="del mod">
          <ac:chgData name="Thiện Phạm Lương" userId="72b80961c1bf3512" providerId="LiveId" clId="{2EF95955-D60D-4A18-92AE-DE8A6584A692}" dt="2021-10-23T11:57:44.511" v="197" actId="478"/>
          <ac:spMkLst>
            <pc:docMk/>
            <pc:sldMk cId="0" sldId="294"/>
            <ac:spMk id="11275" creationId="{DF0C2157-66CD-4F0E-AA6C-B10C63777B6C}"/>
          </ac:spMkLst>
        </pc:spChg>
        <pc:spChg chg="del mod">
          <ac:chgData name="Thiện Phạm Lương" userId="72b80961c1bf3512" providerId="LiveId" clId="{2EF95955-D60D-4A18-92AE-DE8A6584A692}" dt="2021-10-23T11:57:41.917" v="196" actId="478"/>
          <ac:spMkLst>
            <pc:docMk/>
            <pc:sldMk cId="0" sldId="294"/>
            <ac:spMk id="11276" creationId="{C8AE78A3-6152-403B-8E25-D93D33B18AF1}"/>
          </ac:spMkLst>
        </pc:spChg>
        <pc:spChg chg="mod">
          <ac:chgData name="Thiện Phạm Lương" userId="72b80961c1bf3512" providerId="LiveId" clId="{2EF95955-D60D-4A18-92AE-DE8A6584A692}" dt="2021-10-23T11:57:08.683" v="188" actId="403"/>
          <ac:spMkLst>
            <pc:docMk/>
            <pc:sldMk cId="0" sldId="294"/>
            <ac:spMk id="11277" creationId="{86AAAF56-B47F-41CE-993F-19012CC08F3E}"/>
          </ac:spMkLst>
        </pc:spChg>
        <pc:spChg chg="mod">
          <ac:chgData name="Thiện Phạm Lương" userId="72b80961c1bf3512" providerId="LiveId" clId="{2EF95955-D60D-4A18-92AE-DE8A6584A692}" dt="2021-10-23T11:57:08.683" v="188" actId="403"/>
          <ac:spMkLst>
            <pc:docMk/>
            <pc:sldMk cId="0" sldId="294"/>
            <ac:spMk id="11278" creationId="{A98B34B4-FB9A-457C-B716-94F55431F77A}"/>
          </ac:spMkLst>
        </pc:spChg>
        <pc:spChg chg="mod">
          <ac:chgData name="Thiện Phạm Lương" userId="72b80961c1bf3512" providerId="LiveId" clId="{2EF95955-D60D-4A18-92AE-DE8A6584A692}" dt="2021-10-23T11:58:41.296" v="215" actId="14100"/>
          <ac:spMkLst>
            <pc:docMk/>
            <pc:sldMk cId="0" sldId="294"/>
            <ac:spMk id="11279" creationId="{4841C6DD-8285-4EA1-897A-69A56B210DA4}"/>
          </ac:spMkLst>
        </pc:spChg>
        <pc:spChg chg="mod">
          <ac:chgData name="Thiện Phạm Lương" userId="72b80961c1bf3512" providerId="LiveId" clId="{2EF95955-D60D-4A18-92AE-DE8A6584A692}" dt="2021-10-23T11:58:01.401" v="210" actId="14100"/>
          <ac:spMkLst>
            <pc:docMk/>
            <pc:sldMk cId="0" sldId="294"/>
            <ac:spMk id="27656" creationId="{F6DACCE3-3C06-49E3-AD74-BA302D51DC7C}"/>
          </ac:spMkLst>
        </pc:spChg>
        <pc:grpChg chg="mod">
          <ac:chgData name="Thiện Phạm Lương" userId="72b80961c1bf3512" providerId="LiveId" clId="{2EF95955-D60D-4A18-92AE-DE8A6584A692}" dt="2021-10-23T11:57:08.683" v="188" actId="403"/>
          <ac:grpSpMkLst>
            <pc:docMk/>
            <pc:sldMk cId="0" sldId="294"/>
            <ac:grpSpMk id="2" creationId="{C7985B81-E65B-428A-8EB9-C8F8AC228818}"/>
          </ac:grpSpMkLst>
        </pc:grpChg>
        <pc:grpChg chg="del mod">
          <ac:chgData name="Thiện Phạm Lương" userId="72b80961c1bf3512" providerId="LiveId" clId="{2EF95955-D60D-4A18-92AE-DE8A6584A692}" dt="2021-10-23T11:57:44.511" v="197" actId="478"/>
          <ac:grpSpMkLst>
            <pc:docMk/>
            <pc:sldMk cId="0" sldId="294"/>
            <ac:grpSpMk id="3" creationId="{9B796BAF-5C49-4DC1-BBAD-D19F6C70BDC5}"/>
          </ac:grpSpMkLst>
        </pc:grpChg>
        <pc:grpChg chg="del mod">
          <ac:chgData name="Thiện Phạm Lương" userId="72b80961c1bf3512" providerId="LiveId" clId="{2EF95955-D60D-4A18-92AE-DE8A6584A692}" dt="2021-10-23T11:57:41.917" v="196" actId="478"/>
          <ac:grpSpMkLst>
            <pc:docMk/>
            <pc:sldMk cId="0" sldId="294"/>
            <ac:grpSpMk id="11273" creationId="{CF41836B-9CEF-4E11-9605-82D705EBF7F0}"/>
          </ac:grpSpMkLst>
        </pc:grpChg>
        <pc:picChg chg="mod">
          <ac:chgData name="Thiện Phạm Lương" userId="72b80961c1bf3512" providerId="LiveId" clId="{2EF95955-D60D-4A18-92AE-DE8A6584A692}" dt="2021-10-23T11:57:08.683" v="188" actId="403"/>
          <ac:picMkLst>
            <pc:docMk/>
            <pc:sldMk cId="0" sldId="294"/>
            <ac:picMk id="27651" creationId="{2C390801-8587-45E4-AC50-8F86C591E0AF}"/>
          </ac:picMkLst>
        </pc:picChg>
      </pc:sldChg>
      <pc:sldChg chg="modSp mod">
        <pc:chgData name="Thiện Phạm Lương" userId="72b80961c1bf3512" providerId="LiveId" clId="{2EF95955-D60D-4A18-92AE-DE8A6584A692}" dt="2021-10-23T12:38:27.093" v="1123" actId="20577"/>
        <pc:sldMkLst>
          <pc:docMk/>
          <pc:sldMk cId="0" sldId="295"/>
        </pc:sldMkLst>
        <pc:spChg chg="mod">
          <ac:chgData name="Thiện Phạm Lương" userId="72b80961c1bf3512" providerId="LiveId" clId="{2EF95955-D60D-4A18-92AE-DE8A6584A692}" dt="2021-10-23T12:38:27.093" v="1123" actId="20577"/>
          <ac:spMkLst>
            <pc:docMk/>
            <pc:sldMk cId="0" sldId="295"/>
            <ac:spMk id="4" creationId="{15FA2973-FDF2-4619-A476-06A8BD6ACCCE}"/>
          </ac:spMkLst>
        </pc:spChg>
        <pc:spChg chg="mod">
          <ac:chgData name="Thiện Phạm Lương" userId="72b80961c1bf3512" providerId="LiveId" clId="{2EF95955-D60D-4A18-92AE-DE8A6584A692}" dt="2021-10-23T11:56:32.024" v="182" actId="403"/>
          <ac:spMkLst>
            <pc:docMk/>
            <pc:sldMk cId="0" sldId="295"/>
            <ac:spMk id="6" creationId="{90346047-3A45-48A1-AF39-136D08740231}"/>
          </ac:spMkLst>
        </pc:spChg>
        <pc:spChg chg="mod">
          <ac:chgData name="Thiện Phạm Lương" userId="72b80961c1bf3512" providerId="LiveId" clId="{2EF95955-D60D-4A18-92AE-DE8A6584A692}" dt="2021-10-23T11:56:32.024" v="182" actId="403"/>
          <ac:spMkLst>
            <pc:docMk/>
            <pc:sldMk cId="0" sldId="295"/>
            <ac:spMk id="10243" creationId="{ACEBD922-C551-4D1D-B90D-9AF88A7DC844}"/>
          </ac:spMkLst>
        </pc:spChg>
        <pc:picChg chg="mod">
          <ac:chgData name="Thiện Phạm Lương" userId="72b80961c1bf3512" providerId="LiveId" clId="{2EF95955-D60D-4A18-92AE-DE8A6584A692}" dt="2021-10-23T11:56:32.024" v="182" actId="403"/>
          <ac:picMkLst>
            <pc:docMk/>
            <pc:sldMk cId="0" sldId="295"/>
            <ac:picMk id="10245" creationId="{C9904689-9BB5-4450-B03D-2DB03E6B9AB9}"/>
          </ac:picMkLst>
        </pc:picChg>
      </pc:sldChg>
      <pc:sldChg chg="delSp modSp">
        <pc:chgData name="Thiện Phạm Lương" userId="72b80961c1bf3512" providerId="LiveId" clId="{2EF95955-D60D-4A18-92AE-DE8A6584A692}" dt="2021-10-23T11:58:54.187" v="216" actId="2711"/>
        <pc:sldMkLst>
          <pc:docMk/>
          <pc:sldMk cId="0" sldId="296"/>
        </pc:sldMkLst>
        <pc:spChg chg="mod">
          <ac:chgData name="Thiện Phạm Lương" userId="72b80961c1bf3512" providerId="LiveId" clId="{2EF95955-D60D-4A18-92AE-DE8A6584A692}" dt="2021-10-23T11:58:54.187" v="216" actId="2711"/>
          <ac:spMkLst>
            <pc:docMk/>
            <pc:sldMk cId="0" sldId="296"/>
            <ac:spMk id="2" creationId="{D0F98289-AC78-47D8-AC93-8C0F693185D8}"/>
          </ac:spMkLst>
        </pc:spChg>
        <pc:spChg chg="mod">
          <ac:chgData name="Thiện Phạm Lương" userId="72b80961c1bf3512" providerId="LiveId" clId="{2EF95955-D60D-4A18-92AE-DE8A6584A692}" dt="2021-10-23T11:58:54.187" v="216" actId="2711"/>
          <ac:spMkLst>
            <pc:docMk/>
            <pc:sldMk cId="0" sldId="296"/>
            <ac:spMk id="7" creationId="{9C460F38-FE9A-4762-8E2B-F29E25718A10}"/>
          </ac:spMkLst>
        </pc:spChg>
        <pc:spChg chg="mod">
          <ac:chgData name="Thiện Phạm Lương" userId="72b80961c1bf3512" providerId="LiveId" clId="{2EF95955-D60D-4A18-92AE-DE8A6584A692}" dt="2021-10-23T11:58:54.187" v="216" actId="2711"/>
          <ac:spMkLst>
            <pc:docMk/>
            <pc:sldMk cId="0" sldId="296"/>
            <ac:spMk id="8" creationId="{977FCE4E-44EA-4F1F-88B2-5C81B9203E8C}"/>
          </ac:spMkLst>
        </pc:spChg>
        <pc:spChg chg="del">
          <ac:chgData name="Thiện Phạm Lương" userId="72b80961c1bf3512" providerId="LiveId" clId="{2EF95955-D60D-4A18-92AE-DE8A6584A692}" dt="2021-10-23T11:28:15.431" v="17" actId="478"/>
          <ac:spMkLst>
            <pc:docMk/>
            <pc:sldMk cId="0" sldId="296"/>
            <ac:spMk id="12290" creationId="{2423F89E-1B8B-419D-B031-0B50DB3FEB14}"/>
          </ac:spMkLst>
        </pc:spChg>
        <pc:spChg chg="del">
          <ac:chgData name="Thiện Phạm Lương" userId="72b80961c1bf3512" providerId="LiveId" clId="{2EF95955-D60D-4A18-92AE-DE8A6584A692}" dt="2021-10-23T11:28:14.214" v="16" actId="478"/>
          <ac:spMkLst>
            <pc:docMk/>
            <pc:sldMk cId="0" sldId="296"/>
            <ac:spMk id="12291" creationId="{DBD3DFD3-A273-4D28-B529-CB320962FDB3}"/>
          </ac:spMkLst>
        </pc:spChg>
      </pc:sldChg>
      <pc:sldChg chg="addSp modSp mod modAnim">
        <pc:chgData name="Thiện Phạm Lương" userId="72b80961c1bf3512" providerId="LiveId" clId="{2EF95955-D60D-4A18-92AE-DE8A6584A692}" dt="2021-10-23T12:01:44.962" v="340" actId="255"/>
        <pc:sldMkLst>
          <pc:docMk/>
          <pc:sldMk cId="0" sldId="297"/>
        </pc:sldMkLst>
        <pc:spChg chg="mod">
          <ac:chgData name="Thiện Phạm Lương" userId="72b80961c1bf3512" providerId="LiveId" clId="{2EF95955-D60D-4A18-92AE-DE8A6584A692}" dt="2021-10-23T12:01:44.962" v="340" actId="255"/>
          <ac:spMkLst>
            <pc:docMk/>
            <pc:sldMk cId="0" sldId="297"/>
            <ac:spMk id="3" creationId="{14FE092B-45A4-4EF3-A05A-0A4EE3675B06}"/>
          </ac:spMkLst>
        </pc:spChg>
        <pc:spChg chg="add mod">
          <ac:chgData name="Thiện Phạm Lương" userId="72b80961c1bf3512" providerId="LiveId" clId="{2EF95955-D60D-4A18-92AE-DE8A6584A692}" dt="2021-10-23T12:01:44.962" v="340" actId="255"/>
          <ac:spMkLst>
            <pc:docMk/>
            <pc:sldMk cId="0" sldId="297"/>
            <ac:spMk id="4" creationId="{6DD398BA-7638-44EE-8B1E-48E973501581}"/>
          </ac:spMkLst>
        </pc:spChg>
        <pc:spChg chg="mod">
          <ac:chgData name="Thiện Phạm Lương" userId="72b80961c1bf3512" providerId="LiveId" clId="{2EF95955-D60D-4A18-92AE-DE8A6584A692}" dt="2021-10-23T12:01:44.962" v="340" actId="255"/>
          <ac:spMkLst>
            <pc:docMk/>
            <pc:sldMk cId="0" sldId="297"/>
            <ac:spMk id="16386" creationId="{695D1351-00DF-469E-8542-D93BCDFE78F1}"/>
          </ac:spMkLst>
        </pc:spChg>
      </pc:sldChg>
      <pc:sldChg chg="del">
        <pc:chgData name="Thiện Phạm Lương" userId="72b80961c1bf3512" providerId="LiveId" clId="{2EF95955-D60D-4A18-92AE-DE8A6584A692}" dt="2021-10-23T12:01:20.541" v="312" actId="47"/>
        <pc:sldMkLst>
          <pc:docMk/>
          <pc:sldMk cId="0" sldId="298"/>
        </pc:sldMkLst>
      </pc:sldChg>
      <pc:sldChg chg="delSp modSp">
        <pc:chgData name="Thiện Phạm Lương" userId="72b80961c1bf3512" providerId="LiveId" clId="{2EF95955-D60D-4A18-92AE-DE8A6584A692}" dt="2021-10-23T12:04:06.178" v="367" actId="2711"/>
        <pc:sldMkLst>
          <pc:docMk/>
          <pc:sldMk cId="0" sldId="299"/>
        </pc:sldMkLst>
        <pc:spChg chg="mod">
          <ac:chgData name="Thiện Phạm Lương" userId="72b80961c1bf3512" providerId="LiveId" clId="{2EF95955-D60D-4A18-92AE-DE8A6584A692}" dt="2021-10-23T12:04:06.178" v="367" actId="2711"/>
          <ac:spMkLst>
            <pc:docMk/>
            <pc:sldMk cId="0" sldId="299"/>
            <ac:spMk id="2" creationId="{75129429-22C6-4F49-BDA6-EEEBCADA2733}"/>
          </ac:spMkLst>
        </pc:spChg>
        <pc:spChg chg="mod">
          <ac:chgData name="Thiện Phạm Lương" userId="72b80961c1bf3512" providerId="LiveId" clId="{2EF95955-D60D-4A18-92AE-DE8A6584A692}" dt="2021-10-23T12:04:06.178" v="367" actId="2711"/>
          <ac:spMkLst>
            <pc:docMk/>
            <pc:sldMk cId="0" sldId="299"/>
            <ac:spMk id="7" creationId="{C812671B-ED58-45D4-9234-395503D4480B}"/>
          </ac:spMkLst>
        </pc:spChg>
        <pc:spChg chg="mod">
          <ac:chgData name="Thiện Phạm Lương" userId="72b80961c1bf3512" providerId="LiveId" clId="{2EF95955-D60D-4A18-92AE-DE8A6584A692}" dt="2021-10-23T12:04:06.178" v="367" actId="2711"/>
          <ac:spMkLst>
            <pc:docMk/>
            <pc:sldMk cId="0" sldId="299"/>
            <ac:spMk id="8" creationId="{DB425090-8B0B-41DE-8676-2BCC284BD9F2}"/>
          </ac:spMkLst>
        </pc:spChg>
        <pc:spChg chg="mod">
          <ac:chgData name="Thiện Phạm Lương" userId="72b80961c1bf3512" providerId="LiveId" clId="{2EF95955-D60D-4A18-92AE-DE8A6584A692}" dt="2021-10-23T12:04:06.178" v="367" actId="2711"/>
          <ac:spMkLst>
            <pc:docMk/>
            <pc:sldMk cId="0" sldId="299"/>
            <ac:spMk id="9" creationId="{584A24B3-ED7E-4A95-9ADA-60FF9BC4E74F}"/>
          </ac:spMkLst>
        </pc:spChg>
        <pc:spChg chg="del">
          <ac:chgData name="Thiện Phạm Lương" userId="72b80961c1bf3512" providerId="LiveId" clId="{2EF95955-D60D-4A18-92AE-DE8A6584A692}" dt="2021-10-23T11:27:59.389" v="15" actId="478"/>
          <ac:spMkLst>
            <pc:docMk/>
            <pc:sldMk cId="0" sldId="299"/>
            <ac:spMk id="19458" creationId="{66F03C12-52B0-497F-BA93-C3F03D820AB0}"/>
          </ac:spMkLst>
        </pc:spChg>
        <pc:spChg chg="del">
          <ac:chgData name="Thiện Phạm Lương" userId="72b80961c1bf3512" providerId="LiveId" clId="{2EF95955-D60D-4A18-92AE-DE8A6584A692}" dt="2021-10-23T11:27:58.297" v="14" actId="478"/>
          <ac:spMkLst>
            <pc:docMk/>
            <pc:sldMk cId="0" sldId="299"/>
            <ac:spMk id="19459" creationId="{B7A687DC-6B42-4E78-BF24-2473671BF3A9}"/>
          </ac:spMkLst>
        </pc:spChg>
      </pc:sldChg>
      <pc:sldChg chg="delSp modSp">
        <pc:chgData name="Thiện Phạm Lương" userId="72b80961c1bf3512" providerId="LiveId" clId="{2EF95955-D60D-4A18-92AE-DE8A6584A692}" dt="2021-10-23T12:27:24.872" v="717" actId="20577"/>
        <pc:sldMkLst>
          <pc:docMk/>
          <pc:sldMk cId="0" sldId="300"/>
        </pc:sldMkLst>
        <pc:spChg chg="mod">
          <ac:chgData name="Thiện Phạm Lương" userId="72b80961c1bf3512" providerId="LiveId" clId="{2EF95955-D60D-4A18-92AE-DE8A6584A692}" dt="2021-10-23T12:21:03.579" v="491" actId="2711"/>
          <ac:spMkLst>
            <pc:docMk/>
            <pc:sldMk cId="0" sldId="300"/>
            <ac:spMk id="2" creationId="{752802EC-757E-4A17-8650-595538E82FE4}"/>
          </ac:spMkLst>
        </pc:spChg>
        <pc:spChg chg="mod">
          <ac:chgData name="Thiện Phạm Lương" userId="72b80961c1bf3512" providerId="LiveId" clId="{2EF95955-D60D-4A18-92AE-DE8A6584A692}" dt="2021-10-23T12:27:24.872" v="717" actId="20577"/>
          <ac:spMkLst>
            <pc:docMk/>
            <pc:sldMk cId="0" sldId="300"/>
            <ac:spMk id="3" creationId="{390DA357-34A8-4C38-AD35-77679060CDEC}"/>
          </ac:spMkLst>
        </pc:spChg>
        <pc:spChg chg="del">
          <ac:chgData name="Thiện Phạm Lương" userId="72b80961c1bf3512" providerId="LiveId" clId="{2EF95955-D60D-4A18-92AE-DE8A6584A692}" dt="2021-10-23T11:27:12.501" v="1" actId="478"/>
          <ac:spMkLst>
            <pc:docMk/>
            <pc:sldMk cId="0" sldId="300"/>
            <ac:spMk id="26626" creationId="{FF924AB7-EC7D-4ECA-A62E-2C910027DB91}"/>
          </ac:spMkLst>
        </pc:spChg>
        <pc:spChg chg="del">
          <ac:chgData name="Thiện Phạm Lương" userId="72b80961c1bf3512" providerId="LiveId" clId="{2EF95955-D60D-4A18-92AE-DE8A6584A692}" dt="2021-10-23T11:27:11.119" v="0" actId="478"/>
          <ac:spMkLst>
            <pc:docMk/>
            <pc:sldMk cId="0" sldId="300"/>
            <ac:spMk id="26627" creationId="{04A71655-9FD0-4901-8105-1D607D337EA4}"/>
          </ac:spMkLst>
        </pc:spChg>
      </pc:sldChg>
      <pc:sldChg chg="delSp modSp">
        <pc:chgData name="Thiện Phạm Lương" userId="72b80961c1bf3512" providerId="LiveId" clId="{2EF95955-D60D-4A18-92AE-DE8A6584A692}" dt="2021-10-23T12:21:25.938" v="519" actId="2711"/>
        <pc:sldMkLst>
          <pc:docMk/>
          <pc:sldMk cId="0" sldId="301"/>
        </pc:sldMkLst>
        <pc:spChg chg="mod">
          <ac:chgData name="Thiện Phạm Lương" userId="72b80961c1bf3512" providerId="LiveId" clId="{2EF95955-D60D-4A18-92AE-DE8A6584A692}" dt="2021-10-23T12:21:25.938" v="519" actId="2711"/>
          <ac:spMkLst>
            <pc:docMk/>
            <pc:sldMk cId="0" sldId="301"/>
            <ac:spMk id="2" creationId="{46B049E4-1EBF-4450-A6F3-A85417C21D70}"/>
          </ac:spMkLst>
        </pc:spChg>
        <pc:spChg chg="mod">
          <ac:chgData name="Thiện Phạm Lương" userId="72b80961c1bf3512" providerId="LiveId" clId="{2EF95955-D60D-4A18-92AE-DE8A6584A692}" dt="2021-10-23T12:21:25.938" v="519" actId="2711"/>
          <ac:spMkLst>
            <pc:docMk/>
            <pc:sldMk cId="0" sldId="301"/>
            <ac:spMk id="7" creationId="{7F8C3F6C-9EE1-46A3-934B-C8FCC1DD1992}"/>
          </ac:spMkLst>
        </pc:spChg>
        <pc:spChg chg="mod">
          <ac:chgData name="Thiện Phạm Lương" userId="72b80961c1bf3512" providerId="LiveId" clId="{2EF95955-D60D-4A18-92AE-DE8A6584A692}" dt="2021-10-23T12:21:25.938" v="519" actId="2711"/>
          <ac:spMkLst>
            <pc:docMk/>
            <pc:sldMk cId="0" sldId="301"/>
            <ac:spMk id="8" creationId="{EC008A14-5EED-4CA3-B6E5-D8F7529E8CFF}"/>
          </ac:spMkLst>
        </pc:spChg>
        <pc:spChg chg="mod">
          <ac:chgData name="Thiện Phạm Lương" userId="72b80961c1bf3512" providerId="LiveId" clId="{2EF95955-D60D-4A18-92AE-DE8A6584A692}" dt="2021-10-23T12:21:25.938" v="519" actId="2711"/>
          <ac:spMkLst>
            <pc:docMk/>
            <pc:sldMk cId="0" sldId="301"/>
            <ac:spMk id="9" creationId="{6ED6F5AC-FBF3-4575-B52E-61DEB9777BB9}"/>
          </ac:spMkLst>
        </pc:spChg>
        <pc:spChg chg="mod">
          <ac:chgData name="Thiện Phạm Lương" userId="72b80961c1bf3512" providerId="LiveId" clId="{2EF95955-D60D-4A18-92AE-DE8A6584A692}" dt="2021-10-23T12:21:25.938" v="519" actId="2711"/>
          <ac:spMkLst>
            <pc:docMk/>
            <pc:sldMk cId="0" sldId="301"/>
            <ac:spMk id="10" creationId="{F1AC5267-EDAE-4C90-BB78-78B134A5B011}"/>
          </ac:spMkLst>
        </pc:spChg>
        <pc:spChg chg="del">
          <ac:chgData name="Thiện Phạm Lương" userId="72b80961c1bf3512" providerId="LiveId" clId="{2EF95955-D60D-4A18-92AE-DE8A6584A692}" dt="2021-10-23T11:27:18.584" v="3" actId="478"/>
          <ac:spMkLst>
            <pc:docMk/>
            <pc:sldMk cId="0" sldId="301"/>
            <ac:spMk id="27650" creationId="{13242536-D785-4A7C-97E6-955243F97D4E}"/>
          </ac:spMkLst>
        </pc:spChg>
        <pc:spChg chg="del">
          <ac:chgData name="Thiện Phạm Lương" userId="72b80961c1bf3512" providerId="LiveId" clId="{2EF95955-D60D-4A18-92AE-DE8A6584A692}" dt="2021-10-23T11:27:16.451" v="2" actId="478"/>
          <ac:spMkLst>
            <pc:docMk/>
            <pc:sldMk cId="0" sldId="301"/>
            <ac:spMk id="27651" creationId="{8EFCFB1B-5A58-4833-A2FB-2FB594991147}"/>
          </ac:spMkLst>
        </pc:spChg>
      </pc:sldChg>
      <pc:sldChg chg="delSp">
        <pc:chgData name="Thiện Phạm Lương" userId="72b80961c1bf3512" providerId="LiveId" clId="{2EF95955-D60D-4A18-92AE-DE8A6584A692}" dt="2021-10-23T11:27:38.602" v="11" actId="478"/>
        <pc:sldMkLst>
          <pc:docMk/>
          <pc:sldMk cId="0" sldId="303"/>
        </pc:sldMkLst>
        <pc:spChg chg="del">
          <ac:chgData name="Thiện Phạm Lương" userId="72b80961c1bf3512" providerId="LiveId" clId="{2EF95955-D60D-4A18-92AE-DE8A6584A692}" dt="2021-10-23T11:27:38.602" v="11" actId="478"/>
          <ac:spMkLst>
            <pc:docMk/>
            <pc:sldMk cId="0" sldId="303"/>
            <ac:spMk id="33794" creationId="{1FC42154-75B1-4CB8-964E-C57A64425F0B}"/>
          </ac:spMkLst>
        </pc:spChg>
        <pc:spChg chg="del">
          <ac:chgData name="Thiện Phạm Lương" userId="72b80961c1bf3512" providerId="LiveId" clId="{2EF95955-D60D-4A18-92AE-DE8A6584A692}" dt="2021-10-23T11:27:37.051" v="10" actId="478"/>
          <ac:spMkLst>
            <pc:docMk/>
            <pc:sldMk cId="0" sldId="303"/>
            <ac:spMk id="33795" creationId="{A9D145CA-549B-49D3-AC7A-24CADEE006C5}"/>
          </ac:spMkLst>
        </pc:spChg>
      </pc:sldChg>
      <pc:sldChg chg="delSp modSp mod">
        <pc:chgData name="Thiện Phạm Lương" userId="72b80961c1bf3512" providerId="LiveId" clId="{2EF95955-D60D-4A18-92AE-DE8A6584A692}" dt="2021-10-23T12:27:14.606" v="685" actId="20577"/>
        <pc:sldMkLst>
          <pc:docMk/>
          <pc:sldMk cId="0" sldId="304"/>
        </pc:sldMkLst>
        <pc:spChg chg="mod">
          <ac:chgData name="Thiện Phạm Lương" userId="72b80961c1bf3512" providerId="LiveId" clId="{2EF95955-D60D-4A18-92AE-DE8A6584A692}" dt="2021-10-23T12:26:56.247" v="625" actId="2711"/>
          <ac:spMkLst>
            <pc:docMk/>
            <pc:sldMk cId="0" sldId="304"/>
            <ac:spMk id="2" creationId="{ADCC4D5C-8DD1-47C3-8FC3-066D16103B63}"/>
          </ac:spMkLst>
        </pc:spChg>
        <pc:spChg chg="mod">
          <ac:chgData name="Thiện Phạm Lương" userId="72b80961c1bf3512" providerId="LiveId" clId="{2EF95955-D60D-4A18-92AE-DE8A6584A692}" dt="2021-10-23T12:27:14.606" v="685" actId="20577"/>
          <ac:spMkLst>
            <pc:docMk/>
            <pc:sldMk cId="0" sldId="304"/>
            <ac:spMk id="3" creationId="{0E3744C0-4EB8-42D7-8B53-37E4450EB552}"/>
          </ac:spMkLst>
        </pc:spChg>
        <pc:spChg chg="mod">
          <ac:chgData name="Thiện Phạm Lương" userId="72b80961c1bf3512" providerId="LiveId" clId="{2EF95955-D60D-4A18-92AE-DE8A6584A692}" dt="2021-10-23T12:26:56.247" v="625" actId="2711"/>
          <ac:spMkLst>
            <pc:docMk/>
            <pc:sldMk cId="0" sldId="304"/>
            <ac:spMk id="7" creationId="{1CE9172A-0952-4612-B551-2F30100A135F}"/>
          </ac:spMkLst>
        </pc:spChg>
        <pc:spChg chg="del">
          <ac:chgData name="Thiện Phạm Lương" userId="72b80961c1bf3512" providerId="LiveId" clId="{2EF95955-D60D-4A18-92AE-DE8A6584A692}" dt="2021-10-23T11:27:29.017" v="7" actId="478"/>
          <ac:spMkLst>
            <pc:docMk/>
            <pc:sldMk cId="0" sldId="304"/>
            <ac:spMk id="31746" creationId="{D74BD1FE-CE45-4E86-950F-2956E9200F21}"/>
          </ac:spMkLst>
        </pc:spChg>
        <pc:spChg chg="del">
          <ac:chgData name="Thiện Phạm Lương" userId="72b80961c1bf3512" providerId="LiveId" clId="{2EF95955-D60D-4A18-92AE-DE8A6584A692}" dt="2021-10-23T11:27:27.864" v="6" actId="478"/>
          <ac:spMkLst>
            <pc:docMk/>
            <pc:sldMk cId="0" sldId="304"/>
            <ac:spMk id="31747" creationId="{5072DC69-6030-4A43-9D2C-94FE0CCEE514}"/>
          </ac:spMkLst>
        </pc:spChg>
      </pc:sldChg>
      <pc:sldChg chg="delSp modSp">
        <pc:chgData name="Thiện Phạm Lương" userId="72b80961c1bf3512" providerId="LiveId" clId="{2EF95955-D60D-4A18-92AE-DE8A6584A692}" dt="2021-10-23T12:24:49.354" v="534" actId="14100"/>
        <pc:sldMkLst>
          <pc:docMk/>
          <pc:sldMk cId="0" sldId="305"/>
        </pc:sldMkLst>
        <pc:spChg chg="del">
          <ac:chgData name="Thiện Phạm Lương" userId="72b80961c1bf3512" providerId="LiveId" clId="{2EF95955-D60D-4A18-92AE-DE8A6584A692}" dt="2021-10-23T11:27:43.823" v="13" actId="478"/>
          <ac:spMkLst>
            <pc:docMk/>
            <pc:sldMk cId="0" sldId="305"/>
            <ac:spMk id="34818" creationId="{6FB88F7E-8019-45D4-B22D-BA94E895AF88}"/>
          </ac:spMkLst>
        </pc:spChg>
        <pc:spChg chg="del">
          <ac:chgData name="Thiện Phạm Lương" userId="72b80961c1bf3512" providerId="LiveId" clId="{2EF95955-D60D-4A18-92AE-DE8A6584A692}" dt="2021-10-23T11:27:42.263" v="12" actId="478"/>
          <ac:spMkLst>
            <pc:docMk/>
            <pc:sldMk cId="0" sldId="305"/>
            <ac:spMk id="34819" creationId="{E6F733E4-8589-43A4-9AC9-CB9C839FCD0E}"/>
          </ac:spMkLst>
        </pc:spChg>
        <pc:picChg chg="mod">
          <ac:chgData name="Thiện Phạm Lương" userId="72b80961c1bf3512" providerId="LiveId" clId="{2EF95955-D60D-4A18-92AE-DE8A6584A692}" dt="2021-10-23T12:24:49.354" v="534" actId="14100"/>
          <ac:picMkLst>
            <pc:docMk/>
            <pc:sldMk cId="0" sldId="305"/>
            <ac:picMk id="34820" creationId="{C16FFC54-4059-4B3C-A785-FC80D729712B}"/>
          </ac:picMkLst>
        </pc:picChg>
        <pc:picChg chg="mod">
          <ac:chgData name="Thiện Phạm Lương" userId="72b80961c1bf3512" providerId="LiveId" clId="{2EF95955-D60D-4A18-92AE-DE8A6584A692}" dt="2021-10-23T12:24:46.088" v="533" actId="14100"/>
          <ac:picMkLst>
            <pc:docMk/>
            <pc:sldMk cId="0" sldId="305"/>
            <ac:picMk id="34821" creationId="{B33FD5F4-4831-45E3-B8BF-F06E95197442}"/>
          </ac:picMkLst>
        </pc:picChg>
        <pc:picChg chg="mod">
          <ac:chgData name="Thiện Phạm Lương" userId="72b80961c1bf3512" providerId="LiveId" clId="{2EF95955-D60D-4A18-92AE-DE8A6584A692}" dt="2021-10-23T12:24:39.900" v="531" actId="14100"/>
          <ac:picMkLst>
            <pc:docMk/>
            <pc:sldMk cId="0" sldId="305"/>
            <ac:picMk id="34822" creationId="{B2A7F47B-DDCB-4689-BA3E-F9A89E8F2371}"/>
          </ac:picMkLst>
        </pc:picChg>
        <pc:picChg chg="mod">
          <ac:chgData name="Thiện Phạm Lương" userId="72b80961c1bf3512" providerId="LiveId" clId="{2EF95955-D60D-4A18-92AE-DE8A6584A692}" dt="2021-10-23T12:24:43.150" v="532" actId="14100"/>
          <ac:picMkLst>
            <pc:docMk/>
            <pc:sldMk cId="0" sldId="305"/>
            <ac:picMk id="34823" creationId="{1A5BC052-1C3E-4EEE-AAA1-32E417DDB001}"/>
          </ac:picMkLst>
        </pc:picChg>
      </pc:sldChg>
      <pc:sldChg chg="delSp modSp">
        <pc:chgData name="Thiện Phạm Lương" userId="72b80961c1bf3512" providerId="LiveId" clId="{2EF95955-D60D-4A18-92AE-DE8A6584A692}" dt="2021-10-23T12:26:48.169" v="624" actId="20577"/>
        <pc:sldMkLst>
          <pc:docMk/>
          <pc:sldMk cId="0" sldId="306"/>
        </pc:sldMkLst>
        <pc:spChg chg="mod">
          <ac:chgData name="Thiện Phạm Lương" userId="72b80961c1bf3512" providerId="LiveId" clId="{2EF95955-D60D-4A18-92AE-DE8A6584A692}" dt="2021-10-23T12:26:48.169" v="624" actId="20577"/>
          <ac:spMkLst>
            <pc:docMk/>
            <pc:sldMk cId="0" sldId="306"/>
            <ac:spMk id="7" creationId="{E15D4F75-CE5A-4DE3-BAC4-D3467AF1B6DB}"/>
          </ac:spMkLst>
        </pc:spChg>
        <pc:spChg chg="del">
          <ac:chgData name="Thiện Phạm Lương" userId="72b80961c1bf3512" providerId="LiveId" clId="{2EF95955-D60D-4A18-92AE-DE8A6584A692}" dt="2021-10-23T11:27:24.154" v="5" actId="478"/>
          <ac:spMkLst>
            <pc:docMk/>
            <pc:sldMk cId="0" sldId="306"/>
            <ac:spMk id="30722" creationId="{4F79CB57-D2D0-425E-A5F8-D87B0C1BBC59}"/>
          </ac:spMkLst>
        </pc:spChg>
        <pc:spChg chg="del">
          <ac:chgData name="Thiện Phạm Lương" userId="72b80961c1bf3512" providerId="LiveId" clId="{2EF95955-D60D-4A18-92AE-DE8A6584A692}" dt="2021-10-23T11:27:22.997" v="4" actId="478"/>
          <ac:spMkLst>
            <pc:docMk/>
            <pc:sldMk cId="0" sldId="306"/>
            <ac:spMk id="30723" creationId="{B69CADC4-05AA-466C-8BCC-2953F7D02FEB}"/>
          </ac:spMkLst>
        </pc:spChg>
      </pc:sldChg>
      <pc:sldChg chg="delSp modSp mod">
        <pc:chgData name="Thiện Phạm Lương" userId="72b80961c1bf3512" providerId="LiveId" clId="{2EF95955-D60D-4A18-92AE-DE8A6584A692}" dt="2021-10-23T12:30:32.981" v="780" actId="2711"/>
        <pc:sldMkLst>
          <pc:docMk/>
          <pc:sldMk cId="0" sldId="307"/>
        </pc:sldMkLst>
        <pc:spChg chg="mod">
          <ac:chgData name="Thiện Phạm Lương" userId="72b80961c1bf3512" providerId="LiveId" clId="{2EF95955-D60D-4A18-92AE-DE8A6584A692}" dt="2021-10-23T12:30:32.981" v="780" actId="2711"/>
          <ac:spMkLst>
            <pc:docMk/>
            <pc:sldMk cId="0" sldId="307"/>
            <ac:spMk id="6" creationId="{98729761-71FF-4CD5-A251-31C89087BAA8}"/>
          </ac:spMkLst>
        </pc:spChg>
        <pc:spChg chg="mod">
          <ac:chgData name="Thiện Phạm Lương" userId="72b80961c1bf3512" providerId="LiveId" clId="{2EF95955-D60D-4A18-92AE-DE8A6584A692}" dt="2021-10-23T12:30:32.981" v="780" actId="2711"/>
          <ac:spMkLst>
            <pc:docMk/>
            <pc:sldMk cId="0" sldId="307"/>
            <ac:spMk id="7" creationId="{333C97DC-EBFF-4324-935F-C741C7D534AD}"/>
          </ac:spMkLst>
        </pc:spChg>
        <pc:spChg chg="del">
          <ac:chgData name="Thiện Phạm Lương" userId="72b80961c1bf3512" providerId="LiveId" clId="{2EF95955-D60D-4A18-92AE-DE8A6584A692}" dt="2021-10-23T11:27:33.670" v="9" actId="478"/>
          <ac:spMkLst>
            <pc:docMk/>
            <pc:sldMk cId="0" sldId="307"/>
            <ac:spMk id="32770" creationId="{3EC8C1E2-0791-4D66-A698-8E6C7F39F2F5}"/>
          </ac:spMkLst>
        </pc:spChg>
        <pc:spChg chg="del">
          <ac:chgData name="Thiện Phạm Lương" userId="72b80961c1bf3512" providerId="LiveId" clId="{2EF95955-D60D-4A18-92AE-DE8A6584A692}" dt="2021-10-23T11:27:32.637" v="8" actId="478"/>
          <ac:spMkLst>
            <pc:docMk/>
            <pc:sldMk cId="0" sldId="307"/>
            <ac:spMk id="32771" creationId="{D49C51D9-E901-4759-950D-3124CE32099E}"/>
          </ac:spMkLst>
        </pc:spChg>
      </pc:sldChg>
    </pc:docChg>
  </pc:docChgLst>
  <pc:docChgLst>
    <pc:chgData name="Thiện Phạm Lương" userId="72b80961c1bf3512" providerId="LiveId" clId="{AA84F6B5-71F4-4B82-B34A-D30E06FF4A73}"/>
    <pc:docChg chg="undo custSel addSld delSld modSld sldOrd delMainMaster">
      <pc:chgData name="Thiện Phạm Lương" userId="72b80961c1bf3512" providerId="LiveId" clId="{AA84F6B5-71F4-4B82-B34A-D30E06FF4A73}" dt="2021-11-03T01:36:58.441" v="6090" actId="1037"/>
      <pc:docMkLst>
        <pc:docMk/>
      </pc:docMkLst>
      <pc:sldChg chg="modSp">
        <pc:chgData name="Thiện Phạm Lương" userId="72b80961c1bf3512" providerId="LiveId" clId="{AA84F6B5-71F4-4B82-B34A-D30E06FF4A73}" dt="2021-11-02T11:24:09.497" v="3059" actId="6549"/>
        <pc:sldMkLst>
          <pc:docMk/>
          <pc:sldMk cId="652533882" sldId="256"/>
        </pc:sldMkLst>
        <pc:spChg chg="mod">
          <ac:chgData name="Thiện Phạm Lương" userId="72b80961c1bf3512" providerId="LiveId" clId="{AA84F6B5-71F4-4B82-B34A-D30E06FF4A73}" dt="2021-10-31T23:37:58.513" v="1690" actId="2711"/>
          <ac:spMkLst>
            <pc:docMk/>
            <pc:sldMk cId="652533882" sldId="256"/>
            <ac:spMk id="14" creationId="{2254BD6F-C222-4EBF-A18A-FDA724EC8AEA}"/>
          </ac:spMkLst>
        </pc:spChg>
        <pc:spChg chg="mod">
          <ac:chgData name="Thiện Phạm Lương" userId="72b80961c1bf3512" providerId="LiveId" clId="{AA84F6B5-71F4-4B82-B34A-D30E06FF4A73}" dt="2021-10-31T23:37:58.513" v="1690" actId="2711"/>
          <ac:spMkLst>
            <pc:docMk/>
            <pc:sldMk cId="652533882" sldId="256"/>
            <ac:spMk id="15" creationId="{D0E6AFB4-275F-4728-9A13-27E00F9EA3A2}"/>
          </ac:spMkLst>
        </pc:spChg>
        <pc:spChg chg="mod">
          <ac:chgData name="Thiện Phạm Lương" userId="72b80961c1bf3512" providerId="LiveId" clId="{AA84F6B5-71F4-4B82-B34A-D30E06FF4A73}" dt="2021-10-31T23:37:58.513" v="1690" actId="2711"/>
          <ac:spMkLst>
            <pc:docMk/>
            <pc:sldMk cId="652533882" sldId="256"/>
            <ac:spMk id="16" creationId="{CA2E0476-BE10-4768-BE1B-A9C0072703C2}"/>
          </ac:spMkLst>
        </pc:spChg>
        <pc:spChg chg="mod">
          <ac:chgData name="Thiện Phạm Lương" userId="72b80961c1bf3512" providerId="LiveId" clId="{AA84F6B5-71F4-4B82-B34A-D30E06FF4A73}" dt="2021-10-31T23:38:06.613" v="1693" actId="123"/>
          <ac:spMkLst>
            <pc:docMk/>
            <pc:sldMk cId="652533882" sldId="256"/>
            <ac:spMk id="24" creationId="{4605F6AC-8356-4661-B6A4-309609CF4CCF}"/>
          </ac:spMkLst>
        </pc:spChg>
        <pc:spChg chg="mod">
          <ac:chgData name="Thiện Phạm Lương" userId="72b80961c1bf3512" providerId="LiveId" clId="{AA84F6B5-71F4-4B82-B34A-D30E06FF4A73}" dt="2021-10-31T23:38:54.108" v="1813" actId="404"/>
          <ac:spMkLst>
            <pc:docMk/>
            <pc:sldMk cId="652533882" sldId="256"/>
            <ac:spMk id="25" creationId="{9897B1B9-EB78-41AF-AC33-1E8F7714B11F}"/>
          </ac:spMkLst>
        </pc:spChg>
        <pc:spChg chg="mod">
          <ac:chgData name="Thiện Phạm Lương" userId="72b80961c1bf3512" providerId="LiveId" clId="{AA84F6B5-71F4-4B82-B34A-D30E06FF4A73}" dt="2021-11-02T11:23:28.902" v="2952" actId="404"/>
          <ac:spMkLst>
            <pc:docMk/>
            <pc:sldMk cId="652533882" sldId="256"/>
            <ac:spMk id="27" creationId="{D96707EC-5A82-4050-B897-6DBAB63AC957}"/>
          </ac:spMkLst>
        </pc:spChg>
        <pc:spChg chg="mod">
          <ac:chgData name="Thiện Phạm Lương" userId="72b80961c1bf3512" providerId="LiveId" clId="{AA84F6B5-71F4-4B82-B34A-D30E06FF4A73}" dt="2021-10-31T23:37:58.513" v="1690" actId="2711"/>
          <ac:spMkLst>
            <pc:docMk/>
            <pc:sldMk cId="652533882" sldId="256"/>
            <ac:spMk id="31" creationId="{8DD63B39-09F3-4F04-83CD-408FC7619A90}"/>
          </ac:spMkLst>
        </pc:spChg>
        <pc:spChg chg="mod">
          <ac:chgData name="Thiện Phạm Lương" userId="72b80961c1bf3512" providerId="LiveId" clId="{AA84F6B5-71F4-4B82-B34A-D30E06FF4A73}" dt="2021-10-31T23:37:58.513" v="1690" actId="2711"/>
          <ac:spMkLst>
            <pc:docMk/>
            <pc:sldMk cId="652533882" sldId="256"/>
            <ac:spMk id="32" creationId="{A6F11D1C-4D08-4BAF-9A3D-4AC673B9036B}"/>
          </ac:spMkLst>
        </pc:spChg>
        <pc:spChg chg="mod">
          <ac:chgData name="Thiện Phạm Lương" userId="72b80961c1bf3512" providerId="LiveId" clId="{AA84F6B5-71F4-4B82-B34A-D30E06FF4A73}" dt="2021-10-31T23:39:23.398" v="1928" actId="404"/>
          <ac:spMkLst>
            <pc:docMk/>
            <pc:sldMk cId="652533882" sldId="256"/>
            <ac:spMk id="33" creationId="{9B5DABB8-849A-4D2D-930C-9CA07BFC5BDE}"/>
          </ac:spMkLst>
        </pc:spChg>
        <pc:spChg chg="mod">
          <ac:chgData name="Thiện Phạm Lương" userId="72b80961c1bf3512" providerId="LiveId" clId="{AA84F6B5-71F4-4B82-B34A-D30E06FF4A73}" dt="2021-11-02T11:24:09.497" v="3059" actId="6549"/>
          <ac:spMkLst>
            <pc:docMk/>
            <pc:sldMk cId="652533882" sldId="256"/>
            <ac:spMk id="34" creationId="{42A746A3-96B8-42A5-8EFA-A104DB6B2F69}"/>
          </ac:spMkLst>
        </pc:spChg>
        <pc:picChg chg="mod">
          <ac:chgData name="Thiện Phạm Lương" userId="72b80961c1bf3512" providerId="LiveId" clId="{AA84F6B5-71F4-4B82-B34A-D30E06FF4A73}" dt="2021-10-31T23:37:58.513" v="1690" actId="2711"/>
          <ac:picMkLst>
            <pc:docMk/>
            <pc:sldMk cId="652533882" sldId="256"/>
            <ac:picMk id="38" creationId="{94477BC5-B6D0-442B-AA84-FC52C48B009B}"/>
          </ac:picMkLst>
        </pc:picChg>
        <pc:picChg chg="mod">
          <ac:chgData name="Thiện Phạm Lương" userId="72b80961c1bf3512" providerId="LiveId" clId="{AA84F6B5-71F4-4B82-B34A-D30E06FF4A73}" dt="2021-10-31T23:37:58.513" v="1690" actId="2711"/>
          <ac:picMkLst>
            <pc:docMk/>
            <pc:sldMk cId="652533882" sldId="256"/>
            <ac:picMk id="39" creationId="{68BE9F49-5BDC-4DC0-880E-ABA272EC2901}"/>
          </ac:picMkLst>
        </pc:picChg>
        <pc:picChg chg="mod">
          <ac:chgData name="Thiện Phạm Lương" userId="72b80961c1bf3512" providerId="LiveId" clId="{AA84F6B5-71F4-4B82-B34A-D30E06FF4A73}" dt="2021-10-31T23:37:58.513" v="1690" actId="2711"/>
          <ac:picMkLst>
            <pc:docMk/>
            <pc:sldMk cId="652533882" sldId="256"/>
            <ac:picMk id="40" creationId="{7942E890-12CD-490E-BBD3-364B92887EF6}"/>
          </ac:picMkLst>
        </pc:picChg>
        <pc:picChg chg="mod">
          <ac:chgData name="Thiện Phạm Lương" userId="72b80961c1bf3512" providerId="LiveId" clId="{AA84F6B5-71F4-4B82-B34A-D30E06FF4A73}" dt="2021-10-31T23:37:58.513" v="1690" actId="2711"/>
          <ac:picMkLst>
            <pc:docMk/>
            <pc:sldMk cId="652533882" sldId="256"/>
            <ac:picMk id="41" creationId="{1959E413-37BE-4F97-ADD0-1237CBCB68D0}"/>
          </ac:picMkLst>
        </pc:picChg>
        <pc:picChg chg="mod">
          <ac:chgData name="Thiện Phạm Lương" userId="72b80961c1bf3512" providerId="LiveId" clId="{AA84F6B5-71F4-4B82-B34A-D30E06FF4A73}" dt="2021-10-31T23:37:58.513" v="1690" actId="2711"/>
          <ac:picMkLst>
            <pc:docMk/>
            <pc:sldMk cId="652533882" sldId="256"/>
            <ac:picMk id="45" creationId="{2AB8A841-494C-4C05-B559-B83B93E27018}"/>
          </ac:picMkLst>
        </pc:picChg>
        <pc:cxnChg chg="mod">
          <ac:chgData name="Thiện Phạm Lương" userId="72b80961c1bf3512" providerId="LiveId" clId="{AA84F6B5-71F4-4B82-B34A-D30E06FF4A73}" dt="2021-10-31T23:37:58.513" v="1690" actId="2711"/>
          <ac:cxnSpMkLst>
            <pc:docMk/>
            <pc:sldMk cId="652533882" sldId="256"/>
            <ac:cxnSpMk id="21" creationId="{B4199134-2609-4E66-A329-2863BCCC5133}"/>
          </ac:cxnSpMkLst>
        </pc:cxnChg>
        <pc:cxnChg chg="mod">
          <ac:chgData name="Thiện Phạm Lương" userId="72b80961c1bf3512" providerId="LiveId" clId="{AA84F6B5-71F4-4B82-B34A-D30E06FF4A73}" dt="2021-10-31T23:37:58.513" v="1690" actId="2711"/>
          <ac:cxnSpMkLst>
            <pc:docMk/>
            <pc:sldMk cId="652533882" sldId="256"/>
            <ac:cxnSpMk id="22" creationId="{2F7D700C-B032-496C-9680-57633EB31182}"/>
          </ac:cxnSpMkLst>
        </pc:cxnChg>
        <pc:cxnChg chg="mod">
          <ac:chgData name="Thiện Phạm Lương" userId="72b80961c1bf3512" providerId="LiveId" clId="{AA84F6B5-71F4-4B82-B34A-D30E06FF4A73}" dt="2021-10-31T23:37:58.513" v="1690" actId="2711"/>
          <ac:cxnSpMkLst>
            <pc:docMk/>
            <pc:sldMk cId="652533882" sldId="256"/>
            <ac:cxnSpMk id="23" creationId="{C7B0FE9C-F303-49FF-B30D-C4457E06642A}"/>
          </ac:cxnSpMkLst>
        </pc:cxnChg>
      </pc:sldChg>
      <pc:sldChg chg="del">
        <pc:chgData name="Thiện Phạm Lương" userId="72b80961c1bf3512" providerId="LiveId" clId="{AA84F6B5-71F4-4B82-B34A-D30E06FF4A73}" dt="2021-10-31T23:34:37.470" v="1446" actId="2696"/>
        <pc:sldMkLst>
          <pc:docMk/>
          <pc:sldMk cId="757328735" sldId="256"/>
        </pc:sldMkLst>
      </pc:sldChg>
      <pc:sldChg chg="del">
        <pc:chgData name="Thiện Phạm Lương" userId="72b80961c1bf3512" providerId="LiveId" clId="{AA84F6B5-71F4-4B82-B34A-D30E06FF4A73}" dt="2021-11-02T12:48:13.823" v="5908" actId="47"/>
        <pc:sldMkLst>
          <pc:docMk/>
          <pc:sldMk cId="0" sldId="257"/>
        </pc:sldMkLst>
      </pc:sldChg>
      <pc:sldChg chg="del">
        <pc:chgData name="Thiện Phạm Lương" userId="72b80961c1bf3512" providerId="LiveId" clId="{AA84F6B5-71F4-4B82-B34A-D30E06FF4A73}" dt="2021-11-02T11:31:41.966" v="3994" actId="2696"/>
        <pc:sldMkLst>
          <pc:docMk/>
          <pc:sldMk cId="2371749161" sldId="258"/>
        </pc:sldMkLst>
      </pc:sldChg>
      <pc:sldChg chg="modSp mod">
        <pc:chgData name="Thiện Phạm Lương" userId="72b80961c1bf3512" providerId="LiveId" clId="{AA84F6B5-71F4-4B82-B34A-D30E06FF4A73}" dt="2021-11-02T11:34:07.051" v="4490" actId="20577"/>
        <pc:sldMkLst>
          <pc:docMk/>
          <pc:sldMk cId="3050638558" sldId="258"/>
        </pc:sldMkLst>
        <pc:spChg chg="mod">
          <ac:chgData name="Thiện Phạm Lương" userId="72b80961c1bf3512" providerId="LiveId" clId="{AA84F6B5-71F4-4B82-B34A-D30E06FF4A73}" dt="2021-11-02T11:31:57.026" v="3996" actId="207"/>
          <ac:spMkLst>
            <pc:docMk/>
            <pc:sldMk cId="3050638558" sldId="258"/>
            <ac:spMk id="14" creationId="{2254BD6F-C222-4EBF-A18A-FDA724EC8AEA}"/>
          </ac:spMkLst>
        </pc:spChg>
        <pc:spChg chg="mod">
          <ac:chgData name="Thiện Phạm Lương" userId="72b80961c1bf3512" providerId="LiveId" clId="{AA84F6B5-71F4-4B82-B34A-D30E06FF4A73}" dt="2021-11-02T11:31:57.026" v="3996" actId="207"/>
          <ac:spMkLst>
            <pc:docMk/>
            <pc:sldMk cId="3050638558" sldId="258"/>
            <ac:spMk id="15" creationId="{D0E6AFB4-275F-4728-9A13-27E00F9EA3A2}"/>
          </ac:spMkLst>
        </pc:spChg>
        <pc:spChg chg="mod">
          <ac:chgData name="Thiện Phạm Lương" userId="72b80961c1bf3512" providerId="LiveId" clId="{AA84F6B5-71F4-4B82-B34A-D30E06FF4A73}" dt="2021-11-02T11:31:57.026" v="3996" actId="207"/>
          <ac:spMkLst>
            <pc:docMk/>
            <pc:sldMk cId="3050638558" sldId="258"/>
            <ac:spMk id="16" creationId="{CA2E0476-BE10-4768-BE1B-A9C0072703C2}"/>
          </ac:spMkLst>
        </pc:spChg>
        <pc:spChg chg="mod">
          <ac:chgData name="Thiện Phạm Lương" userId="72b80961c1bf3512" providerId="LiveId" clId="{AA84F6B5-71F4-4B82-B34A-D30E06FF4A73}" dt="2021-11-02T11:33:32.976" v="4341" actId="20577"/>
          <ac:spMkLst>
            <pc:docMk/>
            <pc:sldMk cId="3050638558" sldId="258"/>
            <ac:spMk id="24" creationId="{4605F6AC-8356-4661-B6A4-309609CF4CCF}"/>
          </ac:spMkLst>
        </pc:spChg>
        <pc:spChg chg="mod">
          <ac:chgData name="Thiện Phạm Lương" userId="72b80961c1bf3512" providerId="LiveId" clId="{AA84F6B5-71F4-4B82-B34A-D30E06FF4A73}" dt="2021-11-02T11:32:56.681" v="4201" actId="6549"/>
          <ac:spMkLst>
            <pc:docMk/>
            <pc:sldMk cId="3050638558" sldId="258"/>
            <ac:spMk id="25" creationId="{9897B1B9-EB78-41AF-AC33-1E8F7714B11F}"/>
          </ac:spMkLst>
        </pc:spChg>
        <pc:spChg chg="mod">
          <ac:chgData name="Thiện Phạm Lương" userId="72b80961c1bf3512" providerId="LiveId" clId="{AA84F6B5-71F4-4B82-B34A-D30E06FF4A73}" dt="2021-11-02T11:33:54.096" v="4433" actId="20577"/>
          <ac:spMkLst>
            <pc:docMk/>
            <pc:sldMk cId="3050638558" sldId="258"/>
            <ac:spMk id="27" creationId="{D96707EC-5A82-4050-B897-6DBAB63AC957}"/>
          </ac:spMkLst>
        </pc:spChg>
        <pc:spChg chg="mod">
          <ac:chgData name="Thiện Phạm Lương" userId="72b80961c1bf3512" providerId="LiveId" clId="{AA84F6B5-71F4-4B82-B34A-D30E06FF4A73}" dt="2021-11-02T11:31:57.026" v="3996" actId="207"/>
          <ac:spMkLst>
            <pc:docMk/>
            <pc:sldMk cId="3050638558" sldId="258"/>
            <ac:spMk id="31" creationId="{8DD63B39-09F3-4F04-83CD-408FC7619A90}"/>
          </ac:spMkLst>
        </pc:spChg>
        <pc:spChg chg="mod">
          <ac:chgData name="Thiện Phạm Lương" userId="72b80961c1bf3512" providerId="LiveId" clId="{AA84F6B5-71F4-4B82-B34A-D30E06FF4A73}" dt="2021-11-02T11:31:57.026" v="3996" actId="207"/>
          <ac:spMkLst>
            <pc:docMk/>
            <pc:sldMk cId="3050638558" sldId="258"/>
            <ac:spMk id="32" creationId="{A6F11D1C-4D08-4BAF-9A3D-4AC673B9036B}"/>
          </ac:spMkLst>
        </pc:spChg>
        <pc:spChg chg="mod">
          <ac:chgData name="Thiện Phạm Lương" userId="72b80961c1bf3512" providerId="LiveId" clId="{AA84F6B5-71F4-4B82-B34A-D30E06FF4A73}" dt="2021-11-02T11:33:43.849" v="4380" actId="6549"/>
          <ac:spMkLst>
            <pc:docMk/>
            <pc:sldMk cId="3050638558" sldId="258"/>
            <ac:spMk id="33" creationId="{9B5DABB8-849A-4D2D-930C-9CA07BFC5BDE}"/>
          </ac:spMkLst>
        </pc:spChg>
        <pc:spChg chg="mod">
          <ac:chgData name="Thiện Phạm Lương" userId="72b80961c1bf3512" providerId="LiveId" clId="{AA84F6B5-71F4-4B82-B34A-D30E06FF4A73}" dt="2021-11-02T11:34:07.051" v="4490" actId="20577"/>
          <ac:spMkLst>
            <pc:docMk/>
            <pc:sldMk cId="3050638558" sldId="258"/>
            <ac:spMk id="34" creationId="{42A746A3-96B8-42A5-8EFA-A104DB6B2F69}"/>
          </ac:spMkLst>
        </pc:spChg>
        <pc:picChg chg="mod">
          <ac:chgData name="Thiện Phạm Lương" userId="72b80961c1bf3512" providerId="LiveId" clId="{AA84F6B5-71F4-4B82-B34A-D30E06FF4A73}" dt="2021-11-02T11:31:57.026" v="3996" actId="207"/>
          <ac:picMkLst>
            <pc:docMk/>
            <pc:sldMk cId="3050638558" sldId="258"/>
            <ac:picMk id="26" creationId="{6C975AF1-8BB4-444D-993E-F98C38C51C84}"/>
          </ac:picMkLst>
        </pc:picChg>
        <pc:picChg chg="mod">
          <ac:chgData name="Thiện Phạm Lương" userId="72b80961c1bf3512" providerId="LiveId" clId="{AA84F6B5-71F4-4B82-B34A-D30E06FF4A73}" dt="2021-11-02T11:31:57.026" v="3996" actId="207"/>
          <ac:picMkLst>
            <pc:docMk/>
            <pc:sldMk cId="3050638558" sldId="258"/>
            <ac:picMk id="38" creationId="{94477BC5-B6D0-442B-AA84-FC52C48B009B}"/>
          </ac:picMkLst>
        </pc:picChg>
        <pc:picChg chg="mod">
          <ac:chgData name="Thiện Phạm Lương" userId="72b80961c1bf3512" providerId="LiveId" clId="{AA84F6B5-71F4-4B82-B34A-D30E06FF4A73}" dt="2021-11-02T11:31:57.026" v="3996" actId="207"/>
          <ac:picMkLst>
            <pc:docMk/>
            <pc:sldMk cId="3050638558" sldId="258"/>
            <ac:picMk id="39" creationId="{68BE9F49-5BDC-4DC0-880E-ABA272EC2901}"/>
          </ac:picMkLst>
        </pc:picChg>
        <pc:picChg chg="mod">
          <ac:chgData name="Thiện Phạm Lương" userId="72b80961c1bf3512" providerId="LiveId" clId="{AA84F6B5-71F4-4B82-B34A-D30E06FF4A73}" dt="2021-11-02T11:31:57.026" v="3996" actId="207"/>
          <ac:picMkLst>
            <pc:docMk/>
            <pc:sldMk cId="3050638558" sldId="258"/>
            <ac:picMk id="40" creationId="{7942E890-12CD-490E-BBD3-364B92887EF6}"/>
          </ac:picMkLst>
        </pc:picChg>
        <pc:picChg chg="mod">
          <ac:chgData name="Thiện Phạm Lương" userId="72b80961c1bf3512" providerId="LiveId" clId="{AA84F6B5-71F4-4B82-B34A-D30E06FF4A73}" dt="2021-11-02T11:31:57.026" v="3996" actId="207"/>
          <ac:picMkLst>
            <pc:docMk/>
            <pc:sldMk cId="3050638558" sldId="258"/>
            <ac:picMk id="41" creationId="{1959E413-37BE-4F97-ADD0-1237CBCB68D0}"/>
          </ac:picMkLst>
        </pc:picChg>
        <pc:cxnChg chg="mod">
          <ac:chgData name="Thiện Phạm Lương" userId="72b80961c1bf3512" providerId="LiveId" clId="{AA84F6B5-71F4-4B82-B34A-D30E06FF4A73}" dt="2021-11-02T11:31:57.026" v="3996" actId="207"/>
          <ac:cxnSpMkLst>
            <pc:docMk/>
            <pc:sldMk cId="3050638558" sldId="258"/>
            <ac:cxnSpMk id="21" creationId="{B4199134-2609-4E66-A329-2863BCCC5133}"/>
          </ac:cxnSpMkLst>
        </pc:cxnChg>
        <pc:cxnChg chg="mod">
          <ac:chgData name="Thiện Phạm Lương" userId="72b80961c1bf3512" providerId="LiveId" clId="{AA84F6B5-71F4-4B82-B34A-D30E06FF4A73}" dt="2021-11-02T11:31:57.026" v="3996" actId="207"/>
          <ac:cxnSpMkLst>
            <pc:docMk/>
            <pc:sldMk cId="3050638558" sldId="258"/>
            <ac:cxnSpMk id="22" creationId="{2F7D700C-B032-496C-9680-57633EB31182}"/>
          </ac:cxnSpMkLst>
        </pc:cxnChg>
        <pc:cxnChg chg="mod">
          <ac:chgData name="Thiện Phạm Lương" userId="72b80961c1bf3512" providerId="LiveId" clId="{AA84F6B5-71F4-4B82-B34A-D30E06FF4A73}" dt="2021-11-02T11:31:57.026" v="3996" actId="207"/>
          <ac:cxnSpMkLst>
            <pc:docMk/>
            <pc:sldMk cId="3050638558" sldId="258"/>
            <ac:cxnSpMk id="23" creationId="{C7B0FE9C-F303-49FF-B30D-C4457E06642A}"/>
          </ac:cxnSpMkLst>
        </pc:cxnChg>
      </pc:sldChg>
      <pc:sldChg chg="addSp modSp del modAnim">
        <pc:chgData name="Thiện Phạm Lương" userId="72b80961c1bf3512" providerId="LiveId" clId="{AA84F6B5-71F4-4B82-B34A-D30E06FF4A73}" dt="2021-11-02T11:35:52.886" v="4710" actId="2696"/>
        <pc:sldMkLst>
          <pc:docMk/>
          <pc:sldMk cId="129369210" sldId="259"/>
        </pc:sldMkLst>
        <pc:spChg chg="mod">
          <ac:chgData name="Thiện Phạm Lương" userId="72b80961c1bf3512" providerId="LiveId" clId="{AA84F6B5-71F4-4B82-B34A-D30E06FF4A73}" dt="2021-10-25T16:44:59.881" v="192" actId="1036"/>
          <ac:spMkLst>
            <pc:docMk/>
            <pc:sldMk cId="129369210" sldId="259"/>
            <ac:spMk id="6" creationId="{9D6B018C-C1D6-4081-8ED5-44DCE5E1A187}"/>
          </ac:spMkLst>
        </pc:spChg>
        <pc:spChg chg="mod">
          <ac:chgData name="Thiện Phạm Lương" userId="72b80961c1bf3512" providerId="LiveId" clId="{AA84F6B5-71F4-4B82-B34A-D30E06FF4A73}" dt="2021-10-25T16:44:36.776" v="109" actId="1036"/>
          <ac:spMkLst>
            <pc:docMk/>
            <pc:sldMk cId="129369210" sldId="259"/>
            <ac:spMk id="7" creationId="{70B710A1-FF4D-45C1-82BD-9C3C60FF88E3}"/>
          </ac:spMkLst>
        </pc:spChg>
        <pc:spChg chg="add mod">
          <ac:chgData name="Thiện Phạm Lương" userId="72b80961c1bf3512" providerId="LiveId" clId="{AA84F6B5-71F4-4B82-B34A-D30E06FF4A73}" dt="2021-10-31T08:48:50.981" v="1316" actId="115"/>
          <ac:spMkLst>
            <pc:docMk/>
            <pc:sldMk cId="129369210" sldId="259"/>
            <ac:spMk id="8" creationId="{55CF581C-897E-434C-9E0C-E081A4EB56C0}"/>
          </ac:spMkLst>
        </pc:spChg>
        <pc:spChg chg="add mod">
          <ac:chgData name="Thiện Phạm Lương" userId="72b80961c1bf3512" providerId="LiveId" clId="{AA84F6B5-71F4-4B82-B34A-D30E06FF4A73}" dt="2021-10-31T09:01:08.411" v="1321" actId="14100"/>
          <ac:spMkLst>
            <pc:docMk/>
            <pc:sldMk cId="129369210" sldId="259"/>
            <ac:spMk id="9" creationId="{2DCADEB9-E594-40E3-994C-0C63A15E0090}"/>
          </ac:spMkLst>
        </pc:spChg>
        <pc:spChg chg="mod">
          <ac:chgData name="Thiện Phạm Lương" userId="72b80961c1bf3512" providerId="LiveId" clId="{AA84F6B5-71F4-4B82-B34A-D30E06FF4A73}" dt="2021-10-25T16:45:06.115" v="197" actId="1036"/>
          <ac:spMkLst>
            <pc:docMk/>
            <pc:sldMk cId="129369210" sldId="259"/>
            <ac:spMk id="11" creationId="{8BB847D4-8FEE-4CC4-BEDE-321275659EC5}"/>
          </ac:spMkLst>
        </pc:spChg>
        <pc:spChg chg="mod">
          <ac:chgData name="Thiện Phạm Lương" userId="72b80961c1bf3512" providerId="LiveId" clId="{AA84F6B5-71F4-4B82-B34A-D30E06FF4A73}" dt="2021-10-25T16:45:04.206" v="195" actId="1036"/>
          <ac:spMkLst>
            <pc:docMk/>
            <pc:sldMk cId="129369210" sldId="259"/>
            <ac:spMk id="13" creationId="{8917D9E3-C0C9-4D51-90FB-9A56C56CDD0E}"/>
          </ac:spMkLst>
        </pc:spChg>
        <pc:spChg chg="mod">
          <ac:chgData name="Thiện Phạm Lương" userId="72b80961c1bf3512" providerId="LiveId" clId="{AA84F6B5-71F4-4B82-B34A-D30E06FF4A73}" dt="2021-10-25T16:45:01.812" v="193" actId="1036"/>
          <ac:spMkLst>
            <pc:docMk/>
            <pc:sldMk cId="129369210" sldId="259"/>
            <ac:spMk id="14" creationId="{39FFD071-4C11-41F4-B6A2-D8B5AA85FA72}"/>
          </ac:spMkLst>
        </pc:spChg>
        <pc:spChg chg="mod">
          <ac:chgData name="Thiện Phạm Lương" userId="72b80961c1bf3512" providerId="LiveId" clId="{AA84F6B5-71F4-4B82-B34A-D30E06FF4A73}" dt="2021-10-25T16:45:07.915" v="199" actId="1036"/>
          <ac:spMkLst>
            <pc:docMk/>
            <pc:sldMk cId="129369210" sldId="259"/>
            <ac:spMk id="6146" creationId="{F8A2E498-2F84-4369-840D-88EAF0573B4A}"/>
          </ac:spMkLst>
        </pc:spChg>
      </pc:sldChg>
      <pc:sldChg chg="modSp">
        <pc:chgData name="Thiện Phạm Lương" userId="72b80961c1bf3512" providerId="LiveId" clId="{AA84F6B5-71F4-4B82-B34A-D30E06FF4A73}" dt="2021-11-02T11:39:04.675" v="5310" actId="20577"/>
        <pc:sldMkLst>
          <pc:docMk/>
          <pc:sldMk cId="3643163716" sldId="259"/>
        </pc:sldMkLst>
        <pc:spChg chg="mod">
          <ac:chgData name="Thiện Phạm Lương" userId="72b80961c1bf3512" providerId="LiveId" clId="{AA84F6B5-71F4-4B82-B34A-D30E06FF4A73}" dt="2021-11-02T11:36:03.713" v="4711" actId="2711"/>
          <ac:spMkLst>
            <pc:docMk/>
            <pc:sldMk cId="3643163716" sldId="259"/>
            <ac:spMk id="14" creationId="{2254BD6F-C222-4EBF-A18A-FDA724EC8AEA}"/>
          </ac:spMkLst>
        </pc:spChg>
        <pc:spChg chg="mod">
          <ac:chgData name="Thiện Phạm Lương" userId="72b80961c1bf3512" providerId="LiveId" clId="{AA84F6B5-71F4-4B82-B34A-D30E06FF4A73}" dt="2021-11-02T11:37:50.011" v="5144" actId="404"/>
          <ac:spMkLst>
            <pc:docMk/>
            <pc:sldMk cId="3643163716" sldId="259"/>
            <ac:spMk id="15" creationId="{D0E6AFB4-275F-4728-9A13-27E00F9EA3A2}"/>
          </ac:spMkLst>
        </pc:spChg>
        <pc:spChg chg="mod">
          <ac:chgData name="Thiện Phạm Lương" userId="72b80961c1bf3512" providerId="LiveId" clId="{AA84F6B5-71F4-4B82-B34A-D30E06FF4A73}" dt="2021-11-02T11:37:50.011" v="5144" actId="404"/>
          <ac:spMkLst>
            <pc:docMk/>
            <pc:sldMk cId="3643163716" sldId="259"/>
            <ac:spMk id="16" creationId="{CA2E0476-BE10-4768-BE1B-A9C0072703C2}"/>
          </ac:spMkLst>
        </pc:spChg>
        <pc:spChg chg="mod">
          <ac:chgData name="Thiện Phạm Lương" userId="72b80961c1bf3512" providerId="LiveId" clId="{AA84F6B5-71F4-4B82-B34A-D30E06FF4A73}" dt="2021-11-02T11:36:21.063" v="4842" actId="6549"/>
          <ac:spMkLst>
            <pc:docMk/>
            <pc:sldMk cId="3643163716" sldId="259"/>
            <ac:spMk id="24" creationId="{4605F6AC-8356-4661-B6A4-309609CF4CCF}"/>
          </ac:spMkLst>
        </pc:spChg>
        <pc:spChg chg="mod">
          <ac:chgData name="Thiện Phạm Lương" userId="72b80961c1bf3512" providerId="LiveId" clId="{AA84F6B5-71F4-4B82-B34A-D30E06FF4A73}" dt="2021-11-02T11:37:50.011" v="5144" actId="404"/>
          <ac:spMkLst>
            <pc:docMk/>
            <pc:sldMk cId="3643163716" sldId="259"/>
            <ac:spMk id="25" creationId="{9897B1B9-EB78-41AF-AC33-1E8F7714B11F}"/>
          </ac:spMkLst>
        </pc:spChg>
        <pc:spChg chg="mod">
          <ac:chgData name="Thiện Phạm Lương" userId="72b80961c1bf3512" providerId="LiveId" clId="{AA84F6B5-71F4-4B82-B34A-D30E06FF4A73}" dt="2021-11-02T11:37:50.011" v="5144" actId="404"/>
          <ac:spMkLst>
            <pc:docMk/>
            <pc:sldMk cId="3643163716" sldId="259"/>
            <ac:spMk id="27" creationId="{D96707EC-5A82-4050-B897-6DBAB63AC957}"/>
          </ac:spMkLst>
        </pc:spChg>
        <pc:spChg chg="mod">
          <ac:chgData name="Thiện Phạm Lương" userId="72b80961c1bf3512" providerId="LiveId" clId="{AA84F6B5-71F4-4B82-B34A-D30E06FF4A73}" dt="2021-11-02T11:37:50.011" v="5144" actId="404"/>
          <ac:spMkLst>
            <pc:docMk/>
            <pc:sldMk cId="3643163716" sldId="259"/>
            <ac:spMk id="31" creationId="{8DD63B39-09F3-4F04-83CD-408FC7619A90}"/>
          </ac:spMkLst>
        </pc:spChg>
        <pc:spChg chg="mod">
          <ac:chgData name="Thiện Phạm Lương" userId="72b80961c1bf3512" providerId="LiveId" clId="{AA84F6B5-71F4-4B82-B34A-D30E06FF4A73}" dt="2021-11-02T11:37:50.011" v="5144" actId="404"/>
          <ac:spMkLst>
            <pc:docMk/>
            <pc:sldMk cId="3643163716" sldId="259"/>
            <ac:spMk id="32" creationId="{A6F11D1C-4D08-4BAF-9A3D-4AC673B9036B}"/>
          </ac:spMkLst>
        </pc:spChg>
        <pc:spChg chg="mod">
          <ac:chgData name="Thiện Phạm Lương" userId="72b80961c1bf3512" providerId="LiveId" clId="{AA84F6B5-71F4-4B82-B34A-D30E06FF4A73}" dt="2021-11-02T11:37:50.011" v="5144" actId="404"/>
          <ac:spMkLst>
            <pc:docMk/>
            <pc:sldMk cId="3643163716" sldId="259"/>
            <ac:spMk id="33" creationId="{9B5DABB8-849A-4D2D-930C-9CA07BFC5BDE}"/>
          </ac:spMkLst>
        </pc:spChg>
        <pc:spChg chg="mod">
          <ac:chgData name="Thiện Phạm Lương" userId="72b80961c1bf3512" providerId="LiveId" clId="{AA84F6B5-71F4-4B82-B34A-D30E06FF4A73}" dt="2021-11-02T11:39:04.675" v="5310" actId="20577"/>
          <ac:spMkLst>
            <pc:docMk/>
            <pc:sldMk cId="3643163716" sldId="259"/>
            <ac:spMk id="34" creationId="{42A746A3-96B8-42A5-8EFA-A104DB6B2F69}"/>
          </ac:spMkLst>
        </pc:spChg>
        <pc:picChg chg="mod">
          <ac:chgData name="Thiện Phạm Lương" userId="72b80961c1bf3512" providerId="LiveId" clId="{AA84F6B5-71F4-4B82-B34A-D30E06FF4A73}" dt="2021-11-02T11:36:03.713" v="4711" actId="2711"/>
          <ac:picMkLst>
            <pc:docMk/>
            <pc:sldMk cId="3643163716" sldId="259"/>
            <ac:picMk id="26" creationId="{69C01B56-DA3A-41A9-AE57-D9F13F2E1984}"/>
          </ac:picMkLst>
        </pc:picChg>
        <pc:picChg chg="mod">
          <ac:chgData name="Thiện Phạm Lương" userId="72b80961c1bf3512" providerId="LiveId" clId="{AA84F6B5-71F4-4B82-B34A-D30E06FF4A73}" dt="2021-11-02T11:36:03.713" v="4711" actId="2711"/>
          <ac:picMkLst>
            <pc:docMk/>
            <pc:sldMk cId="3643163716" sldId="259"/>
            <ac:picMk id="38" creationId="{94477BC5-B6D0-442B-AA84-FC52C48B009B}"/>
          </ac:picMkLst>
        </pc:picChg>
        <pc:picChg chg="mod">
          <ac:chgData name="Thiện Phạm Lương" userId="72b80961c1bf3512" providerId="LiveId" clId="{AA84F6B5-71F4-4B82-B34A-D30E06FF4A73}" dt="2021-11-02T11:36:03.713" v="4711" actId="2711"/>
          <ac:picMkLst>
            <pc:docMk/>
            <pc:sldMk cId="3643163716" sldId="259"/>
            <ac:picMk id="39" creationId="{68BE9F49-5BDC-4DC0-880E-ABA272EC2901}"/>
          </ac:picMkLst>
        </pc:picChg>
        <pc:picChg chg="mod">
          <ac:chgData name="Thiện Phạm Lương" userId="72b80961c1bf3512" providerId="LiveId" clId="{AA84F6B5-71F4-4B82-B34A-D30E06FF4A73}" dt="2021-11-02T11:36:03.713" v="4711" actId="2711"/>
          <ac:picMkLst>
            <pc:docMk/>
            <pc:sldMk cId="3643163716" sldId="259"/>
            <ac:picMk id="40" creationId="{7942E890-12CD-490E-BBD3-364B92887EF6}"/>
          </ac:picMkLst>
        </pc:picChg>
        <pc:picChg chg="mod">
          <ac:chgData name="Thiện Phạm Lương" userId="72b80961c1bf3512" providerId="LiveId" clId="{AA84F6B5-71F4-4B82-B34A-D30E06FF4A73}" dt="2021-11-02T11:36:03.713" v="4711" actId="2711"/>
          <ac:picMkLst>
            <pc:docMk/>
            <pc:sldMk cId="3643163716" sldId="259"/>
            <ac:picMk id="41" creationId="{1959E413-37BE-4F97-ADD0-1237CBCB68D0}"/>
          </ac:picMkLst>
        </pc:picChg>
        <pc:cxnChg chg="mod">
          <ac:chgData name="Thiện Phạm Lương" userId="72b80961c1bf3512" providerId="LiveId" clId="{AA84F6B5-71F4-4B82-B34A-D30E06FF4A73}" dt="2021-11-02T11:36:03.713" v="4711" actId="2711"/>
          <ac:cxnSpMkLst>
            <pc:docMk/>
            <pc:sldMk cId="3643163716" sldId="259"/>
            <ac:cxnSpMk id="21" creationId="{B4199134-2609-4E66-A329-2863BCCC5133}"/>
          </ac:cxnSpMkLst>
        </pc:cxnChg>
        <pc:cxnChg chg="mod">
          <ac:chgData name="Thiện Phạm Lương" userId="72b80961c1bf3512" providerId="LiveId" clId="{AA84F6B5-71F4-4B82-B34A-D30E06FF4A73}" dt="2021-11-02T11:36:03.713" v="4711" actId="2711"/>
          <ac:cxnSpMkLst>
            <pc:docMk/>
            <pc:sldMk cId="3643163716" sldId="259"/>
            <ac:cxnSpMk id="22" creationId="{2F7D700C-B032-496C-9680-57633EB31182}"/>
          </ac:cxnSpMkLst>
        </pc:cxnChg>
        <pc:cxnChg chg="mod">
          <ac:chgData name="Thiện Phạm Lương" userId="72b80961c1bf3512" providerId="LiveId" clId="{AA84F6B5-71F4-4B82-B34A-D30E06FF4A73}" dt="2021-11-02T11:36:03.713" v="4711" actId="2711"/>
          <ac:cxnSpMkLst>
            <pc:docMk/>
            <pc:sldMk cId="3643163716" sldId="259"/>
            <ac:cxnSpMk id="23" creationId="{C7B0FE9C-F303-49FF-B30D-C4457E06642A}"/>
          </ac:cxnSpMkLst>
        </pc:cxnChg>
      </pc:sldChg>
      <pc:sldChg chg="addSp modSp mod modAnim">
        <pc:chgData name="Thiện Phạm Lương" userId="72b80961c1bf3512" providerId="LiveId" clId="{AA84F6B5-71F4-4B82-B34A-D30E06FF4A73}" dt="2021-10-31T09:02:05.054" v="1323" actId="14100"/>
        <pc:sldMkLst>
          <pc:docMk/>
          <pc:sldMk cId="0" sldId="262"/>
        </pc:sldMkLst>
        <pc:spChg chg="mod">
          <ac:chgData name="Thiện Phạm Lương" userId="72b80961c1bf3512" providerId="LiveId" clId="{AA84F6B5-71F4-4B82-B34A-D30E06FF4A73}" dt="2021-10-26T03:51:41.036" v="256" actId="207"/>
          <ac:spMkLst>
            <pc:docMk/>
            <pc:sldMk cId="0" sldId="262"/>
            <ac:spMk id="6146" creationId="{97D43C5C-7E0D-460A-AE87-BA622D02D1E1}"/>
          </ac:spMkLst>
        </pc:spChg>
        <pc:spChg chg="mod">
          <ac:chgData name="Thiện Phạm Lương" userId="72b80961c1bf3512" providerId="LiveId" clId="{AA84F6B5-71F4-4B82-B34A-D30E06FF4A73}" dt="2021-10-31T09:02:05.054" v="1323" actId="14100"/>
          <ac:spMkLst>
            <pc:docMk/>
            <pc:sldMk cId="0" sldId="262"/>
            <ac:spMk id="9228" creationId="{D850ADED-9749-43F5-A4D4-30AC12C8F1C1}"/>
          </ac:spMkLst>
        </pc:spChg>
        <pc:picChg chg="add mod">
          <ac:chgData name="Thiện Phạm Lương" userId="72b80961c1bf3512" providerId="LiveId" clId="{AA84F6B5-71F4-4B82-B34A-D30E06FF4A73}" dt="2021-10-30T10:31:19.322" v="633" actId="14100"/>
          <ac:picMkLst>
            <pc:docMk/>
            <pc:sldMk cId="0" sldId="262"/>
            <ac:picMk id="3" creationId="{2290C480-C22B-4625-AD79-E558764A145D}"/>
          </ac:picMkLst>
        </pc:picChg>
        <pc:picChg chg="mod">
          <ac:chgData name="Thiện Phạm Lương" userId="72b80961c1bf3512" providerId="LiveId" clId="{AA84F6B5-71F4-4B82-B34A-D30E06FF4A73}" dt="2021-10-30T10:32:05.190" v="647" actId="14100"/>
          <ac:picMkLst>
            <pc:docMk/>
            <pc:sldMk cId="0" sldId="262"/>
            <ac:picMk id="9226" creationId="{755212E1-65B0-4972-BBBD-0D9A857E7D41}"/>
          </ac:picMkLst>
        </pc:picChg>
        <pc:picChg chg="mod">
          <ac:chgData name="Thiện Phạm Lương" userId="72b80961c1bf3512" providerId="LiveId" clId="{AA84F6B5-71F4-4B82-B34A-D30E06FF4A73}" dt="2021-10-30T10:32:12.169" v="651" actId="14100"/>
          <ac:picMkLst>
            <pc:docMk/>
            <pc:sldMk cId="0" sldId="262"/>
            <ac:picMk id="9227" creationId="{9AB682A0-39A4-4C10-AB5D-7110304694F2}"/>
          </ac:picMkLst>
        </pc:picChg>
        <pc:picChg chg="mod">
          <ac:chgData name="Thiện Phạm Lương" userId="72b80961c1bf3512" providerId="LiveId" clId="{AA84F6B5-71F4-4B82-B34A-D30E06FF4A73}" dt="2021-10-25T16:46:23.535" v="213" actId="1076"/>
          <ac:picMkLst>
            <pc:docMk/>
            <pc:sldMk cId="0" sldId="262"/>
            <ac:picMk id="9229" creationId="{8C7DA443-695D-4CE1-A24D-49EA20ED4AFA}"/>
          </ac:picMkLst>
        </pc:picChg>
        <pc:picChg chg="mod">
          <ac:chgData name="Thiện Phạm Lương" userId="72b80961c1bf3512" providerId="LiveId" clId="{AA84F6B5-71F4-4B82-B34A-D30E06FF4A73}" dt="2021-10-30T10:32:07.028" v="648" actId="14100"/>
          <ac:picMkLst>
            <pc:docMk/>
            <pc:sldMk cId="0" sldId="262"/>
            <ac:picMk id="9230" creationId="{E7587A83-ABC4-401B-AE41-7711FAB7267D}"/>
          </ac:picMkLst>
        </pc:picChg>
        <pc:picChg chg="mod">
          <ac:chgData name="Thiện Phạm Lương" userId="72b80961c1bf3512" providerId="LiveId" clId="{AA84F6B5-71F4-4B82-B34A-D30E06FF4A73}" dt="2021-10-25T16:46:18.493" v="210" actId="1076"/>
          <ac:picMkLst>
            <pc:docMk/>
            <pc:sldMk cId="0" sldId="262"/>
            <ac:picMk id="9231" creationId="{CEE57EC8-9729-4000-9204-CE087F4DB23C}"/>
          </ac:picMkLst>
        </pc:picChg>
        <pc:picChg chg="mod">
          <ac:chgData name="Thiện Phạm Lương" userId="72b80961c1bf3512" providerId="LiveId" clId="{AA84F6B5-71F4-4B82-B34A-D30E06FF4A73}" dt="2021-10-30T10:32:07.600" v="649" actId="1076"/>
          <ac:picMkLst>
            <pc:docMk/>
            <pc:sldMk cId="0" sldId="262"/>
            <ac:picMk id="9232" creationId="{B8CA443E-14BE-4032-BE3C-73DE967FEF64}"/>
          </ac:picMkLst>
        </pc:picChg>
        <pc:picChg chg="mod">
          <ac:chgData name="Thiện Phạm Lương" userId="72b80961c1bf3512" providerId="LiveId" clId="{AA84F6B5-71F4-4B82-B34A-D30E06FF4A73}" dt="2021-10-30T10:32:09.589" v="650" actId="14100"/>
          <ac:picMkLst>
            <pc:docMk/>
            <pc:sldMk cId="0" sldId="262"/>
            <ac:picMk id="9233" creationId="{AAC69F3E-A86E-4796-8A66-0C4EDB8A6D53}"/>
          </ac:picMkLst>
        </pc:picChg>
      </pc:sldChg>
      <pc:sldChg chg="addSp modSp mod modAnim">
        <pc:chgData name="Thiện Phạm Lương" userId="72b80961c1bf3512" providerId="LiveId" clId="{AA84F6B5-71F4-4B82-B34A-D30E06FF4A73}" dt="2021-10-30T10:31:46.397" v="646" actId="1035"/>
        <pc:sldMkLst>
          <pc:docMk/>
          <pc:sldMk cId="0" sldId="265"/>
        </pc:sldMkLst>
        <pc:spChg chg="mod">
          <ac:chgData name="Thiện Phạm Lương" userId="72b80961c1bf3512" providerId="LiveId" clId="{AA84F6B5-71F4-4B82-B34A-D30E06FF4A73}" dt="2021-10-30T10:31:46.397" v="646" actId="1035"/>
          <ac:spMkLst>
            <pc:docMk/>
            <pc:sldMk cId="0" sldId="265"/>
            <ac:spMk id="10242" creationId="{F917BB38-F0FE-4AF2-81F6-93293506008D}"/>
          </ac:spMkLst>
        </pc:spChg>
        <pc:picChg chg="add mod">
          <ac:chgData name="Thiện Phạm Lương" userId="72b80961c1bf3512" providerId="LiveId" clId="{AA84F6B5-71F4-4B82-B34A-D30E06FF4A73}" dt="2021-10-30T10:31:23.017" v="634" actId="14100"/>
          <ac:picMkLst>
            <pc:docMk/>
            <pc:sldMk cId="0" sldId="265"/>
            <ac:picMk id="10" creationId="{68B921BF-AAE9-49F7-A072-1A6386E0407E}"/>
          </ac:picMkLst>
        </pc:picChg>
        <pc:picChg chg="mod">
          <ac:chgData name="Thiện Phạm Lương" userId="72b80961c1bf3512" providerId="LiveId" clId="{AA84F6B5-71F4-4B82-B34A-D30E06FF4A73}" dt="2021-10-30T10:31:37.835" v="640" actId="14100"/>
          <ac:picMkLst>
            <pc:docMk/>
            <pc:sldMk cId="0" sldId="265"/>
            <ac:picMk id="10243" creationId="{7EE9B13E-8759-4525-B432-8068AE2C9193}"/>
          </ac:picMkLst>
        </pc:picChg>
        <pc:picChg chg="mod">
          <ac:chgData name="Thiện Phạm Lương" userId="72b80961c1bf3512" providerId="LiveId" clId="{AA84F6B5-71F4-4B82-B34A-D30E06FF4A73}" dt="2021-10-30T10:31:31.865" v="638" actId="1076"/>
          <ac:picMkLst>
            <pc:docMk/>
            <pc:sldMk cId="0" sldId="265"/>
            <ac:picMk id="10244" creationId="{16803191-0217-4127-A96D-DC02A4C0D9E7}"/>
          </ac:picMkLst>
        </pc:picChg>
        <pc:picChg chg="mod">
          <ac:chgData name="Thiện Phạm Lương" userId="72b80961c1bf3512" providerId="LiveId" clId="{AA84F6B5-71F4-4B82-B34A-D30E06FF4A73}" dt="2021-10-25T16:46:48.674" v="223" actId="1076"/>
          <ac:picMkLst>
            <pc:docMk/>
            <pc:sldMk cId="0" sldId="265"/>
            <ac:picMk id="10245" creationId="{C68C25D5-D669-41E7-9FBF-D6439AE69A4A}"/>
          </ac:picMkLst>
        </pc:picChg>
        <pc:picChg chg="mod">
          <ac:chgData name="Thiện Phạm Lương" userId="72b80961c1bf3512" providerId="LiveId" clId="{AA84F6B5-71F4-4B82-B34A-D30E06FF4A73}" dt="2021-10-30T10:31:34.458" v="639" actId="14100"/>
          <ac:picMkLst>
            <pc:docMk/>
            <pc:sldMk cId="0" sldId="265"/>
            <ac:picMk id="10246" creationId="{E714F068-A854-4BB7-AAA9-3187075957C3}"/>
          </ac:picMkLst>
        </pc:picChg>
        <pc:picChg chg="mod">
          <ac:chgData name="Thiện Phạm Lương" userId="72b80961c1bf3512" providerId="LiveId" clId="{AA84F6B5-71F4-4B82-B34A-D30E06FF4A73}" dt="2021-10-30T10:31:40.051" v="641" actId="14100"/>
          <ac:picMkLst>
            <pc:docMk/>
            <pc:sldMk cId="0" sldId="265"/>
            <ac:picMk id="10247" creationId="{B6CAE00C-5EF2-4195-9728-FE6F67C124C8}"/>
          </ac:picMkLst>
        </pc:picChg>
        <pc:picChg chg="mod">
          <ac:chgData name="Thiện Phạm Lương" userId="72b80961c1bf3512" providerId="LiveId" clId="{AA84F6B5-71F4-4B82-B34A-D30E06FF4A73}" dt="2021-10-30T10:31:27.817" v="636" actId="14100"/>
          <ac:picMkLst>
            <pc:docMk/>
            <pc:sldMk cId="0" sldId="265"/>
            <ac:picMk id="10248" creationId="{FC16EFA0-2597-4189-8B20-8FC4069D0CD5}"/>
          </ac:picMkLst>
        </pc:picChg>
        <pc:picChg chg="mod">
          <ac:chgData name="Thiện Phạm Lương" userId="72b80961c1bf3512" providerId="LiveId" clId="{AA84F6B5-71F4-4B82-B34A-D30E06FF4A73}" dt="2021-10-30T10:31:25.437" v="635" actId="14100"/>
          <ac:picMkLst>
            <pc:docMk/>
            <pc:sldMk cId="0" sldId="265"/>
            <ac:picMk id="10249" creationId="{0A3E2841-A90C-4261-A79B-BCECA5898DC0}"/>
          </ac:picMkLst>
        </pc:picChg>
      </pc:sldChg>
      <pc:sldChg chg="addSp delSp modSp mod modAnim">
        <pc:chgData name="Thiện Phạm Lương" userId="72b80961c1bf3512" providerId="LiveId" clId="{AA84F6B5-71F4-4B82-B34A-D30E06FF4A73}" dt="2021-11-02T11:13:15.327" v="2500" actId="20577"/>
        <pc:sldMkLst>
          <pc:docMk/>
          <pc:sldMk cId="0" sldId="267"/>
        </pc:sldMkLst>
        <pc:spChg chg="mod">
          <ac:chgData name="Thiện Phạm Lương" userId="72b80961c1bf3512" providerId="LiveId" clId="{AA84F6B5-71F4-4B82-B34A-D30E06FF4A73}" dt="2021-10-31T09:18:01.481" v="1337" actId="123"/>
          <ac:spMkLst>
            <pc:docMk/>
            <pc:sldMk cId="0" sldId="267"/>
            <ac:spMk id="11" creationId="{C53D6DFF-A0CD-42CF-8BDF-BDFA25CD2517}"/>
          </ac:spMkLst>
        </pc:spChg>
        <pc:spChg chg="mod">
          <ac:chgData name="Thiện Phạm Lương" userId="72b80961c1bf3512" providerId="LiveId" clId="{AA84F6B5-71F4-4B82-B34A-D30E06FF4A73}" dt="2021-11-02T11:13:15.327" v="2500" actId="20577"/>
          <ac:spMkLst>
            <pc:docMk/>
            <pc:sldMk cId="0" sldId="267"/>
            <ac:spMk id="12" creationId="{3CF9E7A0-FC2C-44B3-8F0A-3AE8E14812FA}"/>
          </ac:spMkLst>
        </pc:spChg>
        <pc:spChg chg="add mod">
          <ac:chgData name="Thiện Phạm Lương" userId="72b80961c1bf3512" providerId="LiveId" clId="{AA84F6B5-71F4-4B82-B34A-D30E06FF4A73}" dt="2021-10-31T09:18:32.533" v="1348" actId="20577"/>
          <ac:spMkLst>
            <pc:docMk/>
            <pc:sldMk cId="0" sldId="267"/>
            <ac:spMk id="13" creationId="{34E35784-4CC0-465A-B345-6B20F05ACC70}"/>
          </ac:spMkLst>
        </pc:spChg>
        <pc:spChg chg="mod">
          <ac:chgData name="Thiện Phạm Lương" userId="72b80961c1bf3512" providerId="LiveId" clId="{AA84F6B5-71F4-4B82-B34A-D30E06FF4A73}" dt="2021-10-26T03:56:19.147" v="309" actId="20577"/>
          <ac:spMkLst>
            <pc:docMk/>
            <pc:sldMk cId="0" sldId="267"/>
            <ac:spMk id="9218" creationId="{BAB914BD-EAC9-4561-9DC4-2C245B4AD64A}"/>
          </ac:spMkLst>
        </pc:spChg>
        <pc:spChg chg="mod">
          <ac:chgData name="Thiện Phạm Lương" userId="72b80961c1bf3512" providerId="LiveId" clId="{AA84F6B5-71F4-4B82-B34A-D30E06FF4A73}" dt="2021-10-31T22:49:32.180" v="1360" actId="14100"/>
          <ac:spMkLst>
            <pc:docMk/>
            <pc:sldMk cId="0" sldId="267"/>
            <ac:spMk id="13315" creationId="{46643DD2-BB33-477B-8BB8-639902BFB014}"/>
          </ac:spMkLst>
        </pc:spChg>
        <pc:spChg chg="mod">
          <ac:chgData name="Thiện Phạm Lương" userId="72b80961c1bf3512" providerId="LiveId" clId="{AA84F6B5-71F4-4B82-B34A-D30E06FF4A73}" dt="2021-11-02T11:12:21.598" v="2438" actId="20577"/>
          <ac:spMkLst>
            <pc:docMk/>
            <pc:sldMk cId="0" sldId="267"/>
            <ac:spMk id="13317" creationId="{D44CA5A2-4476-48B0-B70E-BB60D644E7B3}"/>
          </ac:spMkLst>
        </pc:spChg>
        <pc:spChg chg="del">
          <ac:chgData name="Thiện Phạm Lương" userId="72b80961c1bf3512" providerId="LiveId" clId="{AA84F6B5-71F4-4B82-B34A-D30E06FF4A73}" dt="2021-10-26T03:52:39.832" v="273" actId="478"/>
          <ac:spMkLst>
            <pc:docMk/>
            <pc:sldMk cId="0" sldId="267"/>
            <ac:spMk id="13318" creationId="{5E90B6C4-F141-4A40-A1C9-59F9F1F65E89}"/>
          </ac:spMkLst>
        </pc:spChg>
        <pc:spChg chg="del">
          <ac:chgData name="Thiện Phạm Lương" userId="72b80961c1bf3512" providerId="LiveId" clId="{AA84F6B5-71F4-4B82-B34A-D30E06FF4A73}" dt="2021-10-26T03:52:48.134" v="274" actId="478"/>
          <ac:spMkLst>
            <pc:docMk/>
            <pc:sldMk cId="0" sldId="267"/>
            <ac:spMk id="13320" creationId="{F0623AC7-EF31-4BA4-B124-3E6F52975055}"/>
          </ac:spMkLst>
        </pc:spChg>
        <pc:picChg chg="mod">
          <ac:chgData name="Thiện Phạm Lương" userId="72b80961c1bf3512" providerId="LiveId" clId="{AA84F6B5-71F4-4B82-B34A-D30E06FF4A73}" dt="2021-10-31T22:49:28.211" v="1359" actId="14100"/>
          <ac:picMkLst>
            <pc:docMk/>
            <pc:sldMk cId="0" sldId="267"/>
            <ac:picMk id="9223" creationId="{388000B2-009C-465C-BE62-92CEA4423CDD}"/>
          </ac:picMkLst>
        </pc:picChg>
      </pc:sldChg>
      <pc:sldChg chg="addSp delSp modSp mod modAnim">
        <pc:chgData name="Thiện Phạm Lương" userId="72b80961c1bf3512" providerId="LiveId" clId="{AA84F6B5-71F4-4B82-B34A-D30E06FF4A73}" dt="2021-11-02T10:55:09.370" v="2201" actId="403"/>
        <pc:sldMkLst>
          <pc:docMk/>
          <pc:sldMk cId="0" sldId="268"/>
        </pc:sldMkLst>
        <pc:spChg chg="add mod">
          <ac:chgData name="Thiện Phạm Lương" userId="72b80961c1bf3512" providerId="LiveId" clId="{AA84F6B5-71F4-4B82-B34A-D30E06FF4A73}" dt="2021-11-02T10:55:05.212" v="2199" actId="113"/>
          <ac:spMkLst>
            <pc:docMk/>
            <pc:sldMk cId="0" sldId="268"/>
            <ac:spMk id="18" creationId="{6FBC4FE9-2FA3-4ACF-85F9-5DF3AE49EF24}"/>
          </ac:spMkLst>
        </pc:spChg>
        <pc:spChg chg="add mod">
          <ac:chgData name="Thiện Phạm Lương" userId="72b80961c1bf3512" providerId="LiveId" clId="{AA84F6B5-71F4-4B82-B34A-D30E06FF4A73}" dt="2021-11-02T10:55:09.370" v="2201" actId="403"/>
          <ac:spMkLst>
            <pc:docMk/>
            <pc:sldMk cId="0" sldId="268"/>
            <ac:spMk id="19" creationId="{843A00C9-C139-4A43-8DB8-FCF2A560492F}"/>
          </ac:spMkLst>
        </pc:spChg>
        <pc:spChg chg="mod">
          <ac:chgData name="Thiện Phạm Lương" userId="72b80961c1bf3512" providerId="LiveId" clId="{AA84F6B5-71F4-4B82-B34A-D30E06FF4A73}" dt="2021-10-26T04:05:12.728" v="386" actId="14100"/>
          <ac:spMkLst>
            <pc:docMk/>
            <pc:sldMk cId="0" sldId="268"/>
            <ac:spMk id="13315" creationId="{5F5690AB-4E3F-4DFD-BDEF-31692AF6C9D1}"/>
          </ac:spMkLst>
        </pc:spChg>
        <pc:spChg chg="del mod">
          <ac:chgData name="Thiện Phạm Lương" userId="72b80961c1bf3512" providerId="LiveId" clId="{AA84F6B5-71F4-4B82-B34A-D30E06FF4A73}" dt="2021-10-26T04:04:26.066" v="344" actId="478"/>
          <ac:spMkLst>
            <pc:docMk/>
            <pc:sldMk cId="0" sldId="268"/>
            <ac:spMk id="14338" creationId="{65A73682-FA64-434C-86EA-6ED1403EDB87}"/>
          </ac:spMkLst>
        </pc:spChg>
        <pc:picChg chg="mod">
          <ac:chgData name="Thiện Phạm Lương" userId="72b80961c1bf3512" providerId="LiveId" clId="{AA84F6B5-71F4-4B82-B34A-D30E06FF4A73}" dt="2021-10-26T04:04:47.263" v="382" actId="1037"/>
          <ac:picMkLst>
            <pc:docMk/>
            <pc:sldMk cId="0" sldId="268"/>
            <ac:picMk id="14340" creationId="{83403BD3-3FB1-4F7B-99F1-F9551683B48F}"/>
          </ac:picMkLst>
        </pc:picChg>
        <pc:picChg chg="mod">
          <ac:chgData name="Thiện Phạm Lương" userId="72b80961c1bf3512" providerId="LiveId" clId="{AA84F6B5-71F4-4B82-B34A-D30E06FF4A73}" dt="2021-10-26T04:04:47.263" v="382" actId="1037"/>
          <ac:picMkLst>
            <pc:docMk/>
            <pc:sldMk cId="0" sldId="268"/>
            <ac:picMk id="14341" creationId="{D4AEA534-50C2-4D60-9956-80F48E5859C5}"/>
          </ac:picMkLst>
        </pc:picChg>
        <pc:picChg chg="mod">
          <ac:chgData name="Thiện Phạm Lương" userId="72b80961c1bf3512" providerId="LiveId" clId="{AA84F6B5-71F4-4B82-B34A-D30E06FF4A73}" dt="2021-10-26T04:04:47.263" v="382" actId="1037"/>
          <ac:picMkLst>
            <pc:docMk/>
            <pc:sldMk cId="0" sldId="268"/>
            <ac:picMk id="14342" creationId="{BD0BEAE3-2FF6-45C6-A182-44800E051F7E}"/>
          </ac:picMkLst>
        </pc:picChg>
        <pc:picChg chg="mod">
          <ac:chgData name="Thiện Phạm Lương" userId="72b80961c1bf3512" providerId="LiveId" clId="{AA84F6B5-71F4-4B82-B34A-D30E06FF4A73}" dt="2021-10-26T04:04:47.263" v="382" actId="1037"/>
          <ac:picMkLst>
            <pc:docMk/>
            <pc:sldMk cId="0" sldId="268"/>
            <ac:picMk id="14343" creationId="{D86EE1E0-B7A5-4ABE-9FEB-6D901F45A960}"/>
          </ac:picMkLst>
        </pc:picChg>
        <pc:picChg chg="mod">
          <ac:chgData name="Thiện Phạm Lương" userId="72b80961c1bf3512" providerId="LiveId" clId="{AA84F6B5-71F4-4B82-B34A-D30E06FF4A73}" dt="2021-10-26T04:04:47.263" v="382" actId="1037"/>
          <ac:picMkLst>
            <pc:docMk/>
            <pc:sldMk cId="0" sldId="268"/>
            <ac:picMk id="14344" creationId="{4E417DBA-DC29-4ECB-A909-69C33B094009}"/>
          </ac:picMkLst>
        </pc:picChg>
        <pc:picChg chg="mod">
          <ac:chgData name="Thiện Phạm Lương" userId="72b80961c1bf3512" providerId="LiveId" clId="{AA84F6B5-71F4-4B82-B34A-D30E06FF4A73}" dt="2021-10-26T04:04:47.263" v="382" actId="1037"/>
          <ac:picMkLst>
            <pc:docMk/>
            <pc:sldMk cId="0" sldId="268"/>
            <ac:picMk id="14345" creationId="{14AA0EAD-DC17-456C-A49F-DC69E166D909}"/>
          </ac:picMkLst>
        </pc:picChg>
        <pc:picChg chg="mod">
          <ac:chgData name="Thiện Phạm Lương" userId="72b80961c1bf3512" providerId="LiveId" clId="{AA84F6B5-71F4-4B82-B34A-D30E06FF4A73}" dt="2021-10-26T04:04:47.263" v="382" actId="1037"/>
          <ac:picMkLst>
            <pc:docMk/>
            <pc:sldMk cId="0" sldId="268"/>
            <ac:picMk id="14346" creationId="{B7BFBA51-8E38-4629-BAED-5D38E0C42F3F}"/>
          </ac:picMkLst>
        </pc:picChg>
        <pc:picChg chg="mod">
          <ac:chgData name="Thiện Phạm Lương" userId="72b80961c1bf3512" providerId="LiveId" clId="{AA84F6B5-71F4-4B82-B34A-D30E06FF4A73}" dt="2021-10-26T04:04:47.263" v="382" actId="1037"/>
          <ac:picMkLst>
            <pc:docMk/>
            <pc:sldMk cId="0" sldId="268"/>
            <ac:picMk id="14347" creationId="{7335B43E-B928-4F5E-A1BF-7741ACDB2A8D}"/>
          </ac:picMkLst>
        </pc:picChg>
        <pc:picChg chg="mod">
          <ac:chgData name="Thiện Phạm Lương" userId="72b80961c1bf3512" providerId="LiveId" clId="{AA84F6B5-71F4-4B82-B34A-D30E06FF4A73}" dt="2021-10-26T04:04:47.263" v="382" actId="1037"/>
          <ac:picMkLst>
            <pc:docMk/>
            <pc:sldMk cId="0" sldId="268"/>
            <ac:picMk id="14348" creationId="{AD77AD84-375C-4E67-A768-DE20C31DD010}"/>
          </ac:picMkLst>
        </pc:picChg>
        <pc:picChg chg="mod">
          <ac:chgData name="Thiện Phạm Lương" userId="72b80961c1bf3512" providerId="LiveId" clId="{AA84F6B5-71F4-4B82-B34A-D30E06FF4A73}" dt="2021-10-26T04:04:47.263" v="382" actId="1037"/>
          <ac:picMkLst>
            <pc:docMk/>
            <pc:sldMk cId="0" sldId="268"/>
            <ac:picMk id="14349" creationId="{C9D5EA06-DCFA-4169-874A-7A380643ED84}"/>
          </ac:picMkLst>
        </pc:picChg>
        <pc:picChg chg="mod">
          <ac:chgData name="Thiện Phạm Lương" userId="72b80961c1bf3512" providerId="LiveId" clId="{AA84F6B5-71F4-4B82-B34A-D30E06FF4A73}" dt="2021-10-26T04:04:47.263" v="382" actId="1037"/>
          <ac:picMkLst>
            <pc:docMk/>
            <pc:sldMk cId="0" sldId="268"/>
            <ac:picMk id="14350" creationId="{92D20AEC-1BAB-4AAB-825F-A135BD1029A6}"/>
          </ac:picMkLst>
        </pc:picChg>
        <pc:picChg chg="mod">
          <ac:chgData name="Thiện Phạm Lương" userId="72b80961c1bf3512" providerId="LiveId" clId="{AA84F6B5-71F4-4B82-B34A-D30E06FF4A73}" dt="2021-10-26T04:04:47.263" v="382" actId="1037"/>
          <ac:picMkLst>
            <pc:docMk/>
            <pc:sldMk cId="0" sldId="268"/>
            <ac:picMk id="14351" creationId="{8498DB96-A908-4B0C-AC86-D44208FE3713}"/>
          </ac:picMkLst>
        </pc:picChg>
        <pc:picChg chg="mod">
          <ac:chgData name="Thiện Phạm Lương" userId="72b80961c1bf3512" providerId="LiveId" clId="{AA84F6B5-71F4-4B82-B34A-D30E06FF4A73}" dt="2021-10-26T04:04:47.263" v="382" actId="1037"/>
          <ac:picMkLst>
            <pc:docMk/>
            <pc:sldMk cId="0" sldId="268"/>
            <ac:picMk id="14352" creationId="{C9186A35-61C0-436C-BD98-5C9EED405209}"/>
          </ac:picMkLst>
        </pc:picChg>
        <pc:picChg chg="mod">
          <ac:chgData name="Thiện Phạm Lương" userId="72b80961c1bf3512" providerId="LiveId" clId="{AA84F6B5-71F4-4B82-B34A-D30E06FF4A73}" dt="2021-10-26T04:04:47.263" v="382" actId="1037"/>
          <ac:picMkLst>
            <pc:docMk/>
            <pc:sldMk cId="0" sldId="268"/>
            <ac:picMk id="14353" creationId="{AB223ADC-8414-4008-BE9C-D3766CDEEDCF}"/>
          </ac:picMkLst>
        </pc:picChg>
      </pc:sldChg>
      <pc:sldChg chg="del">
        <pc:chgData name="Thiện Phạm Lương" userId="72b80961c1bf3512" providerId="LiveId" clId="{AA84F6B5-71F4-4B82-B34A-D30E06FF4A73}" dt="2021-10-26T04:06:13.397" v="430" actId="47"/>
        <pc:sldMkLst>
          <pc:docMk/>
          <pc:sldMk cId="0" sldId="269"/>
        </pc:sldMkLst>
      </pc:sldChg>
      <pc:sldChg chg="addSp delSp modSp mod modAnim">
        <pc:chgData name="Thiện Phạm Lương" userId="72b80961c1bf3512" providerId="LiveId" clId="{AA84F6B5-71F4-4B82-B34A-D30E06FF4A73}" dt="2021-10-31T22:57:36.745" v="1369" actId="113"/>
        <pc:sldMkLst>
          <pc:docMk/>
          <pc:sldMk cId="0" sldId="270"/>
        </pc:sldMkLst>
        <pc:spChg chg="add mod">
          <ac:chgData name="Thiện Phạm Lương" userId="72b80961c1bf3512" providerId="LiveId" clId="{AA84F6B5-71F4-4B82-B34A-D30E06FF4A73}" dt="2021-10-26T04:10:09.510" v="567" actId="14100"/>
          <ac:spMkLst>
            <pc:docMk/>
            <pc:sldMk cId="0" sldId="270"/>
            <ac:spMk id="2" creationId="{1804C873-B825-454E-91E4-7E3830F89330}"/>
          </ac:spMkLst>
        </pc:spChg>
        <pc:spChg chg="add mod">
          <ac:chgData name="Thiện Phạm Lương" userId="72b80961c1bf3512" providerId="LiveId" clId="{AA84F6B5-71F4-4B82-B34A-D30E06FF4A73}" dt="2021-10-31T22:57:36.745" v="1369" actId="113"/>
          <ac:spMkLst>
            <pc:docMk/>
            <pc:sldMk cId="0" sldId="270"/>
            <ac:spMk id="16" creationId="{09BCA761-DB0F-4878-B511-EC21811A015B}"/>
          </ac:spMkLst>
        </pc:spChg>
        <pc:spChg chg="add del mod">
          <ac:chgData name="Thiện Phạm Lương" userId="72b80961c1bf3512" providerId="LiveId" clId="{AA84F6B5-71F4-4B82-B34A-D30E06FF4A73}" dt="2021-10-26T04:09:12.681" v="460" actId="478"/>
          <ac:spMkLst>
            <pc:docMk/>
            <pc:sldMk cId="0" sldId="270"/>
            <ac:spMk id="18" creationId="{12877FEC-73BB-4404-A2D5-75A2EC827275}"/>
          </ac:spMkLst>
        </pc:spChg>
        <pc:spChg chg="mod">
          <ac:chgData name="Thiện Phạm Lương" userId="72b80961c1bf3512" providerId="LiveId" clId="{AA84F6B5-71F4-4B82-B34A-D30E06FF4A73}" dt="2021-10-26T04:07:15.491" v="449" actId="1035"/>
          <ac:spMkLst>
            <pc:docMk/>
            <pc:sldMk cId="0" sldId="270"/>
            <ac:spMk id="15362" creationId="{C951F73D-DA5F-4906-A081-5FB37C01AAA0}"/>
          </ac:spMkLst>
        </pc:spChg>
        <pc:spChg chg="del mod">
          <ac:chgData name="Thiện Phạm Lương" userId="72b80961c1bf3512" providerId="LiveId" clId="{AA84F6B5-71F4-4B82-B34A-D30E06FF4A73}" dt="2021-10-26T04:07:20.134" v="450" actId="478"/>
          <ac:spMkLst>
            <pc:docMk/>
            <pc:sldMk cId="0" sldId="270"/>
            <ac:spMk id="15363" creationId="{F711D309-8887-4B10-AA5C-E6390C35F5A7}"/>
          </ac:spMkLst>
        </pc:spChg>
        <pc:spChg chg="mod">
          <ac:chgData name="Thiện Phạm Lương" userId="72b80961c1bf3512" providerId="LiveId" clId="{AA84F6B5-71F4-4B82-B34A-D30E06FF4A73}" dt="2021-10-26T04:07:15.491" v="449" actId="1035"/>
          <ac:spMkLst>
            <pc:docMk/>
            <pc:sldMk cId="0" sldId="270"/>
            <ac:spMk id="15364" creationId="{6D461F11-D064-4447-91E8-C5FBAD55C060}"/>
          </ac:spMkLst>
        </pc:spChg>
        <pc:spChg chg="mod">
          <ac:chgData name="Thiện Phạm Lương" userId="72b80961c1bf3512" providerId="LiveId" clId="{AA84F6B5-71F4-4B82-B34A-D30E06FF4A73}" dt="2021-10-26T04:07:15.491" v="449" actId="1035"/>
          <ac:spMkLst>
            <pc:docMk/>
            <pc:sldMk cId="0" sldId="270"/>
            <ac:spMk id="15365" creationId="{7B0473C4-940A-4E52-B0B0-BC6225CD66D2}"/>
          </ac:spMkLst>
        </pc:spChg>
        <pc:spChg chg="mod">
          <ac:chgData name="Thiện Phạm Lương" userId="72b80961c1bf3512" providerId="LiveId" clId="{AA84F6B5-71F4-4B82-B34A-D30E06FF4A73}" dt="2021-10-26T04:07:15.491" v="449" actId="1035"/>
          <ac:spMkLst>
            <pc:docMk/>
            <pc:sldMk cId="0" sldId="270"/>
            <ac:spMk id="15366" creationId="{ED86C10C-6BBC-4B73-A122-32AB3D10B6FD}"/>
          </ac:spMkLst>
        </pc:spChg>
        <pc:spChg chg="mod">
          <ac:chgData name="Thiện Phạm Lương" userId="72b80961c1bf3512" providerId="LiveId" clId="{AA84F6B5-71F4-4B82-B34A-D30E06FF4A73}" dt="2021-10-26T04:07:15.491" v="449" actId="1035"/>
          <ac:spMkLst>
            <pc:docMk/>
            <pc:sldMk cId="0" sldId="270"/>
            <ac:spMk id="15367" creationId="{DDB6BD61-794F-4EEE-8920-F099780FE240}"/>
          </ac:spMkLst>
        </pc:spChg>
        <pc:spChg chg="mod">
          <ac:chgData name="Thiện Phạm Lương" userId="72b80961c1bf3512" providerId="LiveId" clId="{AA84F6B5-71F4-4B82-B34A-D30E06FF4A73}" dt="2021-10-26T04:07:15.491" v="449" actId="1035"/>
          <ac:spMkLst>
            <pc:docMk/>
            <pc:sldMk cId="0" sldId="270"/>
            <ac:spMk id="15368" creationId="{8743B0F3-2F52-4AC1-8EC9-E87553B85CD6}"/>
          </ac:spMkLst>
        </pc:spChg>
        <pc:spChg chg="mod">
          <ac:chgData name="Thiện Phạm Lương" userId="72b80961c1bf3512" providerId="LiveId" clId="{AA84F6B5-71F4-4B82-B34A-D30E06FF4A73}" dt="2021-10-26T04:06:41.678" v="438" actId="14100"/>
          <ac:spMkLst>
            <pc:docMk/>
            <pc:sldMk cId="0" sldId="270"/>
            <ac:spMk id="15376" creationId="{29FC0E0B-6E63-435B-BD73-5496BEC9ECD1}"/>
          </ac:spMkLst>
        </pc:spChg>
        <pc:spChg chg="mod">
          <ac:chgData name="Thiện Phạm Lương" userId="72b80961c1bf3512" providerId="LiveId" clId="{AA84F6B5-71F4-4B82-B34A-D30E06FF4A73}" dt="2021-10-26T04:07:15.491" v="449" actId="1035"/>
          <ac:spMkLst>
            <pc:docMk/>
            <pc:sldMk cId="0" sldId="270"/>
            <ac:spMk id="18441" creationId="{E287A433-B2B2-4482-B39C-780DB23A67D0}"/>
          </ac:spMkLst>
        </pc:spChg>
        <pc:spChg chg="mod">
          <ac:chgData name="Thiện Phạm Lương" userId="72b80961c1bf3512" providerId="LiveId" clId="{AA84F6B5-71F4-4B82-B34A-D30E06FF4A73}" dt="2021-10-26T04:07:15.491" v="449" actId="1035"/>
          <ac:spMkLst>
            <pc:docMk/>
            <pc:sldMk cId="0" sldId="270"/>
            <ac:spMk id="18442" creationId="{98408C07-29A4-4BB4-ADE3-3E1BCA5F8332}"/>
          </ac:spMkLst>
        </pc:spChg>
        <pc:spChg chg="mod">
          <ac:chgData name="Thiện Phạm Lương" userId="72b80961c1bf3512" providerId="LiveId" clId="{AA84F6B5-71F4-4B82-B34A-D30E06FF4A73}" dt="2021-10-26T04:07:15.491" v="449" actId="1035"/>
          <ac:spMkLst>
            <pc:docMk/>
            <pc:sldMk cId="0" sldId="270"/>
            <ac:spMk id="18443" creationId="{8612B869-819F-4599-8736-5F10672F5159}"/>
          </ac:spMkLst>
        </pc:spChg>
        <pc:spChg chg="mod">
          <ac:chgData name="Thiện Phạm Lương" userId="72b80961c1bf3512" providerId="LiveId" clId="{AA84F6B5-71F4-4B82-B34A-D30E06FF4A73}" dt="2021-10-26T04:07:15.491" v="449" actId="1035"/>
          <ac:spMkLst>
            <pc:docMk/>
            <pc:sldMk cId="0" sldId="270"/>
            <ac:spMk id="18444" creationId="{2B02F2D5-D842-42AD-B5E4-CBC8E435D797}"/>
          </ac:spMkLst>
        </pc:spChg>
        <pc:spChg chg="mod">
          <ac:chgData name="Thiện Phạm Lương" userId="72b80961c1bf3512" providerId="LiveId" clId="{AA84F6B5-71F4-4B82-B34A-D30E06FF4A73}" dt="2021-10-31T22:57:30.390" v="1368" actId="20577"/>
          <ac:spMkLst>
            <pc:docMk/>
            <pc:sldMk cId="0" sldId="270"/>
            <ac:spMk id="18445" creationId="{4DDEB241-FCF3-4F01-887A-2CD50C9C68E4}"/>
          </ac:spMkLst>
        </pc:spChg>
        <pc:spChg chg="mod">
          <ac:chgData name="Thiện Phạm Lương" userId="72b80961c1bf3512" providerId="LiveId" clId="{AA84F6B5-71F4-4B82-B34A-D30E06FF4A73}" dt="2021-10-26T04:07:15.491" v="449" actId="1035"/>
          <ac:spMkLst>
            <pc:docMk/>
            <pc:sldMk cId="0" sldId="270"/>
            <ac:spMk id="18446" creationId="{DCA53C00-C988-4E51-9699-D8280DBD131A}"/>
          </ac:spMkLst>
        </pc:spChg>
      </pc:sldChg>
      <pc:sldChg chg="addSp delSp modSp mod modAnim">
        <pc:chgData name="Thiện Phạm Lương" userId="72b80961c1bf3512" providerId="LiveId" clId="{AA84F6B5-71F4-4B82-B34A-D30E06FF4A73}" dt="2021-11-02T11:16:23.332" v="2668"/>
        <pc:sldMkLst>
          <pc:docMk/>
          <pc:sldMk cId="0" sldId="271"/>
        </pc:sldMkLst>
        <pc:spChg chg="add mod">
          <ac:chgData name="Thiện Phạm Lương" userId="72b80961c1bf3512" providerId="LiveId" clId="{AA84F6B5-71F4-4B82-B34A-D30E06FF4A73}" dt="2021-11-02T11:16:14.563" v="2667" actId="403"/>
          <ac:spMkLst>
            <pc:docMk/>
            <pc:sldMk cId="0" sldId="271"/>
            <ac:spMk id="2" creationId="{D7DFBFBF-23D2-4EA2-9C97-B53ED060921D}"/>
          </ac:spMkLst>
        </pc:spChg>
        <pc:spChg chg="mod">
          <ac:chgData name="Thiện Phạm Lương" userId="72b80961c1bf3512" providerId="LiveId" clId="{AA84F6B5-71F4-4B82-B34A-D30E06FF4A73}" dt="2021-11-02T11:15:29.174" v="2530" actId="1036"/>
          <ac:spMkLst>
            <pc:docMk/>
            <pc:sldMk cId="0" sldId="271"/>
            <ac:spMk id="20484" creationId="{ED3B08CE-6B12-4CC3-82D7-4FA27EFD7D85}"/>
          </ac:spMkLst>
        </pc:spChg>
        <pc:spChg chg="mod">
          <ac:chgData name="Thiện Phạm Lương" userId="72b80961c1bf3512" providerId="LiveId" clId="{AA84F6B5-71F4-4B82-B34A-D30E06FF4A73}" dt="2021-11-02T11:15:29.174" v="2530" actId="1036"/>
          <ac:spMkLst>
            <pc:docMk/>
            <pc:sldMk cId="0" sldId="271"/>
            <ac:spMk id="20485" creationId="{60EB76B5-1764-4F42-B5B0-B6B25D4F1F38}"/>
          </ac:spMkLst>
        </pc:spChg>
        <pc:spChg chg="mod">
          <ac:chgData name="Thiện Phạm Lương" userId="72b80961c1bf3512" providerId="LiveId" clId="{AA84F6B5-71F4-4B82-B34A-D30E06FF4A73}" dt="2021-11-02T11:15:29.174" v="2530" actId="1036"/>
          <ac:spMkLst>
            <pc:docMk/>
            <pc:sldMk cId="0" sldId="271"/>
            <ac:spMk id="20486" creationId="{A1D3F21C-6276-4CDE-AF7A-2AE411DC9358}"/>
          </ac:spMkLst>
        </pc:spChg>
        <pc:spChg chg="mod">
          <ac:chgData name="Thiện Phạm Lương" userId="72b80961c1bf3512" providerId="LiveId" clId="{AA84F6B5-71F4-4B82-B34A-D30E06FF4A73}" dt="2021-11-02T11:15:29.174" v="2530" actId="1036"/>
          <ac:spMkLst>
            <pc:docMk/>
            <pc:sldMk cId="0" sldId="271"/>
            <ac:spMk id="20487" creationId="{E96A565A-52E2-4AC0-B9BE-58F51E5FEDC0}"/>
          </ac:spMkLst>
        </pc:spChg>
        <pc:spChg chg="mod">
          <ac:chgData name="Thiện Phạm Lương" userId="72b80961c1bf3512" providerId="LiveId" clId="{AA84F6B5-71F4-4B82-B34A-D30E06FF4A73}" dt="2021-11-02T11:15:29.174" v="2530" actId="1036"/>
          <ac:spMkLst>
            <pc:docMk/>
            <pc:sldMk cId="0" sldId="271"/>
            <ac:spMk id="20488" creationId="{743C35ED-102D-4753-B804-A6E2DFDFAAE0}"/>
          </ac:spMkLst>
        </pc:spChg>
        <pc:spChg chg="mod">
          <ac:chgData name="Thiện Phạm Lương" userId="72b80961c1bf3512" providerId="LiveId" clId="{AA84F6B5-71F4-4B82-B34A-D30E06FF4A73}" dt="2021-11-02T11:15:29.174" v="2530" actId="1036"/>
          <ac:spMkLst>
            <pc:docMk/>
            <pc:sldMk cId="0" sldId="271"/>
            <ac:spMk id="20489" creationId="{5A91572F-6BCA-4EAC-8619-32CEC347E754}"/>
          </ac:spMkLst>
        </pc:spChg>
        <pc:spChg chg="mod">
          <ac:chgData name="Thiện Phạm Lương" userId="72b80961c1bf3512" providerId="LiveId" clId="{AA84F6B5-71F4-4B82-B34A-D30E06FF4A73}" dt="2021-11-02T11:15:29.174" v="2530" actId="1036"/>
          <ac:spMkLst>
            <pc:docMk/>
            <pc:sldMk cId="0" sldId="271"/>
            <ac:spMk id="20490" creationId="{D88219C9-64A7-4902-8BC3-9ADEC8D05CC6}"/>
          </ac:spMkLst>
        </pc:spChg>
        <pc:spChg chg="mod">
          <ac:chgData name="Thiện Phạm Lương" userId="72b80961c1bf3512" providerId="LiveId" clId="{AA84F6B5-71F4-4B82-B34A-D30E06FF4A73}" dt="2021-11-02T11:15:29.174" v="2530" actId="1036"/>
          <ac:spMkLst>
            <pc:docMk/>
            <pc:sldMk cId="0" sldId="271"/>
            <ac:spMk id="20491" creationId="{1653B359-3C4D-4917-8EE2-FD026200979C}"/>
          </ac:spMkLst>
        </pc:spChg>
        <pc:spChg chg="mod">
          <ac:chgData name="Thiện Phạm Lương" userId="72b80961c1bf3512" providerId="LiveId" clId="{AA84F6B5-71F4-4B82-B34A-D30E06FF4A73}" dt="2021-11-02T11:15:29.174" v="2530" actId="1036"/>
          <ac:spMkLst>
            <pc:docMk/>
            <pc:sldMk cId="0" sldId="271"/>
            <ac:spMk id="20492" creationId="{81687C84-BAA0-4CA9-BEFE-B62EA4CA57D6}"/>
          </ac:spMkLst>
        </pc:spChg>
        <pc:spChg chg="mod">
          <ac:chgData name="Thiện Phạm Lương" userId="72b80961c1bf3512" providerId="LiveId" clId="{AA84F6B5-71F4-4B82-B34A-D30E06FF4A73}" dt="2021-11-02T11:15:29.174" v="2530" actId="1036"/>
          <ac:spMkLst>
            <pc:docMk/>
            <pc:sldMk cId="0" sldId="271"/>
            <ac:spMk id="20493" creationId="{7CDCD043-FD6B-41FB-885E-C8CEF99C51BE}"/>
          </ac:spMkLst>
        </pc:spChg>
        <pc:spChg chg="mod">
          <ac:chgData name="Thiện Phạm Lương" userId="72b80961c1bf3512" providerId="LiveId" clId="{AA84F6B5-71F4-4B82-B34A-D30E06FF4A73}" dt="2021-11-02T11:15:29.174" v="2530" actId="1036"/>
          <ac:spMkLst>
            <pc:docMk/>
            <pc:sldMk cId="0" sldId="271"/>
            <ac:spMk id="20494" creationId="{7410AAB2-795B-432F-8B3A-8B8B75BD3419}"/>
          </ac:spMkLst>
        </pc:spChg>
        <pc:spChg chg="mod">
          <ac:chgData name="Thiện Phạm Lương" userId="72b80961c1bf3512" providerId="LiveId" clId="{AA84F6B5-71F4-4B82-B34A-D30E06FF4A73}" dt="2021-11-02T11:15:29.174" v="2530" actId="1036"/>
          <ac:spMkLst>
            <pc:docMk/>
            <pc:sldMk cId="0" sldId="271"/>
            <ac:spMk id="20495" creationId="{2A36914A-12DA-408B-A19A-27B15EE33457}"/>
          </ac:spMkLst>
        </pc:spChg>
        <pc:spChg chg="mod">
          <ac:chgData name="Thiện Phạm Lương" userId="72b80961c1bf3512" providerId="LiveId" clId="{AA84F6B5-71F4-4B82-B34A-D30E06FF4A73}" dt="2021-11-02T11:15:29.174" v="2530" actId="1036"/>
          <ac:spMkLst>
            <pc:docMk/>
            <pc:sldMk cId="0" sldId="271"/>
            <ac:spMk id="20496" creationId="{2AE35F5B-85E4-45AC-8DD1-1E01AE193BC0}"/>
          </ac:spMkLst>
        </pc:spChg>
        <pc:spChg chg="mod">
          <ac:chgData name="Thiện Phạm Lương" userId="72b80961c1bf3512" providerId="LiveId" clId="{AA84F6B5-71F4-4B82-B34A-D30E06FF4A73}" dt="2021-11-02T11:15:29.174" v="2530" actId="1036"/>
          <ac:spMkLst>
            <pc:docMk/>
            <pc:sldMk cId="0" sldId="271"/>
            <ac:spMk id="20497" creationId="{9CC714C0-C5A8-4076-B65D-AE5AF7E6B879}"/>
          </ac:spMkLst>
        </pc:spChg>
        <pc:spChg chg="mod">
          <ac:chgData name="Thiện Phạm Lương" userId="72b80961c1bf3512" providerId="LiveId" clId="{AA84F6B5-71F4-4B82-B34A-D30E06FF4A73}" dt="2021-11-02T11:15:29.174" v="2530" actId="1036"/>
          <ac:spMkLst>
            <pc:docMk/>
            <pc:sldMk cId="0" sldId="271"/>
            <ac:spMk id="20498" creationId="{083982AB-41CA-4A3E-A0D5-76B378D0E3D1}"/>
          </ac:spMkLst>
        </pc:spChg>
        <pc:spChg chg="mod">
          <ac:chgData name="Thiện Phạm Lương" userId="72b80961c1bf3512" providerId="LiveId" clId="{AA84F6B5-71F4-4B82-B34A-D30E06FF4A73}" dt="2021-11-02T11:15:29.174" v="2530" actId="1036"/>
          <ac:spMkLst>
            <pc:docMk/>
            <pc:sldMk cId="0" sldId="271"/>
            <ac:spMk id="20499" creationId="{0090B8DC-F191-4407-A319-973AF2903C1E}"/>
          </ac:spMkLst>
        </pc:spChg>
        <pc:spChg chg="del">
          <ac:chgData name="Thiện Phạm Lương" userId="72b80961c1bf3512" providerId="LiveId" clId="{AA84F6B5-71F4-4B82-B34A-D30E06FF4A73}" dt="2021-10-31T22:58:30.531" v="1370" actId="478"/>
          <ac:spMkLst>
            <pc:docMk/>
            <pc:sldMk cId="0" sldId="271"/>
            <ac:spMk id="20500" creationId="{3DBE8516-EA1E-40D9-AF39-9381CDCDD4F8}"/>
          </ac:spMkLst>
        </pc:spChg>
      </pc:sldChg>
      <pc:sldChg chg="del">
        <pc:chgData name="Thiện Phạm Lương" userId="72b80961c1bf3512" providerId="LiveId" clId="{AA84F6B5-71F4-4B82-B34A-D30E06FF4A73}" dt="2021-11-01T09:18:41.201" v="1933" actId="47"/>
        <pc:sldMkLst>
          <pc:docMk/>
          <pc:sldMk cId="0" sldId="274"/>
        </pc:sldMkLst>
      </pc:sldChg>
      <pc:sldChg chg="del">
        <pc:chgData name="Thiện Phạm Lương" userId="72b80961c1bf3512" providerId="LiveId" clId="{AA84F6B5-71F4-4B82-B34A-D30E06FF4A73}" dt="2021-11-01T09:21:04.961" v="1939" actId="47"/>
        <pc:sldMkLst>
          <pc:docMk/>
          <pc:sldMk cId="0" sldId="275"/>
        </pc:sldMkLst>
      </pc:sldChg>
      <pc:sldChg chg="modSp mod">
        <pc:chgData name="Thiện Phạm Lương" userId="72b80961c1bf3512" providerId="LiveId" clId="{AA84F6B5-71F4-4B82-B34A-D30E06FF4A73}" dt="2021-11-02T11:17:23.950" v="2697" actId="20577"/>
        <pc:sldMkLst>
          <pc:docMk/>
          <pc:sldMk cId="0" sldId="276"/>
        </pc:sldMkLst>
        <pc:spChg chg="mod">
          <ac:chgData name="Thiện Phạm Lương" userId="72b80961c1bf3512" providerId="LiveId" clId="{AA84F6B5-71F4-4B82-B34A-D30E06FF4A73}" dt="2021-11-02T11:17:23.950" v="2697" actId="20577"/>
          <ac:spMkLst>
            <pc:docMk/>
            <pc:sldMk cId="0" sldId="276"/>
            <ac:spMk id="9" creationId="{75DB809E-A6AF-4FA5-BD69-A600461FF80D}"/>
          </ac:spMkLst>
        </pc:spChg>
        <pc:spChg chg="mod">
          <ac:chgData name="Thiện Phạm Lương" userId="72b80961c1bf3512" providerId="LiveId" clId="{AA84F6B5-71F4-4B82-B34A-D30E06FF4A73}" dt="2021-10-31T08:37:52.067" v="1041" actId="20577"/>
          <ac:spMkLst>
            <pc:docMk/>
            <pc:sldMk cId="0" sldId="276"/>
            <ac:spMk id="23556" creationId="{1620257B-87A6-4274-B759-848684D36DE2}"/>
          </ac:spMkLst>
        </pc:spChg>
      </pc:sldChg>
      <pc:sldChg chg="modSp mod">
        <pc:chgData name="Thiện Phạm Lương" userId="72b80961c1bf3512" providerId="LiveId" clId="{AA84F6B5-71F4-4B82-B34A-D30E06FF4A73}" dt="2021-11-01T09:19:23.450" v="1935" actId="207"/>
        <pc:sldMkLst>
          <pc:docMk/>
          <pc:sldMk cId="0" sldId="278"/>
        </pc:sldMkLst>
        <pc:spChg chg="mod">
          <ac:chgData name="Thiện Phạm Lương" userId="72b80961c1bf3512" providerId="LiveId" clId="{AA84F6B5-71F4-4B82-B34A-D30E06FF4A73}" dt="2021-10-31T03:49:12.532" v="862" actId="14100"/>
          <ac:spMkLst>
            <pc:docMk/>
            <pc:sldMk cId="0" sldId="278"/>
            <ac:spMk id="4" creationId="{ECA3E047-08A9-4D7A-917C-F94FCAE5C0F4}"/>
          </ac:spMkLst>
        </pc:spChg>
        <pc:spChg chg="mod">
          <ac:chgData name="Thiện Phạm Lương" userId="72b80961c1bf3512" providerId="LiveId" clId="{AA84F6B5-71F4-4B82-B34A-D30E06FF4A73}" dt="2021-10-31T08:33:15.324" v="1019" actId="1037"/>
          <ac:spMkLst>
            <pc:docMk/>
            <pc:sldMk cId="0" sldId="278"/>
            <ac:spMk id="24" creationId="{5A29F2B9-77F9-44C4-9936-387848EE5D40}"/>
          </ac:spMkLst>
        </pc:spChg>
        <pc:spChg chg="mod">
          <ac:chgData name="Thiện Phạm Lương" userId="72b80961c1bf3512" providerId="LiveId" clId="{AA84F6B5-71F4-4B82-B34A-D30E06FF4A73}" dt="2021-10-31T08:37:36.301" v="1038" actId="1035"/>
          <ac:spMkLst>
            <pc:docMk/>
            <pc:sldMk cId="0" sldId="278"/>
            <ac:spMk id="24580" creationId="{26168E2C-ABF5-4E00-999A-AC6EADB38CEF}"/>
          </ac:spMkLst>
        </pc:spChg>
        <pc:spChg chg="mod">
          <ac:chgData name="Thiện Phạm Lương" userId="72b80961c1bf3512" providerId="LiveId" clId="{AA84F6B5-71F4-4B82-B34A-D30E06FF4A73}" dt="2021-11-01T09:19:23.450" v="1935" actId="207"/>
          <ac:spMkLst>
            <pc:docMk/>
            <pc:sldMk cId="0" sldId="278"/>
            <ac:spMk id="24584" creationId="{CD718E49-1D1A-4D1E-B3C6-5B99FBB057EA}"/>
          </ac:spMkLst>
        </pc:spChg>
        <pc:spChg chg="mod">
          <ac:chgData name="Thiện Phạm Lương" userId="72b80961c1bf3512" providerId="LiveId" clId="{AA84F6B5-71F4-4B82-B34A-D30E06FF4A73}" dt="2021-11-01T09:19:18.959" v="1934" actId="207"/>
          <ac:spMkLst>
            <pc:docMk/>
            <pc:sldMk cId="0" sldId="278"/>
            <ac:spMk id="26632" creationId="{7251D617-EFD8-478C-B284-DE94B8586CB9}"/>
          </ac:spMkLst>
        </pc:spChg>
      </pc:sldChg>
      <pc:sldChg chg="delSp modSp mod modAnim">
        <pc:chgData name="Thiện Phạm Lương" userId="72b80961c1bf3512" providerId="LiveId" clId="{AA84F6B5-71F4-4B82-B34A-D30E06FF4A73}" dt="2021-11-01T09:23:54.081" v="1943"/>
        <pc:sldMkLst>
          <pc:docMk/>
          <pc:sldMk cId="0" sldId="279"/>
        </pc:sldMkLst>
        <pc:spChg chg="mod">
          <ac:chgData name="Thiện Phạm Lương" userId="72b80961c1bf3512" providerId="LiveId" clId="{AA84F6B5-71F4-4B82-B34A-D30E06FF4A73}" dt="2021-10-31T08:12:29.557" v="947" actId="6549"/>
          <ac:spMkLst>
            <pc:docMk/>
            <pc:sldMk cId="0" sldId="279"/>
            <ac:spMk id="16" creationId="{63F4633B-009D-4AAD-B96E-57DEC6900EDF}"/>
          </ac:spMkLst>
        </pc:spChg>
        <pc:spChg chg="mod">
          <ac:chgData name="Thiện Phạm Lương" userId="72b80961c1bf3512" providerId="LiveId" clId="{AA84F6B5-71F4-4B82-B34A-D30E06FF4A73}" dt="2021-10-31T23:12:44.260" v="1392" actId="20577"/>
          <ac:spMkLst>
            <pc:docMk/>
            <pc:sldMk cId="0" sldId="279"/>
            <ac:spMk id="28675" creationId="{9CE153D3-E0AD-4F67-B59B-CA1A4193192B}"/>
          </ac:spMkLst>
        </pc:spChg>
        <pc:spChg chg="mod">
          <ac:chgData name="Thiện Phạm Lương" userId="72b80961c1bf3512" providerId="LiveId" clId="{AA84F6B5-71F4-4B82-B34A-D30E06FF4A73}" dt="2021-11-01T09:20:32.930" v="1936" actId="122"/>
          <ac:spMkLst>
            <pc:docMk/>
            <pc:sldMk cId="0" sldId="279"/>
            <ac:spMk id="28676" creationId="{3B511D3C-E0B0-47CC-B763-B2B964B673DC}"/>
          </ac:spMkLst>
        </pc:spChg>
        <pc:spChg chg="mod">
          <ac:chgData name="Thiện Phạm Lương" userId="72b80961c1bf3512" providerId="LiveId" clId="{AA84F6B5-71F4-4B82-B34A-D30E06FF4A73}" dt="2021-11-01T09:20:36.103" v="1937" actId="122"/>
          <ac:spMkLst>
            <pc:docMk/>
            <pc:sldMk cId="0" sldId="279"/>
            <ac:spMk id="28677" creationId="{90BB9FA3-1D73-4389-B7D5-3FB8188C2001}"/>
          </ac:spMkLst>
        </pc:spChg>
        <pc:spChg chg="mod">
          <ac:chgData name="Thiện Phạm Lương" userId="72b80961c1bf3512" providerId="LiveId" clId="{AA84F6B5-71F4-4B82-B34A-D30E06FF4A73}" dt="2021-11-01T09:20:38.345" v="1938" actId="122"/>
          <ac:spMkLst>
            <pc:docMk/>
            <pc:sldMk cId="0" sldId="279"/>
            <ac:spMk id="28678" creationId="{2BB4FAFF-5E84-4904-9F88-A4D796FD014D}"/>
          </ac:spMkLst>
        </pc:spChg>
        <pc:spChg chg="del">
          <ac:chgData name="Thiện Phạm Lương" userId="72b80961c1bf3512" providerId="LiveId" clId="{AA84F6B5-71F4-4B82-B34A-D30E06FF4A73}" dt="2021-10-31T08:13:17.572" v="959" actId="478"/>
          <ac:spMkLst>
            <pc:docMk/>
            <pc:sldMk cId="0" sldId="279"/>
            <ac:spMk id="28679" creationId="{36A57109-0A00-4447-904A-EE28B8F85BD5}"/>
          </ac:spMkLst>
        </pc:spChg>
        <pc:spChg chg="del mod">
          <ac:chgData name="Thiện Phạm Lương" userId="72b80961c1bf3512" providerId="LiveId" clId="{AA84F6B5-71F4-4B82-B34A-D30E06FF4A73}" dt="2021-10-31T08:13:14.377" v="958" actId="478"/>
          <ac:spMkLst>
            <pc:docMk/>
            <pc:sldMk cId="0" sldId="279"/>
            <ac:spMk id="28687" creationId="{6210A004-C7C4-4664-880C-4A8B27E63CC6}"/>
          </ac:spMkLst>
        </pc:spChg>
        <pc:picChg chg="mod">
          <ac:chgData name="Thiện Phạm Lương" userId="72b80961c1bf3512" providerId="LiveId" clId="{AA84F6B5-71F4-4B82-B34A-D30E06FF4A73}" dt="2021-10-31T23:09:37.340" v="1374" actId="14826"/>
          <ac:picMkLst>
            <pc:docMk/>
            <pc:sldMk cId="0" sldId="279"/>
            <ac:picMk id="28681" creationId="{2EA93038-93B6-4670-BBA3-EC13AF296A39}"/>
          </ac:picMkLst>
        </pc:picChg>
        <pc:picChg chg="mod">
          <ac:chgData name="Thiện Phạm Lương" userId="72b80961c1bf3512" providerId="LiveId" clId="{AA84F6B5-71F4-4B82-B34A-D30E06FF4A73}" dt="2021-10-31T23:05:02.240" v="1373" actId="14826"/>
          <ac:picMkLst>
            <pc:docMk/>
            <pc:sldMk cId="0" sldId="279"/>
            <ac:picMk id="28682" creationId="{D59A9A48-E61C-4062-BA57-6000AA5E5D28}"/>
          </ac:picMkLst>
        </pc:picChg>
        <pc:picChg chg="mod">
          <ac:chgData name="Thiện Phạm Lương" userId="72b80961c1bf3512" providerId="LiveId" clId="{AA84F6B5-71F4-4B82-B34A-D30E06FF4A73}" dt="2021-10-31T23:11:49.550" v="1379" actId="14100"/>
          <ac:picMkLst>
            <pc:docMk/>
            <pc:sldMk cId="0" sldId="279"/>
            <ac:picMk id="28683" creationId="{903E37FD-E468-4491-856F-A74397408DC2}"/>
          </ac:picMkLst>
        </pc:picChg>
        <pc:picChg chg="mod">
          <ac:chgData name="Thiện Phạm Lương" userId="72b80961c1bf3512" providerId="LiveId" clId="{AA84F6B5-71F4-4B82-B34A-D30E06FF4A73}" dt="2021-10-31T23:09:57.320" v="1377" actId="14100"/>
          <ac:picMkLst>
            <pc:docMk/>
            <pc:sldMk cId="0" sldId="279"/>
            <ac:picMk id="28684" creationId="{9083B04C-A5E8-4E1E-8513-2E7D07174E96}"/>
          </ac:picMkLst>
        </pc:picChg>
        <pc:picChg chg="mod">
          <ac:chgData name="Thiện Phạm Lương" userId="72b80961c1bf3512" providerId="LiveId" clId="{AA84F6B5-71F4-4B82-B34A-D30E06FF4A73}" dt="2021-10-31T23:27:32.609" v="1394" actId="14100"/>
          <ac:picMkLst>
            <pc:docMk/>
            <pc:sldMk cId="0" sldId="279"/>
            <ac:picMk id="28685" creationId="{729C9CC3-7736-4E8A-8FC9-FCB44A3402A0}"/>
          </ac:picMkLst>
        </pc:picChg>
      </pc:sldChg>
      <pc:sldChg chg="delSp modSp mod delAnim modAnim">
        <pc:chgData name="Thiện Phạm Lương" userId="72b80961c1bf3512" providerId="LiveId" clId="{AA84F6B5-71F4-4B82-B34A-D30E06FF4A73}" dt="2021-11-02T10:55:55.159" v="2212" actId="20577"/>
        <pc:sldMkLst>
          <pc:docMk/>
          <pc:sldMk cId="0" sldId="280"/>
        </pc:sldMkLst>
        <pc:spChg chg="mod">
          <ac:chgData name="Thiện Phạm Lương" userId="72b80961c1bf3512" providerId="LiveId" clId="{AA84F6B5-71F4-4B82-B34A-D30E06FF4A73}" dt="2021-10-26T04:19:45.716" v="597" actId="20577"/>
          <ac:spMkLst>
            <pc:docMk/>
            <pc:sldMk cId="0" sldId="280"/>
            <ac:spMk id="20484" creationId="{C4B413EA-9C43-4CBF-A9C0-AC7DCE0E0DCD}"/>
          </ac:spMkLst>
        </pc:spChg>
        <pc:spChg chg="mod">
          <ac:chgData name="Thiện Phạm Lương" userId="72b80961c1bf3512" providerId="LiveId" clId="{AA84F6B5-71F4-4B82-B34A-D30E06FF4A73}" dt="2021-10-26T04:19:15.775" v="589" actId="14100"/>
          <ac:spMkLst>
            <pc:docMk/>
            <pc:sldMk cId="0" sldId="280"/>
            <ac:spMk id="29698" creationId="{0E5A402B-3DA3-40DE-BADA-BCDEA39E2BD2}"/>
          </ac:spMkLst>
        </pc:spChg>
        <pc:spChg chg="mod">
          <ac:chgData name="Thiện Phạm Lương" userId="72b80961c1bf3512" providerId="LiveId" clId="{AA84F6B5-71F4-4B82-B34A-D30E06FF4A73}" dt="2021-11-02T10:55:55.159" v="2212" actId="20577"/>
          <ac:spMkLst>
            <pc:docMk/>
            <pc:sldMk cId="0" sldId="280"/>
            <ac:spMk id="30725" creationId="{DF2205DD-934F-4F9D-92A2-E201820D3AA0}"/>
          </ac:spMkLst>
        </pc:spChg>
        <pc:spChg chg="del mod">
          <ac:chgData name="Thiện Phạm Lương" userId="72b80961c1bf3512" providerId="LiveId" clId="{AA84F6B5-71F4-4B82-B34A-D30E06FF4A73}" dt="2021-11-01T09:21:08.127" v="1940" actId="478"/>
          <ac:spMkLst>
            <pc:docMk/>
            <pc:sldMk cId="0" sldId="280"/>
            <ac:spMk id="30726" creationId="{8FBC95E3-45BC-494C-AF99-626FA5AB7EF6}"/>
          </ac:spMkLst>
        </pc:spChg>
        <pc:spChg chg="del mod">
          <ac:chgData name="Thiện Phạm Lương" userId="72b80961c1bf3512" providerId="LiveId" clId="{AA84F6B5-71F4-4B82-B34A-D30E06FF4A73}" dt="2021-11-01T09:21:10.460" v="1941" actId="478"/>
          <ac:spMkLst>
            <pc:docMk/>
            <pc:sldMk cId="0" sldId="280"/>
            <ac:spMk id="30727" creationId="{E6E16B5D-5FC6-4C5C-A9D9-66339BEE95A5}"/>
          </ac:spMkLst>
        </pc:spChg>
      </pc:sldChg>
      <pc:sldChg chg="addSp delSp modSp del mod addAnim delAnim modAnim">
        <pc:chgData name="Thiện Phạm Lương" userId="72b80961c1bf3512" providerId="LiveId" clId="{AA84F6B5-71F4-4B82-B34A-D30E06FF4A73}" dt="2021-11-02T11:39:47.696" v="5324" actId="47"/>
        <pc:sldMkLst>
          <pc:docMk/>
          <pc:sldMk cId="0" sldId="281"/>
        </pc:sldMkLst>
        <pc:spChg chg="mod">
          <ac:chgData name="Thiện Phạm Lương" userId="72b80961c1bf3512" providerId="LiveId" clId="{AA84F6B5-71F4-4B82-B34A-D30E06FF4A73}" dt="2021-10-31T23:33:39.808" v="1438" actId="403"/>
          <ac:spMkLst>
            <pc:docMk/>
            <pc:sldMk cId="0" sldId="281"/>
            <ac:spMk id="2" creationId="{E7501F57-C7FD-40A6-8866-E5DAE3D72596}"/>
          </ac:spMkLst>
        </pc:spChg>
        <pc:spChg chg="del">
          <ac:chgData name="Thiện Phạm Lương" userId="72b80961c1bf3512" providerId="LiveId" clId="{AA84F6B5-71F4-4B82-B34A-D30E06FF4A73}" dt="2021-10-31T23:30:03.286" v="1411" actId="478"/>
          <ac:spMkLst>
            <pc:docMk/>
            <pc:sldMk cId="0" sldId="281"/>
            <ac:spMk id="29713" creationId="{E9C02C32-2F12-485D-BEFE-8A071C6C78B3}"/>
          </ac:spMkLst>
        </pc:spChg>
        <pc:spChg chg="mod">
          <ac:chgData name="Thiện Phạm Lương" userId="72b80961c1bf3512" providerId="LiveId" clId="{AA84F6B5-71F4-4B82-B34A-D30E06FF4A73}" dt="2021-10-31T23:30:18.119" v="1413" actId="2711"/>
          <ac:spMkLst>
            <pc:docMk/>
            <pc:sldMk cId="0" sldId="281"/>
            <ac:spMk id="29717" creationId="{AAC17F7F-9528-4B95-90FB-8B89C09314C4}"/>
          </ac:spMkLst>
        </pc:spChg>
        <pc:spChg chg="mod">
          <ac:chgData name="Thiện Phạm Lương" userId="72b80961c1bf3512" providerId="LiveId" clId="{AA84F6B5-71F4-4B82-B34A-D30E06FF4A73}" dt="2021-10-31T23:30:18.119" v="1413" actId="2711"/>
          <ac:spMkLst>
            <pc:docMk/>
            <pc:sldMk cId="0" sldId="281"/>
            <ac:spMk id="29718" creationId="{15B2AB4A-1C6B-41CC-9A06-263FEDA4425D}"/>
          </ac:spMkLst>
        </pc:spChg>
        <pc:spChg chg="del">
          <ac:chgData name="Thiện Phạm Lương" userId="72b80961c1bf3512" providerId="LiveId" clId="{AA84F6B5-71F4-4B82-B34A-D30E06FF4A73}" dt="2021-10-31T23:30:10.874" v="1412" actId="478"/>
          <ac:spMkLst>
            <pc:docMk/>
            <pc:sldMk cId="0" sldId="281"/>
            <ac:spMk id="32771" creationId="{DA2FAEB4-A58D-4B48-9E75-2B685377DFAD}"/>
          </ac:spMkLst>
        </pc:spChg>
        <pc:spChg chg="mod">
          <ac:chgData name="Thiện Phạm Lương" userId="72b80961c1bf3512" providerId="LiveId" clId="{AA84F6B5-71F4-4B82-B34A-D30E06FF4A73}" dt="2021-10-31T23:30:18.119" v="1413" actId="2711"/>
          <ac:spMkLst>
            <pc:docMk/>
            <pc:sldMk cId="0" sldId="281"/>
            <ac:spMk id="32772" creationId="{E4C1C4E1-AE66-4EE2-B1BC-42F3CB212AE9}"/>
          </ac:spMkLst>
        </pc:spChg>
        <pc:spChg chg="mod">
          <ac:chgData name="Thiện Phạm Lương" userId="72b80961c1bf3512" providerId="LiveId" clId="{AA84F6B5-71F4-4B82-B34A-D30E06FF4A73}" dt="2021-10-31T23:30:18.119" v="1413" actId="2711"/>
          <ac:spMkLst>
            <pc:docMk/>
            <pc:sldMk cId="0" sldId="281"/>
            <ac:spMk id="32773" creationId="{0B6C27B2-5064-455C-9008-08C3874A85E9}"/>
          </ac:spMkLst>
        </pc:spChg>
        <pc:spChg chg="mod">
          <ac:chgData name="Thiện Phạm Lương" userId="72b80961c1bf3512" providerId="LiveId" clId="{AA84F6B5-71F4-4B82-B34A-D30E06FF4A73}" dt="2021-10-31T23:30:18.119" v="1413" actId="2711"/>
          <ac:spMkLst>
            <pc:docMk/>
            <pc:sldMk cId="0" sldId="281"/>
            <ac:spMk id="32774" creationId="{E00DC1D3-606D-41AD-8884-7663D0C25744}"/>
          </ac:spMkLst>
        </pc:spChg>
        <pc:spChg chg="mod">
          <ac:chgData name="Thiện Phạm Lương" userId="72b80961c1bf3512" providerId="LiveId" clId="{AA84F6B5-71F4-4B82-B34A-D30E06FF4A73}" dt="2021-10-31T23:31:02.948" v="1431" actId="404"/>
          <ac:spMkLst>
            <pc:docMk/>
            <pc:sldMk cId="0" sldId="281"/>
            <ac:spMk id="32775" creationId="{7C4D9F33-6343-41F4-B5C8-6AE608A27624}"/>
          </ac:spMkLst>
        </pc:spChg>
        <pc:spChg chg="mod">
          <ac:chgData name="Thiện Phạm Lương" userId="72b80961c1bf3512" providerId="LiveId" clId="{AA84F6B5-71F4-4B82-B34A-D30E06FF4A73}" dt="2021-10-31T23:30:18.119" v="1413" actId="2711"/>
          <ac:spMkLst>
            <pc:docMk/>
            <pc:sldMk cId="0" sldId="281"/>
            <ac:spMk id="32776" creationId="{9C0D5172-CE27-405B-8F78-B1080FE15434}"/>
          </ac:spMkLst>
        </pc:spChg>
        <pc:spChg chg="mod">
          <ac:chgData name="Thiện Phạm Lương" userId="72b80961c1bf3512" providerId="LiveId" clId="{AA84F6B5-71F4-4B82-B34A-D30E06FF4A73}" dt="2021-10-31T23:30:18.119" v="1413" actId="2711"/>
          <ac:spMkLst>
            <pc:docMk/>
            <pc:sldMk cId="0" sldId="281"/>
            <ac:spMk id="32777" creationId="{6D235E88-E05E-4482-B149-C97B444748D8}"/>
          </ac:spMkLst>
        </pc:spChg>
        <pc:spChg chg="mod">
          <ac:chgData name="Thiện Phạm Lương" userId="72b80961c1bf3512" providerId="LiveId" clId="{AA84F6B5-71F4-4B82-B34A-D30E06FF4A73}" dt="2021-10-31T23:30:18.119" v="1413" actId="2711"/>
          <ac:spMkLst>
            <pc:docMk/>
            <pc:sldMk cId="0" sldId="281"/>
            <ac:spMk id="32778" creationId="{D542B25F-AD08-4B9C-AF51-E749B0219937}"/>
          </ac:spMkLst>
        </pc:spChg>
        <pc:spChg chg="mod">
          <ac:chgData name="Thiện Phạm Lương" userId="72b80961c1bf3512" providerId="LiveId" clId="{AA84F6B5-71F4-4B82-B34A-D30E06FF4A73}" dt="2021-10-31T23:30:18.119" v="1413" actId="2711"/>
          <ac:spMkLst>
            <pc:docMk/>
            <pc:sldMk cId="0" sldId="281"/>
            <ac:spMk id="32779" creationId="{B2BAED7B-D6E1-4CF1-AC83-2B156F9A930A}"/>
          </ac:spMkLst>
        </pc:spChg>
        <pc:spChg chg="mod">
          <ac:chgData name="Thiện Phạm Lương" userId="72b80961c1bf3512" providerId="LiveId" clId="{AA84F6B5-71F4-4B82-B34A-D30E06FF4A73}" dt="2021-10-31T23:30:18.119" v="1413" actId="2711"/>
          <ac:spMkLst>
            <pc:docMk/>
            <pc:sldMk cId="0" sldId="281"/>
            <ac:spMk id="32780" creationId="{E90740F0-5272-401F-B442-CDF42EA147A7}"/>
          </ac:spMkLst>
        </pc:spChg>
        <pc:spChg chg="add del mod">
          <ac:chgData name="Thiện Phạm Lương" userId="72b80961c1bf3512" providerId="LiveId" clId="{AA84F6B5-71F4-4B82-B34A-D30E06FF4A73}" dt="2021-10-31T23:33:46.008" v="1444" actId="403"/>
          <ac:spMkLst>
            <pc:docMk/>
            <pc:sldMk cId="0" sldId="281"/>
            <ac:spMk id="32783" creationId="{7DD10C89-5456-4313-A96C-2C37C99D5DE7}"/>
          </ac:spMkLst>
        </pc:spChg>
        <pc:spChg chg="mod">
          <ac:chgData name="Thiện Phạm Lương" userId="72b80961c1bf3512" providerId="LiveId" clId="{AA84F6B5-71F4-4B82-B34A-D30E06FF4A73}" dt="2021-10-31T23:33:43.218" v="1441" actId="403"/>
          <ac:spMkLst>
            <pc:docMk/>
            <pc:sldMk cId="0" sldId="281"/>
            <ac:spMk id="32784" creationId="{5E5AC47D-D8AC-4FA2-BCCC-EADC1DFFE896}"/>
          </ac:spMkLst>
        </pc:spChg>
      </pc:sldChg>
      <pc:sldChg chg="delSp modSp mod modAnim">
        <pc:chgData name="Thiện Phạm Lương" userId="72b80961c1bf3512" providerId="LiveId" clId="{AA84F6B5-71F4-4B82-B34A-D30E06FF4A73}" dt="2021-10-31T23:40:04.888" v="1932" actId="478"/>
        <pc:sldMkLst>
          <pc:docMk/>
          <pc:sldMk cId="0" sldId="282"/>
        </pc:sldMkLst>
        <pc:spChg chg="del mod">
          <ac:chgData name="Thiện Phạm Lương" userId="72b80961c1bf3512" providerId="LiveId" clId="{AA84F6B5-71F4-4B82-B34A-D30E06FF4A73}" dt="2021-10-31T23:31:24.678" v="1432" actId="478"/>
          <ac:spMkLst>
            <pc:docMk/>
            <pc:sldMk cId="0" sldId="282"/>
            <ac:spMk id="2" creationId="{A5B9C138-7963-41EF-ADF2-9E56205194A2}"/>
          </ac:spMkLst>
        </pc:spChg>
        <pc:spChg chg="mod">
          <ac:chgData name="Thiện Phạm Lương" userId="72b80961c1bf3512" providerId="LiveId" clId="{AA84F6B5-71F4-4B82-B34A-D30E06FF4A73}" dt="2021-10-31T23:29:16.459" v="1402" actId="14100"/>
          <ac:spMkLst>
            <pc:docMk/>
            <pc:sldMk cId="0" sldId="282"/>
            <ac:spMk id="28674" creationId="{2C512AFC-7E94-4D53-8D33-D02B81F55D55}"/>
          </ac:spMkLst>
        </pc:spChg>
        <pc:spChg chg="del mod">
          <ac:chgData name="Thiện Phạm Lương" userId="72b80961c1bf3512" providerId="LiveId" clId="{AA84F6B5-71F4-4B82-B34A-D30E06FF4A73}" dt="2021-10-31T23:37:16.938" v="1589" actId="478"/>
          <ac:spMkLst>
            <pc:docMk/>
            <pc:sldMk cId="0" sldId="282"/>
            <ac:spMk id="31747" creationId="{CA4A4213-EDAF-4725-9659-3CE80C43DBDE}"/>
          </ac:spMkLst>
        </pc:spChg>
        <pc:spChg chg="del mod">
          <ac:chgData name="Thiện Phạm Lương" userId="72b80961c1bf3512" providerId="LiveId" clId="{AA84F6B5-71F4-4B82-B34A-D30E06FF4A73}" dt="2021-10-31T23:40:04.888" v="1932" actId="478"/>
          <ac:spMkLst>
            <pc:docMk/>
            <pc:sldMk cId="0" sldId="282"/>
            <ac:spMk id="31752" creationId="{80BEB958-9C94-4A26-9A22-9EFB1E1A769F}"/>
          </ac:spMkLst>
        </pc:spChg>
        <pc:spChg chg="mod">
          <ac:chgData name="Thiện Phạm Lương" userId="72b80961c1bf3512" providerId="LiveId" clId="{AA84F6B5-71F4-4B82-B34A-D30E06FF4A73}" dt="2021-10-31T23:40:01.008" v="1931" actId="122"/>
          <ac:spMkLst>
            <pc:docMk/>
            <pc:sldMk cId="0" sldId="282"/>
            <ac:spMk id="31753" creationId="{2201735B-D1FC-4828-A838-84F86A1A73F3}"/>
          </ac:spMkLst>
        </pc:spChg>
        <pc:picChg chg="mod">
          <ac:chgData name="Thiện Phạm Lương" userId="72b80961c1bf3512" providerId="LiveId" clId="{AA84F6B5-71F4-4B82-B34A-D30E06FF4A73}" dt="2021-10-30T10:42:09.764" v="679" actId="2711"/>
          <ac:picMkLst>
            <pc:docMk/>
            <pc:sldMk cId="0" sldId="282"/>
            <ac:picMk id="31748" creationId="{F15D21AC-E4EC-439A-9E01-8BFDA3E0A38F}"/>
          </ac:picMkLst>
        </pc:picChg>
        <pc:picChg chg="mod">
          <ac:chgData name="Thiện Phạm Lương" userId="72b80961c1bf3512" providerId="LiveId" clId="{AA84F6B5-71F4-4B82-B34A-D30E06FF4A73}" dt="2021-10-30T10:42:09.764" v="679" actId="2711"/>
          <ac:picMkLst>
            <pc:docMk/>
            <pc:sldMk cId="0" sldId="282"/>
            <ac:picMk id="31749" creationId="{092BEA53-3061-4887-8A56-9BFE93D7C8D2}"/>
          </ac:picMkLst>
        </pc:picChg>
        <pc:picChg chg="mod">
          <ac:chgData name="Thiện Phạm Lương" userId="72b80961c1bf3512" providerId="LiveId" clId="{AA84F6B5-71F4-4B82-B34A-D30E06FF4A73}" dt="2021-10-30T10:42:09.764" v="679" actId="2711"/>
          <ac:picMkLst>
            <pc:docMk/>
            <pc:sldMk cId="0" sldId="282"/>
            <ac:picMk id="31750" creationId="{13D58B02-850A-45C3-8F23-761F8A737D4E}"/>
          </ac:picMkLst>
        </pc:picChg>
        <pc:picChg chg="mod">
          <ac:chgData name="Thiện Phạm Lương" userId="72b80961c1bf3512" providerId="LiveId" clId="{AA84F6B5-71F4-4B82-B34A-D30E06FF4A73}" dt="2021-10-30T10:42:09.764" v="679" actId="2711"/>
          <ac:picMkLst>
            <pc:docMk/>
            <pc:sldMk cId="0" sldId="282"/>
            <ac:picMk id="31751" creationId="{26821AC8-46BA-4927-9EBC-E49A98305ADF}"/>
          </ac:picMkLst>
        </pc:picChg>
        <pc:picChg chg="mod">
          <ac:chgData name="Thiện Phạm Lương" userId="72b80961c1bf3512" providerId="LiveId" clId="{AA84F6B5-71F4-4B82-B34A-D30E06FF4A73}" dt="2021-10-30T10:42:09.764" v="679" actId="2711"/>
          <ac:picMkLst>
            <pc:docMk/>
            <pc:sldMk cId="0" sldId="282"/>
            <ac:picMk id="31754" creationId="{77E503B4-9337-4353-86D1-D560C7573D1D}"/>
          </ac:picMkLst>
        </pc:picChg>
      </pc:sldChg>
      <pc:sldChg chg="delSp modSp del mod">
        <pc:chgData name="Thiện Phạm Lương" userId="72b80961c1bf3512" providerId="LiveId" clId="{AA84F6B5-71F4-4B82-B34A-D30E06FF4A73}" dt="2021-11-02T11:29:33.951" v="3830" actId="2696"/>
        <pc:sldMkLst>
          <pc:docMk/>
          <pc:sldMk cId="1338650471" sldId="283"/>
        </pc:sldMkLst>
        <pc:spChg chg="mod">
          <ac:chgData name="Thiện Phạm Lương" userId="72b80961c1bf3512" providerId="LiveId" clId="{AA84F6B5-71F4-4B82-B34A-D30E06FF4A73}" dt="2021-10-30T10:39:51.780" v="656" actId="403"/>
          <ac:spMkLst>
            <pc:docMk/>
            <pc:sldMk cId="1338650471" sldId="283"/>
            <ac:spMk id="37890" creationId="{CA220201-3E1D-4C39-893B-EE4DAF0DBBF2}"/>
          </ac:spMkLst>
        </pc:spChg>
        <pc:spChg chg="del">
          <ac:chgData name="Thiện Phạm Lương" userId="72b80961c1bf3512" providerId="LiveId" clId="{AA84F6B5-71F4-4B82-B34A-D30E06FF4A73}" dt="2021-11-02T11:29:15.406" v="3827" actId="478"/>
          <ac:spMkLst>
            <pc:docMk/>
            <pc:sldMk cId="1338650471" sldId="283"/>
            <ac:spMk id="37895" creationId="{0FF496FD-427C-46AD-B378-3631AA63C042}"/>
          </ac:spMkLst>
        </pc:spChg>
        <pc:picChg chg="mod">
          <ac:chgData name="Thiện Phạm Lương" userId="72b80961c1bf3512" providerId="LiveId" clId="{AA84F6B5-71F4-4B82-B34A-D30E06FF4A73}" dt="2021-11-02T11:30:20.057" v="3990" actId="14100"/>
          <ac:picMkLst>
            <pc:docMk/>
            <pc:sldMk cId="1338650471" sldId="283"/>
            <ac:picMk id="33795" creationId="{843C85E6-DE93-4DB4-93DE-D8CF49E57051}"/>
          </ac:picMkLst>
        </pc:picChg>
        <pc:picChg chg="mod">
          <ac:chgData name="Thiện Phạm Lương" userId="72b80961c1bf3512" providerId="LiveId" clId="{AA84F6B5-71F4-4B82-B34A-D30E06FF4A73}" dt="2021-11-02T11:30:32.516" v="3993" actId="14100"/>
          <ac:picMkLst>
            <pc:docMk/>
            <pc:sldMk cId="1338650471" sldId="283"/>
            <ac:picMk id="33796" creationId="{C24FA82D-91C9-417A-969A-D7FCDDD7CC33}"/>
          </ac:picMkLst>
        </pc:picChg>
      </pc:sldChg>
      <pc:sldChg chg="modSp add modAnim">
        <pc:chgData name="Thiện Phạm Lương" userId="72b80961c1bf3512" providerId="LiveId" clId="{AA84F6B5-71F4-4B82-B34A-D30E06FF4A73}" dt="2021-11-02T13:08:17.171" v="6025"/>
        <pc:sldMkLst>
          <pc:docMk/>
          <pc:sldMk cId="526585513" sldId="285"/>
        </pc:sldMkLst>
        <pc:spChg chg="mod">
          <ac:chgData name="Thiện Phạm Lương" userId="72b80961c1bf3512" providerId="LiveId" clId="{AA84F6B5-71F4-4B82-B34A-D30E06FF4A73}" dt="2021-11-02T11:42:53.735" v="5370" actId="20577"/>
          <ac:spMkLst>
            <pc:docMk/>
            <pc:sldMk cId="526585513" sldId="285"/>
            <ac:spMk id="37890" creationId="{B4E947A4-6A0A-474C-94F1-9632D96BBC34}"/>
          </ac:spMkLst>
        </pc:spChg>
      </pc:sldChg>
      <pc:sldChg chg="modSp mod modAnim">
        <pc:chgData name="Thiện Phạm Lương" userId="72b80961c1bf3512" providerId="LiveId" clId="{AA84F6B5-71F4-4B82-B34A-D30E06FF4A73}" dt="2021-11-02T11:35:40.615" v="4709" actId="1036"/>
        <pc:sldMkLst>
          <pc:docMk/>
          <pc:sldMk cId="4077211533" sldId="287"/>
        </pc:sldMkLst>
        <pc:spChg chg="mod">
          <ac:chgData name="Thiện Phạm Lương" userId="72b80961c1bf3512" providerId="LiveId" clId="{AA84F6B5-71F4-4B82-B34A-D30E06FF4A73}" dt="2021-11-02T11:35:16.496" v="4704" actId="20577"/>
          <ac:spMkLst>
            <pc:docMk/>
            <pc:sldMk cId="4077211533" sldId="287"/>
            <ac:spMk id="38916" creationId="{5058E64C-479A-4BA7-92E4-A914AB2398DB}"/>
          </ac:spMkLst>
        </pc:spChg>
        <pc:spChg chg="del">
          <ac:chgData name="Thiện Phạm Lương" userId="72b80961c1bf3512" providerId="LiveId" clId="{AA84F6B5-71F4-4B82-B34A-D30E06FF4A73}" dt="2021-11-02T11:29:20.896" v="3828" actId="478"/>
          <ac:spMkLst>
            <pc:docMk/>
            <pc:sldMk cId="4077211533" sldId="287"/>
            <ac:spMk id="38920" creationId="{3FE6D5EE-71AA-4F93-A301-BC6F7C45CF86}"/>
          </ac:spMkLst>
        </pc:spChg>
        <pc:picChg chg="mod">
          <ac:chgData name="Thiện Phạm Lương" userId="72b80961c1bf3512" providerId="LiveId" clId="{AA84F6B5-71F4-4B82-B34A-D30E06FF4A73}" dt="2021-11-02T11:35:40.615" v="4709" actId="1036"/>
          <ac:picMkLst>
            <pc:docMk/>
            <pc:sldMk cId="4077211533" sldId="287"/>
            <ac:picMk id="34818" creationId="{EA20D772-E88A-45BE-A17E-13F4127F6EE0}"/>
          </ac:picMkLst>
        </pc:picChg>
        <pc:picChg chg="mod">
          <ac:chgData name="Thiện Phạm Lương" userId="72b80961c1bf3512" providerId="LiveId" clId="{AA84F6B5-71F4-4B82-B34A-D30E06FF4A73}" dt="2021-11-02T11:35:40.615" v="4709" actId="1036"/>
          <ac:picMkLst>
            <pc:docMk/>
            <pc:sldMk cId="4077211533" sldId="287"/>
            <ac:picMk id="34819" creationId="{3988DD86-ADEF-4E92-B5D6-957408B7A426}"/>
          </ac:picMkLst>
        </pc:picChg>
        <pc:picChg chg="mod">
          <ac:chgData name="Thiện Phạm Lương" userId="72b80961c1bf3512" providerId="LiveId" clId="{AA84F6B5-71F4-4B82-B34A-D30E06FF4A73}" dt="2021-11-02T11:35:40.615" v="4709" actId="1036"/>
          <ac:picMkLst>
            <pc:docMk/>
            <pc:sldMk cId="4077211533" sldId="287"/>
            <ac:picMk id="34821" creationId="{917FCFE8-CFD5-47E4-AD1F-F5C51EDFB9DC}"/>
          </ac:picMkLst>
        </pc:picChg>
        <pc:picChg chg="mod">
          <ac:chgData name="Thiện Phạm Lương" userId="72b80961c1bf3512" providerId="LiveId" clId="{AA84F6B5-71F4-4B82-B34A-D30E06FF4A73}" dt="2021-11-02T11:35:40.615" v="4709" actId="1036"/>
          <ac:picMkLst>
            <pc:docMk/>
            <pc:sldMk cId="4077211533" sldId="287"/>
            <ac:picMk id="34822" creationId="{5DD787DA-E062-4D1F-BE92-0F69711BBC72}"/>
          </ac:picMkLst>
        </pc:picChg>
        <pc:picChg chg="mod">
          <ac:chgData name="Thiện Phạm Lương" userId="72b80961c1bf3512" providerId="LiveId" clId="{AA84F6B5-71F4-4B82-B34A-D30E06FF4A73}" dt="2021-11-02T11:35:40.615" v="4709" actId="1036"/>
          <ac:picMkLst>
            <pc:docMk/>
            <pc:sldMk cId="4077211533" sldId="287"/>
            <ac:picMk id="34823" creationId="{5586B778-FB5C-443A-BF01-AD9F5AABE77E}"/>
          </ac:picMkLst>
        </pc:picChg>
      </pc:sldChg>
      <pc:sldChg chg="delSp modSp del mod">
        <pc:chgData name="Thiện Phạm Lương" userId="72b80961c1bf3512" providerId="LiveId" clId="{AA84F6B5-71F4-4B82-B34A-D30E06FF4A73}" dt="2021-11-02T11:37:57.261" v="5145" actId="2696"/>
        <pc:sldMkLst>
          <pc:docMk/>
          <pc:sldMk cId="1032807781" sldId="288"/>
        </pc:sldMkLst>
        <pc:spChg chg="mod">
          <ac:chgData name="Thiện Phạm Lương" userId="72b80961c1bf3512" providerId="LiveId" clId="{AA84F6B5-71F4-4B82-B34A-D30E06FF4A73}" dt="2021-10-30T10:40:33.395" v="666" actId="403"/>
          <ac:spMkLst>
            <pc:docMk/>
            <pc:sldMk cId="1032807781" sldId="288"/>
            <ac:spMk id="39938" creationId="{B6B1715A-8123-4935-9853-9C84E4161553}"/>
          </ac:spMkLst>
        </pc:spChg>
        <pc:spChg chg="del">
          <ac:chgData name="Thiện Phạm Lương" userId="72b80961c1bf3512" providerId="LiveId" clId="{AA84F6B5-71F4-4B82-B34A-D30E06FF4A73}" dt="2021-11-02T11:29:26.157" v="3829" actId="478"/>
          <ac:spMkLst>
            <pc:docMk/>
            <pc:sldMk cId="1032807781" sldId="288"/>
            <ac:spMk id="39942" creationId="{A380D5F5-69C0-4F94-A874-D8A16C1A2FFE}"/>
          </ac:spMkLst>
        </pc:spChg>
      </pc:sldChg>
      <pc:sldChg chg="modSp del">
        <pc:chgData name="Thiện Phạm Lương" userId="72b80961c1bf3512" providerId="LiveId" clId="{AA84F6B5-71F4-4B82-B34A-D30E06FF4A73}" dt="2021-10-25T16:45:36.978" v="204" actId="47"/>
        <pc:sldMkLst>
          <pc:docMk/>
          <pc:sldMk cId="0" sldId="290"/>
        </pc:sldMkLst>
        <pc:spChg chg="mod">
          <ac:chgData name="Thiện Phạm Lương" userId="72b80961c1bf3512" providerId="LiveId" clId="{AA84F6B5-71F4-4B82-B34A-D30E06FF4A73}" dt="2021-10-25T16:44:25.753" v="96" actId="1035"/>
          <ac:spMkLst>
            <pc:docMk/>
            <pc:sldMk cId="0" sldId="290"/>
            <ac:spMk id="2" creationId="{DF427BA8-733D-420B-8D99-E146E80512EB}"/>
          </ac:spMkLst>
        </pc:spChg>
        <pc:spChg chg="mod">
          <ac:chgData name="Thiện Phạm Lương" userId="72b80961c1bf3512" providerId="LiveId" clId="{AA84F6B5-71F4-4B82-B34A-D30E06FF4A73}" dt="2021-10-25T16:44:12.014" v="81" actId="14100"/>
          <ac:spMkLst>
            <pc:docMk/>
            <pc:sldMk cId="0" sldId="290"/>
            <ac:spMk id="52226" creationId="{66B32C43-9AD6-46F5-AE9B-B172A6116264}"/>
          </ac:spMkLst>
        </pc:spChg>
      </pc:sldChg>
      <pc:sldChg chg="modSp mod">
        <pc:chgData name="Thiện Phạm Lương" userId="72b80961c1bf3512" providerId="LiveId" clId="{AA84F6B5-71F4-4B82-B34A-D30E06FF4A73}" dt="2021-10-26T03:52:11.633" v="261" actId="113"/>
        <pc:sldMkLst>
          <pc:docMk/>
          <pc:sldMk cId="0" sldId="292"/>
        </pc:sldMkLst>
        <pc:spChg chg="mod">
          <ac:chgData name="Thiện Phạm Lương" userId="72b80961c1bf3512" providerId="LiveId" clId="{AA84F6B5-71F4-4B82-B34A-D30E06FF4A73}" dt="2021-10-26T03:52:11.633" v="261" actId="113"/>
          <ac:spMkLst>
            <pc:docMk/>
            <pc:sldMk cId="0" sldId="292"/>
            <ac:spMk id="2" creationId="{31B6E2C4-FF60-4EE0-B02B-761B9670D2BB}"/>
          </ac:spMkLst>
        </pc:spChg>
        <pc:spChg chg="mod">
          <ac:chgData name="Thiện Phạm Lương" userId="72b80961c1bf3512" providerId="LiveId" clId="{AA84F6B5-71F4-4B82-B34A-D30E06FF4A73}" dt="2021-10-26T03:51:58.734" v="260" actId="20577"/>
          <ac:spMkLst>
            <pc:docMk/>
            <pc:sldMk cId="0" sldId="292"/>
            <ac:spMk id="8" creationId="{E6A2F828-DF0E-4F7D-A652-BF9E90E0D36E}"/>
          </ac:spMkLst>
        </pc:spChg>
      </pc:sldChg>
      <pc:sldChg chg="del">
        <pc:chgData name="Thiện Phạm Lương" userId="72b80961c1bf3512" providerId="LiveId" clId="{AA84F6B5-71F4-4B82-B34A-D30E06FF4A73}" dt="2021-10-26T03:56:32.297" v="310" actId="47"/>
        <pc:sldMkLst>
          <pc:docMk/>
          <pc:sldMk cId="0" sldId="295"/>
        </pc:sldMkLst>
      </pc:sldChg>
      <pc:sldChg chg="addSp delSp modSp mod modAnim">
        <pc:chgData name="Thiện Phạm Lương" userId="72b80961c1bf3512" providerId="LiveId" clId="{AA84F6B5-71F4-4B82-B34A-D30E06FF4A73}" dt="2021-10-27T08:01:03.598" v="601"/>
        <pc:sldMkLst>
          <pc:docMk/>
          <pc:sldMk cId="0" sldId="296"/>
        </pc:sldMkLst>
        <pc:spChg chg="mod">
          <ac:chgData name="Thiện Phạm Lương" userId="72b80961c1bf3512" providerId="LiveId" clId="{AA84F6B5-71F4-4B82-B34A-D30E06FF4A73}" dt="2021-10-26T03:56:56.664" v="311" actId="1076"/>
          <ac:spMkLst>
            <pc:docMk/>
            <pc:sldMk cId="0" sldId="296"/>
            <ac:spMk id="2" creationId="{D0F98289-AC78-47D8-AC93-8C0F693185D8}"/>
          </ac:spMkLst>
        </pc:spChg>
        <pc:spChg chg="add del mod">
          <ac:chgData name="Thiện Phạm Lương" userId="72b80961c1bf3512" providerId="LiveId" clId="{AA84F6B5-71F4-4B82-B34A-D30E06FF4A73}" dt="2021-10-26T03:57:54.359" v="333"/>
          <ac:spMkLst>
            <pc:docMk/>
            <pc:sldMk cId="0" sldId="296"/>
            <ac:spMk id="3" creationId="{E84A4963-801E-48E5-87C2-C351929347E5}"/>
          </ac:spMkLst>
        </pc:spChg>
        <pc:spChg chg="add mod">
          <ac:chgData name="Thiện Phạm Lương" userId="72b80961c1bf3512" providerId="LiveId" clId="{AA84F6B5-71F4-4B82-B34A-D30E06FF4A73}" dt="2021-10-26T03:57:29.546" v="322" actId="1035"/>
          <ac:spMkLst>
            <pc:docMk/>
            <pc:sldMk cId="0" sldId="296"/>
            <ac:spMk id="6" creationId="{EB997DD6-F116-4C6E-AF53-F28600373C4F}"/>
          </ac:spMkLst>
        </pc:spChg>
        <pc:spChg chg="mod">
          <ac:chgData name="Thiện Phạm Lương" userId="72b80961c1bf3512" providerId="LiveId" clId="{AA84F6B5-71F4-4B82-B34A-D30E06FF4A73}" dt="2021-10-26T03:57:50.116" v="331" actId="1035"/>
          <ac:spMkLst>
            <pc:docMk/>
            <pc:sldMk cId="0" sldId="296"/>
            <ac:spMk id="7" creationId="{9C460F38-FE9A-4762-8E2B-F29E25718A10}"/>
          </ac:spMkLst>
        </pc:spChg>
        <pc:spChg chg="mod">
          <ac:chgData name="Thiện Phạm Lương" userId="72b80961c1bf3512" providerId="LiveId" clId="{AA84F6B5-71F4-4B82-B34A-D30E06FF4A73}" dt="2021-10-26T03:57:43.653" v="327" actId="20577"/>
          <ac:spMkLst>
            <pc:docMk/>
            <pc:sldMk cId="0" sldId="296"/>
            <ac:spMk id="8" creationId="{977FCE4E-44EA-4F1F-88B2-5C81B9203E8C}"/>
          </ac:spMkLst>
        </pc:spChg>
      </pc:sldChg>
      <pc:sldChg chg="modSp del">
        <pc:chgData name="Thiện Phạm Lương" userId="72b80961c1bf3512" providerId="LiveId" clId="{AA84F6B5-71F4-4B82-B34A-D30E06FF4A73}" dt="2021-10-26T04:10:22.172" v="571" actId="47"/>
        <pc:sldMkLst>
          <pc:docMk/>
          <pc:sldMk cId="0" sldId="297"/>
        </pc:sldMkLst>
        <pc:spChg chg="mod">
          <ac:chgData name="Thiện Phạm Lương" userId="72b80961c1bf3512" providerId="LiveId" clId="{AA84F6B5-71F4-4B82-B34A-D30E06FF4A73}" dt="2021-10-25T16:49:33.144" v="249" actId="20577"/>
          <ac:spMkLst>
            <pc:docMk/>
            <pc:sldMk cId="0" sldId="297"/>
            <ac:spMk id="4" creationId="{6DD398BA-7638-44EE-8B1E-48E973501581}"/>
          </ac:spMkLst>
        </pc:spChg>
      </pc:sldChg>
      <pc:sldChg chg="del">
        <pc:chgData name="Thiện Phạm Lương" userId="72b80961c1bf3512" providerId="LiveId" clId="{AA84F6B5-71F4-4B82-B34A-D30E06FF4A73}" dt="2021-10-26T04:18:57.470" v="581" actId="47"/>
        <pc:sldMkLst>
          <pc:docMk/>
          <pc:sldMk cId="0" sldId="299"/>
        </pc:sldMkLst>
      </pc:sldChg>
      <pc:sldChg chg="modSp mod">
        <pc:chgData name="Thiện Phạm Lương" userId="72b80961c1bf3512" providerId="LiveId" clId="{AA84F6B5-71F4-4B82-B34A-D30E06FF4A73}" dt="2021-11-02T11:19:41.637" v="2708" actId="113"/>
        <pc:sldMkLst>
          <pc:docMk/>
          <pc:sldMk cId="0" sldId="300"/>
        </pc:sldMkLst>
        <pc:spChg chg="mod">
          <ac:chgData name="Thiện Phạm Lương" userId="72b80961c1bf3512" providerId="LiveId" clId="{AA84F6B5-71F4-4B82-B34A-D30E06FF4A73}" dt="2021-11-02T11:19:41.637" v="2708" actId="113"/>
          <ac:spMkLst>
            <pc:docMk/>
            <pc:sldMk cId="0" sldId="300"/>
            <ac:spMk id="2" creationId="{752802EC-757E-4A17-8650-595538E82FE4}"/>
          </ac:spMkLst>
        </pc:spChg>
        <pc:spChg chg="mod">
          <ac:chgData name="Thiện Phạm Lương" userId="72b80961c1bf3512" providerId="LiveId" clId="{AA84F6B5-71F4-4B82-B34A-D30E06FF4A73}" dt="2021-10-31T08:36:22.103" v="1025" actId="14100"/>
          <ac:spMkLst>
            <pc:docMk/>
            <pc:sldMk cId="0" sldId="300"/>
            <ac:spMk id="3" creationId="{390DA357-34A8-4C38-AD35-77679060CDEC}"/>
          </ac:spMkLst>
        </pc:spChg>
      </pc:sldChg>
      <pc:sldChg chg="addSp modSp mod">
        <pc:chgData name="Thiện Phạm Lương" userId="72b80961c1bf3512" providerId="LiveId" clId="{AA84F6B5-71F4-4B82-B34A-D30E06FF4A73}" dt="2021-11-02T11:19:50.717" v="2710" actId="113"/>
        <pc:sldMkLst>
          <pc:docMk/>
          <pc:sldMk cId="0" sldId="301"/>
        </pc:sldMkLst>
        <pc:spChg chg="mod">
          <ac:chgData name="Thiện Phạm Lương" userId="72b80961c1bf3512" providerId="LiveId" clId="{AA84F6B5-71F4-4B82-B34A-D30E06FF4A73}" dt="2021-11-02T11:19:47.497" v="2709" actId="113"/>
          <ac:spMkLst>
            <pc:docMk/>
            <pc:sldMk cId="0" sldId="301"/>
            <ac:spMk id="2" creationId="{46B049E4-1EBF-4450-A6F3-A85417C21D70}"/>
          </ac:spMkLst>
        </pc:spChg>
        <pc:spChg chg="add mod">
          <ac:chgData name="Thiện Phạm Lương" userId="72b80961c1bf3512" providerId="LiveId" clId="{AA84F6B5-71F4-4B82-B34A-D30E06FF4A73}" dt="2021-10-31T23:37:07.217" v="1588" actId="113"/>
          <ac:spMkLst>
            <pc:docMk/>
            <pc:sldMk cId="0" sldId="301"/>
            <ac:spMk id="3" creationId="{2820BF73-755C-49E3-B301-7745AC48447B}"/>
          </ac:spMkLst>
        </pc:spChg>
        <pc:spChg chg="mod">
          <ac:chgData name="Thiện Phạm Lương" userId="72b80961c1bf3512" providerId="LiveId" clId="{AA84F6B5-71F4-4B82-B34A-D30E06FF4A73}" dt="2021-10-31T08:39:12.496" v="1309" actId="20577"/>
          <ac:spMkLst>
            <pc:docMk/>
            <pc:sldMk cId="0" sldId="301"/>
            <ac:spMk id="7" creationId="{7F8C3F6C-9EE1-46A3-934B-C8FCC1DD1992}"/>
          </ac:spMkLst>
        </pc:spChg>
        <pc:spChg chg="mod">
          <ac:chgData name="Thiện Phạm Lương" userId="72b80961c1bf3512" providerId="LiveId" clId="{AA84F6B5-71F4-4B82-B34A-D30E06FF4A73}" dt="2021-10-31T08:39:10.155" v="1307" actId="20577"/>
          <ac:spMkLst>
            <pc:docMk/>
            <pc:sldMk cId="0" sldId="301"/>
            <ac:spMk id="8" creationId="{EC008A14-5EED-4CA3-B6E5-D8F7529E8CFF}"/>
          </ac:spMkLst>
        </pc:spChg>
        <pc:spChg chg="mod">
          <ac:chgData name="Thiện Phạm Lương" userId="72b80961c1bf3512" providerId="LiveId" clId="{AA84F6B5-71F4-4B82-B34A-D30E06FF4A73}" dt="2021-10-31T08:39:19.203" v="1314" actId="1035"/>
          <ac:spMkLst>
            <pc:docMk/>
            <pc:sldMk cId="0" sldId="301"/>
            <ac:spMk id="9" creationId="{6ED6F5AC-FBF3-4575-B52E-61DEB9777BB9}"/>
          </ac:spMkLst>
        </pc:spChg>
        <pc:spChg chg="mod">
          <ac:chgData name="Thiện Phạm Lương" userId="72b80961c1bf3512" providerId="LiveId" clId="{AA84F6B5-71F4-4B82-B34A-D30E06FF4A73}" dt="2021-11-02T11:19:50.717" v="2710" actId="113"/>
          <ac:spMkLst>
            <pc:docMk/>
            <pc:sldMk cId="0" sldId="301"/>
            <ac:spMk id="10" creationId="{F1AC5267-EDAE-4C90-BB78-78B134A5B011}"/>
          </ac:spMkLst>
        </pc:spChg>
      </pc:sldChg>
      <pc:sldChg chg="addSp delSp modSp mod modAnim">
        <pc:chgData name="Thiện Phạm Lương" userId="72b80961c1bf3512" providerId="LiveId" clId="{AA84F6B5-71F4-4B82-B34A-D30E06FF4A73}" dt="2021-11-02T11:42:36.665" v="5366" actId="207"/>
        <pc:sldMkLst>
          <pc:docMk/>
          <pc:sldMk cId="0" sldId="303"/>
        </pc:sldMkLst>
        <pc:spChg chg="add mod">
          <ac:chgData name="Thiện Phạm Lương" userId="72b80961c1bf3512" providerId="LiveId" clId="{AA84F6B5-71F4-4B82-B34A-D30E06FF4A73}" dt="2021-11-02T11:42:36.665" v="5366" actId="207"/>
          <ac:spMkLst>
            <pc:docMk/>
            <pc:sldMk cId="0" sldId="303"/>
            <ac:spMk id="2" creationId="{491DB08E-7704-46D2-BC4D-F8AE8B7A5CD6}"/>
          </ac:spMkLst>
        </pc:spChg>
        <pc:spChg chg="del mod">
          <ac:chgData name="Thiện Phạm Lương" userId="72b80961c1bf3512" providerId="LiveId" clId="{AA84F6B5-71F4-4B82-B34A-D30E06FF4A73}" dt="2021-11-02T11:42:08.886" v="5359" actId="478"/>
          <ac:spMkLst>
            <pc:docMk/>
            <pc:sldMk cId="0" sldId="303"/>
            <ac:spMk id="8" creationId="{62C75069-C985-4DC8-BD43-2C155C662D78}"/>
          </ac:spMkLst>
        </pc:spChg>
      </pc:sldChg>
      <pc:sldChg chg="modSp del mod">
        <pc:chgData name="Thiện Phạm Lương" userId="72b80961c1bf3512" providerId="LiveId" clId="{AA84F6B5-71F4-4B82-B34A-D30E06FF4A73}" dt="2021-11-02T11:41:03.945" v="5344" actId="47"/>
        <pc:sldMkLst>
          <pc:docMk/>
          <pc:sldMk cId="0" sldId="304"/>
        </pc:sldMkLst>
        <pc:spChg chg="mod">
          <ac:chgData name="Thiện Phạm Lương" userId="72b80961c1bf3512" providerId="LiveId" clId="{AA84F6B5-71F4-4B82-B34A-D30E06FF4A73}" dt="2021-11-02T11:40:10.836" v="5325" actId="113"/>
          <ac:spMkLst>
            <pc:docMk/>
            <pc:sldMk cId="0" sldId="304"/>
            <ac:spMk id="2" creationId="{ADCC4D5C-8DD1-47C3-8FC3-066D16103B63}"/>
          </ac:spMkLst>
        </pc:spChg>
      </pc:sldChg>
      <pc:sldChg chg="modSp">
        <pc:chgData name="Thiện Phạm Lương" userId="72b80961c1bf3512" providerId="LiveId" clId="{AA84F6B5-71F4-4B82-B34A-D30E06FF4A73}" dt="2021-10-25T16:42:05.454" v="77" actId="14100"/>
        <pc:sldMkLst>
          <pc:docMk/>
          <pc:sldMk cId="0" sldId="305"/>
        </pc:sldMkLst>
        <pc:picChg chg="mod">
          <ac:chgData name="Thiện Phạm Lương" userId="72b80961c1bf3512" providerId="LiveId" clId="{AA84F6B5-71F4-4B82-B34A-D30E06FF4A73}" dt="2021-10-25T16:41:46.293" v="72" actId="14100"/>
          <ac:picMkLst>
            <pc:docMk/>
            <pc:sldMk cId="0" sldId="305"/>
            <ac:picMk id="34820" creationId="{C16FFC54-4059-4B3C-A785-FC80D729712B}"/>
          </ac:picMkLst>
        </pc:picChg>
        <pc:picChg chg="mod">
          <ac:chgData name="Thiện Phạm Lương" userId="72b80961c1bf3512" providerId="LiveId" clId="{AA84F6B5-71F4-4B82-B34A-D30E06FF4A73}" dt="2021-10-25T16:42:05.454" v="77" actId="14100"/>
          <ac:picMkLst>
            <pc:docMk/>
            <pc:sldMk cId="0" sldId="305"/>
            <ac:picMk id="34821" creationId="{B33FD5F4-4831-45E3-B8BF-F06E95197442}"/>
          </ac:picMkLst>
        </pc:picChg>
        <pc:picChg chg="mod">
          <ac:chgData name="Thiện Phạm Lương" userId="72b80961c1bf3512" providerId="LiveId" clId="{AA84F6B5-71F4-4B82-B34A-D30E06FF4A73}" dt="2021-10-25T16:41:39.626" v="70" actId="14100"/>
          <ac:picMkLst>
            <pc:docMk/>
            <pc:sldMk cId="0" sldId="305"/>
            <ac:picMk id="34822" creationId="{B2A7F47B-DDCB-4689-BA3E-F9A89E8F2371}"/>
          </ac:picMkLst>
        </pc:picChg>
        <pc:picChg chg="mod">
          <ac:chgData name="Thiện Phạm Lương" userId="72b80961c1bf3512" providerId="LiveId" clId="{AA84F6B5-71F4-4B82-B34A-D30E06FF4A73}" dt="2021-10-25T16:41:58.416" v="75" actId="14100"/>
          <ac:picMkLst>
            <pc:docMk/>
            <pc:sldMk cId="0" sldId="305"/>
            <ac:picMk id="34823" creationId="{1A5BC052-1C3E-4EEE-AAA1-32E417DDB001}"/>
          </ac:picMkLst>
        </pc:picChg>
      </pc:sldChg>
      <pc:sldChg chg="modSp del">
        <pc:chgData name="Thiện Phạm Lương" userId="72b80961c1bf3512" providerId="LiveId" clId="{AA84F6B5-71F4-4B82-B34A-D30E06FF4A73}" dt="2021-11-02T11:39:44.016" v="5323" actId="47"/>
        <pc:sldMkLst>
          <pc:docMk/>
          <pc:sldMk cId="0" sldId="306"/>
        </pc:sldMkLst>
        <pc:spChg chg="mod">
          <ac:chgData name="Thiện Phạm Lương" userId="72b80961c1bf3512" providerId="LiveId" clId="{AA84F6B5-71F4-4B82-B34A-D30E06FF4A73}" dt="2021-10-30T10:41:16.862" v="671" actId="404"/>
          <ac:spMkLst>
            <pc:docMk/>
            <pc:sldMk cId="0" sldId="306"/>
            <ac:spMk id="7" creationId="{E15D4F75-CE5A-4DE3-BAC4-D3467AF1B6DB}"/>
          </ac:spMkLst>
        </pc:spChg>
      </pc:sldChg>
      <pc:sldChg chg="modSp mod">
        <pc:chgData name="Thiện Phạm Lương" userId="72b80961c1bf3512" providerId="LiveId" clId="{AA84F6B5-71F4-4B82-B34A-D30E06FF4A73}" dt="2021-11-02T11:41:30.446" v="5354" actId="113"/>
        <pc:sldMkLst>
          <pc:docMk/>
          <pc:sldMk cId="0" sldId="307"/>
        </pc:sldMkLst>
        <pc:spChg chg="mod">
          <ac:chgData name="Thiện Phạm Lương" userId="72b80961c1bf3512" providerId="LiveId" clId="{AA84F6B5-71F4-4B82-B34A-D30E06FF4A73}" dt="2021-11-02T11:41:30.446" v="5354" actId="113"/>
          <ac:spMkLst>
            <pc:docMk/>
            <pc:sldMk cId="0" sldId="307"/>
            <ac:spMk id="6" creationId="{98729761-71FF-4CD5-A251-31C89087BAA8}"/>
          </ac:spMkLst>
        </pc:spChg>
        <pc:spChg chg="mod">
          <ac:chgData name="Thiện Phạm Lương" userId="72b80961c1bf3512" providerId="LiveId" clId="{AA84F6B5-71F4-4B82-B34A-D30E06FF4A73}" dt="2021-10-25T16:39:22.463" v="65" actId="1038"/>
          <ac:spMkLst>
            <pc:docMk/>
            <pc:sldMk cId="0" sldId="307"/>
            <ac:spMk id="7" creationId="{333C97DC-EBFF-4324-935F-C741C7D534AD}"/>
          </ac:spMkLst>
        </pc:spChg>
      </pc:sldChg>
      <pc:sldChg chg="addSp delSp modSp add mod modAnim">
        <pc:chgData name="Thiện Phạm Lương" userId="72b80961c1bf3512" providerId="LiveId" clId="{AA84F6B5-71F4-4B82-B34A-D30E06FF4A73}" dt="2021-10-25T16:31:17.051" v="32" actId="14100"/>
        <pc:sldMkLst>
          <pc:docMk/>
          <pc:sldMk cId="2519252559" sldId="308"/>
        </pc:sldMkLst>
        <pc:spChg chg="del">
          <ac:chgData name="Thiện Phạm Lương" userId="72b80961c1bf3512" providerId="LiveId" clId="{AA84F6B5-71F4-4B82-B34A-D30E06FF4A73}" dt="2021-10-25T16:29:31.333" v="4" actId="478"/>
          <ac:spMkLst>
            <pc:docMk/>
            <pc:sldMk cId="2519252559" sldId="308"/>
            <ac:spMk id="37890" creationId="{B4E947A4-6A0A-474C-94F1-9632D96BBC34}"/>
          </ac:spMkLst>
        </pc:spChg>
        <pc:picChg chg="add mod">
          <ac:chgData name="Thiện Phạm Lương" userId="72b80961c1bf3512" providerId="LiveId" clId="{AA84F6B5-71F4-4B82-B34A-D30E06FF4A73}" dt="2021-10-25T16:30:08.392" v="12" actId="14100"/>
          <ac:picMkLst>
            <pc:docMk/>
            <pc:sldMk cId="2519252559" sldId="308"/>
            <ac:picMk id="3" creationId="{86FCAEC0-C8F2-4FEC-BFC8-D949953D1D4E}"/>
          </ac:picMkLst>
        </pc:picChg>
        <pc:picChg chg="add mod">
          <ac:chgData name="Thiện Phạm Lương" userId="72b80961c1bf3512" providerId="LiveId" clId="{AA84F6B5-71F4-4B82-B34A-D30E06FF4A73}" dt="2021-10-25T16:30:26.972" v="18" actId="14100"/>
          <ac:picMkLst>
            <pc:docMk/>
            <pc:sldMk cId="2519252559" sldId="308"/>
            <ac:picMk id="5" creationId="{C0A2BF44-07EC-4738-9DC8-3DED863B4ABD}"/>
          </ac:picMkLst>
        </pc:picChg>
        <pc:picChg chg="add mod">
          <ac:chgData name="Thiện Phạm Lương" userId="72b80961c1bf3512" providerId="LiveId" clId="{AA84F6B5-71F4-4B82-B34A-D30E06FF4A73}" dt="2021-10-25T16:30:49.288" v="25" actId="14100"/>
          <ac:picMkLst>
            <pc:docMk/>
            <pc:sldMk cId="2519252559" sldId="308"/>
            <ac:picMk id="7" creationId="{EC282D94-D569-4A6D-B476-A630BF4950EB}"/>
          </ac:picMkLst>
        </pc:picChg>
        <pc:picChg chg="add mod">
          <ac:chgData name="Thiện Phạm Lương" userId="72b80961c1bf3512" providerId="LiveId" clId="{AA84F6B5-71F4-4B82-B34A-D30E06FF4A73}" dt="2021-10-25T16:31:17.051" v="32" actId="14100"/>
          <ac:picMkLst>
            <pc:docMk/>
            <pc:sldMk cId="2519252559" sldId="308"/>
            <ac:picMk id="9" creationId="{1E8F1A17-3B84-4B3B-98BF-3E9F4EFA6A38}"/>
          </ac:picMkLst>
        </pc:picChg>
      </pc:sldChg>
      <pc:sldChg chg="addSp delSp modSp new mod ord">
        <pc:chgData name="Thiện Phạm Lương" userId="72b80961c1bf3512" providerId="LiveId" clId="{AA84F6B5-71F4-4B82-B34A-D30E06FF4A73}" dt="2021-11-02T11:43:58.675" v="5516"/>
        <pc:sldMkLst>
          <pc:docMk/>
          <pc:sldMk cId="3505715775" sldId="309"/>
        </pc:sldMkLst>
        <pc:spChg chg="del">
          <ac:chgData name="Thiện Phạm Lương" userId="72b80961c1bf3512" providerId="LiveId" clId="{AA84F6B5-71F4-4B82-B34A-D30E06FF4A73}" dt="2021-10-25T16:36:36.460" v="34" actId="478"/>
          <ac:spMkLst>
            <pc:docMk/>
            <pc:sldMk cId="3505715775" sldId="309"/>
            <ac:spMk id="2" creationId="{32884605-A730-40B9-9088-008EDD6F5107}"/>
          </ac:spMkLst>
        </pc:spChg>
        <pc:spChg chg="del">
          <ac:chgData name="Thiện Phạm Lương" userId="72b80961c1bf3512" providerId="LiveId" clId="{AA84F6B5-71F4-4B82-B34A-D30E06FF4A73}" dt="2021-10-25T16:36:36.460" v="34" actId="478"/>
          <ac:spMkLst>
            <pc:docMk/>
            <pc:sldMk cId="3505715775" sldId="309"/>
            <ac:spMk id="3" creationId="{5247D0B8-D117-4ABA-992E-D676DA22A3E8}"/>
          </ac:spMkLst>
        </pc:spChg>
        <pc:picChg chg="add mod">
          <ac:chgData name="Thiện Phạm Lương" userId="72b80961c1bf3512" providerId="LiveId" clId="{AA84F6B5-71F4-4B82-B34A-D30E06FF4A73}" dt="2021-10-25T16:37:03.451" v="41" actId="14100"/>
          <ac:picMkLst>
            <pc:docMk/>
            <pc:sldMk cId="3505715775" sldId="309"/>
            <ac:picMk id="5" creationId="{DF4CA042-DA29-4A18-860B-AF8BE8DA060C}"/>
          </ac:picMkLst>
        </pc:picChg>
        <pc:picChg chg="add mod">
          <ac:chgData name="Thiện Phạm Lương" userId="72b80961c1bf3512" providerId="LiveId" clId="{AA84F6B5-71F4-4B82-B34A-D30E06FF4A73}" dt="2021-10-25T16:37:24.059" v="47" actId="14100"/>
          <ac:picMkLst>
            <pc:docMk/>
            <pc:sldMk cId="3505715775" sldId="309"/>
            <ac:picMk id="7" creationId="{ED4EE79C-277F-418C-B9EF-D76F97DF6FA8}"/>
          </ac:picMkLst>
        </pc:picChg>
        <pc:picChg chg="add mod">
          <ac:chgData name="Thiện Phạm Lương" userId="72b80961c1bf3512" providerId="LiveId" clId="{AA84F6B5-71F4-4B82-B34A-D30E06FF4A73}" dt="2021-10-25T16:37:46.866" v="53" actId="14100"/>
          <ac:picMkLst>
            <pc:docMk/>
            <pc:sldMk cId="3505715775" sldId="309"/>
            <ac:picMk id="9" creationId="{FE396FDF-CA22-458F-9C30-5552FBF6B438}"/>
          </ac:picMkLst>
        </pc:picChg>
        <pc:picChg chg="add mod">
          <ac:chgData name="Thiện Phạm Lương" userId="72b80961c1bf3512" providerId="LiveId" clId="{AA84F6B5-71F4-4B82-B34A-D30E06FF4A73}" dt="2021-10-25T16:38:56.658" v="59" actId="14100"/>
          <ac:picMkLst>
            <pc:docMk/>
            <pc:sldMk cId="3505715775" sldId="309"/>
            <ac:picMk id="11" creationId="{5C52B906-6196-4AAB-BCBB-AE74CE3B85B6}"/>
          </ac:picMkLst>
        </pc:picChg>
      </pc:sldChg>
      <pc:sldChg chg="addSp modSp add mod modAnim">
        <pc:chgData name="Thiện Phạm Lương" userId="72b80961c1bf3512" providerId="LiveId" clId="{AA84F6B5-71F4-4B82-B34A-D30E06FF4A73}" dt="2021-11-02T11:16:51.177" v="2671"/>
        <pc:sldMkLst>
          <pc:docMk/>
          <pc:sldMk cId="1803337077" sldId="310"/>
        </pc:sldMkLst>
        <pc:spChg chg="mod">
          <ac:chgData name="Thiện Phạm Lương" userId="72b80961c1bf3512" providerId="LiveId" clId="{AA84F6B5-71F4-4B82-B34A-D30E06FF4A73}" dt="2021-10-31T08:09:55.227" v="877" actId="207"/>
          <ac:spMkLst>
            <pc:docMk/>
            <pc:sldMk cId="1803337077" sldId="310"/>
            <ac:spMk id="6" creationId="{EB997DD6-F116-4C6E-AF53-F28600373C4F}"/>
          </ac:spMkLst>
        </pc:spChg>
        <pc:spChg chg="mod">
          <ac:chgData name="Thiện Phạm Lương" userId="72b80961c1bf3512" providerId="LiveId" clId="{AA84F6B5-71F4-4B82-B34A-D30E06FF4A73}" dt="2021-10-31T08:10:20.607" v="884" actId="1035"/>
          <ac:spMkLst>
            <pc:docMk/>
            <pc:sldMk cId="1803337077" sldId="310"/>
            <ac:spMk id="7" creationId="{9C460F38-FE9A-4762-8E2B-F29E25718A10}"/>
          </ac:spMkLst>
        </pc:spChg>
        <pc:spChg chg="add mod">
          <ac:chgData name="Thiện Phạm Lương" userId="72b80961c1bf3512" providerId="LiveId" clId="{AA84F6B5-71F4-4B82-B34A-D30E06FF4A73}" dt="2021-10-31T08:10:39.117" v="892" actId="1036"/>
          <ac:spMkLst>
            <pc:docMk/>
            <pc:sldMk cId="1803337077" sldId="310"/>
            <ac:spMk id="9" creationId="{93CBCB1E-60B7-4C16-899A-4C6B9F485FA2}"/>
          </ac:spMkLst>
        </pc:spChg>
        <pc:spChg chg="add mod">
          <ac:chgData name="Thiện Phạm Lương" userId="72b80961c1bf3512" providerId="LiveId" clId="{AA84F6B5-71F4-4B82-B34A-D30E06FF4A73}" dt="2021-10-31T08:10:22.907" v="887" actId="1035"/>
          <ac:spMkLst>
            <pc:docMk/>
            <pc:sldMk cId="1803337077" sldId="310"/>
            <ac:spMk id="10" creationId="{F5585329-931A-4808-944F-7C771631DB54}"/>
          </ac:spMkLst>
        </pc:spChg>
      </pc:sldChg>
      <pc:sldChg chg="addSp delSp modSp new mod ord">
        <pc:chgData name="Thiện Phạm Lương" userId="72b80961c1bf3512" providerId="LiveId" clId="{AA84F6B5-71F4-4B82-B34A-D30E06FF4A73}" dt="2021-10-31T09:11:13.683" v="1325"/>
        <pc:sldMkLst>
          <pc:docMk/>
          <pc:sldMk cId="288055469" sldId="311"/>
        </pc:sldMkLst>
        <pc:spChg chg="del">
          <ac:chgData name="Thiện Phạm Lương" userId="72b80961c1bf3512" providerId="LiveId" clId="{AA84F6B5-71F4-4B82-B34A-D30E06FF4A73}" dt="2021-10-30T05:57:23.778" v="603" actId="478"/>
          <ac:spMkLst>
            <pc:docMk/>
            <pc:sldMk cId="288055469" sldId="311"/>
            <ac:spMk id="2" creationId="{A839CA30-661F-4300-A675-F482FD1CBF27}"/>
          </ac:spMkLst>
        </pc:spChg>
        <pc:spChg chg="del">
          <ac:chgData name="Thiện Phạm Lương" userId="72b80961c1bf3512" providerId="LiveId" clId="{AA84F6B5-71F4-4B82-B34A-D30E06FF4A73}" dt="2021-10-30T05:57:23.778" v="603" actId="478"/>
          <ac:spMkLst>
            <pc:docMk/>
            <pc:sldMk cId="288055469" sldId="311"/>
            <ac:spMk id="3" creationId="{6DF1A2B4-C2B0-464A-B383-D68E225CDDEB}"/>
          </ac:spMkLst>
        </pc:spChg>
        <pc:picChg chg="add mod">
          <ac:chgData name="Thiện Phạm Lương" userId="72b80961c1bf3512" providerId="LiveId" clId="{AA84F6B5-71F4-4B82-B34A-D30E06FF4A73}" dt="2021-10-30T05:59:15.601" v="630" actId="14100"/>
          <ac:picMkLst>
            <pc:docMk/>
            <pc:sldMk cId="288055469" sldId="311"/>
            <ac:picMk id="5" creationId="{900D7617-F6FA-4C56-BA83-8FA02B6B4108}"/>
          </ac:picMkLst>
        </pc:picChg>
        <pc:picChg chg="add mod">
          <ac:chgData name="Thiện Phạm Lương" userId="72b80961c1bf3512" providerId="LiveId" clId="{AA84F6B5-71F4-4B82-B34A-D30E06FF4A73}" dt="2021-10-30T05:59:13.096" v="629" actId="14100"/>
          <ac:picMkLst>
            <pc:docMk/>
            <pc:sldMk cId="288055469" sldId="311"/>
            <ac:picMk id="7" creationId="{A0C05427-F402-4F97-932B-11F610FA4F87}"/>
          </ac:picMkLst>
        </pc:picChg>
        <pc:picChg chg="add mod">
          <ac:chgData name="Thiện Phạm Lương" userId="72b80961c1bf3512" providerId="LiveId" clId="{AA84F6B5-71F4-4B82-B34A-D30E06FF4A73}" dt="2021-10-30T05:59:18.056" v="631" actId="14100"/>
          <ac:picMkLst>
            <pc:docMk/>
            <pc:sldMk cId="288055469" sldId="311"/>
            <ac:picMk id="9" creationId="{550A2C10-B57F-4639-8C3E-EE13C859E65F}"/>
          </ac:picMkLst>
        </pc:picChg>
        <pc:picChg chg="add mod">
          <ac:chgData name="Thiện Phạm Lương" userId="72b80961c1bf3512" providerId="LiveId" clId="{AA84F6B5-71F4-4B82-B34A-D30E06FF4A73}" dt="2021-10-30T05:59:24.215" v="632" actId="14100"/>
          <ac:picMkLst>
            <pc:docMk/>
            <pc:sldMk cId="288055469" sldId="311"/>
            <ac:picMk id="11" creationId="{663A61CD-6ED6-42F9-9992-715BE59DA47E}"/>
          </ac:picMkLst>
        </pc:picChg>
      </pc:sldChg>
      <pc:sldChg chg="addSp delSp modSp new mod delAnim modAnim">
        <pc:chgData name="Thiện Phạm Lương" userId="72b80961c1bf3512" providerId="LiveId" clId="{AA84F6B5-71F4-4B82-B34A-D30E06FF4A73}" dt="2021-10-31T08:28:44.072" v="978" actId="1037"/>
        <pc:sldMkLst>
          <pc:docMk/>
          <pc:sldMk cId="334526900" sldId="312"/>
        </pc:sldMkLst>
        <pc:spChg chg="del">
          <ac:chgData name="Thiện Phạm Lương" userId="72b80961c1bf3512" providerId="LiveId" clId="{AA84F6B5-71F4-4B82-B34A-D30E06FF4A73}" dt="2021-10-31T03:35:48.521" v="712" actId="478"/>
          <ac:spMkLst>
            <pc:docMk/>
            <pc:sldMk cId="334526900" sldId="312"/>
            <ac:spMk id="2" creationId="{C8C445D9-867A-4C10-AE04-94634E21F576}"/>
          </ac:spMkLst>
        </pc:spChg>
        <pc:spChg chg="del">
          <ac:chgData name="Thiện Phạm Lương" userId="72b80961c1bf3512" providerId="LiveId" clId="{AA84F6B5-71F4-4B82-B34A-D30E06FF4A73}" dt="2021-10-31T03:35:48.521" v="712" actId="478"/>
          <ac:spMkLst>
            <pc:docMk/>
            <pc:sldMk cId="334526900" sldId="312"/>
            <ac:spMk id="3" creationId="{78915EE1-7EE1-4CD8-AD8C-8E0E9DAECCE6}"/>
          </ac:spMkLst>
        </pc:spChg>
        <pc:spChg chg="add mod">
          <ac:chgData name="Thiện Phạm Lương" userId="72b80961c1bf3512" providerId="LiveId" clId="{AA84F6B5-71F4-4B82-B34A-D30E06FF4A73}" dt="2021-10-31T08:28:44.072" v="978" actId="1037"/>
          <ac:spMkLst>
            <pc:docMk/>
            <pc:sldMk cId="334526900" sldId="312"/>
            <ac:spMk id="5" creationId="{183D157D-C4F2-45B6-AA74-B4375C6D54A0}"/>
          </ac:spMkLst>
        </pc:spChg>
        <pc:picChg chg="add del mod">
          <ac:chgData name="Thiện Phạm Lương" userId="72b80961c1bf3512" providerId="LiveId" clId="{AA84F6B5-71F4-4B82-B34A-D30E06FF4A73}" dt="2021-10-31T03:47:10.991" v="850" actId="478"/>
          <ac:picMkLst>
            <pc:docMk/>
            <pc:sldMk cId="334526900" sldId="312"/>
            <ac:picMk id="4" creationId="{8B56B64D-4483-4537-87E2-EBF5CD0EEF51}"/>
          </ac:picMkLst>
        </pc:picChg>
        <pc:picChg chg="add mod ord">
          <ac:chgData name="Thiện Phạm Lương" userId="72b80961c1bf3512" providerId="LiveId" clId="{AA84F6B5-71F4-4B82-B34A-D30E06FF4A73}" dt="2021-10-31T03:47:41.515" v="856" actId="167"/>
          <ac:picMkLst>
            <pc:docMk/>
            <pc:sldMk cId="334526900" sldId="312"/>
            <ac:picMk id="6" creationId="{3D94A3C4-BCAF-40AE-9EBF-273E864D8BBE}"/>
          </ac:picMkLst>
        </pc:picChg>
      </pc:sldChg>
      <pc:sldChg chg="addSp modSp add mod modAnim">
        <pc:chgData name="Thiện Phạm Lương" userId="72b80961c1bf3512" providerId="LiveId" clId="{AA84F6B5-71F4-4B82-B34A-D30E06FF4A73}" dt="2021-11-02T11:19:37.332" v="2707"/>
        <pc:sldMkLst>
          <pc:docMk/>
          <pc:sldMk cId="637201184" sldId="313"/>
        </pc:sldMkLst>
        <pc:spChg chg="mod">
          <ac:chgData name="Thiện Phạm Lương" userId="72b80961c1bf3512" providerId="LiveId" clId="{AA84F6B5-71F4-4B82-B34A-D30E06FF4A73}" dt="2021-10-31T23:28:01.278" v="1398" actId="1036"/>
          <ac:spMkLst>
            <pc:docMk/>
            <pc:sldMk cId="637201184" sldId="313"/>
            <ac:spMk id="9" creationId="{93CBCB1E-60B7-4C16-899A-4C6B9F485FA2}"/>
          </ac:spMkLst>
        </pc:spChg>
        <pc:spChg chg="add mod">
          <ac:chgData name="Thiện Phạm Lương" userId="72b80961c1bf3512" providerId="LiveId" clId="{AA84F6B5-71F4-4B82-B34A-D30E06FF4A73}" dt="2021-10-31T23:28:03.719" v="1399" actId="1036"/>
          <ac:spMkLst>
            <pc:docMk/>
            <pc:sldMk cId="637201184" sldId="313"/>
            <ac:spMk id="11" creationId="{39C270A8-B159-46D8-B2D1-5042DB40CE0F}"/>
          </ac:spMkLst>
        </pc:spChg>
      </pc:sldChg>
      <pc:sldChg chg="addSp delSp modSp new mod setBg">
        <pc:chgData name="Thiện Phạm Lương" userId="72b80961c1bf3512" providerId="LiveId" clId="{AA84F6B5-71F4-4B82-B34A-D30E06FF4A73}" dt="2021-11-02T11:22:09.172" v="2833" actId="113"/>
        <pc:sldMkLst>
          <pc:docMk/>
          <pc:sldMk cId="1334618166" sldId="314"/>
        </pc:sldMkLst>
        <pc:spChg chg="del">
          <ac:chgData name="Thiện Phạm Lương" userId="72b80961c1bf3512" providerId="LiveId" clId="{AA84F6B5-71F4-4B82-B34A-D30E06FF4A73}" dt="2021-10-31T09:14:03.128" v="1327" actId="478"/>
          <ac:spMkLst>
            <pc:docMk/>
            <pc:sldMk cId="1334618166" sldId="314"/>
            <ac:spMk id="2" creationId="{980B5329-9C84-4A15-82EA-5C8DBAC9379A}"/>
          </ac:spMkLst>
        </pc:spChg>
        <pc:spChg chg="add mod">
          <ac:chgData name="Thiện Phạm Lương" userId="72b80961c1bf3512" providerId="LiveId" clId="{AA84F6B5-71F4-4B82-B34A-D30E06FF4A73}" dt="2021-11-02T11:22:09.172" v="2833" actId="113"/>
          <ac:spMkLst>
            <pc:docMk/>
            <pc:sldMk cId="1334618166" sldId="314"/>
            <ac:spMk id="2" creationId="{C0E05367-3212-428B-9211-C619C3444538}"/>
          </ac:spMkLst>
        </pc:spChg>
        <pc:spChg chg="del">
          <ac:chgData name="Thiện Phạm Lương" userId="72b80961c1bf3512" providerId="LiveId" clId="{AA84F6B5-71F4-4B82-B34A-D30E06FF4A73}" dt="2021-10-31T09:14:03.128" v="1327" actId="478"/>
          <ac:spMkLst>
            <pc:docMk/>
            <pc:sldMk cId="1334618166" sldId="314"/>
            <ac:spMk id="3" creationId="{4A4794EC-B0A8-403A-8382-5FE602602946}"/>
          </ac:spMkLst>
        </pc:spChg>
        <pc:picChg chg="add mod">
          <ac:chgData name="Thiện Phạm Lương" userId="72b80961c1bf3512" providerId="LiveId" clId="{AA84F6B5-71F4-4B82-B34A-D30E06FF4A73}" dt="2021-10-31T09:15:29.406" v="1335" actId="1076"/>
          <ac:picMkLst>
            <pc:docMk/>
            <pc:sldMk cId="1334618166" sldId="314"/>
            <ac:picMk id="5" creationId="{C30A1C9B-9A2B-4B19-B2AC-A7958ADE5274}"/>
          </ac:picMkLst>
        </pc:picChg>
      </pc:sldChg>
      <pc:sldChg chg="addSp delSp modSp new mod modAnim">
        <pc:chgData name="Thiện Phạm Lương" userId="72b80961c1bf3512" providerId="LiveId" clId="{AA84F6B5-71F4-4B82-B34A-D30E06FF4A73}" dt="2021-10-31T11:05:12.498" v="1356"/>
        <pc:sldMkLst>
          <pc:docMk/>
          <pc:sldMk cId="388132738" sldId="315"/>
        </pc:sldMkLst>
        <pc:spChg chg="del">
          <ac:chgData name="Thiện Phạm Lương" userId="72b80961c1bf3512" providerId="LiveId" clId="{AA84F6B5-71F4-4B82-B34A-D30E06FF4A73}" dt="2021-10-31T11:03:08.983" v="1350" actId="478"/>
          <ac:spMkLst>
            <pc:docMk/>
            <pc:sldMk cId="388132738" sldId="315"/>
            <ac:spMk id="2" creationId="{CE010E33-483C-4383-A1C4-5A5880077AA5}"/>
          </ac:spMkLst>
        </pc:spChg>
        <pc:spChg chg="del">
          <ac:chgData name="Thiện Phạm Lương" userId="72b80961c1bf3512" providerId="LiveId" clId="{AA84F6B5-71F4-4B82-B34A-D30E06FF4A73}" dt="2021-10-31T11:03:08.983" v="1350" actId="478"/>
          <ac:spMkLst>
            <pc:docMk/>
            <pc:sldMk cId="388132738" sldId="315"/>
            <ac:spMk id="3" creationId="{B8545704-A08F-465E-9948-46B304CAF5E2}"/>
          </ac:spMkLst>
        </pc:spChg>
        <pc:picChg chg="add mod">
          <ac:chgData name="Thiện Phạm Lương" userId="72b80961c1bf3512" providerId="LiveId" clId="{AA84F6B5-71F4-4B82-B34A-D30E06FF4A73}" dt="2021-10-31T11:05:08.787" v="1355" actId="14100"/>
          <ac:picMkLst>
            <pc:docMk/>
            <pc:sldMk cId="388132738" sldId="315"/>
            <ac:picMk id="4" creationId="{DB0606CB-055E-42EE-B6A1-7D96AAFAA5BD}"/>
          </ac:picMkLst>
        </pc:picChg>
      </pc:sldChg>
      <pc:sldChg chg="del">
        <pc:chgData name="Thiện Phạm Lương" userId="72b80961c1bf3512" providerId="LiveId" clId="{AA84F6B5-71F4-4B82-B34A-D30E06FF4A73}" dt="2021-10-31T23:33:55.328" v="1445" actId="2696"/>
        <pc:sldMkLst>
          <pc:docMk/>
          <pc:sldMk cId="1674414408" sldId="316"/>
        </pc:sldMkLst>
      </pc:sldChg>
      <pc:sldChg chg="modSp">
        <pc:chgData name="Thiện Phạm Lương" userId="72b80961c1bf3512" providerId="LiveId" clId="{AA84F6B5-71F4-4B82-B34A-D30E06FF4A73}" dt="2021-11-02T11:29:05.001" v="3826" actId="207"/>
        <pc:sldMkLst>
          <pc:docMk/>
          <pc:sldMk cId="7778594" sldId="317"/>
        </pc:sldMkLst>
        <pc:spChg chg="mod">
          <ac:chgData name="Thiện Phạm Lương" userId="72b80961c1bf3512" providerId="LiveId" clId="{AA84F6B5-71F4-4B82-B34A-D30E06FF4A73}" dt="2021-11-02T11:27:05.277" v="3425" actId="2711"/>
          <ac:spMkLst>
            <pc:docMk/>
            <pc:sldMk cId="7778594" sldId="317"/>
            <ac:spMk id="14" creationId="{2254BD6F-C222-4EBF-A18A-FDA724EC8AEA}"/>
          </ac:spMkLst>
        </pc:spChg>
        <pc:spChg chg="mod">
          <ac:chgData name="Thiện Phạm Lương" userId="72b80961c1bf3512" providerId="LiveId" clId="{AA84F6B5-71F4-4B82-B34A-D30E06FF4A73}" dt="2021-11-02T11:27:05.277" v="3425" actId="2711"/>
          <ac:spMkLst>
            <pc:docMk/>
            <pc:sldMk cId="7778594" sldId="317"/>
            <ac:spMk id="15" creationId="{D0E6AFB4-275F-4728-9A13-27E00F9EA3A2}"/>
          </ac:spMkLst>
        </pc:spChg>
        <pc:spChg chg="mod">
          <ac:chgData name="Thiện Phạm Lương" userId="72b80961c1bf3512" providerId="LiveId" clId="{AA84F6B5-71F4-4B82-B34A-D30E06FF4A73}" dt="2021-11-02T11:29:05.001" v="3826" actId="207"/>
          <ac:spMkLst>
            <pc:docMk/>
            <pc:sldMk cId="7778594" sldId="317"/>
            <ac:spMk id="16" creationId="{CA2E0476-BE10-4768-BE1B-A9C0072703C2}"/>
          </ac:spMkLst>
        </pc:spChg>
        <pc:spChg chg="mod">
          <ac:chgData name="Thiện Phạm Lương" userId="72b80961c1bf3512" providerId="LiveId" clId="{AA84F6B5-71F4-4B82-B34A-D30E06FF4A73}" dt="2021-11-02T11:27:20.536" v="3547" actId="6549"/>
          <ac:spMkLst>
            <pc:docMk/>
            <pc:sldMk cId="7778594" sldId="317"/>
            <ac:spMk id="24" creationId="{4605F6AC-8356-4661-B6A4-309609CF4CCF}"/>
          </ac:spMkLst>
        </pc:spChg>
        <pc:spChg chg="mod">
          <ac:chgData name="Thiện Phạm Lương" userId="72b80961c1bf3512" providerId="LiveId" clId="{AA84F6B5-71F4-4B82-B34A-D30E06FF4A73}" dt="2021-11-02T11:29:05.001" v="3826" actId="207"/>
          <ac:spMkLst>
            <pc:docMk/>
            <pc:sldMk cId="7778594" sldId="317"/>
            <ac:spMk id="25" creationId="{9897B1B9-EB78-41AF-AC33-1E8F7714B11F}"/>
          </ac:spMkLst>
        </pc:spChg>
        <pc:spChg chg="mod">
          <ac:chgData name="Thiện Phạm Lương" userId="72b80961c1bf3512" providerId="LiveId" clId="{AA84F6B5-71F4-4B82-B34A-D30E06FF4A73}" dt="2021-11-02T11:29:05.001" v="3826" actId="207"/>
          <ac:spMkLst>
            <pc:docMk/>
            <pc:sldMk cId="7778594" sldId="317"/>
            <ac:spMk id="27" creationId="{D96707EC-5A82-4050-B897-6DBAB63AC957}"/>
          </ac:spMkLst>
        </pc:spChg>
        <pc:spChg chg="mod">
          <ac:chgData name="Thiện Phạm Lương" userId="72b80961c1bf3512" providerId="LiveId" clId="{AA84F6B5-71F4-4B82-B34A-D30E06FF4A73}" dt="2021-11-02T11:29:05.001" v="3826" actId="207"/>
          <ac:spMkLst>
            <pc:docMk/>
            <pc:sldMk cId="7778594" sldId="317"/>
            <ac:spMk id="31" creationId="{8DD63B39-09F3-4F04-83CD-408FC7619A90}"/>
          </ac:spMkLst>
        </pc:spChg>
        <pc:spChg chg="mod">
          <ac:chgData name="Thiện Phạm Lương" userId="72b80961c1bf3512" providerId="LiveId" clId="{AA84F6B5-71F4-4B82-B34A-D30E06FF4A73}" dt="2021-11-02T11:27:05.277" v="3425" actId="2711"/>
          <ac:spMkLst>
            <pc:docMk/>
            <pc:sldMk cId="7778594" sldId="317"/>
            <ac:spMk id="32" creationId="{A6F11D1C-4D08-4BAF-9A3D-4AC673B9036B}"/>
          </ac:spMkLst>
        </pc:spChg>
        <pc:spChg chg="mod">
          <ac:chgData name="Thiện Phạm Lương" userId="72b80961c1bf3512" providerId="LiveId" clId="{AA84F6B5-71F4-4B82-B34A-D30E06FF4A73}" dt="2021-11-02T11:29:05.001" v="3826" actId="207"/>
          <ac:spMkLst>
            <pc:docMk/>
            <pc:sldMk cId="7778594" sldId="317"/>
            <ac:spMk id="33" creationId="{9B5DABB8-849A-4D2D-930C-9CA07BFC5BDE}"/>
          </ac:spMkLst>
        </pc:spChg>
        <pc:spChg chg="mod">
          <ac:chgData name="Thiện Phạm Lương" userId="72b80961c1bf3512" providerId="LiveId" clId="{AA84F6B5-71F4-4B82-B34A-D30E06FF4A73}" dt="2021-11-02T11:29:05.001" v="3826" actId="207"/>
          <ac:spMkLst>
            <pc:docMk/>
            <pc:sldMk cId="7778594" sldId="317"/>
            <ac:spMk id="34" creationId="{42A746A3-96B8-42A5-8EFA-A104DB6B2F69}"/>
          </ac:spMkLst>
        </pc:spChg>
        <pc:picChg chg="mod">
          <ac:chgData name="Thiện Phạm Lương" userId="72b80961c1bf3512" providerId="LiveId" clId="{AA84F6B5-71F4-4B82-B34A-D30E06FF4A73}" dt="2021-11-02T11:27:05.277" v="3425" actId="2711"/>
          <ac:picMkLst>
            <pc:docMk/>
            <pc:sldMk cId="7778594" sldId="317"/>
            <ac:picMk id="26" creationId="{34294F01-75A2-47C6-8975-F699C21E23C1}"/>
          </ac:picMkLst>
        </pc:picChg>
        <pc:picChg chg="mod">
          <ac:chgData name="Thiện Phạm Lương" userId="72b80961c1bf3512" providerId="LiveId" clId="{AA84F6B5-71F4-4B82-B34A-D30E06FF4A73}" dt="2021-11-02T11:27:05.277" v="3425" actId="2711"/>
          <ac:picMkLst>
            <pc:docMk/>
            <pc:sldMk cId="7778594" sldId="317"/>
            <ac:picMk id="38" creationId="{94477BC5-B6D0-442B-AA84-FC52C48B009B}"/>
          </ac:picMkLst>
        </pc:picChg>
        <pc:picChg chg="mod">
          <ac:chgData name="Thiện Phạm Lương" userId="72b80961c1bf3512" providerId="LiveId" clId="{AA84F6B5-71F4-4B82-B34A-D30E06FF4A73}" dt="2021-11-02T11:27:05.277" v="3425" actId="2711"/>
          <ac:picMkLst>
            <pc:docMk/>
            <pc:sldMk cId="7778594" sldId="317"/>
            <ac:picMk id="39" creationId="{68BE9F49-5BDC-4DC0-880E-ABA272EC2901}"/>
          </ac:picMkLst>
        </pc:picChg>
        <pc:picChg chg="mod">
          <ac:chgData name="Thiện Phạm Lương" userId="72b80961c1bf3512" providerId="LiveId" clId="{AA84F6B5-71F4-4B82-B34A-D30E06FF4A73}" dt="2021-11-02T11:27:05.277" v="3425" actId="2711"/>
          <ac:picMkLst>
            <pc:docMk/>
            <pc:sldMk cId="7778594" sldId="317"/>
            <ac:picMk id="40" creationId="{7942E890-12CD-490E-BBD3-364B92887EF6}"/>
          </ac:picMkLst>
        </pc:picChg>
        <pc:picChg chg="mod">
          <ac:chgData name="Thiện Phạm Lương" userId="72b80961c1bf3512" providerId="LiveId" clId="{AA84F6B5-71F4-4B82-B34A-D30E06FF4A73}" dt="2021-11-02T11:27:05.277" v="3425" actId="2711"/>
          <ac:picMkLst>
            <pc:docMk/>
            <pc:sldMk cId="7778594" sldId="317"/>
            <ac:picMk id="41" creationId="{1959E413-37BE-4F97-ADD0-1237CBCB68D0}"/>
          </ac:picMkLst>
        </pc:picChg>
        <pc:cxnChg chg="mod">
          <ac:chgData name="Thiện Phạm Lương" userId="72b80961c1bf3512" providerId="LiveId" clId="{AA84F6B5-71F4-4B82-B34A-D30E06FF4A73}" dt="2021-11-02T11:27:05.277" v="3425" actId="2711"/>
          <ac:cxnSpMkLst>
            <pc:docMk/>
            <pc:sldMk cId="7778594" sldId="317"/>
            <ac:cxnSpMk id="21" creationId="{B4199134-2609-4E66-A329-2863BCCC5133}"/>
          </ac:cxnSpMkLst>
        </pc:cxnChg>
        <pc:cxnChg chg="mod">
          <ac:chgData name="Thiện Phạm Lương" userId="72b80961c1bf3512" providerId="LiveId" clId="{AA84F6B5-71F4-4B82-B34A-D30E06FF4A73}" dt="2021-11-02T11:27:05.277" v="3425" actId="2711"/>
          <ac:cxnSpMkLst>
            <pc:docMk/>
            <pc:sldMk cId="7778594" sldId="317"/>
            <ac:cxnSpMk id="22" creationId="{2F7D700C-B032-496C-9680-57633EB31182}"/>
          </ac:cxnSpMkLst>
        </pc:cxnChg>
        <pc:cxnChg chg="mod">
          <ac:chgData name="Thiện Phạm Lương" userId="72b80961c1bf3512" providerId="LiveId" clId="{AA84F6B5-71F4-4B82-B34A-D30E06FF4A73}" dt="2021-11-02T11:27:05.277" v="3425" actId="2711"/>
          <ac:cxnSpMkLst>
            <pc:docMk/>
            <pc:sldMk cId="7778594" sldId="317"/>
            <ac:cxnSpMk id="23" creationId="{C7B0FE9C-F303-49FF-B30D-C4457E06642A}"/>
          </ac:cxnSpMkLst>
        </pc:cxnChg>
      </pc:sldChg>
      <pc:sldChg chg="del">
        <pc:chgData name="Thiện Phạm Lương" userId="72b80961c1bf3512" providerId="LiveId" clId="{AA84F6B5-71F4-4B82-B34A-D30E06FF4A73}" dt="2021-11-02T11:26:51.836" v="3424" actId="2696"/>
        <pc:sldMkLst>
          <pc:docMk/>
          <pc:sldMk cId="3170706589" sldId="317"/>
        </pc:sldMkLst>
      </pc:sldChg>
      <pc:sldChg chg="delSp modSp mod modAnim">
        <pc:chgData name="Thiện Phạm Lương" userId="72b80961c1bf3512" providerId="LiveId" clId="{AA84F6B5-71F4-4B82-B34A-D30E06FF4A73}" dt="2021-11-02T11:18:46.747" v="2700" actId="14100"/>
        <pc:sldMkLst>
          <pc:docMk/>
          <pc:sldMk cId="1580228671" sldId="321"/>
        </pc:sldMkLst>
        <pc:spChg chg="mod">
          <ac:chgData name="Thiện Phạm Lương" userId="72b80961c1bf3512" providerId="LiveId" clId="{AA84F6B5-71F4-4B82-B34A-D30E06FF4A73}" dt="2021-11-02T11:18:46.747" v="2700" actId="14100"/>
          <ac:spMkLst>
            <pc:docMk/>
            <pc:sldMk cId="1580228671" sldId="321"/>
            <ac:spMk id="29698" creationId="{0E5A402B-3DA3-40DE-BADA-BCDEA39E2BD2}"/>
          </ac:spMkLst>
        </pc:spChg>
        <pc:spChg chg="mod">
          <ac:chgData name="Thiện Phạm Lương" userId="72b80961c1bf3512" providerId="LiveId" clId="{AA84F6B5-71F4-4B82-B34A-D30E06FF4A73}" dt="2021-11-02T10:56:25.978" v="2223" actId="20577"/>
          <ac:spMkLst>
            <pc:docMk/>
            <pc:sldMk cId="1580228671" sldId="321"/>
            <ac:spMk id="30725" creationId="{DF2205DD-934F-4F9D-92A2-E201820D3AA0}"/>
          </ac:spMkLst>
        </pc:spChg>
        <pc:spChg chg="mod">
          <ac:chgData name="Thiện Phạm Lương" userId="72b80961c1bf3512" providerId="LiveId" clId="{AA84F6B5-71F4-4B82-B34A-D30E06FF4A73}" dt="2021-11-02T10:56:29.214" v="2234" actId="20577"/>
          <ac:spMkLst>
            <pc:docMk/>
            <pc:sldMk cId="1580228671" sldId="321"/>
            <ac:spMk id="30726" creationId="{8FBC95E3-45BC-494C-AF99-626FA5AB7EF6}"/>
          </ac:spMkLst>
        </pc:spChg>
        <pc:spChg chg="del mod">
          <ac:chgData name="Thiện Phạm Lương" userId="72b80961c1bf3512" providerId="LiveId" clId="{AA84F6B5-71F4-4B82-B34A-D30E06FF4A73}" dt="2021-11-02T11:18:27.607" v="2698" actId="478"/>
          <ac:spMkLst>
            <pc:docMk/>
            <pc:sldMk cId="1580228671" sldId="321"/>
            <ac:spMk id="30727" creationId="{E6E16B5D-5FC6-4C5C-A9D9-66339BEE95A5}"/>
          </ac:spMkLst>
        </pc:spChg>
      </pc:sldChg>
      <pc:sldChg chg="addSp delSp modSp new mod">
        <pc:chgData name="Thiện Phạm Lương" userId="72b80961c1bf3512" providerId="LiveId" clId="{AA84F6B5-71F4-4B82-B34A-D30E06FF4A73}" dt="2021-11-01T09:46:26.220" v="2198" actId="403"/>
        <pc:sldMkLst>
          <pc:docMk/>
          <pc:sldMk cId="1482632136" sldId="322"/>
        </pc:sldMkLst>
        <pc:spChg chg="del">
          <ac:chgData name="Thiện Phạm Lương" userId="72b80961c1bf3512" providerId="LiveId" clId="{AA84F6B5-71F4-4B82-B34A-D30E06FF4A73}" dt="2021-11-01T09:25:42.899" v="1945" actId="478"/>
          <ac:spMkLst>
            <pc:docMk/>
            <pc:sldMk cId="1482632136" sldId="322"/>
            <ac:spMk id="2" creationId="{E1C0FF71-64B5-49AF-AD70-595EEA2E4CB7}"/>
          </ac:spMkLst>
        </pc:spChg>
        <pc:spChg chg="del">
          <ac:chgData name="Thiện Phạm Lương" userId="72b80961c1bf3512" providerId="LiveId" clId="{AA84F6B5-71F4-4B82-B34A-D30E06FF4A73}" dt="2021-11-01T09:25:42.899" v="1945" actId="478"/>
          <ac:spMkLst>
            <pc:docMk/>
            <pc:sldMk cId="1482632136" sldId="322"/>
            <ac:spMk id="3" creationId="{2F1839F4-56CA-4099-90E6-E21ADAA3CDC9}"/>
          </ac:spMkLst>
        </pc:spChg>
        <pc:spChg chg="add mod">
          <ac:chgData name="Thiện Phạm Lương" userId="72b80961c1bf3512" providerId="LiveId" clId="{AA84F6B5-71F4-4B82-B34A-D30E06FF4A73}" dt="2021-11-01T09:46:26.220" v="2198" actId="403"/>
          <ac:spMkLst>
            <pc:docMk/>
            <pc:sldMk cId="1482632136" sldId="322"/>
            <ac:spMk id="4" creationId="{2A3633FB-2052-4AC2-B55E-F381BA24E8A0}"/>
          </ac:spMkLst>
        </pc:spChg>
      </pc:sldChg>
      <pc:sldChg chg="add">
        <pc:chgData name="Thiện Phạm Lương" userId="72b80961c1bf3512" providerId="LiveId" clId="{AA84F6B5-71F4-4B82-B34A-D30E06FF4A73}" dt="2021-11-02T11:08:37.950" v="2289"/>
        <pc:sldMkLst>
          <pc:docMk/>
          <pc:sldMk cId="309610020" sldId="352"/>
        </pc:sldMkLst>
        <pc:spChg chg="del">
          <ac:chgData name="Thiện Phạm Lương" userId="72b80961c1bf3512" providerId="LiveId" clId="{AA84F6B5-71F4-4B82-B34A-D30E06FF4A73}" dt="2021-11-01T09:30:15.804" v="2137" actId="478"/>
          <ac:spMkLst>
            <pc:docMk/>
            <pc:sldMk cId="309610020" sldId="352"/>
            <ac:spMk id="8202" creationId="{4E63F5FE-DC82-4642-8860-1A17D9DC9866}"/>
          </ac:spMkLst>
        </pc:spChg>
        <pc:spChg chg="del">
          <ac:chgData name="Thiện Phạm Lương" userId="72b80961c1bf3512" providerId="LiveId" clId="{AA84F6B5-71F4-4B82-B34A-D30E06FF4A73}" dt="2021-11-01T09:30:23.836" v="2140" actId="478"/>
          <ac:spMkLst>
            <pc:docMk/>
            <pc:sldMk cId="309610020" sldId="352"/>
            <ac:spMk id="14342" creationId="{FC73D373-A47A-43A3-9445-D529CB3AE338}"/>
          </ac:spMkLst>
        </pc:spChg>
        <pc:spChg chg="del">
          <ac:chgData name="Thiện Phạm Lương" userId="72b80961c1bf3512" providerId="LiveId" clId="{AA84F6B5-71F4-4B82-B34A-D30E06FF4A73}" dt="2021-11-01T09:30:13.557" v="2136" actId="478"/>
          <ac:spMkLst>
            <pc:docMk/>
            <pc:sldMk cId="309610020" sldId="352"/>
            <ac:spMk id="14343" creationId="{7E0C9D09-4016-4E0A-AF84-5DD599194119}"/>
          </ac:spMkLst>
        </pc:spChg>
        <pc:spChg chg="del">
          <ac:chgData name="Thiện Phạm Lương" userId="72b80961c1bf3512" providerId="LiveId" clId="{AA84F6B5-71F4-4B82-B34A-D30E06FF4A73}" dt="2021-11-01T09:30:39.135" v="2146" actId="478"/>
          <ac:spMkLst>
            <pc:docMk/>
            <pc:sldMk cId="309610020" sldId="352"/>
            <ac:spMk id="14344" creationId="{82F5DA3F-8EE4-4902-A738-99665C31AA53}"/>
          </ac:spMkLst>
        </pc:spChg>
        <pc:spChg chg="del">
          <ac:chgData name="Thiện Phạm Lương" userId="72b80961c1bf3512" providerId="LiveId" clId="{AA84F6B5-71F4-4B82-B34A-D30E06FF4A73}" dt="2021-11-01T09:30:18.338" v="2138" actId="478"/>
          <ac:spMkLst>
            <pc:docMk/>
            <pc:sldMk cId="309610020" sldId="352"/>
            <ac:spMk id="14347" creationId="{62FCCE7E-C82A-43C1-9512-9EAC980F7200}"/>
          </ac:spMkLst>
        </pc:spChg>
        <pc:spChg chg="del">
          <ac:chgData name="Thiện Phạm Lương" userId="72b80961c1bf3512" providerId="LiveId" clId="{AA84F6B5-71F4-4B82-B34A-D30E06FF4A73}" dt="2021-11-01T09:30:29.203" v="2143" actId="478"/>
          <ac:spMkLst>
            <pc:docMk/>
            <pc:sldMk cId="309610020" sldId="352"/>
            <ac:spMk id="14349" creationId="{051EBF1F-7DEF-43B2-AEB7-BC5A9160DAFD}"/>
          </ac:spMkLst>
        </pc:spChg>
        <pc:spChg chg="del">
          <ac:chgData name="Thiện Phạm Lương" userId="72b80961c1bf3512" providerId="LiveId" clId="{AA84F6B5-71F4-4B82-B34A-D30E06FF4A73}" dt="2021-11-01T09:27:25.851" v="2110" actId="478"/>
          <ac:spMkLst>
            <pc:docMk/>
            <pc:sldMk cId="309610020" sldId="352"/>
            <ac:spMk id="14350" creationId="{9B93AD8F-3579-49E8-AB9D-C6DDE118B01B}"/>
          </ac:spMkLst>
        </pc:spChg>
        <pc:picChg chg="add mod">
          <ac:chgData name="Thiện Phạm Lương" userId="72b80961c1bf3512" providerId="LiveId" clId="{AA84F6B5-71F4-4B82-B34A-D30E06FF4A73}" dt="2021-11-02T10:59:27.279" v="2254" actId="14100"/>
          <ac:picMkLst>
            <pc:docMk/>
            <pc:sldMk cId="309610020" sldId="352"/>
            <ac:picMk id="3" creationId="{FE853C67-26BD-48FF-B1F7-08B6BAD5148F}"/>
          </ac:picMkLst>
        </pc:picChg>
        <pc:picChg chg="add mod">
          <ac:chgData name="Thiện Phạm Lương" userId="72b80961c1bf3512" providerId="LiveId" clId="{AA84F6B5-71F4-4B82-B34A-D30E06FF4A73}" dt="2021-11-02T11:47:33.925" v="5559" actId="14100"/>
          <ac:picMkLst>
            <pc:docMk/>
            <pc:sldMk cId="309610020" sldId="352"/>
            <ac:picMk id="4" creationId="{BECAEA89-3BEF-45A5-A58F-33D2508A8F13}"/>
          </ac:picMkLst>
        </pc:picChg>
        <pc:picChg chg="add mod">
          <ac:chgData name="Thiện Phạm Lương" userId="72b80961c1bf3512" providerId="LiveId" clId="{AA84F6B5-71F4-4B82-B34A-D30E06FF4A73}" dt="2021-11-02T11:00:26.626" v="2259" actId="1076"/>
          <ac:picMkLst>
            <pc:docMk/>
            <pc:sldMk cId="309610020" sldId="352"/>
            <ac:picMk id="5" creationId="{7CBE99C7-458B-4901-843E-834A5CF95B12}"/>
          </ac:picMkLst>
        </pc:picChg>
        <pc:picChg chg="add mod">
          <ac:chgData name="Thiện Phạm Lương" userId="72b80961c1bf3512" providerId="LiveId" clId="{AA84F6B5-71F4-4B82-B34A-D30E06FF4A73}" dt="2021-11-02T11:47:03.055" v="5552" actId="1035"/>
          <ac:picMkLst>
            <pc:docMk/>
            <pc:sldMk cId="309610020" sldId="352"/>
            <ac:picMk id="7" creationId="{4C2B2EB8-4A9C-4882-BCB1-89836F826731}"/>
          </ac:picMkLst>
        </pc:picChg>
        <pc:picChg chg="mod">
          <ac:chgData name="Thiện Phạm Lương" userId="72b80961c1bf3512" providerId="LiveId" clId="{AA84F6B5-71F4-4B82-B34A-D30E06FF4A73}" dt="2021-11-01T09:30:45.181" v="2148" actId="14100"/>
          <ac:picMkLst>
            <pc:docMk/>
            <pc:sldMk cId="309610020" sldId="352"/>
            <ac:picMk id="14338" creationId="{A1C63785-9EFC-4818-8743-A91A45D40DF0}"/>
          </ac:picMkLst>
        </pc:picChg>
        <pc:picChg chg="del mod">
          <ac:chgData name="Thiện Phạm Lương" userId="72b80961c1bf3512" providerId="LiveId" clId="{AA84F6B5-71F4-4B82-B34A-D30E06FF4A73}" dt="2021-11-02T11:00:07.999" v="2255" actId="478"/>
          <ac:picMkLst>
            <pc:docMk/>
            <pc:sldMk cId="309610020" sldId="352"/>
            <ac:picMk id="14339" creationId="{5E3F2EAD-B1E0-41AB-B662-3888027944AB}"/>
          </ac:picMkLst>
        </pc:picChg>
        <pc:picChg chg="mod">
          <ac:chgData name="Thiện Phạm Lương" userId="72b80961c1bf3512" providerId="LiveId" clId="{AA84F6B5-71F4-4B82-B34A-D30E06FF4A73}" dt="2021-11-01T09:30:41.499" v="2147" actId="14100"/>
          <ac:picMkLst>
            <pc:docMk/>
            <pc:sldMk cId="309610020" sldId="352"/>
            <ac:picMk id="14340" creationId="{13806D2B-2165-4AB9-949F-82B1B75C59F6}"/>
          </ac:picMkLst>
        </pc:picChg>
        <pc:picChg chg="del">
          <ac:chgData name="Thiện Phạm Lương" userId="72b80961c1bf3512" providerId="LiveId" clId="{AA84F6B5-71F4-4B82-B34A-D30E06FF4A73}" dt="2021-11-02T10:59:01.283" v="2247" actId="478"/>
          <ac:picMkLst>
            <pc:docMk/>
            <pc:sldMk cId="309610020" sldId="352"/>
            <ac:picMk id="14345" creationId="{B770265B-814F-407E-9D79-780D6F31EF9C}"/>
          </ac:picMkLst>
        </pc:picChg>
        <pc:picChg chg="del">
          <ac:chgData name="Thiện Phạm Lương" userId="72b80961c1bf3512" providerId="LiveId" clId="{AA84F6B5-71F4-4B82-B34A-D30E06FF4A73}" dt="2021-11-02T10:59:01.987" v="2248" actId="478"/>
          <ac:picMkLst>
            <pc:docMk/>
            <pc:sldMk cId="309610020" sldId="352"/>
            <ac:picMk id="14346" creationId="{81DF35A5-96EA-4A84-9D15-12A0B2929D67}"/>
          </ac:picMkLst>
        </pc:picChg>
        <pc:picChg chg="del">
          <ac:chgData name="Thiện Phạm Lương" userId="72b80961c1bf3512" providerId="LiveId" clId="{AA84F6B5-71F4-4B82-B34A-D30E06FF4A73}" dt="2021-11-01T09:30:27.485" v="2142" actId="478"/>
          <ac:picMkLst>
            <pc:docMk/>
            <pc:sldMk cId="309610020" sldId="352"/>
            <ac:picMk id="14348" creationId="{FDF4BFD3-0581-47BC-AD38-ED79EDF5E37C}"/>
          </ac:picMkLst>
        </pc:picChg>
      </pc:sldChg>
      <pc:sldChg chg="add del">
        <pc:chgData name="Thiện Phạm Lương" userId="72b80961c1bf3512" providerId="LiveId" clId="{AA84F6B5-71F4-4B82-B34A-D30E06FF4A73}" dt="2021-11-02T11:08:37.870" v="2288"/>
        <pc:sldMkLst>
          <pc:docMk/>
          <pc:sldMk cId="1260735389" sldId="352"/>
        </pc:sldMkLst>
      </pc:sldChg>
      <pc:sldChg chg="add del">
        <pc:chgData name="Thiện Phạm Lương" userId="72b80961c1bf3512" providerId="LiveId" clId="{AA84F6B5-71F4-4B82-B34A-D30E06FF4A73}" dt="2021-11-02T11:08:37.870" v="2288"/>
        <pc:sldMkLst>
          <pc:docMk/>
          <pc:sldMk cId="782493361" sldId="353"/>
        </pc:sldMkLst>
      </pc:sldChg>
      <pc:sldChg chg="add">
        <pc:chgData name="Thiện Phạm Lương" userId="72b80961c1bf3512" providerId="LiveId" clId="{AA84F6B5-71F4-4B82-B34A-D30E06FF4A73}" dt="2021-11-02T11:08:37.950" v="2289"/>
        <pc:sldMkLst>
          <pc:docMk/>
          <pc:sldMk cId="3101525118" sldId="353"/>
        </pc:sldMkLst>
        <pc:spChg chg="del">
          <ac:chgData name="Thiện Phạm Lương" userId="72b80961c1bf3512" providerId="LiveId" clId="{AA84F6B5-71F4-4B82-B34A-D30E06FF4A73}" dt="2021-11-01T09:31:12.989" v="2156" actId="478"/>
          <ac:spMkLst>
            <pc:docMk/>
            <pc:sldMk cId="3101525118" sldId="353"/>
            <ac:spMk id="16391" creationId="{3B64FFE2-81F6-4DCC-9CAC-9ED28280E7BD}"/>
          </ac:spMkLst>
        </pc:spChg>
        <pc:spChg chg="del">
          <ac:chgData name="Thiện Phạm Lương" userId="72b80961c1bf3512" providerId="LiveId" clId="{AA84F6B5-71F4-4B82-B34A-D30E06FF4A73}" dt="2021-11-01T09:31:13.730" v="2157" actId="478"/>
          <ac:spMkLst>
            <pc:docMk/>
            <pc:sldMk cId="3101525118" sldId="353"/>
            <ac:spMk id="16392" creationId="{F6C6D727-A976-44E5-98B6-D1A03E98F9C4}"/>
          </ac:spMkLst>
        </pc:spChg>
        <pc:spChg chg="del">
          <ac:chgData name="Thiện Phạm Lương" userId="72b80961c1bf3512" providerId="LiveId" clId="{AA84F6B5-71F4-4B82-B34A-D30E06FF4A73}" dt="2021-11-01T09:31:12.169" v="2155" actId="478"/>
          <ac:spMkLst>
            <pc:docMk/>
            <pc:sldMk cId="3101525118" sldId="353"/>
            <ac:spMk id="16393" creationId="{0D4B159A-BD78-49C5-890A-6A8BF3866738}"/>
          </ac:spMkLst>
        </pc:spChg>
        <pc:spChg chg="del">
          <ac:chgData name="Thiện Phạm Lương" userId="72b80961c1bf3512" providerId="LiveId" clId="{AA84F6B5-71F4-4B82-B34A-D30E06FF4A73}" dt="2021-11-01T09:31:09.440" v="2153" actId="478"/>
          <ac:spMkLst>
            <pc:docMk/>
            <pc:sldMk cId="3101525118" sldId="353"/>
            <ac:spMk id="16394" creationId="{32ADBE92-5D33-4410-A645-75E4914C5DA1}"/>
          </ac:spMkLst>
        </pc:spChg>
        <pc:spChg chg="del">
          <ac:chgData name="Thiện Phạm Lương" userId="72b80961c1bf3512" providerId="LiveId" clId="{AA84F6B5-71F4-4B82-B34A-D30E06FF4A73}" dt="2021-11-01T09:31:19.673" v="2159" actId="478"/>
          <ac:spMkLst>
            <pc:docMk/>
            <pc:sldMk cId="3101525118" sldId="353"/>
            <ac:spMk id="16395" creationId="{EB04B1EB-CCDD-4F3F-BA68-6EC6241F22CA}"/>
          </ac:spMkLst>
        </pc:spChg>
        <pc:spChg chg="del">
          <ac:chgData name="Thiện Phạm Lương" userId="72b80961c1bf3512" providerId="LiveId" clId="{AA84F6B5-71F4-4B82-B34A-D30E06FF4A73}" dt="2021-11-01T09:31:10.801" v="2154" actId="478"/>
          <ac:spMkLst>
            <pc:docMk/>
            <pc:sldMk cId="3101525118" sldId="353"/>
            <ac:spMk id="16396" creationId="{F0010A7D-34C0-4106-B4E1-1CBBAD896C3F}"/>
          </ac:spMkLst>
        </pc:spChg>
        <pc:spChg chg="del">
          <ac:chgData name="Thiện Phạm Lương" userId="72b80961c1bf3512" providerId="LiveId" clId="{AA84F6B5-71F4-4B82-B34A-D30E06FF4A73}" dt="2021-11-01T09:31:25.049" v="2162" actId="478"/>
          <ac:spMkLst>
            <pc:docMk/>
            <pc:sldMk cId="3101525118" sldId="353"/>
            <ac:spMk id="16397" creationId="{84B21507-9F7F-438A-AE45-83EE133FA9D3}"/>
          </ac:spMkLst>
        </pc:spChg>
        <pc:spChg chg="del">
          <ac:chgData name="Thiện Phạm Lương" userId="72b80961c1bf3512" providerId="LiveId" clId="{AA84F6B5-71F4-4B82-B34A-D30E06FF4A73}" dt="2021-11-01T09:31:14.760" v="2158" actId="478"/>
          <ac:spMkLst>
            <pc:docMk/>
            <pc:sldMk cId="3101525118" sldId="353"/>
            <ac:spMk id="16398" creationId="{32C909EC-A72F-47B4-A4AE-558B734D9B32}"/>
          </ac:spMkLst>
        </pc:spChg>
        <pc:spChg chg="del">
          <ac:chgData name="Thiện Phạm Lương" userId="72b80961c1bf3512" providerId="LiveId" clId="{AA84F6B5-71F4-4B82-B34A-D30E06FF4A73}" dt="2021-11-01T09:28:17.826" v="2122" actId="478"/>
          <ac:spMkLst>
            <pc:docMk/>
            <pc:sldMk cId="3101525118" sldId="353"/>
            <ac:spMk id="16399" creationId="{C087AA82-580D-4B07-8F99-7DE7EA7E6FC0}"/>
          </ac:spMkLst>
        </pc:spChg>
        <pc:spChg chg="del">
          <ac:chgData name="Thiện Phạm Lương" userId="72b80961c1bf3512" providerId="LiveId" clId="{AA84F6B5-71F4-4B82-B34A-D30E06FF4A73}" dt="2021-11-01T09:28:11.962" v="2120" actId="478"/>
          <ac:spMkLst>
            <pc:docMk/>
            <pc:sldMk cId="3101525118" sldId="353"/>
            <ac:spMk id="16400" creationId="{37D1A761-1BF3-43AF-B545-2258DE7773F9}"/>
          </ac:spMkLst>
        </pc:spChg>
        <pc:spChg chg="del">
          <ac:chgData name="Thiện Phạm Lương" userId="72b80961c1bf3512" providerId="LiveId" clId="{AA84F6B5-71F4-4B82-B34A-D30E06FF4A73}" dt="2021-11-01T09:28:09.421" v="2119" actId="478"/>
          <ac:spMkLst>
            <pc:docMk/>
            <pc:sldMk cId="3101525118" sldId="353"/>
            <ac:spMk id="16401" creationId="{F679637E-846E-476B-8072-BF271868057A}"/>
          </ac:spMkLst>
        </pc:spChg>
        <pc:spChg chg="del">
          <ac:chgData name="Thiện Phạm Lương" userId="72b80961c1bf3512" providerId="LiveId" clId="{AA84F6B5-71F4-4B82-B34A-D30E06FF4A73}" dt="2021-11-01T09:28:14.464" v="2121" actId="478"/>
          <ac:spMkLst>
            <pc:docMk/>
            <pc:sldMk cId="3101525118" sldId="353"/>
            <ac:spMk id="16402" creationId="{77D2FF30-D2EB-48D0-B2B4-2CEB9181712E}"/>
          </ac:spMkLst>
        </pc:spChg>
        <pc:spChg chg="del">
          <ac:chgData name="Thiện Phạm Lương" userId="72b80961c1bf3512" providerId="LiveId" clId="{AA84F6B5-71F4-4B82-B34A-D30E06FF4A73}" dt="2021-11-01T09:27:29.613" v="2111" actId="478"/>
          <ac:spMkLst>
            <pc:docMk/>
            <pc:sldMk cId="3101525118" sldId="353"/>
            <ac:spMk id="16403" creationId="{E1359457-0D37-40C4-A9A5-7CDEDE738F68}"/>
          </ac:spMkLst>
        </pc:spChg>
        <pc:picChg chg="add mod">
          <ac:chgData name="Thiện Phạm Lương" userId="72b80961c1bf3512" providerId="LiveId" clId="{AA84F6B5-71F4-4B82-B34A-D30E06FF4A73}" dt="2021-11-02T11:04:58.350" v="2273" actId="14100"/>
          <ac:picMkLst>
            <pc:docMk/>
            <pc:sldMk cId="3101525118" sldId="353"/>
            <ac:picMk id="3" creationId="{38A74478-D788-4CFE-9E7A-D05359C67E83}"/>
          </ac:picMkLst>
        </pc:picChg>
        <pc:picChg chg="add mod">
          <ac:chgData name="Thiện Phạm Lương" userId="72b80961c1bf3512" providerId="LiveId" clId="{AA84F6B5-71F4-4B82-B34A-D30E06FF4A73}" dt="2021-11-02T11:50:09.675" v="5608" actId="14100"/>
          <ac:picMkLst>
            <pc:docMk/>
            <pc:sldMk cId="3101525118" sldId="353"/>
            <ac:picMk id="4" creationId="{C521F2F1-7782-468F-A721-C88448F10B5B}"/>
          </ac:picMkLst>
        </pc:picChg>
        <pc:picChg chg="add mod">
          <ac:chgData name="Thiện Phạm Lương" userId="72b80961c1bf3512" providerId="LiveId" clId="{AA84F6B5-71F4-4B82-B34A-D30E06FF4A73}" dt="2021-11-02T11:05:11.600" v="2276" actId="14100"/>
          <ac:picMkLst>
            <pc:docMk/>
            <pc:sldMk cId="3101525118" sldId="353"/>
            <ac:picMk id="5" creationId="{62F56D41-3789-4868-9FDD-B6DC03F4496E}"/>
          </ac:picMkLst>
        </pc:picChg>
        <pc:picChg chg="add mod modCrop">
          <ac:chgData name="Thiện Phạm Lương" userId="72b80961c1bf3512" providerId="LiveId" clId="{AA84F6B5-71F4-4B82-B34A-D30E06FF4A73}" dt="2021-11-02T11:50:02.900" v="5606" actId="14100"/>
          <ac:picMkLst>
            <pc:docMk/>
            <pc:sldMk cId="3101525118" sldId="353"/>
            <ac:picMk id="6" creationId="{41D9FBD8-56EF-491A-8F9B-2236F41AE44C}"/>
          </ac:picMkLst>
        </pc:picChg>
        <pc:picChg chg="add mod">
          <ac:chgData name="Thiện Phạm Lương" userId="72b80961c1bf3512" providerId="LiveId" clId="{AA84F6B5-71F4-4B82-B34A-D30E06FF4A73}" dt="2021-11-02T11:05:02.570" v="2274" actId="14100"/>
          <ac:picMkLst>
            <pc:docMk/>
            <pc:sldMk cId="3101525118" sldId="353"/>
            <ac:picMk id="7" creationId="{7F33C2FD-2E08-44EB-A4BF-58E0C08C5E11}"/>
          </ac:picMkLst>
        </pc:picChg>
        <pc:picChg chg="add mod">
          <ac:chgData name="Thiện Phạm Lương" userId="72b80961c1bf3512" providerId="LiveId" clId="{AA84F6B5-71F4-4B82-B34A-D30E06FF4A73}" dt="2021-11-02T11:05:08.660" v="2275" actId="14100"/>
          <ac:picMkLst>
            <pc:docMk/>
            <pc:sldMk cId="3101525118" sldId="353"/>
            <ac:picMk id="9" creationId="{1F23DE3F-7764-4B5F-9DB9-627076533BA0}"/>
          </ac:picMkLst>
        </pc:picChg>
        <pc:picChg chg="del mod">
          <ac:chgData name="Thiện Phạm Lương" userId="72b80961c1bf3512" providerId="LiveId" clId="{AA84F6B5-71F4-4B82-B34A-D30E06FF4A73}" dt="2021-11-01T09:31:01.742" v="2151" actId="478"/>
          <ac:picMkLst>
            <pc:docMk/>
            <pc:sldMk cId="3101525118" sldId="353"/>
            <ac:picMk id="16386" creationId="{0C584CB1-2370-4EC6-B787-1B067F4F0F51}"/>
          </ac:picMkLst>
        </pc:picChg>
        <pc:picChg chg="del mod">
          <ac:chgData name="Thiện Phạm Lương" userId="72b80961c1bf3512" providerId="LiveId" clId="{AA84F6B5-71F4-4B82-B34A-D30E06FF4A73}" dt="2021-11-01T09:32:04.103" v="2175" actId="478"/>
          <ac:picMkLst>
            <pc:docMk/>
            <pc:sldMk cId="3101525118" sldId="353"/>
            <ac:picMk id="16387" creationId="{4503053E-04DF-461A-82E2-8B1B8B6A836E}"/>
          </ac:picMkLst>
        </pc:picChg>
        <pc:picChg chg="del mod">
          <ac:chgData name="Thiện Phạm Lương" userId="72b80961c1bf3512" providerId="LiveId" clId="{AA84F6B5-71F4-4B82-B34A-D30E06FF4A73}" dt="2021-11-01T09:31:27.364" v="2163" actId="478"/>
          <ac:picMkLst>
            <pc:docMk/>
            <pc:sldMk cId="3101525118" sldId="353"/>
            <ac:picMk id="16388" creationId="{5AF1E680-C4BD-493D-A7EE-B54EA9EE52F9}"/>
          </ac:picMkLst>
        </pc:picChg>
        <pc:picChg chg="del mod">
          <ac:chgData name="Thiện Phạm Lương" userId="72b80961c1bf3512" providerId="LiveId" clId="{AA84F6B5-71F4-4B82-B34A-D30E06FF4A73}" dt="2021-11-01T09:31:03.451" v="2152" actId="478"/>
          <ac:picMkLst>
            <pc:docMk/>
            <pc:sldMk cId="3101525118" sldId="353"/>
            <ac:picMk id="16389" creationId="{C4530FE4-B718-4D47-BDD5-A12D45261980}"/>
          </ac:picMkLst>
        </pc:picChg>
        <pc:picChg chg="del mod">
          <ac:chgData name="Thiện Phạm Lương" userId="72b80961c1bf3512" providerId="LiveId" clId="{AA84F6B5-71F4-4B82-B34A-D30E06FF4A73}" dt="2021-11-01T09:32:04.872" v="2176" actId="478"/>
          <ac:picMkLst>
            <pc:docMk/>
            <pc:sldMk cId="3101525118" sldId="353"/>
            <ac:picMk id="16390" creationId="{B3E60329-558D-4702-96FB-BDCC97B4016B}"/>
          </ac:picMkLst>
        </pc:picChg>
        <pc:picChg chg="del mod">
          <ac:chgData name="Thiện Phạm Lương" userId="72b80961c1bf3512" providerId="LiveId" clId="{AA84F6B5-71F4-4B82-B34A-D30E06FF4A73}" dt="2021-11-01T09:32:07.554" v="2178" actId="478"/>
          <ac:picMkLst>
            <pc:docMk/>
            <pc:sldMk cId="3101525118" sldId="353"/>
            <ac:picMk id="16404" creationId="{A4E2304C-58F1-47CE-93A2-21FF97B5D505}"/>
          </ac:picMkLst>
        </pc:picChg>
      </pc:sldChg>
      <pc:sldChg chg="modSp mod modAnim">
        <pc:chgData name="Thiện Phạm Lương" userId="72b80961c1bf3512" providerId="LiveId" clId="{AA84F6B5-71F4-4B82-B34A-D30E06FF4A73}" dt="2021-11-02T11:19:03.797" v="2702" actId="14100"/>
        <pc:sldMkLst>
          <pc:docMk/>
          <pc:sldMk cId="2777569343" sldId="354"/>
        </pc:sldMkLst>
        <pc:spChg chg="mod">
          <ac:chgData name="Thiện Phạm Lương" userId="72b80961c1bf3512" providerId="LiveId" clId="{AA84F6B5-71F4-4B82-B34A-D30E06FF4A73}" dt="2021-11-02T11:19:03.797" v="2702" actId="14100"/>
          <ac:spMkLst>
            <pc:docMk/>
            <pc:sldMk cId="2777569343" sldId="354"/>
            <ac:spMk id="29698" creationId="{0E5A402B-3DA3-40DE-BADA-BCDEA39E2BD2}"/>
          </ac:spMkLst>
        </pc:spChg>
      </pc:sldChg>
      <pc:sldChg chg="delSp modSp add mod delAnim">
        <pc:chgData name="Thiện Phạm Lương" userId="72b80961c1bf3512" providerId="LiveId" clId="{AA84F6B5-71F4-4B82-B34A-D30E06FF4A73}" dt="2021-11-02T11:26:11.676" v="3423" actId="20577"/>
        <pc:sldMkLst>
          <pc:docMk/>
          <pc:sldMk cId="858487742" sldId="355"/>
        </pc:sldMkLst>
        <pc:spChg chg="del mod">
          <ac:chgData name="Thiện Phạm Lương" userId="72b80961c1bf3512" providerId="LiveId" clId="{AA84F6B5-71F4-4B82-B34A-D30E06FF4A73}" dt="2021-11-02T11:24:48.357" v="3064" actId="478"/>
          <ac:spMkLst>
            <pc:docMk/>
            <pc:sldMk cId="858487742" sldId="355"/>
            <ac:spMk id="2" creationId="{E7501F57-C7FD-40A6-8866-E5DAE3D72596}"/>
          </ac:spMkLst>
        </pc:spChg>
        <pc:spChg chg="mod">
          <ac:chgData name="Thiện Phạm Lương" userId="72b80961c1bf3512" providerId="LiveId" clId="{AA84F6B5-71F4-4B82-B34A-D30E06FF4A73}" dt="2021-11-02T11:25:49.067" v="3289" actId="20577"/>
          <ac:spMkLst>
            <pc:docMk/>
            <pc:sldMk cId="858487742" sldId="355"/>
            <ac:spMk id="32772" creationId="{E4C1C4E1-AE66-4EE2-B1BC-42F3CB212AE9}"/>
          </ac:spMkLst>
        </pc:spChg>
        <pc:spChg chg="mod">
          <ac:chgData name="Thiện Phạm Lương" userId="72b80961c1bf3512" providerId="LiveId" clId="{AA84F6B5-71F4-4B82-B34A-D30E06FF4A73}" dt="2021-11-02T11:26:11.676" v="3423" actId="20577"/>
          <ac:spMkLst>
            <pc:docMk/>
            <pc:sldMk cId="858487742" sldId="355"/>
            <ac:spMk id="32773" creationId="{0B6C27B2-5064-455C-9008-08C3874A85E9}"/>
          </ac:spMkLst>
        </pc:spChg>
        <pc:spChg chg="mod">
          <ac:chgData name="Thiện Phạm Lương" userId="72b80961c1bf3512" providerId="LiveId" clId="{AA84F6B5-71F4-4B82-B34A-D30E06FF4A73}" dt="2021-11-02T11:25:00.052" v="3126" actId="6549"/>
          <ac:spMkLst>
            <pc:docMk/>
            <pc:sldMk cId="858487742" sldId="355"/>
            <ac:spMk id="32774" creationId="{E00DC1D3-606D-41AD-8884-7663D0C25744}"/>
          </ac:spMkLst>
        </pc:spChg>
        <pc:spChg chg="del">
          <ac:chgData name="Thiện Phạm Lương" userId="72b80961c1bf3512" providerId="LiveId" clId="{AA84F6B5-71F4-4B82-B34A-D30E06FF4A73}" dt="2021-11-02T11:24:43.801" v="3061" actId="478"/>
          <ac:spMkLst>
            <pc:docMk/>
            <pc:sldMk cId="858487742" sldId="355"/>
            <ac:spMk id="32783" creationId="{7DD10C89-5456-4313-A96C-2C37C99D5DE7}"/>
          </ac:spMkLst>
        </pc:spChg>
        <pc:spChg chg="del">
          <ac:chgData name="Thiện Phạm Lương" userId="72b80961c1bf3512" providerId="LiveId" clId="{AA84F6B5-71F4-4B82-B34A-D30E06FF4A73}" dt="2021-11-02T11:24:46.127" v="3062" actId="478"/>
          <ac:spMkLst>
            <pc:docMk/>
            <pc:sldMk cId="858487742" sldId="355"/>
            <ac:spMk id="32784" creationId="{5E5AC47D-D8AC-4FA2-BCCC-EADC1DFFE896}"/>
          </ac:spMkLst>
        </pc:spChg>
      </pc:sldChg>
      <pc:sldChg chg="addSp modSp mod modAnim">
        <pc:chgData name="Thiện Phạm Lương" userId="72b80961c1bf3512" providerId="LiveId" clId="{AA84F6B5-71F4-4B82-B34A-D30E06FF4A73}" dt="2021-11-02T11:41:00.936" v="5343" actId="1076"/>
        <pc:sldMkLst>
          <pc:docMk/>
          <pc:sldMk cId="2944157254" sldId="356"/>
        </pc:sldMkLst>
        <pc:spChg chg="mod">
          <ac:chgData name="Thiện Phạm Lương" userId="72b80961c1bf3512" providerId="LiveId" clId="{AA84F6B5-71F4-4B82-B34A-D30E06FF4A73}" dt="2021-11-02T11:40:32.895" v="5336" actId="1035"/>
          <ac:spMkLst>
            <pc:docMk/>
            <pc:sldMk cId="2944157254" sldId="356"/>
            <ac:spMk id="3" creationId="{390DA357-34A8-4C38-AD35-77679060CDEC}"/>
          </ac:spMkLst>
        </pc:spChg>
        <pc:spChg chg="add mod">
          <ac:chgData name="Thiện Phạm Lương" userId="72b80961c1bf3512" providerId="LiveId" clId="{AA84F6B5-71F4-4B82-B34A-D30E06FF4A73}" dt="2021-11-02T11:40:46.396" v="5340" actId="14100"/>
          <ac:spMkLst>
            <pc:docMk/>
            <pc:sldMk cId="2944157254" sldId="356"/>
            <ac:spMk id="4" creationId="{77973D81-5A7C-4901-B9AC-295E9674C9E9}"/>
          </ac:spMkLst>
        </pc:spChg>
        <pc:spChg chg="add mod">
          <ac:chgData name="Thiện Phạm Lương" userId="72b80961c1bf3512" providerId="LiveId" clId="{AA84F6B5-71F4-4B82-B34A-D30E06FF4A73}" dt="2021-11-02T11:41:00.936" v="5343" actId="1076"/>
          <ac:spMkLst>
            <pc:docMk/>
            <pc:sldMk cId="2944157254" sldId="356"/>
            <ac:spMk id="5" creationId="{B5A19F86-7985-49EF-BE08-84032F777EA5}"/>
          </ac:spMkLst>
        </pc:spChg>
      </pc:sldChg>
      <pc:sldChg chg="modSp add mod">
        <pc:chgData name="Thiện Phạm Lương" userId="72b80961c1bf3512" providerId="LiveId" clId="{AA84F6B5-71F4-4B82-B34A-D30E06FF4A73}" dt="2021-11-02T13:04:36.444" v="6024" actId="14100"/>
        <pc:sldMkLst>
          <pc:docMk/>
          <pc:sldMk cId="3940485973" sldId="357"/>
        </pc:sldMkLst>
        <pc:spChg chg="mod">
          <ac:chgData name="Thiện Phạm Lương" userId="72b80961c1bf3512" providerId="LiveId" clId="{AA84F6B5-71F4-4B82-B34A-D30E06FF4A73}" dt="2021-11-02T13:04:36.444" v="6024" actId="14100"/>
          <ac:spMkLst>
            <pc:docMk/>
            <pc:sldMk cId="3940485973" sldId="357"/>
            <ac:spMk id="2" creationId="{491DB08E-7704-46D2-BC4D-F8AE8B7A5CD6}"/>
          </ac:spMkLst>
        </pc:spChg>
      </pc:sldChg>
      <pc:sldChg chg="delSp new del">
        <pc:chgData name="Thiện Phạm Lương" userId="72b80961c1bf3512" providerId="LiveId" clId="{AA84F6B5-71F4-4B82-B34A-D30E06FF4A73}" dt="2021-11-02T11:44:38.640" v="5527" actId="47"/>
        <pc:sldMkLst>
          <pc:docMk/>
          <pc:sldMk cId="2434591103" sldId="358"/>
        </pc:sldMkLst>
        <pc:spChg chg="del">
          <ac:chgData name="Thiện Phạm Lương" userId="72b80961c1bf3512" providerId="LiveId" clId="{AA84F6B5-71F4-4B82-B34A-D30E06FF4A73}" dt="2021-11-02T11:43:51.694" v="5514" actId="478"/>
          <ac:spMkLst>
            <pc:docMk/>
            <pc:sldMk cId="2434591103" sldId="358"/>
            <ac:spMk id="2" creationId="{E67ADFAB-354F-469B-A639-7840F0F64F15}"/>
          </ac:spMkLst>
        </pc:spChg>
        <pc:spChg chg="del">
          <ac:chgData name="Thiện Phạm Lương" userId="72b80961c1bf3512" providerId="LiveId" clId="{AA84F6B5-71F4-4B82-B34A-D30E06FF4A73}" dt="2021-11-02T11:43:51.694" v="5514" actId="478"/>
          <ac:spMkLst>
            <pc:docMk/>
            <pc:sldMk cId="2434591103" sldId="358"/>
            <ac:spMk id="3" creationId="{3F2AF6FD-8A8C-4066-89A0-57F9AC1B3CCA}"/>
          </ac:spMkLst>
        </pc:spChg>
      </pc:sldChg>
      <pc:sldChg chg="addSp delSp modSp new mod">
        <pc:chgData name="Thiện Phạm Lương" userId="72b80961c1bf3512" providerId="LiveId" clId="{AA84F6B5-71F4-4B82-B34A-D30E06FF4A73}" dt="2021-11-02T13:10:59" v="6035" actId="14100"/>
        <pc:sldMkLst>
          <pc:docMk/>
          <pc:sldMk cId="2094785496" sldId="359"/>
        </pc:sldMkLst>
        <pc:spChg chg="del">
          <ac:chgData name="Thiện Phạm Lương" userId="72b80961c1bf3512" providerId="LiveId" clId="{AA84F6B5-71F4-4B82-B34A-D30E06FF4A73}" dt="2021-11-02T11:44:04.940" v="5518" actId="478"/>
          <ac:spMkLst>
            <pc:docMk/>
            <pc:sldMk cId="2094785496" sldId="359"/>
            <ac:spMk id="2" creationId="{052A9D75-AEBA-465E-AB99-D14514EAEAA4}"/>
          </ac:spMkLst>
        </pc:spChg>
        <pc:spChg chg="del">
          <ac:chgData name="Thiện Phạm Lương" userId="72b80961c1bf3512" providerId="LiveId" clId="{AA84F6B5-71F4-4B82-B34A-D30E06FF4A73}" dt="2021-11-02T11:44:04.940" v="5518" actId="478"/>
          <ac:spMkLst>
            <pc:docMk/>
            <pc:sldMk cId="2094785496" sldId="359"/>
            <ac:spMk id="3" creationId="{755A4B54-AF92-4183-8910-D57B81ECD775}"/>
          </ac:spMkLst>
        </pc:spChg>
        <pc:picChg chg="add mod">
          <ac:chgData name="Thiện Phạm Lương" userId="72b80961c1bf3512" providerId="LiveId" clId="{AA84F6B5-71F4-4B82-B34A-D30E06FF4A73}" dt="2021-11-02T13:10:59" v="6035" actId="14100"/>
          <ac:picMkLst>
            <pc:docMk/>
            <pc:sldMk cId="2094785496" sldId="359"/>
            <ac:picMk id="3" creationId="{4BB6BCED-2EC4-41E5-B3CD-C883092AC2DC}"/>
          </ac:picMkLst>
        </pc:picChg>
        <pc:picChg chg="add mod">
          <ac:chgData name="Thiện Phạm Lương" userId="72b80961c1bf3512" providerId="LiveId" clId="{AA84F6B5-71F4-4B82-B34A-D30E06FF4A73}" dt="2021-11-02T13:10:46.004" v="6034" actId="14100"/>
          <ac:picMkLst>
            <pc:docMk/>
            <pc:sldMk cId="2094785496" sldId="359"/>
            <ac:picMk id="5" creationId="{F7FC8896-A47F-46F6-A27E-ACF033812E87}"/>
          </ac:picMkLst>
        </pc:picChg>
      </pc:sldChg>
      <pc:sldChg chg="addSp delSp modSp mod">
        <pc:chgData name="Thiện Phạm Lương" userId="72b80961c1bf3512" providerId="LiveId" clId="{AA84F6B5-71F4-4B82-B34A-D30E06FF4A73}" dt="2021-11-02T12:50:10.645" v="5958" actId="20577"/>
        <pc:sldMkLst>
          <pc:docMk/>
          <pc:sldMk cId="2795692270" sldId="360"/>
        </pc:sldMkLst>
        <pc:spChg chg="mod">
          <ac:chgData name="Thiện Phạm Lương" userId="72b80961c1bf3512" providerId="LiveId" clId="{AA84F6B5-71F4-4B82-B34A-D30E06FF4A73}" dt="2021-11-02T12:47:18.977" v="5846" actId="1076"/>
          <ac:spMkLst>
            <pc:docMk/>
            <pc:sldMk cId="2795692270" sldId="360"/>
            <ac:spMk id="2" creationId="{6C847F21-BFCB-4D6F-93C4-5B8409769981}"/>
          </ac:spMkLst>
        </pc:spChg>
        <pc:spChg chg="del">
          <ac:chgData name="Thiện Phạm Lương" userId="72b80961c1bf3512" providerId="LiveId" clId="{AA84F6B5-71F4-4B82-B34A-D30E06FF4A73}" dt="2021-11-02T12:44:14.023" v="5609" actId="478"/>
          <ac:spMkLst>
            <pc:docMk/>
            <pc:sldMk cId="2795692270" sldId="360"/>
            <ac:spMk id="4" creationId="{C3FD6002-86E6-413D-895B-5073844710FD}"/>
          </ac:spMkLst>
        </pc:spChg>
        <pc:spChg chg="mod">
          <ac:chgData name="Thiện Phạm Lương" userId="72b80961c1bf3512" providerId="LiveId" clId="{AA84F6B5-71F4-4B82-B34A-D30E06FF4A73}" dt="2021-11-02T12:47:37.113" v="5850" actId="207"/>
          <ac:spMkLst>
            <pc:docMk/>
            <pc:sldMk cId="2795692270" sldId="360"/>
            <ac:spMk id="6" creationId="{9F244BB5-6F57-4B1C-B392-D0B292F5B021}"/>
          </ac:spMkLst>
        </pc:spChg>
        <pc:spChg chg="del">
          <ac:chgData name="Thiện Phạm Lương" userId="72b80961c1bf3512" providerId="LiveId" clId="{AA84F6B5-71F4-4B82-B34A-D30E06FF4A73}" dt="2021-11-02T12:46:30.473" v="5768" actId="478"/>
          <ac:spMkLst>
            <pc:docMk/>
            <pc:sldMk cId="2795692270" sldId="360"/>
            <ac:spMk id="8" creationId="{E08BF957-5FE2-4B68-A53E-013EB65AB956}"/>
          </ac:spMkLst>
        </pc:spChg>
        <pc:spChg chg="mod">
          <ac:chgData name="Thiện Phạm Lương" userId="72b80961c1bf3512" providerId="LiveId" clId="{AA84F6B5-71F4-4B82-B34A-D30E06FF4A73}" dt="2021-11-02T12:50:10.645" v="5958" actId="20577"/>
          <ac:spMkLst>
            <pc:docMk/>
            <pc:sldMk cId="2795692270" sldId="360"/>
            <ac:spMk id="10" creationId="{9F244BB5-6F57-4B1C-B392-D0B292F5B021}"/>
          </ac:spMkLst>
        </pc:spChg>
        <pc:spChg chg="add mod">
          <ac:chgData name="Thiện Phạm Lương" userId="72b80961c1bf3512" providerId="LiveId" clId="{AA84F6B5-71F4-4B82-B34A-D30E06FF4A73}" dt="2021-11-02T12:48:29.660" v="5929" actId="1036"/>
          <ac:spMkLst>
            <pc:docMk/>
            <pc:sldMk cId="2795692270" sldId="360"/>
            <ac:spMk id="11" creationId="{37B6CEB0-844C-472C-BA6E-7AD31AFC5BA7}"/>
          </ac:spMkLst>
        </pc:spChg>
        <pc:picChg chg="add mod">
          <ac:chgData name="Thiện Phạm Lương" userId="72b80961c1bf3512" providerId="LiveId" clId="{AA84F6B5-71F4-4B82-B34A-D30E06FF4A73}" dt="2021-11-02T12:49:32.078" v="5930" actId="1440"/>
          <ac:picMkLst>
            <pc:docMk/>
            <pc:sldMk cId="2795692270" sldId="360"/>
            <ac:picMk id="7" creationId="{EA000278-5474-493D-AE59-032FFF77B64E}"/>
          </ac:picMkLst>
        </pc:picChg>
      </pc:sldChg>
      <pc:sldChg chg="modSp mod">
        <pc:chgData name="Thiện Phạm Lương" userId="72b80961c1bf3512" providerId="LiveId" clId="{AA84F6B5-71F4-4B82-B34A-D30E06FF4A73}" dt="2021-11-03T01:36:58.441" v="6090" actId="1037"/>
        <pc:sldMkLst>
          <pc:docMk/>
          <pc:sldMk cId="0" sldId="361"/>
        </pc:sldMkLst>
        <pc:spChg chg="mod">
          <ac:chgData name="Thiện Phạm Lương" userId="72b80961c1bf3512" providerId="LiveId" clId="{AA84F6B5-71F4-4B82-B34A-D30E06FF4A73}" dt="2021-11-03T01:36:43.989" v="6074" actId="1035"/>
          <ac:spMkLst>
            <pc:docMk/>
            <pc:sldMk cId="0" sldId="361"/>
            <ac:spMk id="6" creationId="{710AEEFE-D212-4358-9E84-6D51E44509E9}"/>
          </ac:spMkLst>
        </pc:spChg>
        <pc:spChg chg="mod">
          <ac:chgData name="Thiện Phạm Lương" userId="72b80961c1bf3512" providerId="LiveId" clId="{AA84F6B5-71F4-4B82-B34A-D30E06FF4A73}" dt="2021-11-03T01:36:39.178" v="6069" actId="1037"/>
          <ac:spMkLst>
            <pc:docMk/>
            <pc:sldMk cId="0" sldId="361"/>
            <ac:spMk id="7" creationId="{E1CC806D-6736-4E67-9786-8D0A1DF8424A}"/>
          </ac:spMkLst>
        </pc:spChg>
        <pc:spChg chg="mod">
          <ac:chgData name="Thiện Phạm Lương" userId="72b80961c1bf3512" providerId="LiveId" clId="{AA84F6B5-71F4-4B82-B34A-D30E06FF4A73}" dt="2021-11-03T01:36:34.098" v="6066" actId="1037"/>
          <ac:spMkLst>
            <pc:docMk/>
            <pc:sldMk cId="0" sldId="361"/>
            <ac:spMk id="8" creationId="{44C85C0D-0BFD-45BC-A974-434C027E7855}"/>
          </ac:spMkLst>
        </pc:spChg>
        <pc:spChg chg="mod">
          <ac:chgData name="Thiện Phạm Lương" userId="72b80961c1bf3512" providerId="LiveId" clId="{AA84F6B5-71F4-4B82-B34A-D30E06FF4A73}" dt="2021-11-03T01:36:29.972" v="6062" actId="1037"/>
          <ac:spMkLst>
            <pc:docMk/>
            <pc:sldMk cId="0" sldId="361"/>
            <ac:spMk id="9" creationId="{A6EB4049-F884-4CFE-B264-AAE2859D0A50}"/>
          </ac:spMkLst>
        </pc:spChg>
        <pc:spChg chg="mod">
          <ac:chgData name="Thiện Phạm Lương" userId="72b80961c1bf3512" providerId="LiveId" clId="{AA84F6B5-71F4-4B82-B34A-D30E06FF4A73}" dt="2021-11-03T01:36:49.541" v="6078" actId="1035"/>
          <ac:spMkLst>
            <pc:docMk/>
            <pc:sldMk cId="0" sldId="361"/>
            <ac:spMk id="10" creationId="{51A08605-376F-4112-838D-17106B6F46C4}"/>
          </ac:spMkLst>
        </pc:spChg>
        <pc:spChg chg="mod">
          <ac:chgData name="Thiện Phạm Lương" userId="72b80961c1bf3512" providerId="LiveId" clId="{AA84F6B5-71F4-4B82-B34A-D30E06FF4A73}" dt="2021-11-03T01:36:55.089" v="6088" actId="1038"/>
          <ac:spMkLst>
            <pc:docMk/>
            <pc:sldMk cId="0" sldId="361"/>
            <ac:spMk id="11" creationId="{B2EB6B9F-8402-4852-9AEB-55C1B3BF3DCC}"/>
          </ac:spMkLst>
        </pc:spChg>
        <pc:spChg chg="mod">
          <ac:chgData name="Thiện Phạm Lương" userId="72b80961c1bf3512" providerId="LiveId" clId="{AA84F6B5-71F4-4B82-B34A-D30E06FF4A73}" dt="2021-11-03T01:36:58.441" v="6090" actId="1037"/>
          <ac:spMkLst>
            <pc:docMk/>
            <pc:sldMk cId="0" sldId="361"/>
            <ac:spMk id="12" creationId="{ADC9B568-D7AA-4236-9939-08360D42F191}"/>
          </ac:spMkLst>
        </pc:spChg>
        <pc:spChg chg="mod">
          <ac:chgData name="Thiện Phạm Lương" userId="72b80961c1bf3512" providerId="LiveId" clId="{AA84F6B5-71F4-4B82-B34A-D30E06FF4A73}" dt="2021-11-03T01:36:25.369" v="6055" actId="1037"/>
          <ac:spMkLst>
            <pc:docMk/>
            <pc:sldMk cId="0" sldId="361"/>
            <ac:spMk id="15" creationId="{ED9A5936-D160-438D-8E1F-4CCCE41FBE50}"/>
          </ac:spMkLst>
        </pc:spChg>
        <pc:spChg chg="mod">
          <ac:chgData name="Thiện Phạm Lương" userId="72b80961c1bf3512" providerId="LiveId" clId="{AA84F6B5-71F4-4B82-B34A-D30E06FF4A73}" dt="2021-11-03T01:36:16.317" v="6048" actId="1037"/>
          <ac:spMkLst>
            <pc:docMk/>
            <pc:sldMk cId="0" sldId="361"/>
            <ac:spMk id="16" creationId="{BA596277-C776-42B5-AB77-1D178D923639}"/>
          </ac:spMkLst>
        </pc:spChg>
      </pc:sldChg>
      <pc:sldMasterChg chg="del delSldLayout">
        <pc:chgData name="Thiện Phạm Lương" userId="72b80961c1bf3512" providerId="LiveId" clId="{AA84F6B5-71F4-4B82-B34A-D30E06FF4A73}" dt="2021-10-31T23:33:55.328" v="1445" actId="2696"/>
        <pc:sldMasterMkLst>
          <pc:docMk/>
          <pc:sldMasterMk cId="3414230982" sldId="2147483661"/>
        </pc:sldMasterMkLst>
        <pc:sldLayoutChg chg="del">
          <pc:chgData name="Thiện Phạm Lương" userId="72b80961c1bf3512" providerId="LiveId" clId="{AA84F6B5-71F4-4B82-B34A-D30E06FF4A73}" dt="2021-10-31T23:33:55.328" v="1445" actId="2696"/>
          <pc:sldLayoutMkLst>
            <pc:docMk/>
            <pc:sldMasterMk cId="3414230982" sldId="2147483661"/>
            <pc:sldLayoutMk cId="4184383179" sldId="2147483662"/>
          </pc:sldLayoutMkLst>
        </pc:sldLayoutChg>
        <pc:sldLayoutChg chg="del">
          <pc:chgData name="Thiện Phạm Lương" userId="72b80961c1bf3512" providerId="LiveId" clId="{AA84F6B5-71F4-4B82-B34A-D30E06FF4A73}" dt="2021-10-31T23:33:55.328" v="1445" actId="2696"/>
          <pc:sldLayoutMkLst>
            <pc:docMk/>
            <pc:sldMasterMk cId="3414230982" sldId="2147483661"/>
            <pc:sldLayoutMk cId="1178826191" sldId="2147483663"/>
          </pc:sldLayoutMkLst>
        </pc:sldLayoutChg>
        <pc:sldLayoutChg chg="del">
          <pc:chgData name="Thiện Phạm Lương" userId="72b80961c1bf3512" providerId="LiveId" clId="{AA84F6B5-71F4-4B82-B34A-D30E06FF4A73}" dt="2021-10-31T23:33:55.328" v="1445" actId="2696"/>
          <pc:sldLayoutMkLst>
            <pc:docMk/>
            <pc:sldMasterMk cId="3414230982" sldId="2147483661"/>
            <pc:sldLayoutMk cId="2966823559" sldId="2147483664"/>
          </pc:sldLayoutMkLst>
        </pc:sldLayoutChg>
        <pc:sldLayoutChg chg="del">
          <pc:chgData name="Thiện Phạm Lương" userId="72b80961c1bf3512" providerId="LiveId" clId="{AA84F6B5-71F4-4B82-B34A-D30E06FF4A73}" dt="2021-10-31T23:33:55.328" v="1445" actId="2696"/>
          <pc:sldLayoutMkLst>
            <pc:docMk/>
            <pc:sldMasterMk cId="3414230982" sldId="2147483661"/>
            <pc:sldLayoutMk cId="2826329077" sldId="2147483665"/>
          </pc:sldLayoutMkLst>
        </pc:sldLayoutChg>
        <pc:sldLayoutChg chg="del">
          <pc:chgData name="Thiện Phạm Lương" userId="72b80961c1bf3512" providerId="LiveId" clId="{AA84F6B5-71F4-4B82-B34A-D30E06FF4A73}" dt="2021-10-31T23:33:55.328" v="1445" actId="2696"/>
          <pc:sldLayoutMkLst>
            <pc:docMk/>
            <pc:sldMasterMk cId="3414230982" sldId="2147483661"/>
            <pc:sldLayoutMk cId="2266781742" sldId="2147483666"/>
          </pc:sldLayoutMkLst>
        </pc:sldLayoutChg>
        <pc:sldLayoutChg chg="del">
          <pc:chgData name="Thiện Phạm Lương" userId="72b80961c1bf3512" providerId="LiveId" clId="{AA84F6B5-71F4-4B82-B34A-D30E06FF4A73}" dt="2021-10-31T23:33:55.328" v="1445" actId="2696"/>
          <pc:sldLayoutMkLst>
            <pc:docMk/>
            <pc:sldMasterMk cId="3414230982" sldId="2147483661"/>
            <pc:sldLayoutMk cId="1907266813" sldId="2147483667"/>
          </pc:sldLayoutMkLst>
        </pc:sldLayoutChg>
        <pc:sldLayoutChg chg="del">
          <pc:chgData name="Thiện Phạm Lương" userId="72b80961c1bf3512" providerId="LiveId" clId="{AA84F6B5-71F4-4B82-B34A-D30E06FF4A73}" dt="2021-10-31T23:33:55.328" v="1445" actId="2696"/>
          <pc:sldLayoutMkLst>
            <pc:docMk/>
            <pc:sldMasterMk cId="3414230982" sldId="2147483661"/>
            <pc:sldLayoutMk cId="376664222" sldId="2147483668"/>
          </pc:sldLayoutMkLst>
        </pc:sldLayoutChg>
        <pc:sldLayoutChg chg="del">
          <pc:chgData name="Thiện Phạm Lương" userId="72b80961c1bf3512" providerId="LiveId" clId="{AA84F6B5-71F4-4B82-B34A-D30E06FF4A73}" dt="2021-10-31T23:33:55.328" v="1445" actId="2696"/>
          <pc:sldLayoutMkLst>
            <pc:docMk/>
            <pc:sldMasterMk cId="3414230982" sldId="2147483661"/>
            <pc:sldLayoutMk cId="3241422453" sldId="2147483669"/>
          </pc:sldLayoutMkLst>
        </pc:sldLayoutChg>
        <pc:sldLayoutChg chg="del">
          <pc:chgData name="Thiện Phạm Lương" userId="72b80961c1bf3512" providerId="LiveId" clId="{AA84F6B5-71F4-4B82-B34A-D30E06FF4A73}" dt="2021-10-31T23:33:55.328" v="1445" actId="2696"/>
          <pc:sldLayoutMkLst>
            <pc:docMk/>
            <pc:sldMasterMk cId="3414230982" sldId="2147483661"/>
            <pc:sldLayoutMk cId="2754218405" sldId="2147483670"/>
          </pc:sldLayoutMkLst>
        </pc:sldLayoutChg>
        <pc:sldLayoutChg chg="del">
          <pc:chgData name="Thiện Phạm Lương" userId="72b80961c1bf3512" providerId="LiveId" clId="{AA84F6B5-71F4-4B82-B34A-D30E06FF4A73}" dt="2021-10-31T23:33:55.328" v="1445" actId="2696"/>
          <pc:sldLayoutMkLst>
            <pc:docMk/>
            <pc:sldMasterMk cId="3414230982" sldId="2147483661"/>
            <pc:sldLayoutMk cId="3805000048" sldId="2147483671"/>
          </pc:sldLayoutMkLst>
        </pc:sldLayoutChg>
        <pc:sldLayoutChg chg="del">
          <pc:chgData name="Thiện Phạm Lương" userId="72b80961c1bf3512" providerId="LiveId" clId="{AA84F6B5-71F4-4B82-B34A-D30E06FF4A73}" dt="2021-10-31T23:33:55.328" v="1445" actId="2696"/>
          <pc:sldLayoutMkLst>
            <pc:docMk/>
            <pc:sldMasterMk cId="3414230982" sldId="2147483661"/>
            <pc:sldLayoutMk cId="45852718" sldId="2147483672"/>
          </pc:sldLayoutMkLst>
        </pc:sldLayoutChg>
      </pc:sldMasterChg>
      <pc:sldMasterChg chg="del delSldLayout">
        <pc:chgData name="Thiện Phạm Lương" userId="72b80961c1bf3512" providerId="LiveId" clId="{AA84F6B5-71F4-4B82-B34A-D30E06FF4A73}" dt="2021-11-02T11:08:26.384" v="2286" actId="2696"/>
        <pc:sldMasterMkLst>
          <pc:docMk/>
          <pc:sldMasterMk cId="77829192" sldId="2147483697"/>
        </pc:sldMasterMkLst>
        <pc:sldLayoutChg chg="del">
          <pc:chgData name="Thiện Phạm Lương" userId="72b80961c1bf3512" providerId="LiveId" clId="{AA84F6B5-71F4-4B82-B34A-D30E06FF4A73}" dt="2021-11-02T11:08:26.384" v="2286" actId="2696"/>
          <pc:sldLayoutMkLst>
            <pc:docMk/>
            <pc:sldMasterMk cId="77829192" sldId="2147483697"/>
            <pc:sldLayoutMk cId="1652716296" sldId="2147483698"/>
          </pc:sldLayoutMkLst>
        </pc:sldLayoutChg>
        <pc:sldLayoutChg chg="del">
          <pc:chgData name="Thiện Phạm Lương" userId="72b80961c1bf3512" providerId="LiveId" clId="{AA84F6B5-71F4-4B82-B34A-D30E06FF4A73}" dt="2021-11-02T11:08:26.384" v="2286" actId="2696"/>
          <pc:sldLayoutMkLst>
            <pc:docMk/>
            <pc:sldMasterMk cId="77829192" sldId="2147483697"/>
            <pc:sldLayoutMk cId="3546501067" sldId="2147483699"/>
          </pc:sldLayoutMkLst>
        </pc:sldLayoutChg>
        <pc:sldLayoutChg chg="del">
          <pc:chgData name="Thiện Phạm Lương" userId="72b80961c1bf3512" providerId="LiveId" clId="{AA84F6B5-71F4-4B82-B34A-D30E06FF4A73}" dt="2021-11-02T11:08:26.384" v="2286" actId="2696"/>
          <pc:sldLayoutMkLst>
            <pc:docMk/>
            <pc:sldMasterMk cId="77829192" sldId="2147483697"/>
            <pc:sldLayoutMk cId="1998836701" sldId="2147483700"/>
          </pc:sldLayoutMkLst>
        </pc:sldLayoutChg>
        <pc:sldLayoutChg chg="del">
          <pc:chgData name="Thiện Phạm Lương" userId="72b80961c1bf3512" providerId="LiveId" clId="{AA84F6B5-71F4-4B82-B34A-D30E06FF4A73}" dt="2021-11-02T11:08:26.384" v="2286" actId="2696"/>
          <pc:sldLayoutMkLst>
            <pc:docMk/>
            <pc:sldMasterMk cId="77829192" sldId="2147483697"/>
            <pc:sldLayoutMk cId="3811506151" sldId="2147483701"/>
          </pc:sldLayoutMkLst>
        </pc:sldLayoutChg>
        <pc:sldLayoutChg chg="del">
          <pc:chgData name="Thiện Phạm Lương" userId="72b80961c1bf3512" providerId="LiveId" clId="{AA84F6B5-71F4-4B82-B34A-D30E06FF4A73}" dt="2021-11-02T11:08:26.384" v="2286" actId="2696"/>
          <pc:sldLayoutMkLst>
            <pc:docMk/>
            <pc:sldMasterMk cId="77829192" sldId="2147483697"/>
            <pc:sldLayoutMk cId="2459270268" sldId="2147483702"/>
          </pc:sldLayoutMkLst>
        </pc:sldLayoutChg>
        <pc:sldLayoutChg chg="del">
          <pc:chgData name="Thiện Phạm Lương" userId="72b80961c1bf3512" providerId="LiveId" clId="{AA84F6B5-71F4-4B82-B34A-D30E06FF4A73}" dt="2021-11-02T11:08:26.384" v="2286" actId="2696"/>
          <pc:sldLayoutMkLst>
            <pc:docMk/>
            <pc:sldMasterMk cId="77829192" sldId="2147483697"/>
            <pc:sldLayoutMk cId="1139724468" sldId="2147483703"/>
          </pc:sldLayoutMkLst>
        </pc:sldLayoutChg>
        <pc:sldLayoutChg chg="del">
          <pc:chgData name="Thiện Phạm Lương" userId="72b80961c1bf3512" providerId="LiveId" clId="{AA84F6B5-71F4-4B82-B34A-D30E06FF4A73}" dt="2021-11-02T11:08:26.384" v="2286" actId="2696"/>
          <pc:sldLayoutMkLst>
            <pc:docMk/>
            <pc:sldMasterMk cId="77829192" sldId="2147483697"/>
            <pc:sldLayoutMk cId="224082462" sldId="2147483704"/>
          </pc:sldLayoutMkLst>
        </pc:sldLayoutChg>
        <pc:sldLayoutChg chg="del">
          <pc:chgData name="Thiện Phạm Lương" userId="72b80961c1bf3512" providerId="LiveId" clId="{AA84F6B5-71F4-4B82-B34A-D30E06FF4A73}" dt="2021-11-02T11:08:26.384" v="2286" actId="2696"/>
          <pc:sldLayoutMkLst>
            <pc:docMk/>
            <pc:sldMasterMk cId="77829192" sldId="2147483697"/>
            <pc:sldLayoutMk cId="1637781611" sldId="2147483705"/>
          </pc:sldLayoutMkLst>
        </pc:sldLayoutChg>
        <pc:sldLayoutChg chg="del">
          <pc:chgData name="Thiện Phạm Lương" userId="72b80961c1bf3512" providerId="LiveId" clId="{AA84F6B5-71F4-4B82-B34A-D30E06FF4A73}" dt="2021-11-02T11:08:26.384" v="2286" actId="2696"/>
          <pc:sldLayoutMkLst>
            <pc:docMk/>
            <pc:sldMasterMk cId="77829192" sldId="2147483697"/>
            <pc:sldLayoutMk cId="3389018014" sldId="2147483706"/>
          </pc:sldLayoutMkLst>
        </pc:sldLayoutChg>
        <pc:sldLayoutChg chg="del">
          <pc:chgData name="Thiện Phạm Lương" userId="72b80961c1bf3512" providerId="LiveId" clId="{AA84F6B5-71F4-4B82-B34A-D30E06FF4A73}" dt="2021-11-02T11:08:26.384" v="2286" actId="2696"/>
          <pc:sldLayoutMkLst>
            <pc:docMk/>
            <pc:sldMasterMk cId="77829192" sldId="2147483697"/>
            <pc:sldLayoutMk cId="3349352838" sldId="2147483707"/>
          </pc:sldLayoutMkLst>
        </pc:sldLayoutChg>
        <pc:sldLayoutChg chg="del">
          <pc:chgData name="Thiện Phạm Lương" userId="72b80961c1bf3512" providerId="LiveId" clId="{AA84F6B5-71F4-4B82-B34A-D30E06FF4A73}" dt="2021-11-02T11:08:26.384" v="2286" actId="2696"/>
          <pc:sldLayoutMkLst>
            <pc:docMk/>
            <pc:sldMasterMk cId="77829192" sldId="2147483697"/>
            <pc:sldLayoutMk cId="324862403" sldId="2147483708"/>
          </pc:sldLayoutMkLst>
        </pc:sldLayoutChg>
        <pc:sldLayoutChg chg="del">
          <pc:chgData name="Thiện Phạm Lương" userId="72b80961c1bf3512" providerId="LiveId" clId="{AA84F6B5-71F4-4B82-B34A-D30E06FF4A73}" dt="2021-11-02T11:08:26.384" v="2286" actId="2696"/>
          <pc:sldLayoutMkLst>
            <pc:docMk/>
            <pc:sldMasterMk cId="77829192" sldId="2147483697"/>
            <pc:sldLayoutMk cId="3491213929" sldId="214748370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xmlns="" id="{103346E8-1042-4160-9B73-E3E87C9430D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xmlns="" id="{78604000-0D59-44C6-BB37-529D67FDB9AE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64" name="Rectangle 4">
            <a:extLst>
              <a:ext uri="{FF2B5EF4-FFF2-40B4-BE49-F238E27FC236}">
                <a16:creationId xmlns:a16="http://schemas.microsoft.com/office/drawing/2014/main" xmlns="" id="{96A478DE-1FF8-44A9-8BD0-AA78158394A0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xmlns="" id="{9C17FDE6-24D8-4D3E-9EFC-9D89F0900303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xmlns="" id="{FCAC9D9D-AE76-4181-B920-FCE56A29D56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xmlns="" id="{AFF4B5D4-33AB-429A-A74B-4E6BE527FF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A9E178D2-FD38-43D5-8192-C7CEA586DCD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xmlns="" id="{7A8A74B1-7D17-4DC5-8252-BF9F6CE8815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xmlns="" id="{511B10CF-D9B7-48A0-B7B8-9823A6CAEA2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vi-VN" altLang="en-US"/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xmlns="" id="{05F2B70B-DCAA-4D1E-863C-C6B915C10E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2F57180-FA38-4DFF-AAE6-E71E9B86F13A}" type="slidenum">
              <a:rPr lang="vi-VN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</a:t>
            </a:fld>
            <a:endParaRPr lang="vi-V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xmlns="" id="{DDDCB94E-027E-4DF0-BA44-713D4EC8E4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0128F91-6AD0-4CD4-991C-495F251E2104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xmlns="" id="{3BC764BA-4F65-43F6-9FDB-8C7FDD16E8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xmlns="" id="{447185B7-C727-4C92-BE47-91CBAC4AA8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KHĂN PHỦ BÀN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xmlns="" id="{0820B137-D517-432B-BAF1-B7E56BC239E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7533426-9501-4FF0-BA48-1B1313E45AA0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xmlns="" id="{2E57348A-47BB-4378-9EA9-71046240E1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xmlns="" id="{CD04C595-C11E-499D-96B6-0798A3A840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Khan phu ban</a:t>
            </a: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>
            <a:extLst>
              <a:ext uri="{FF2B5EF4-FFF2-40B4-BE49-F238E27FC236}">
                <a16:creationId xmlns:a16="http://schemas.microsoft.com/office/drawing/2014/main" xmlns="" id="{202C0EB0-F49D-4589-B736-11A3C74669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1F97F83-1BFA-4208-AAD2-7BDD075ACD8B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xmlns="" id="{1A1DD24F-9A4E-4C3B-AC28-56F00236FD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>
            <a:extLst>
              <a:ext uri="{FF2B5EF4-FFF2-40B4-BE49-F238E27FC236}">
                <a16:creationId xmlns:a16="http://schemas.microsoft.com/office/drawing/2014/main" xmlns="" id="{E8044904-E513-4356-9270-00D25F61EF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Khan phu ban</a:t>
            </a:r>
          </a:p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xmlns="" id="{2871D8EE-4D9B-44C6-9010-3E77D1FF70B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xmlns="" id="{47ED2C8E-160C-4E1B-B3EF-31C7334E575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>
              <a:latin typeface="Calibri" panose="020F0502020204030204" pitchFamily="34" charset="0"/>
            </a:endParaRPr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xmlns="" id="{0D8DD397-DF8A-4B17-AE8F-6658E665F1FC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A9B965-8467-44D1-8323-93B21BC6270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8232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A15578-682B-4A01-9638-014C16DE1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5AAC1EE-97A3-4603-AA67-B9B86F55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770C8B9-3AC5-46CF-A12A-6DF4288A1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pPr/>
              <a:t>06/11/2021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98CA0AF-530D-4EBD-B965-8B94F5F1B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C359C82-3A0F-48FF-926E-5D04481A0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10372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E5AAED-E4CB-438E-BAE6-D874C01F5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DCA6078-7021-47C7-8ADD-30EB0D4D7E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F7DC22C-267E-4ADC-AF05-BEB721900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pPr/>
              <a:t>06/11/2021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AACB2E6-036D-489B-AF95-7F191F409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86DBCEB-45FD-4CA2-89E1-0743C2C24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94676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6BF1447-7437-45B5-955F-F450CFC6F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2DF0BE9-59DA-4877-8D0D-735633F5C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E9A8181-2D82-4E5A-A55B-C3850F308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pPr/>
              <a:t>06/11/2021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06443D1-9D50-4347-8EF4-C71123BDF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A7B7A19-FC92-4734-BBA7-FBC0512D2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034033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3DDF30-8097-415B-BA51-E706288B8C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D35C422-B097-4B0A-8010-F66B0D246D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E17F18-A6EE-4D5B-B221-C7C9B187D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pPr/>
              <a:t>06/11/2021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D601E1-67E5-42CE-B0DA-DF640998D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F233F9-3584-4C5D-B8F8-1D1CAD81E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280299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B0775E-5E30-4581-80EA-1380250BA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F9126D2-EEB5-4557-A3C3-E0E8916E21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3313DF-68CD-4EC0-9BB3-8AB96C1A7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pPr/>
              <a:t>06/11/2021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666573F-F484-4E69-AF3C-A400243E2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E1A454F-0034-4E1C-8F7B-734E99DCF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23211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AD4AD3-8771-4757-8C09-181213ADC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305C515-ADED-4BA6-BEFB-2F26F76A1F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37EBA1C-AE37-4DA9-95A6-AF9A2B09F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pPr/>
              <a:t>06/11/2021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9B33E2F-FCFD-439E-A13E-69EEE5923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286E363-6786-4759-AE2D-FC7F45F23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942495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843255-A2DA-4D0F-A307-0CCA0D9E9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09AF2DB-B5D3-496B-ABB5-B12053A82F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2E1060E-E5D9-41D8-AF2A-4E980B3D29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8603F18-F26F-4DCA-9F2F-B3F4801E1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pPr/>
              <a:t>06/11/2021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F933187-4ED8-4C08-8320-91E83CAF4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9D16127-13A0-476D-A79A-7FC2A6F1E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311543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0B4EDA-B539-420E-849B-3BB77E5F7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A39317D-0301-4533-B0A4-FED6AB0723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B32F4B7-E3E9-455C-AA6F-928EEC9758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392BF72-3C9F-4921-B250-E94BE0300F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272AA31-D54B-4F54-88CA-6B0FC8A317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F92CBBD-27F7-4964-B84D-64B44CE1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pPr/>
              <a:t>06/11/2021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DF3F9CE-E9CE-45D2-B82E-01A086AA3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EC5F084-89AC-4FD9-8F64-85507CA9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379207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772C29-64FA-403A-89F2-58BB345EA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DCBA50C-DE80-4F45-8695-2232C990A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pPr/>
              <a:t>06/11/2021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0BACC08-11C1-44C7-B794-285E613C9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2245AD4-D931-497F-A4EB-5735FAC02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64892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119B514-3314-4B25-83E8-D727B6D99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pPr/>
              <a:t>06/11/2021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D6FEE42-0189-4D43-A0CB-CE776824B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5C9C4F4-3C5E-4D7D-85A6-822188227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855510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F6D2B4-846C-40E9-BC14-C71ED7300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13FB67A-4A75-4DC9-956C-8F3F7E2D9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4C67659-8461-438D-AF5A-DA448AFB07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9B31677-B450-4280-BE5C-E520226F9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pPr/>
              <a:t>06/11/2021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6B6A578-8C7F-4DB9-BBD8-3CD618597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2C56049-6FE5-45F1-919C-05515DC50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34409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D41855-5658-46FC-B1E4-D8A33D040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1E48DD4-982E-4DF5-83BC-71D4D6BCE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8C6D471-1D4A-4A93-8DC4-6EC44FFF7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pPr/>
              <a:t>06/11/2021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8EF56D3-DE4D-452A-8EDB-00A20AD17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3EE1EB-0B3D-4FD7-B6AB-2BD17542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085586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FCAD6D-D606-4C3E-8869-81BAE8C58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A14E72B-0AD9-4749-9B45-45D6DAAE51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36F32D6-8BD1-4064-ADD2-BB85D08DA2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B8A8BC2-8CEA-43A5-9CD2-5F7987CB0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pPr/>
              <a:t>06/11/2021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C4BA9FD-98BA-4DA6-91A7-C71A60DDE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9397919-CB3A-470B-B82D-0F6691D91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351303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844963-9E4D-4F8D-A3D9-D330D0320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892FBD5-D455-4B24-940A-98239DB941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4ACDAF0-EF53-45F0-A745-A9F37F5E8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pPr/>
              <a:t>06/11/2021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04E1B9C-78EA-41F4-97E0-0609B83E4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360684D-64A2-4701-BC0B-3B4DA605C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994215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18E353F-60D7-4B66-9D4F-99EFF96608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1719977-11D8-4FE1-A92D-E85CDBD3AA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7A0A5A-9D3C-4E42-984F-534888638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pPr/>
              <a:t>06/11/2021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C8D2F5C-8DD9-4076-9135-EC3AB94B2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86D0128-6D7F-40E9-AC87-15D47292F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985848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1149363D-C88B-4071-8E1F-8395854802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BF21D789-35E8-49C8-B4AD-91210D2F75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4795E585-2244-4F00-857F-C6E9F4DDD0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EEFDC7-4E17-481E-9815-560EF20EAB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2037715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7104FB70-AC4F-47E9-BE3B-71A0BD71A7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3AD43EA5-859D-4B69-B5D1-59232F8DFE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8D826FE5-164F-47D6-BBD7-FB7BFD539E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4515A8-0604-459A-894C-9B9B4A86CA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9923102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F507C385-FA8A-4369-993F-EC8694A602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A4B2B423-F95A-4F19-9F51-C6C5B367DA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E9F150F4-F506-4F2E-9B82-252D35BDC1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7D2525-4E68-4B48-935D-9CAABBFAFA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6219517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6D59EE2-F4BD-466D-B76A-E558B89AD3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8D7822F-48B0-4E7A-926B-29F5EAD8E0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701E6EF-350E-42C0-86AD-3385135597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FD798E-BE4B-4BF5-8476-AF79FABCEA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22609025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BCA9F6F6-8B2F-42B3-B9ED-84E439F566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AB6B2310-85DC-4CE0-888D-2B1A2329A4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1E61982B-6D59-4823-866E-7B0305A0F0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666A09-8788-471D-B7A1-054E28BFC0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4080515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123A7AE7-579E-4FA8-B6ED-3655B9879A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D3D0ACB4-AD2F-4BE7-926F-51538BE0EA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41FDDA7E-8015-4C50-9E97-3579C53C45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2AD2F0-FAD8-4E72-A6AF-42BF753B3F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7060873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B7DACBDE-620D-4314-B9C0-966AA3F31E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C257ECB9-CE06-4EB3-948F-B7B8BAB7A5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09062D94-5F91-422E-80A3-187243EDC2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09465D-F601-4F32-97F5-0AB4FF0E8D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928395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AAF01F-173B-42F4-B79E-090D56ACB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FF68C77-CBFA-461F-A51E-325EB9550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91E92DB-083F-452B-B9A8-07F35FD15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pPr/>
              <a:t>06/11/2021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0284B60-C1EA-4B69-AA90-8F1E5FB94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F62BA63-766D-48C7-962C-260FED02A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707031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5E25581-597B-45F1-8036-3525994B05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40EF2B2-5D97-41A0-8D91-FEBEBD0907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C70A499-E034-4B50-9523-150272C0FB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3CC615-FD74-4A25-9C50-1C0D990C60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442215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3AFA0FB-3DF6-450A-8F75-70FB1BB1AE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ECC026C-3F96-40F2-889B-713F9F0F11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12555C8-0E48-41F0-B288-5EA1460CE7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86944F-33F4-4DB9-BF5F-EB424BC880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25158350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87368691-FE6B-4DB5-AF10-4CC866672F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BEF86D12-1F94-4BAF-AFBB-F3A5DE4287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AE906461-2546-4810-8EDD-776F9B8600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E25A41-4A53-4FAC-9DF8-1DDE1A9F92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25950074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70AE47DE-5515-4B50-8108-D7B76489E11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C929C471-6D43-470C-9941-B072B29543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5B87E605-3152-4AE2-B39E-2A1FA88BA9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3CFDC2-0188-4CC2-87B2-0587EC4042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2976576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2EB0A799-AA55-45EF-8091-88C43AB659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E3B40ABC-F3A2-4032-9EAA-712017518F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AE7821B9-95B9-4041-8E6A-35D4F5F228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A07D3A-5B30-4CDD-B72F-388E0BD1A6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9822856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E4C7E-3B73-4F7F-8337-940E05B3BD1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7991587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F79F7-B897-4116-899C-CF19716EAA6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7467968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1A18D-1911-4B20-815A-2DB1E854ED8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7539403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9D1F1-1179-4C90-8D3C-7DAB4747C75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27170151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65884-6C24-45CB-803F-E350497343C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2406710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4F6C79-9DB9-41C2-AB7F-EE2DBD4CB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B300A1-412B-4D8E-A682-9491921A9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2449AE0-B2AB-4AC5-AD17-D5485CF0B2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D4E3E69-8221-46DF-8417-9117474D9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pPr/>
              <a:t>06/11/2021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C0CA87B-A6B0-4084-8ABD-22FC70DE9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59FFCA0-2136-413A-9FC4-8666492A9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459328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FA738-9991-4F69-B976-1CE984D0D2C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8884628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AB144-BBD9-4EC3-B3A8-DF8D28C776F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3884992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06C3-60A8-45EB-8A7A-4A6564C12C9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8014804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1523-737A-451D-A015-7AE36F2EFBF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9787755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21156-F5BD-4691-8D06-4F23D73009E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0691139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FF3F5-B6E4-4F59-8555-A89FA627364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585821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CC1165-B1EA-4947-A1FB-D9CF6BE2F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6949C6E-764C-4F36-94CB-FE2A2DF8C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A9B79E8-DF7C-4EBB-9F3B-6BE1496FD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42F9A33-7E46-4A42-A0A4-E18DB17B89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68AAA32-05F2-47FB-B9B2-30397B27C7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50AE778-A2FD-4AD5-B23E-61A0D2506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pPr/>
              <a:t>06/11/2021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AF383F0-95C5-45CA-90E7-CB2237487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417D151-FD6A-419A-A7B0-CA8BE2A25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33065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5CD961-234E-4CF8-B0EF-237952B82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A917F9D-08A6-466A-864D-D2F376CC9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pPr/>
              <a:t>06/11/2021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EDF56FB-BF1A-451B-AFCC-8E5E82A91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85A4458-ED35-410C-9316-3AE12AF06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98590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26121E3-1542-49D2-AFE7-215B078A3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pPr/>
              <a:t>06/11/2021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DB79D1B-E5A5-4FF6-B1AF-3C1CE82BE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CA32E8B-A5B1-45B5-9A9F-B5EF9E6E9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22645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34EF36-1426-4285-828F-C8CFBFE98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D2C0F19-B360-4B7D-8B84-54564343E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161CC49-77D0-4E31-A9D2-D30F8EDAEA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2AB92D8-AB77-44F5-B9DD-F7A3C2F63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pPr/>
              <a:t>06/11/2021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F0A841E-88D4-4D0A-97C4-E4897B618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454F814-BBE2-4CE3-B3C8-C4A938E78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90438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E247E2-3FF2-44B7-B10F-3C06FDF7C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C9E9FEF-3FB3-4E4C-A935-958BA93288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9F12C7B-8B90-4958-A986-27D36990B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94EFE80-B253-4A84-BE72-FE1337473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pPr/>
              <a:t>06/11/2021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A70AA07-12BD-4E8C-B324-9F0CBE23C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5AF4ED2-925B-495F-9A04-20C40D1E4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37428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507F965-6FBF-4E4A-99CF-0D8736C95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F441528-4D68-4198-AA39-08CEF828A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1895987-3F38-4722-83D8-2292FDC382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C012C-B1B7-47F6-B168-A941E97A73A9}" type="datetimeFigureOut">
              <a:rPr lang="en-US" smtClean="0"/>
              <a:pPr/>
              <a:t>06/11/2021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8B2F808-3920-4A01-9D82-C1D249E036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6A23AC-28FD-47E2-A9E1-1773F8543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C7793-07B9-4429-92E8-8730EA770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32390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195">
              <a:srgbClr val="6E34A2"/>
            </a:gs>
            <a:gs pos="57000">
              <a:srgbClr val="391B55"/>
            </a:gs>
            <a:gs pos="100000">
              <a:srgbClr val="25113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ED5CA53-00BF-4336-90CB-1C64F93E9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5EA976B-8DE6-4266-A92A-A188FC5901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8C731F-AA62-449E-B626-6911F8E67F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E335C2-1F42-4A2B-9679-A84064AED5A1}" type="datetimeFigureOut">
              <a:rPr lang="en-US" smtClean="0"/>
              <a:pPr/>
              <a:t>06/11/2021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CCBC83-1675-4F0E-841A-8D175C13C1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B5358BF-7B77-4A18-B71D-5DC08ABC3B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8AE38-4D19-4FAC-8D7A-CE27D3E423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55059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6338C1E7-C422-4BA4-8021-89152B0C20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46ED800A-CD53-4175-8600-B52F307422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48D7677D-A641-4673-8420-C5116E42792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B98825CA-9374-49E4-930B-B87C11399A5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A46F2D5D-8FF2-408D-89AE-18694B499EC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0078026F-37C3-4779-80F9-438AC2C559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313672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5F79F7-B897-4116-899C-CF19716EAA6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4192560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slide" Target="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eg"/><Relationship Id="rId3" Type="http://schemas.openxmlformats.org/officeDocument/2006/relationships/audio" Target="../media/audio1.wav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5" Type="http://schemas.openxmlformats.org/officeDocument/2006/relationships/image" Target="../media/image2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Relationship Id="rId1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" Target="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slide" Target="slide10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12.xml"/><Relationship Id="rId1" Type="http://schemas.openxmlformats.org/officeDocument/2006/relationships/video" Target="NULL" TargetMode="External"/><Relationship Id="rId6" Type="http://schemas.microsoft.com/office/2007/relationships/media" Target="../media/media3.mp3"/><Relationship Id="rId5" Type="http://schemas.openxmlformats.org/officeDocument/2006/relationships/image" Target="../media/image58.tiff"/><Relationship Id="rId4" Type="http://schemas.openxmlformats.org/officeDocument/2006/relationships/image" Target="../media/image57.tif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media" Target="../media/media7.mp3"/><Relationship Id="rId3" Type="http://schemas.openxmlformats.org/officeDocument/2006/relationships/image" Target="../media/image60.png"/><Relationship Id="rId7" Type="http://schemas.microsoft.com/office/2007/relationships/media" Target="../media/media6.mp3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microsoft.com/office/2007/relationships/media" Target="../media/media5.mp3"/><Relationship Id="rId5" Type="http://schemas.openxmlformats.org/officeDocument/2006/relationships/image" Target="../media/image61.png"/><Relationship Id="rId4" Type="http://schemas.microsoft.com/office/2007/relationships/media" Target="../media/media4.mp3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media" Target="../media/media7.mp3"/><Relationship Id="rId3" Type="http://schemas.openxmlformats.org/officeDocument/2006/relationships/image" Target="../media/image60.png"/><Relationship Id="rId7" Type="http://schemas.microsoft.com/office/2007/relationships/media" Target="../media/media6.mp3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microsoft.com/office/2007/relationships/media" Target="../media/media5.mp3"/><Relationship Id="rId5" Type="http://schemas.openxmlformats.org/officeDocument/2006/relationships/image" Target="../media/image61.png"/><Relationship Id="rId4" Type="http://schemas.microsoft.com/office/2007/relationships/media" Target="../media/media4.mp3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media" Target="../media/media7.mp3"/><Relationship Id="rId3" Type="http://schemas.openxmlformats.org/officeDocument/2006/relationships/image" Target="../media/image60.png"/><Relationship Id="rId7" Type="http://schemas.microsoft.com/office/2007/relationships/media" Target="../media/media6.mp3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microsoft.com/office/2007/relationships/media" Target="../media/media5.mp3"/><Relationship Id="rId5" Type="http://schemas.openxmlformats.org/officeDocument/2006/relationships/image" Target="../media/image61.png"/><Relationship Id="rId4" Type="http://schemas.microsoft.com/office/2007/relationships/media" Target="../media/media4.mp3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media" Target="../media/media7.mp3"/><Relationship Id="rId3" Type="http://schemas.openxmlformats.org/officeDocument/2006/relationships/image" Target="../media/image60.png"/><Relationship Id="rId7" Type="http://schemas.microsoft.com/office/2007/relationships/media" Target="../media/media6.mp3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microsoft.com/office/2007/relationships/media" Target="../media/media5.mp3"/><Relationship Id="rId5" Type="http://schemas.openxmlformats.org/officeDocument/2006/relationships/image" Target="../media/image61.png"/><Relationship Id="rId4" Type="http://schemas.microsoft.com/office/2007/relationships/media" Target="../media/media4.mp3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" Target="slide1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3.png"/><Relationship Id="rId18" Type="http://schemas.openxmlformats.org/officeDocument/2006/relationships/image" Target="../media/image108.png"/><Relationship Id="rId26" Type="http://schemas.openxmlformats.org/officeDocument/2006/relationships/image" Target="../media/image116.jpeg"/><Relationship Id="rId3" Type="http://schemas.openxmlformats.org/officeDocument/2006/relationships/image" Target="../media/image93.png"/><Relationship Id="rId21" Type="http://schemas.openxmlformats.org/officeDocument/2006/relationships/image" Target="../media/image111.png"/><Relationship Id="rId7" Type="http://schemas.openxmlformats.org/officeDocument/2006/relationships/image" Target="../media/image97.png"/><Relationship Id="rId12" Type="http://schemas.openxmlformats.org/officeDocument/2006/relationships/image" Target="../media/image102.png"/><Relationship Id="rId17" Type="http://schemas.openxmlformats.org/officeDocument/2006/relationships/image" Target="../media/image107.png"/><Relationship Id="rId25" Type="http://schemas.openxmlformats.org/officeDocument/2006/relationships/image" Target="../media/image115.jpeg"/><Relationship Id="rId2" Type="http://schemas.openxmlformats.org/officeDocument/2006/relationships/image" Target="../media/image92.png"/><Relationship Id="rId16" Type="http://schemas.openxmlformats.org/officeDocument/2006/relationships/image" Target="../media/image106.png"/><Relationship Id="rId20" Type="http://schemas.openxmlformats.org/officeDocument/2006/relationships/image" Target="../media/image110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24" Type="http://schemas.openxmlformats.org/officeDocument/2006/relationships/image" Target="../media/image114.png"/><Relationship Id="rId5" Type="http://schemas.openxmlformats.org/officeDocument/2006/relationships/image" Target="../media/image95.png"/><Relationship Id="rId15" Type="http://schemas.openxmlformats.org/officeDocument/2006/relationships/image" Target="../media/image105.png"/><Relationship Id="rId23" Type="http://schemas.openxmlformats.org/officeDocument/2006/relationships/image" Target="../media/image113.png"/><Relationship Id="rId10" Type="http://schemas.openxmlformats.org/officeDocument/2006/relationships/image" Target="../media/image100.png"/><Relationship Id="rId19" Type="http://schemas.openxmlformats.org/officeDocument/2006/relationships/image" Target="../media/image109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Relationship Id="rId14" Type="http://schemas.openxmlformats.org/officeDocument/2006/relationships/image" Target="../media/image104.png"/><Relationship Id="rId22" Type="http://schemas.openxmlformats.org/officeDocument/2006/relationships/image" Target="../media/image112.png"/><Relationship Id="rId27" Type="http://schemas.openxmlformats.org/officeDocument/2006/relationships/image" Target="../media/image117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wmf"/><Relationship Id="rId3" Type="http://schemas.openxmlformats.org/officeDocument/2006/relationships/audio" Target="../media/audio2.wav"/><Relationship Id="rId7" Type="http://schemas.openxmlformats.org/officeDocument/2006/relationships/image" Target="../media/image124.jpeg"/><Relationship Id="rId12" Type="http://schemas.openxmlformats.org/officeDocument/2006/relationships/image" Target="../media/image129.png"/><Relationship Id="rId2" Type="http://schemas.openxmlformats.org/officeDocument/2006/relationships/slideLayout" Target="../slideLayouts/slideLayout2.xml"/><Relationship Id="rId1" Type="http://schemas.openxmlformats.org/officeDocument/2006/relationships/audio" Target="lop%20chung%20ta%20doan%20ket.kh&#244;ng%20l&#7901;i%20.mid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128.wmf"/><Relationship Id="rId5" Type="http://schemas.openxmlformats.org/officeDocument/2006/relationships/audio" Target="../media/audio4.wav"/><Relationship Id="rId10" Type="http://schemas.openxmlformats.org/officeDocument/2006/relationships/image" Target="../media/image127.wmf"/><Relationship Id="rId4" Type="http://schemas.openxmlformats.org/officeDocument/2006/relationships/audio" Target="../media/audio3.wav"/><Relationship Id="rId9" Type="http://schemas.openxmlformats.org/officeDocument/2006/relationships/image" Target="../media/image126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lowersFrame_png_ydh_0009_2291x15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8351" y="-531813"/>
            <a:ext cx="10958513" cy="756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WordArt 4"/>
          <p:cNvSpPr>
            <a:spLocks noChangeArrowheads="1" noChangeShapeType="1" noTextEdit="1"/>
          </p:cNvSpPr>
          <p:nvPr/>
        </p:nvSpPr>
        <p:spPr bwMode="auto">
          <a:xfrm>
            <a:off x="4114800" y="3962400"/>
            <a:ext cx="44196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2000" b="1" kern="10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ĐỊA LÍ 5</a:t>
            </a:r>
          </a:p>
        </p:txBody>
      </p:sp>
      <p:sp>
        <p:nvSpPr>
          <p:cNvPr id="2052" name="Text Box 5"/>
          <p:cNvSpPr txBox="1">
            <a:spLocks noChangeArrowheads="1"/>
          </p:cNvSpPr>
          <p:nvPr/>
        </p:nvSpPr>
        <p:spPr bwMode="auto">
          <a:xfrm>
            <a:off x="2133600" y="914400"/>
            <a:ext cx="822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PHÒNG GIÁO DỤC &amp; ĐÀO TẠO QUẬN LONG BIÊN</a:t>
            </a:r>
          </a:p>
        </p:txBody>
      </p:sp>
      <p:sp>
        <p:nvSpPr>
          <p:cNvPr id="2053" name="Rectangle 6"/>
          <p:cNvSpPr>
            <a:spLocks noChangeArrowheads="1"/>
          </p:cNvSpPr>
          <p:nvPr/>
        </p:nvSpPr>
        <p:spPr bwMode="auto">
          <a:xfrm>
            <a:off x="1981200" y="1295400"/>
            <a:ext cx="822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TRƯỜNG TIỂU HỌC PHÚC LỢI</a:t>
            </a:r>
          </a:p>
        </p:txBody>
      </p:sp>
      <p:sp>
        <p:nvSpPr>
          <p:cNvPr id="2054" name="Text Box 8"/>
          <p:cNvSpPr txBox="1">
            <a:spLocks noChangeArrowheads="1"/>
          </p:cNvSpPr>
          <p:nvPr/>
        </p:nvSpPr>
        <p:spPr bwMode="auto">
          <a:xfrm>
            <a:off x="1600200" y="1981201"/>
            <a:ext cx="90678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CHÀO ĐÓN CÁC EM HỌC SINH</a:t>
            </a:r>
          </a:p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ĐẾN VỚI TIẾT HỌC HÔM NAY!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xmlns="" id="{BAB914BD-EAC9-4561-9DC4-2C245B4AD6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4495800" cy="533400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a. </a:t>
            </a:r>
            <a:r>
              <a:rPr lang="en-US" alt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ngành</a:t>
            </a:r>
            <a:r>
              <a:rPr lang="en-US" alt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trọt</a:t>
            </a:r>
            <a:endParaRPr lang="en-US" altLang="en-US" sz="24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15" name="Text Box 3">
            <a:extLst>
              <a:ext uri="{FF2B5EF4-FFF2-40B4-BE49-F238E27FC236}">
                <a16:creationId xmlns:a16="http://schemas.microsoft.com/office/drawing/2014/main" xmlns="" id="{46643DD2-BB33-477B-8BB8-639902BFB0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6418262"/>
            <a:ext cx="4552950" cy="369332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1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1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LƯỢC ĐỒ NÔNG NGHIỆP VIỆT NAM</a:t>
            </a:r>
          </a:p>
        </p:txBody>
      </p:sp>
      <p:sp>
        <p:nvSpPr>
          <p:cNvPr id="13317" name="Text Box 5">
            <a:extLst>
              <a:ext uri="{FF2B5EF4-FFF2-40B4-BE49-F238E27FC236}">
                <a16:creationId xmlns:a16="http://schemas.microsoft.com/office/drawing/2014/main" xmlns="" id="{D44CA5A2-4476-48B0-B70E-BB60D644E7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526" y="951766"/>
            <a:ext cx="67294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Quan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nồng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nghiệp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Nam,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9223" name="Picture 9" descr="ban do nong nghiep">
            <a:extLst>
              <a:ext uri="{FF2B5EF4-FFF2-40B4-BE49-F238E27FC236}">
                <a16:creationId xmlns:a16="http://schemas.microsoft.com/office/drawing/2014/main" xmlns="" id="{388000B2-009C-465C-BE62-92CEA4423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04800"/>
            <a:ext cx="4552950" cy="611346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224" name="AutoShape 10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xmlns="" id="{EBEAF460-8DF6-471D-9FE7-DC67169289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7000" y="0"/>
            <a:ext cx="381000" cy="304800"/>
          </a:xfrm>
          <a:prstGeom prst="actionButtonBackPrevious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xmlns="" id="{C53D6DFF-A0CD-42CF-8BDF-BDFA25CD25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0" y="1981200"/>
            <a:ext cx="67294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da-DK" alt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 kí hiệu của cây trồng chiếm nhiều hơn hay số kí hiệu con vật chiếm nhiều hơn?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xmlns="" id="{3CF9E7A0-FC2C-44B3-8F0A-3AE8E14812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971800"/>
            <a:ext cx="67103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da-DK" alt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Vai trò của ngành trồng trọt trong sản xuất nông nghiệp là gì?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11">
            <a:extLst>
              <a:ext uri="{FF2B5EF4-FFF2-40B4-BE49-F238E27FC236}">
                <a16:creationId xmlns:a16="http://schemas.microsoft.com/office/drawing/2014/main" xmlns="" id="{34E35784-4CC0-465A-B345-6B20F05ACC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4038600"/>
            <a:ext cx="6691313" cy="193899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vi-VN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trọt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ngành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xuất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trong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nền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nông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nghiệp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ta.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trọt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mạnh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hơn chăn nuôi, chăn nuôi đang đ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ược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trọt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đóng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góp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3/4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xuất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nông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nghiệp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sndAc>
      <p:stSnd>
        <p:snd r:embed="rId2" name="bo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7" grpId="0"/>
      <p:bldP spid="11" grpId="0"/>
      <p:bldP spid="12" grpId="0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0F98289-AC78-47D8-AC93-8C0F693185D8}"/>
              </a:ext>
            </a:extLst>
          </p:cNvPr>
          <p:cNvSpPr txBox="1"/>
          <p:nvPr/>
        </p:nvSpPr>
        <p:spPr>
          <a:xfrm>
            <a:off x="0" y="0"/>
            <a:ext cx="400622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Ngành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trọt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77FCE4E-44EA-4F1F-88B2-5C81B9203E8C}"/>
              </a:ext>
            </a:extLst>
          </p:cNvPr>
          <p:cNvSpPr txBox="1"/>
          <p:nvPr/>
        </p:nvSpPr>
        <p:spPr>
          <a:xfrm>
            <a:off x="0" y="685800"/>
            <a:ext cx="447289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Vai</a:t>
            </a:r>
            <a:r>
              <a:rPr lang="en-US" sz="2800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trọt</a:t>
            </a:r>
            <a:endParaRPr lang="en-US" sz="2800" dirty="0">
              <a:solidFill>
                <a:srgbClr val="FF09BF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C460F38-FE9A-4762-8E2B-F29E25718A10}"/>
              </a:ext>
            </a:extLst>
          </p:cNvPr>
          <p:cNvSpPr txBox="1"/>
          <p:nvPr/>
        </p:nvSpPr>
        <p:spPr>
          <a:xfrm>
            <a:off x="0" y="2743200"/>
            <a:ext cx="95476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Nam</a:t>
            </a:r>
          </a:p>
        </p:txBody>
      </p:sp>
      <p:sp>
        <p:nvSpPr>
          <p:cNvPr id="6" name="Text Box 11">
            <a:extLst>
              <a:ext uri="{FF2B5EF4-FFF2-40B4-BE49-F238E27FC236}">
                <a16:creationId xmlns:a16="http://schemas.microsoft.com/office/drawing/2014/main" xmlns="" id="{EB997DD6-F116-4C6E-AF53-F28600373C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295400"/>
            <a:ext cx="12192000" cy="1200329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vi-VN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trọt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ngành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xuất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trong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nền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nông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nghiệp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ta.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trọt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mạnh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hơn chăn nuôi, chăn nuôi đang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đư­îc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trọt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đóng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góp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3/4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xuất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nông </a:t>
            </a:r>
            <a:r>
              <a:rPr lang="vi-V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nghiệp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>
            <a:extLst>
              <a:ext uri="{FF2B5EF4-FFF2-40B4-BE49-F238E27FC236}">
                <a16:creationId xmlns:a16="http://schemas.microsoft.com/office/drawing/2014/main" xmlns="" id="{5F5690AB-4E3F-4DFD-BDEF-31692AF6C9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943850" cy="609600"/>
          </a:xfrm>
          <a:prstGeom prst="rect">
            <a:avLst/>
          </a:prstGeom>
          <a:solidFill>
            <a:srgbClr val="CC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rtl="0"/>
            <a:r>
              <a:rPr lang="en-US" sz="2400" b="1" i="0" u="none" strike="noStrike" kern="1200" baseline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i="0" u="none" strike="noStrike" kern="1200" baseline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i="0" u="none" strike="noStrike" kern="1200" baseline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u="none" strike="noStrike" kern="1200" baseline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i="0" u="none" strike="noStrike" kern="1200" baseline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u="none" strike="noStrike" kern="1200" baseline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i="0" u="none" strike="noStrike" kern="1200" baseline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u="none" strike="noStrike" kern="1200" baseline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0" u="none" strike="noStrike" kern="1200" baseline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u="none" strike="noStrike" kern="1200" baseline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i="0" u="none" strike="noStrike" kern="1200" baseline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u="none" strike="noStrike" kern="1200" baseline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i="0" u="none" strike="noStrike" kern="1200" baseline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u="none" strike="noStrike" kern="1200" baseline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i="0" u="none" strike="noStrike" kern="1200" baseline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u="none" strike="noStrike" kern="1200" baseline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0" u="none" strike="noStrike" kern="1200" baseline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u="none" strike="noStrike" kern="1200" baseline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i="0" u="none" strike="noStrike" kern="1200" baseline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u="none" strike="noStrike" kern="1200" baseline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b="1" i="0" u="none" strike="noStrike" kern="1200" baseline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u="none" strike="noStrike" kern="1200" baseline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i="0" u="none" strike="noStrike" kern="1200" baseline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Nam</a:t>
            </a:r>
          </a:p>
        </p:txBody>
      </p:sp>
      <p:pic>
        <p:nvPicPr>
          <p:cNvPr id="14340" name="Picture 4" descr="4631_dsc_0028_5124">
            <a:extLst>
              <a:ext uri="{FF2B5EF4-FFF2-40B4-BE49-F238E27FC236}">
                <a16:creationId xmlns:a16="http://schemas.microsoft.com/office/drawing/2014/main" xmlns="" id="{83403BD3-3FB1-4F7B-99F1-F9551683B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838201"/>
            <a:ext cx="6934200" cy="479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 descr="cogaidepvoibuoixanh">
            <a:extLst>
              <a:ext uri="{FF2B5EF4-FFF2-40B4-BE49-F238E27FC236}">
                <a16:creationId xmlns:a16="http://schemas.microsoft.com/office/drawing/2014/main" xmlns="" id="{D4AEA534-50C2-4D60-9956-80F48E585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838201"/>
            <a:ext cx="6934200" cy="477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 descr="Anh 5">
            <a:extLst>
              <a:ext uri="{FF2B5EF4-FFF2-40B4-BE49-F238E27FC236}">
                <a16:creationId xmlns:a16="http://schemas.microsoft.com/office/drawing/2014/main" xmlns="" id="{BD0BEAE3-2FF6-45C6-A182-44800E051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841376"/>
            <a:ext cx="6934200" cy="479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7" descr="Home2a-kona-coffee-cherry-harvest">
            <a:extLst>
              <a:ext uri="{FF2B5EF4-FFF2-40B4-BE49-F238E27FC236}">
                <a16:creationId xmlns:a16="http://schemas.microsoft.com/office/drawing/2014/main" xmlns="" id="{D86EE1E0-B7A5-4ABE-9FEB-6D901F45A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838200"/>
            <a:ext cx="69342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8" descr="CAO SU M">
            <a:extLst>
              <a:ext uri="{FF2B5EF4-FFF2-40B4-BE49-F238E27FC236}">
                <a16:creationId xmlns:a16="http://schemas.microsoft.com/office/drawing/2014/main" xmlns="" id="{4E417DBA-DC29-4ECB-A909-69C33B094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838200"/>
            <a:ext cx="70104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9" descr="bong">
            <a:extLst>
              <a:ext uri="{FF2B5EF4-FFF2-40B4-BE49-F238E27FC236}">
                <a16:creationId xmlns:a16="http://schemas.microsoft.com/office/drawing/2014/main" xmlns="" id="{14AA0EAD-DC17-456C-A49F-DC69E166D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838200"/>
            <a:ext cx="70104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10" descr="cacaopods2hf5">
            <a:extLst>
              <a:ext uri="{FF2B5EF4-FFF2-40B4-BE49-F238E27FC236}">
                <a16:creationId xmlns:a16="http://schemas.microsoft.com/office/drawing/2014/main" xmlns="" id="{B7BFBA51-8E38-4629-BAED-5D38E0C42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838200"/>
            <a:ext cx="69342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11" descr="KHOAITAY1">
            <a:extLst>
              <a:ext uri="{FF2B5EF4-FFF2-40B4-BE49-F238E27FC236}">
                <a16:creationId xmlns:a16="http://schemas.microsoft.com/office/drawing/2014/main" xmlns="" id="{7335B43E-B928-4F5E-A1BF-7741ACDB2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0" y="762000"/>
            <a:ext cx="4114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12" descr="080402055136-328-644">
            <a:extLst>
              <a:ext uri="{FF2B5EF4-FFF2-40B4-BE49-F238E27FC236}">
                <a16:creationId xmlns:a16="http://schemas.microsoft.com/office/drawing/2014/main" xmlns="" id="{AD77AD84-375C-4E67-A768-DE20C31DD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0"/>
            <a:ext cx="3657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Picture 13" descr="ff">
            <a:extLst>
              <a:ext uri="{FF2B5EF4-FFF2-40B4-BE49-F238E27FC236}">
                <a16:creationId xmlns:a16="http://schemas.microsoft.com/office/drawing/2014/main" xmlns="" id="{C9D5EA06-DCFA-4169-874A-7A380643E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0"/>
            <a:ext cx="7772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14" descr="slide1">
            <a:extLst>
              <a:ext uri="{FF2B5EF4-FFF2-40B4-BE49-F238E27FC236}">
                <a16:creationId xmlns:a16="http://schemas.microsoft.com/office/drawing/2014/main" xmlns="" id="{92D20AEC-1BAB-4AAB-825F-A135BD102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0"/>
            <a:ext cx="3886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Picture 15" descr="0305-03">
            <a:extLst>
              <a:ext uri="{FF2B5EF4-FFF2-40B4-BE49-F238E27FC236}">
                <a16:creationId xmlns:a16="http://schemas.microsoft.com/office/drawing/2014/main" xmlns="" id="{8498DB96-A908-4B0C-AC86-D44208FE3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38600" y="762001"/>
            <a:ext cx="390525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2" name="Picture 16" descr="522543">
            <a:extLst>
              <a:ext uri="{FF2B5EF4-FFF2-40B4-BE49-F238E27FC236}">
                <a16:creationId xmlns:a16="http://schemas.microsoft.com/office/drawing/2014/main" xmlns="" id="{C9186A35-61C0-436C-BD98-5C9EED405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200400"/>
            <a:ext cx="388620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3" name="Picture 17" descr="37trixoixanh">
            <a:extLst>
              <a:ext uri="{FF2B5EF4-FFF2-40B4-BE49-F238E27FC236}">
                <a16:creationId xmlns:a16="http://schemas.microsoft.com/office/drawing/2014/main" xmlns="" id="{AB223ADC-8414-4008-BE9C-D3766CDEE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00400"/>
            <a:ext cx="3887788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2">
            <a:extLst>
              <a:ext uri="{FF2B5EF4-FFF2-40B4-BE49-F238E27FC236}">
                <a16:creationId xmlns:a16="http://schemas.microsoft.com/office/drawing/2014/main" xmlns="" id="{6FBC4FE9-2FA3-4ACF-85F9-5DF3AE49EF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815876"/>
            <a:ext cx="40386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lương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nghiệp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phiếu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sẻ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xmlns="" id="{843A00C9-C139-4A43-8DB8-FCF2A56049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399" y="3238143"/>
            <a:ext cx="3962401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Lúa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bưởi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chè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cà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phê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su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dừa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mía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ca </a:t>
            </a:r>
            <a:r>
              <a:rPr lang="en-US" alt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ngô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khoai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cam, </a:t>
            </a:r>
            <a:r>
              <a:rPr lang="en-US" alt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đào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xoài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ngô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khoai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sắn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chuối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vải</a:t>
            </a:r>
            <a:endParaRPr lang="en-US" altLang="en-US" sz="2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sndAc>
      <p:stSnd>
        <p:snd r:embed="rId3" name="bo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6" dur="1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51" dur="500"/>
                                        <p:tgtEl>
                                          <p:spTgt spid="14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Line 2">
            <a:extLst>
              <a:ext uri="{FF2B5EF4-FFF2-40B4-BE49-F238E27FC236}">
                <a16:creationId xmlns:a16="http://schemas.microsoft.com/office/drawing/2014/main" xmlns="" id="{C951F73D-DA5F-4906-A081-5FB37C01AAA0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2263775"/>
            <a:ext cx="0" cy="1066800"/>
          </a:xfrm>
          <a:prstGeom prst="line">
            <a:avLst/>
          </a:prstGeom>
          <a:noFill/>
          <a:ln w="66675" cmpd="dbl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vi-VN">
              <a:latin typeface="+mj-lt"/>
              <a:ea typeface="Cambria" panose="02040503050406030204" pitchFamily="18" charset="0"/>
            </a:endParaRPr>
          </a:p>
        </p:txBody>
      </p:sp>
      <p:sp>
        <p:nvSpPr>
          <p:cNvPr id="15364" name="Line 4">
            <a:extLst>
              <a:ext uri="{FF2B5EF4-FFF2-40B4-BE49-F238E27FC236}">
                <a16:creationId xmlns:a16="http://schemas.microsoft.com/office/drawing/2014/main" xmlns="" id="{6D461F11-D064-4447-91E8-C5FBAD55C06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943600" y="1577975"/>
            <a:ext cx="0" cy="685800"/>
          </a:xfrm>
          <a:prstGeom prst="line">
            <a:avLst/>
          </a:prstGeom>
          <a:noFill/>
          <a:ln w="66675" cmpd="dbl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vi-VN">
              <a:latin typeface="+mj-lt"/>
              <a:ea typeface="Cambria" panose="02040503050406030204" pitchFamily="18" charset="0"/>
            </a:endParaRPr>
          </a:p>
        </p:txBody>
      </p:sp>
      <p:sp>
        <p:nvSpPr>
          <p:cNvPr id="15365" name="Line 5">
            <a:extLst>
              <a:ext uri="{FF2B5EF4-FFF2-40B4-BE49-F238E27FC236}">
                <a16:creationId xmlns:a16="http://schemas.microsoft.com/office/drawing/2014/main" xmlns="" id="{7B0473C4-940A-4E52-B0B0-BC6225CD66D2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0400" y="2263776"/>
            <a:ext cx="0" cy="1063625"/>
          </a:xfrm>
          <a:prstGeom prst="line">
            <a:avLst/>
          </a:prstGeom>
          <a:noFill/>
          <a:ln w="66675" cmpd="dbl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vi-VN">
              <a:latin typeface="+mj-lt"/>
              <a:ea typeface="Cambria" panose="02040503050406030204" pitchFamily="18" charset="0"/>
            </a:endParaRPr>
          </a:p>
        </p:txBody>
      </p:sp>
      <p:sp>
        <p:nvSpPr>
          <p:cNvPr id="15366" name="AutoShape 6">
            <a:extLst>
              <a:ext uri="{FF2B5EF4-FFF2-40B4-BE49-F238E27FC236}">
                <a16:creationId xmlns:a16="http://schemas.microsoft.com/office/drawing/2014/main" xmlns="" id="{ED86C10C-6BBC-4B73-A122-32AB3D10B6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3639" y="762000"/>
            <a:ext cx="1931987" cy="76200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63500" cmpd="dbl">
            <a:solidFill>
              <a:srgbClr val="00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Cây</a:t>
            </a:r>
            <a:r>
              <a:rPr lang="en-US" altLang="en-US" sz="2000" b="1" dirty="0">
                <a:solidFill>
                  <a:schemeClr val="bg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trồng</a:t>
            </a:r>
            <a:endParaRPr lang="en-US" altLang="en-US" sz="2000" b="1" dirty="0">
              <a:solidFill>
                <a:schemeClr val="bg1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5367" name="Line 7">
            <a:extLst>
              <a:ext uri="{FF2B5EF4-FFF2-40B4-BE49-F238E27FC236}">
                <a16:creationId xmlns:a16="http://schemas.microsoft.com/office/drawing/2014/main" xmlns="" id="{DDB6BD61-794F-4EEE-8920-F099780FE24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00401" y="2263775"/>
            <a:ext cx="5999163" cy="0"/>
          </a:xfrm>
          <a:prstGeom prst="line">
            <a:avLst/>
          </a:prstGeom>
          <a:noFill/>
          <a:ln w="66675" cmpd="dbl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vi-VN">
              <a:latin typeface="+mj-lt"/>
              <a:ea typeface="Cambria" panose="02040503050406030204" pitchFamily="18" charset="0"/>
            </a:endParaRPr>
          </a:p>
        </p:txBody>
      </p:sp>
      <p:sp>
        <p:nvSpPr>
          <p:cNvPr id="15368" name="Line 8">
            <a:extLst>
              <a:ext uri="{FF2B5EF4-FFF2-40B4-BE49-F238E27FC236}">
                <a16:creationId xmlns:a16="http://schemas.microsoft.com/office/drawing/2014/main" xmlns="" id="{8743B0F3-2F52-4AC1-8EC9-E87553B85CD6}"/>
              </a:ext>
            </a:extLst>
          </p:cNvPr>
          <p:cNvSpPr>
            <a:spLocks noChangeShapeType="1"/>
          </p:cNvSpPr>
          <p:nvPr/>
        </p:nvSpPr>
        <p:spPr bwMode="auto">
          <a:xfrm>
            <a:off x="9220200" y="2263775"/>
            <a:ext cx="0" cy="990600"/>
          </a:xfrm>
          <a:prstGeom prst="line">
            <a:avLst/>
          </a:prstGeom>
          <a:noFill/>
          <a:ln w="66675" cmpd="dbl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vi-VN">
              <a:latin typeface="+mj-lt"/>
              <a:ea typeface="Cambria" panose="02040503050406030204" pitchFamily="18" charset="0"/>
            </a:endParaRPr>
          </a:p>
        </p:txBody>
      </p:sp>
      <p:sp>
        <p:nvSpPr>
          <p:cNvPr id="18441" name="AutoShape 9">
            <a:extLst>
              <a:ext uri="{FF2B5EF4-FFF2-40B4-BE49-F238E27FC236}">
                <a16:creationId xmlns:a16="http://schemas.microsoft.com/office/drawing/2014/main" xmlns="" id="{E287A433-B2B2-4482-B39C-780DB23A67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3330575"/>
            <a:ext cx="1931988" cy="661988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63500" cmpd="dbl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dirty="0" err="1">
                <a:solidFill>
                  <a:schemeClr val="bg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Cây</a:t>
            </a:r>
            <a:r>
              <a:rPr lang="en-US" altLang="en-US" sz="2400" dirty="0">
                <a:solidFill>
                  <a:schemeClr val="bg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công</a:t>
            </a:r>
            <a:r>
              <a:rPr lang="en-US" altLang="en-US" sz="2400" dirty="0">
                <a:solidFill>
                  <a:schemeClr val="bg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nghiệp</a:t>
            </a:r>
            <a:endParaRPr lang="en-US" altLang="en-US" sz="2400" dirty="0">
              <a:solidFill>
                <a:schemeClr val="bg1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8442" name="AutoShape 10">
            <a:extLst>
              <a:ext uri="{FF2B5EF4-FFF2-40B4-BE49-F238E27FC236}">
                <a16:creationId xmlns:a16="http://schemas.microsoft.com/office/drawing/2014/main" xmlns="" id="{98408C07-29A4-4BB4-ADE3-3E1BCA5F83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3330575"/>
            <a:ext cx="2209800" cy="661988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63500" cmpd="dbl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dirty="0" err="1">
                <a:solidFill>
                  <a:schemeClr val="bg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Cây</a:t>
            </a:r>
            <a:r>
              <a:rPr lang="en-US" altLang="en-US" sz="2400" dirty="0">
                <a:solidFill>
                  <a:schemeClr val="bg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lương</a:t>
            </a:r>
            <a:r>
              <a:rPr lang="en-US" altLang="en-US" sz="2400" dirty="0">
                <a:solidFill>
                  <a:schemeClr val="bg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thực</a:t>
            </a:r>
            <a:endParaRPr lang="en-US" altLang="en-US" sz="2400" dirty="0">
              <a:solidFill>
                <a:schemeClr val="bg1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8443" name="AutoShape 11">
            <a:extLst>
              <a:ext uri="{FF2B5EF4-FFF2-40B4-BE49-F238E27FC236}">
                <a16:creationId xmlns:a16="http://schemas.microsoft.com/office/drawing/2014/main" xmlns="" id="{8612B869-819F-4599-8736-5F10672F51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3330575"/>
            <a:ext cx="1931988" cy="661988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63500" cmpd="dbl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dirty="0" err="1">
                <a:solidFill>
                  <a:schemeClr val="bg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Cây</a:t>
            </a:r>
            <a:r>
              <a:rPr lang="en-US" altLang="en-US" sz="2400" dirty="0">
                <a:solidFill>
                  <a:schemeClr val="bg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ăn</a:t>
            </a:r>
            <a:r>
              <a:rPr lang="en-US" altLang="en-US" sz="2400" dirty="0">
                <a:solidFill>
                  <a:schemeClr val="bg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quả</a:t>
            </a:r>
            <a:endParaRPr lang="en-US" altLang="en-US" sz="2400" dirty="0">
              <a:solidFill>
                <a:schemeClr val="bg1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8444" name="Text Box 12">
            <a:extLst>
              <a:ext uri="{FF2B5EF4-FFF2-40B4-BE49-F238E27FC236}">
                <a16:creationId xmlns:a16="http://schemas.microsoft.com/office/drawing/2014/main" xmlns="" id="{2B02F2D5-D842-42AD-B5E4-CBC8E435D7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4244976"/>
            <a:ext cx="2520950" cy="91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rtl="1" eaLnBrk="1" hangingPunct="1">
              <a:lnSpc>
                <a:spcPct val="140000"/>
              </a:lnSpc>
              <a:spcBef>
                <a:spcPct val="50000"/>
              </a:spcBef>
            </a:pPr>
            <a:r>
              <a:rPr lang="en-US" altLang="en-US" sz="2000" b="1" dirty="0" err="1">
                <a:solidFill>
                  <a:srgbClr val="66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</a:t>
            </a:r>
            <a:r>
              <a:rPr lang="en-US" altLang="en-US" b="1" dirty="0" err="1">
                <a:solidFill>
                  <a:srgbClr val="66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ưởi</a:t>
            </a:r>
            <a:r>
              <a:rPr lang="en-US" altLang="en-US" b="1" dirty="0">
                <a:solidFill>
                  <a:srgbClr val="66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cam</a:t>
            </a:r>
            <a:r>
              <a:rPr lang="en-US" altLang="en-US" sz="2000" b="1" dirty="0">
                <a:solidFill>
                  <a:srgbClr val="66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rgbClr val="66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chuối</a:t>
            </a:r>
            <a:r>
              <a:rPr lang="en-US" altLang="en-US" sz="2000" b="1" dirty="0">
                <a:solidFill>
                  <a:srgbClr val="66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rgbClr val="66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vải</a:t>
            </a:r>
            <a:r>
              <a:rPr lang="en-US" altLang="en-US" sz="2000" b="1" dirty="0">
                <a:solidFill>
                  <a:srgbClr val="66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rgbClr val="66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xoài</a:t>
            </a:r>
            <a:r>
              <a:rPr lang="en-US" altLang="en-US" sz="2000" b="1" dirty="0">
                <a:solidFill>
                  <a:srgbClr val="66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rgbClr val="66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dừa</a:t>
            </a:r>
            <a:r>
              <a:rPr lang="en-US" altLang="en-US" sz="2000" b="1" dirty="0">
                <a:solidFill>
                  <a:srgbClr val="66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18445" name="Text Box 13">
            <a:extLst>
              <a:ext uri="{FF2B5EF4-FFF2-40B4-BE49-F238E27FC236}">
                <a16:creationId xmlns:a16="http://schemas.microsoft.com/office/drawing/2014/main" xmlns="" id="{4DDEB241-FCF3-4F01-887A-2CD50C9C68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0" y="4222751"/>
            <a:ext cx="2522538" cy="91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rtl="1" eaLnBrk="1" hangingPunct="1">
              <a:lnSpc>
                <a:spcPct val="140000"/>
              </a:lnSpc>
              <a:spcBef>
                <a:spcPct val="50000"/>
              </a:spcBef>
            </a:pPr>
            <a:r>
              <a:rPr lang="en-US" altLang="en-US" sz="2000" b="1" dirty="0" err="1">
                <a:solidFill>
                  <a:srgbClr val="66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Cà</a:t>
            </a:r>
            <a:r>
              <a:rPr lang="en-US" altLang="en-US" sz="2000" b="1" dirty="0">
                <a:solidFill>
                  <a:srgbClr val="66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66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phê</a:t>
            </a:r>
            <a:r>
              <a:rPr lang="en-US" altLang="en-US" sz="2000" b="1" dirty="0">
                <a:solidFill>
                  <a:srgbClr val="66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rgbClr val="66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chè</a:t>
            </a:r>
            <a:r>
              <a:rPr lang="en-US" altLang="en-US" sz="2000" b="1" dirty="0">
                <a:solidFill>
                  <a:srgbClr val="66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rgbClr val="66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cao</a:t>
            </a:r>
            <a:r>
              <a:rPr lang="en-US" altLang="en-US" sz="2000" b="1" dirty="0">
                <a:solidFill>
                  <a:srgbClr val="66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66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su</a:t>
            </a:r>
            <a:r>
              <a:rPr lang="en-US" altLang="en-US" sz="2000" b="1" dirty="0">
                <a:solidFill>
                  <a:srgbClr val="66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rgbClr val="66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mía</a:t>
            </a:r>
            <a:r>
              <a:rPr lang="en-US" altLang="en-US" sz="2000" b="1" dirty="0">
                <a:solidFill>
                  <a:srgbClr val="66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ca </a:t>
            </a:r>
            <a:r>
              <a:rPr lang="en-US" altLang="en-US" sz="2000" b="1" dirty="0" err="1">
                <a:solidFill>
                  <a:srgbClr val="66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cao</a:t>
            </a:r>
            <a:r>
              <a:rPr lang="en-US" altLang="en-US" sz="2000" b="1" dirty="0">
                <a:solidFill>
                  <a:srgbClr val="66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18446" name="Text Box 14">
            <a:extLst>
              <a:ext uri="{FF2B5EF4-FFF2-40B4-BE49-F238E27FC236}">
                <a16:creationId xmlns:a16="http://schemas.microsoft.com/office/drawing/2014/main" xmlns="" id="{DCA53C00-C988-4E51-9699-D8280DBD13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4244976"/>
            <a:ext cx="2732088" cy="48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rtl="1" eaLnBrk="1" hangingPunct="1">
              <a:lnSpc>
                <a:spcPct val="140000"/>
              </a:lnSpc>
              <a:spcBef>
                <a:spcPct val="50000"/>
              </a:spcBef>
            </a:pPr>
            <a:r>
              <a:rPr lang="en-US" altLang="en-US" sz="2000" b="1" dirty="0" err="1">
                <a:solidFill>
                  <a:srgbClr val="66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Lúa</a:t>
            </a:r>
            <a:r>
              <a:rPr lang="en-US" altLang="en-US" sz="2000" b="1" dirty="0">
                <a:solidFill>
                  <a:srgbClr val="66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rgbClr val="66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ngô</a:t>
            </a:r>
            <a:r>
              <a:rPr lang="en-US" altLang="en-US" sz="2000" b="1" dirty="0">
                <a:solidFill>
                  <a:srgbClr val="66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rgbClr val="66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khoai</a:t>
            </a:r>
            <a:r>
              <a:rPr lang="en-US" altLang="en-US" sz="2000" b="1" dirty="0">
                <a:solidFill>
                  <a:srgbClr val="66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altLang="en-US" sz="2000" b="1" dirty="0" err="1">
                <a:solidFill>
                  <a:srgbClr val="66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sắn</a:t>
            </a:r>
            <a:r>
              <a:rPr lang="en-US" altLang="en-US" sz="2000" b="1" dirty="0">
                <a:solidFill>
                  <a:srgbClr val="660066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15376" name="Rectangle 3">
            <a:extLst>
              <a:ext uri="{FF2B5EF4-FFF2-40B4-BE49-F238E27FC236}">
                <a16:creationId xmlns:a16="http://schemas.microsoft.com/office/drawing/2014/main" xmlns="" id="{29FC0E0B-6E63-435B-BD73-5496BEC9EC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8001000" cy="609600"/>
          </a:xfrm>
          <a:prstGeom prst="rect">
            <a:avLst/>
          </a:prstGeom>
          <a:solidFill>
            <a:srgbClr val="CC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rtl="0"/>
            <a:r>
              <a:rPr lang="en-US" sz="2400" b="1" i="0" u="none" strike="noStrike" kern="1200" baseline="0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b. </a:t>
            </a:r>
            <a:r>
              <a:rPr lang="en-US" sz="2400" b="1" i="0" u="none" strike="noStrike" kern="1200" baseline="0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Các</a:t>
            </a:r>
            <a:r>
              <a:rPr lang="en-US" sz="2400" b="1" i="0" u="none" strike="noStrike" kern="1200" baseline="0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i="0" u="none" strike="noStrike" kern="1200" baseline="0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loại</a:t>
            </a:r>
            <a:r>
              <a:rPr lang="en-US" sz="2400" b="1" i="0" u="none" strike="noStrike" kern="1200" baseline="0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i="0" u="none" strike="noStrike" kern="1200" baseline="0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cây</a:t>
            </a:r>
            <a:r>
              <a:rPr lang="en-US" sz="2400" b="1" i="0" u="none" strike="noStrike" kern="1200" baseline="0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i="0" u="none" strike="noStrike" kern="1200" baseline="0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lang="en-US" sz="2400" b="1" i="0" u="none" strike="noStrike" kern="1200" baseline="0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i="0" u="none" strike="noStrike" kern="1200" baseline="0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đặc</a:t>
            </a:r>
            <a:r>
              <a:rPr lang="en-US" sz="2400" b="1" i="0" u="none" strike="noStrike" kern="1200" baseline="0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i="0" u="none" strike="noStrike" kern="1200" baseline="0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điểm</a:t>
            </a:r>
            <a:r>
              <a:rPr lang="en-US" sz="2400" b="1" i="0" u="none" strike="noStrike" kern="1200" baseline="0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i="0" u="none" strike="noStrike" kern="1200" baseline="0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chính</a:t>
            </a:r>
            <a:r>
              <a:rPr lang="en-US" sz="2400" b="1" i="0" u="none" strike="noStrike" kern="1200" baseline="0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i="0" u="none" strike="noStrike" kern="1200" baseline="0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của</a:t>
            </a:r>
            <a:r>
              <a:rPr lang="en-US" sz="2400" b="1" i="0" u="none" strike="noStrike" kern="1200" baseline="0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i="0" u="none" strike="noStrike" kern="1200" baseline="0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cây</a:t>
            </a:r>
            <a:r>
              <a:rPr lang="en-US" sz="2400" b="1" i="0" u="none" strike="noStrike" kern="1200" baseline="0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i="0" u="none" strike="noStrike" kern="1200" baseline="0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trồng</a:t>
            </a:r>
            <a:r>
              <a:rPr lang="en-US" sz="2400" b="1" i="0" u="none" strike="noStrike" kern="1200" baseline="0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i="0" u="none" strike="noStrike" kern="1200" baseline="0" dirty="0" err="1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Việt</a:t>
            </a:r>
            <a:r>
              <a:rPr lang="en-US" sz="2400" b="1" i="0" u="none" strike="noStrike" kern="1200" baseline="0" dirty="0">
                <a:solidFill>
                  <a:srgbClr val="0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Nam</a:t>
            </a:r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xmlns="" id="{09BCA761-DB0F-4878-B511-EC21811A01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265003"/>
            <a:ext cx="12192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Nước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ta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trồng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nhiều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loại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cây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trong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đó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cây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lúa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nhiều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nhất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các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cây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công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nghiệp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cây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ăn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quả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được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trồng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ngày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càng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nhiều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Bong bóng Ý nghĩ: Hình đám mây 1">
            <a:extLst>
              <a:ext uri="{FF2B5EF4-FFF2-40B4-BE49-F238E27FC236}">
                <a16:creationId xmlns:a16="http://schemas.microsoft.com/office/drawing/2014/main" xmlns="" id="{1804C873-B825-454E-91E4-7E3830F89330}"/>
              </a:ext>
            </a:extLst>
          </p:cNvPr>
          <p:cNvSpPr/>
          <p:nvPr/>
        </p:nvSpPr>
        <p:spPr>
          <a:xfrm>
            <a:off x="9240837" y="0"/>
            <a:ext cx="2951163" cy="2819392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Vì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sao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trồng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ở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ta 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chủ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yếu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xứ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nóng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8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10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18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1" grpId="0" animBg="1"/>
      <p:bldP spid="18442" grpId="0" animBg="1"/>
      <p:bldP spid="18443" grpId="0" animBg="1"/>
      <p:bldP spid="18444" grpId="0"/>
      <p:bldP spid="18445" grpId="0"/>
      <p:bldP spid="18446" grpId="0"/>
      <p:bldP spid="16" grpId="0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Oval 4">
            <a:extLst>
              <a:ext uri="{FF2B5EF4-FFF2-40B4-BE49-F238E27FC236}">
                <a16:creationId xmlns:a16="http://schemas.microsoft.com/office/drawing/2014/main" xmlns="" id="{ED3B08CE-6B12-4CC3-82D7-4FA27EFD7D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6112" y="2819400"/>
            <a:ext cx="1143000" cy="1066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hậu</a:t>
            </a:r>
            <a:endParaRPr lang="en-US" sz="20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5" name="Rectangle 5">
            <a:extLst>
              <a:ext uri="{FF2B5EF4-FFF2-40B4-BE49-F238E27FC236}">
                <a16:creationId xmlns:a16="http://schemas.microsoft.com/office/drawing/2014/main" xmlns="" id="{60EB76B5-1764-4F42-B5B0-B6B25D4F1F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8712" y="1828800"/>
            <a:ext cx="1143000" cy="9144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đới</a:t>
            </a:r>
            <a:endParaRPr lang="en-US" sz="20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6" name="Rectangle 6">
            <a:extLst>
              <a:ext uri="{FF2B5EF4-FFF2-40B4-BE49-F238E27FC236}">
                <a16:creationId xmlns:a16="http://schemas.microsoft.com/office/drawing/2014/main" xmlns="" id="{A1D3F21C-6276-4CDE-AF7A-2AE411DC9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2512" y="4114800"/>
            <a:ext cx="990600" cy="914400"/>
          </a:xfrm>
          <a:prstGeom prst="rect">
            <a:avLst/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Gió</a:t>
            </a:r>
            <a:r>
              <a:rPr lang="en-US" sz="2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endParaRPr lang="en-US" sz="20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7" name="Rectangle 7">
            <a:extLst>
              <a:ext uri="{FF2B5EF4-FFF2-40B4-BE49-F238E27FC236}">
                <a16:creationId xmlns:a16="http://schemas.microsoft.com/office/drawing/2014/main" xmlns="" id="{E96A565A-52E2-4AC0-B9BE-58F51E5FED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6112" y="1828800"/>
            <a:ext cx="990600" cy="9144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Nóng</a:t>
            </a:r>
            <a:endParaRPr lang="en-US" sz="20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8" name="Rectangle 8">
            <a:extLst>
              <a:ext uri="{FF2B5EF4-FFF2-40B4-BE49-F238E27FC236}">
                <a16:creationId xmlns:a16="http://schemas.microsoft.com/office/drawing/2014/main" xmlns="" id="{743C35ED-102D-4753-B804-A6E2DFDFAA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1312" y="4191000"/>
            <a:ext cx="1600200" cy="914400"/>
          </a:xfrm>
          <a:prstGeom prst="rect">
            <a:avLst/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Thay</a:t>
            </a:r>
            <a:r>
              <a:rPr lang="en-US" sz="2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đổi</a:t>
            </a:r>
            <a:r>
              <a:rPr lang="en-US" sz="2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2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lang="en-US" sz="2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miền</a:t>
            </a:r>
            <a:endParaRPr lang="en-US" sz="20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9" name="Oval 9">
            <a:extLst>
              <a:ext uri="{FF2B5EF4-FFF2-40B4-BE49-F238E27FC236}">
                <a16:creationId xmlns:a16="http://schemas.microsoft.com/office/drawing/2014/main" xmlns="" id="{5A91572F-6BCA-4EAC-8619-32CEC347E7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96312" y="2895600"/>
            <a:ext cx="1206500" cy="11430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trọt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490" name="Rectangle 10">
            <a:extLst>
              <a:ext uri="{FF2B5EF4-FFF2-40B4-BE49-F238E27FC236}">
                <a16:creationId xmlns:a16="http://schemas.microsoft.com/office/drawing/2014/main" xmlns="" id="{D88219C9-64A7-4902-8BC3-9ADEC8D05C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0837" y="1892939"/>
            <a:ext cx="1295400" cy="916537"/>
          </a:xfrm>
          <a:prstGeom prst="rect">
            <a:avLst/>
          </a:prstGeom>
          <a:gradFill rotWithShape="1">
            <a:gsLst>
              <a:gs pos="0">
                <a:srgbClr val="33CC33">
                  <a:alpha val="67999"/>
                </a:srgbClr>
              </a:gs>
              <a:gs pos="50000">
                <a:srgbClr val="FF3300">
                  <a:alpha val="75000"/>
                </a:srgbClr>
              </a:gs>
              <a:gs pos="100000">
                <a:srgbClr val="33CC33">
                  <a:alpha val="67999"/>
                </a:srgbClr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sz="2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xứ</a:t>
            </a:r>
            <a:r>
              <a:rPr lang="en-US" sz="2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nóng</a:t>
            </a:r>
            <a:endParaRPr lang="en-US" sz="20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91" name="Rectangle 11">
            <a:extLst>
              <a:ext uri="{FF2B5EF4-FFF2-40B4-BE49-F238E27FC236}">
                <a16:creationId xmlns:a16="http://schemas.microsoft.com/office/drawing/2014/main" xmlns="" id="{1653B359-3C4D-4917-8EE2-FD02620097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63200" y="4071938"/>
            <a:ext cx="1447800" cy="895350"/>
          </a:xfrm>
          <a:prstGeom prst="rect">
            <a:avLst/>
          </a:prstGeom>
          <a:gradFill rotWithShape="1">
            <a:gsLst>
              <a:gs pos="0">
                <a:srgbClr val="FFCCFF"/>
              </a:gs>
              <a:gs pos="100000">
                <a:schemeClr val="folHlink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492" name="Line 12">
            <a:extLst>
              <a:ext uri="{FF2B5EF4-FFF2-40B4-BE49-F238E27FC236}">
                <a16:creationId xmlns:a16="http://schemas.microsoft.com/office/drawing/2014/main" xmlns="" id="{81687C84-BAA0-4CA9-BEFE-B62EA4CA57D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52912" y="2286000"/>
            <a:ext cx="685800" cy="838200"/>
          </a:xfrm>
          <a:prstGeom prst="line">
            <a:avLst/>
          </a:prstGeom>
          <a:noFill/>
          <a:ln w="66675" cmpd="dbl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vi-VN" sz="20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493" name="Line 13">
            <a:extLst>
              <a:ext uri="{FF2B5EF4-FFF2-40B4-BE49-F238E27FC236}">
                <a16:creationId xmlns:a16="http://schemas.microsoft.com/office/drawing/2014/main" xmlns="" id="{7CDCD043-FD6B-41FB-885E-C8CEF99C51B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81713" y="2286000"/>
            <a:ext cx="885825" cy="0"/>
          </a:xfrm>
          <a:prstGeom prst="line">
            <a:avLst/>
          </a:prstGeom>
          <a:noFill/>
          <a:ln w="66675" cmpd="dbl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vi-VN" sz="20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494" name="Line 14">
            <a:extLst>
              <a:ext uri="{FF2B5EF4-FFF2-40B4-BE49-F238E27FC236}">
                <a16:creationId xmlns:a16="http://schemas.microsoft.com/office/drawing/2014/main" xmlns="" id="{7410AAB2-795B-432F-8B3A-8B8B75BD3419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6712" y="2286000"/>
            <a:ext cx="914400" cy="685800"/>
          </a:xfrm>
          <a:prstGeom prst="line">
            <a:avLst/>
          </a:prstGeom>
          <a:noFill/>
          <a:ln w="66675" cmpd="dbl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vi-VN" sz="20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495" name="Line 15">
            <a:extLst>
              <a:ext uri="{FF2B5EF4-FFF2-40B4-BE49-F238E27FC236}">
                <a16:creationId xmlns:a16="http://schemas.microsoft.com/office/drawing/2014/main" xmlns="" id="{2A36914A-12DA-408B-A19A-27B15EE3345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663112" y="2438400"/>
            <a:ext cx="838200" cy="685800"/>
          </a:xfrm>
          <a:prstGeom prst="line">
            <a:avLst/>
          </a:prstGeom>
          <a:noFill/>
          <a:ln w="66675" cmpd="dbl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vi-VN" sz="20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496" name="Line 16">
            <a:extLst>
              <a:ext uri="{FF2B5EF4-FFF2-40B4-BE49-F238E27FC236}">
                <a16:creationId xmlns:a16="http://schemas.microsoft.com/office/drawing/2014/main" xmlns="" id="{2AE35F5B-85E4-45AC-8DD1-1E01AE193BC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76712" y="3733800"/>
            <a:ext cx="685800" cy="914400"/>
          </a:xfrm>
          <a:prstGeom prst="line">
            <a:avLst/>
          </a:prstGeom>
          <a:noFill/>
          <a:ln w="66675" cmpd="dbl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vi-VN" sz="20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497" name="Line 17">
            <a:extLst>
              <a:ext uri="{FF2B5EF4-FFF2-40B4-BE49-F238E27FC236}">
                <a16:creationId xmlns:a16="http://schemas.microsoft.com/office/drawing/2014/main" xmlns="" id="{9CC714C0-C5A8-4076-B65D-AE5AF7E6B87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53112" y="4648200"/>
            <a:ext cx="838200" cy="0"/>
          </a:xfrm>
          <a:prstGeom prst="line">
            <a:avLst/>
          </a:prstGeom>
          <a:noFill/>
          <a:ln w="66675" cmpd="dbl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vi-VN" sz="20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498" name="Line 18">
            <a:extLst>
              <a:ext uri="{FF2B5EF4-FFF2-40B4-BE49-F238E27FC236}">
                <a16:creationId xmlns:a16="http://schemas.microsoft.com/office/drawing/2014/main" xmlns="" id="{083982AB-41CA-4A3E-A0D5-76B378D0E3D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91512" y="3962400"/>
            <a:ext cx="609600" cy="685800"/>
          </a:xfrm>
          <a:prstGeom prst="line">
            <a:avLst/>
          </a:prstGeom>
          <a:noFill/>
          <a:ln w="66675" cmpd="dbl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vi-VN" sz="20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499" name="Line 19">
            <a:extLst>
              <a:ext uri="{FF2B5EF4-FFF2-40B4-BE49-F238E27FC236}">
                <a16:creationId xmlns:a16="http://schemas.microsoft.com/office/drawing/2014/main" xmlns="" id="{0090B8DC-F191-4407-A319-973AF2903C1E}"/>
              </a:ext>
            </a:extLst>
          </p:cNvPr>
          <p:cNvSpPr>
            <a:spLocks noChangeShapeType="1"/>
          </p:cNvSpPr>
          <p:nvPr/>
        </p:nvSpPr>
        <p:spPr bwMode="auto">
          <a:xfrm>
            <a:off x="9663112" y="3810000"/>
            <a:ext cx="685800" cy="685800"/>
          </a:xfrm>
          <a:prstGeom prst="line">
            <a:avLst/>
          </a:prstGeom>
          <a:noFill/>
          <a:ln w="66675" cmpd="dbl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vi-VN" sz="20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501" name="Text Box 21">
            <a:extLst>
              <a:ext uri="{FF2B5EF4-FFF2-40B4-BE49-F238E27FC236}">
                <a16:creationId xmlns:a16="http://schemas.microsoft.com/office/drawing/2014/main" xmlns="" id="{4A8F259D-DABF-4F01-B726-230F44BB33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688449"/>
            <a:ext cx="12192000" cy="1169551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vi-VN" sz="3500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500" i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Do </a:t>
            </a:r>
            <a:r>
              <a:rPr lang="vi-VN" sz="35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ảnh</a:t>
            </a:r>
            <a:r>
              <a:rPr lang="vi-VN" sz="3500" i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5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hưởng</a:t>
            </a:r>
            <a:r>
              <a:rPr lang="vi-VN" sz="3500" i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5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vi-VN" sz="3500" i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5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khí</a:t>
            </a:r>
            <a:r>
              <a:rPr lang="vi-VN" sz="3500" i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5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hậu</a:t>
            </a:r>
            <a:r>
              <a:rPr lang="vi-VN" sz="3500" i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5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nhiệt</a:t>
            </a:r>
            <a:r>
              <a:rPr lang="vi-VN" sz="3500" i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5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đới</a:t>
            </a:r>
            <a:r>
              <a:rPr lang="vi-VN" sz="3500" i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5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gió</a:t>
            </a:r>
            <a:r>
              <a:rPr lang="vi-VN" sz="3500" i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5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lang="vi-VN" sz="3500" i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nên </a:t>
            </a:r>
            <a:r>
              <a:rPr lang="vi-VN" sz="35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vi-VN" sz="3500" i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vi-VN" sz="35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vi-VN" sz="3500" i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5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vi-VN" sz="3500" i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5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vi-VN" sz="3500" i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5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loại</a:t>
            </a:r>
            <a:r>
              <a:rPr lang="vi-VN" sz="3500" i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cây, </a:t>
            </a:r>
            <a:r>
              <a:rPr lang="vi-VN" sz="35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vi-VN" sz="3500" i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trung </a:t>
            </a:r>
            <a:r>
              <a:rPr lang="vi-VN" sz="35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chủ</a:t>
            </a:r>
            <a:r>
              <a:rPr lang="vi-VN" sz="3500" i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5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yếu</a:t>
            </a:r>
            <a:r>
              <a:rPr lang="vi-VN" sz="3500" i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5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vi-VN" sz="3500" i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5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vi-VN" sz="3500" i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cây </a:t>
            </a:r>
            <a:r>
              <a:rPr lang="vi-VN" sz="35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xứ</a:t>
            </a:r>
            <a:r>
              <a:rPr lang="vi-VN" sz="3500" i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500" i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nóng</a:t>
            </a:r>
            <a:r>
              <a:rPr lang="vi-VN" sz="3500" i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8454" name="AutoShape 22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xmlns="" id="{1427F9ED-CD6C-47F8-8EC7-13F8B6BD0A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7000" y="0"/>
            <a:ext cx="381000" cy="304800"/>
          </a:xfrm>
          <a:prstGeom prst="actionButtonBackPrevious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2" name="Bong bóng Ý nghĩ: Hình đám mây 1">
            <a:extLst>
              <a:ext uri="{FF2B5EF4-FFF2-40B4-BE49-F238E27FC236}">
                <a16:creationId xmlns:a16="http://schemas.microsoft.com/office/drawing/2014/main" xmlns="" id="{D7DFBFBF-23D2-4EA2-9C97-B53ED060921D}"/>
              </a:ext>
            </a:extLst>
          </p:cNvPr>
          <p:cNvSpPr/>
          <p:nvPr/>
        </p:nvSpPr>
        <p:spPr>
          <a:xfrm>
            <a:off x="125412" y="102175"/>
            <a:ext cx="6096000" cy="1855351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xứ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Oval 9">
            <a:extLst>
              <a:ext uri="{FF2B5EF4-FFF2-40B4-BE49-F238E27FC236}">
                <a16:creationId xmlns:a16="http://schemas.microsoft.com/office/drawing/2014/main" xmlns="" id="{80DA02D2-BF63-48BA-AB96-5DB7D0E33C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84188" y="2895600"/>
            <a:ext cx="1206500" cy="11430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sz="2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trọt</a:t>
            </a:r>
            <a:endParaRPr lang="en-US" sz="20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11">
            <a:extLst>
              <a:ext uri="{FF2B5EF4-FFF2-40B4-BE49-F238E27FC236}">
                <a16:creationId xmlns:a16="http://schemas.microsoft.com/office/drawing/2014/main" xmlns="" id="{31BE570C-CB18-448E-B6DD-047915F451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1076" y="4071938"/>
            <a:ext cx="1447800" cy="895350"/>
          </a:xfrm>
          <a:prstGeom prst="rect">
            <a:avLst/>
          </a:prstGeom>
          <a:gradFill rotWithShape="1">
            <a:gsLst>
              <a:gs pos="0">
                <a:srgbClr val="FFCCFF"/>
              </a:gs>
              <a:gs pos="100000">
                <a:schemeClr val="folHlink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sz="2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loại</a:t>
            </a:r>
            <a:r>
              <a:rPr lang="en-US" sz="2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endParaRPr lang="en-US" sz="20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0F98289-AC78-47D8-AC93-8C0F693185D8}"/>
              </a:ext>
            </a:extLst>
          </p:cNvPr>
          <p:cNvSpPr txBox="1"/>
          <p:nvPr/>
        </p:nvSpPr>
        <p:spPr>
          <a:xfrm>
            <a:off x="0" y="0"/>
            <a:ext cx="400622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Ngành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trọt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77FCE4E-44EA-4F1F-88B2-5C81B9203E8C}"/>
              </a:ext>
            </a:extLst>
          </p:cNvPr>
          <p:cNvSpPr txBox="1"/>
          <p:nvPr/>
        </p:nvSpPr>
        <p:spPr>
          <a:xfrm>
            <a:off x="0" y="685800"/>
            <a:ext cx="447289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Vai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trọt</a:t>
            </a:r>
            <a:endParaRPr lang="en-US" sz="28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C460F38-FE9A-4762-8E2B-F29E25718A10}"/>
              </a:ext>
            </a:extLst>
          </p:cNvPr>
          <p:cNvSpPr txBox="1"/>
          <p:nvPr/>
        </p:nvSpPr>
        <p:spPr>
          <a:xfrm>
            <a:off x="0" y="2590800"/>
            <a:ext cx="95476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Nam</a:t>
            </a:r>
          </a:p>
        </p:txBody>
      </p:sp>
      <p:sp>
        <p:nvSpPr>
          <p:cNvPr id="6" name="Text Box 11">
            <a:extLst>
              <a:ext uri="{FF2B5EF4-FFF2-40B4-BE49-F238E27FC236}">
                <a16:creationId xmlns:a16="http://schemas.microsoft.com/office/drawing/2014/main" xmlns="" id="{EB997DD6-F116-4C6E-AF53-F28600373C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295400"/>
            <a:ext cx="12192000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trọt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ngành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xuất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trong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nền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nông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nghiệp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ta.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trọt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mạnh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hơn chăn nuôi, chăn nuôi đang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đư­îc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trọt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đóng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góp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3/4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xuất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nông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nghiệp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3CBCB1E-60B7-4C16-899A-4C6B9F485FA2}"/>
              </a:ext>
            </a:extLst>
          </p:cNvPr>
          <p:cNvSpPr txBox="1"/>
          <p:nvPr/>
        </p:nvSpPr>
        <p:spPr>
          <a:xfrm>
            <a:off x="19051" y="4582180"/>
            <a:ext cx="66865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xmlns="" id="{F5585329-931A-4808-944F-7C771631D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24200"/>
            <a:ext cx="12192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lúa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nghiệp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càng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Do </a:t>
            </a:r>
            <a:r>
              <a:rPr lang="vi-VN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ảnh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hưởng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khí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hậu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nhiệt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đới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gió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nên </a:t>
            </a:r>
            <a:r>
              <a:rPr lang="vi-VN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vi-VN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loại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cây, </a:t>
            </a:r>
            <a:r>
              <a:rPr lang="vi-VN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trung </a:t>
            </a:r>
            <a:r>
              <a:rPr lang="vi-VN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chủ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yếu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cây </a:t>
            </a:r>
            <a:r>
              <a:rPr lang="vi-VN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xứ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nóng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3337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xmlns="" id="{0E5A402B-3DA3-40DE-BADA-BCDEA39E2B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3246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2400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400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400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2400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2400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2400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400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2400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400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</a:t>
            </a:r>
          </a:p>
        </p:txBody>
      </p:sp>
      <p:pic>
        <p:nvPicPr>
          <p:cNvPr id="20483" name="Picture 3" descr="ban do nong nghiep">
            <a:extLst>
              <a:ext uri="{FF2B5EF4-FFF2-40B4-BE49-F238E27FC236}">
                <a16:creationId xmlns:a16="http://schemas.microsoft.com/office/drawing/2014/main" xmlns="" id="{2997CE81-80C5-49E8-B918-9CDE7B547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3200" y="838200"/>
            <a:ext cx="5638800" cy="60198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484" name="Text Box 4">
            <a:extLst>
              <a:ext uri="{FF2B5EF4-FFF2-40B4-BE49-F238E27FC236}">
                <a16:creationId xmlns:a16="http://schemas.microsoft.com/office/drawing/2014/main" xmlns="" id="{C4B413EA-9C43-4CBF-A9C0-AC7DCE0E0D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38200"/>
            <a:ext cx="6553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0725" name="Text Box 5">
            <a:extLst>
              <a:ext uri="{FF2B5EF4-FFF2-40B4-BE49-F238E27FC236}">
                <a16:creationId xmlns:a16="http://schemas.microsoft.com/office/drawing/2014/main" xmlns="" id="{DF2205DD-934F-4F9D-92A2-E201820D3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40803"/>
            <a:ext cx="6477000" cy="83099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lúa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>
    <p:sndAc>
      <p:stSnd>
        <p:snd r:embed="rId2" name="bo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>
            <a:extLst>
              <a:ext uri="{FF2B5EF4-FFF2-40B4-BE49-F238E27FC236}">
                <a16:creationId xmlns:a16="http://schemas.microsoft.com/office/drawing/2014/main" xmlns="" id="{3A0141F5-B50F-4EEE-AF72-C93A6C6C6B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6900" y="762001"/>
            <a:ext cx="8458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 </a:t>
            </a:r>
            <a:r>
              <a:rPr lang="vi-VN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cho </a:t>
            </a:r>
            <a:r>
              <a:rPr lang="vi-VN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xuất</a:t>
            </a:r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khẩu</a:t>
            </a:r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lúa</a:t>
            </a:r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gạo</a:t>
            </a:r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vi-VN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vi-VN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ta?</a:t>
            </a:r>
          </a:p>
        </p:txBody>
      </p:sp>
      <p:sp>
        <p:nvSpPr>
          <p:cNvPr id="23556" name="Text Box 4">
            <a:extLst>
              <a:ext uri="{FF2B5EF4-FFF2-40B4-BE49-F238E27FC236}">
                <a16:creationId xmlns:a16="http://schemas.microsoft.com/office/drawing/2014/main" xmlns="" id="{1620257B-87A6-4274-B759-848684D36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948239"/>
            <a:ext cx="12192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vi-VN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Nư­ớc ta không chỉ cung cấp đủ gạo ăn trong nước mà còn xuất khẩu. </a:t>
            </a:r>
            <a:r>
              <a:rPr lang="vi-VN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lang="vi-VN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Nam </a:t>
            </a:r>
            <a:r>
              <a:rPr lang="vi-VN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vi-VN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vi-VN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xuất</a:t>
            </a:r>
            <a:r>
              <a:rPr lang="vi-VN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khẩu</a:t>
            </a:r>
            <a:r>
              <a:rPr lang="vi-VN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gạo</a:t>
            </a:r>
            <a:r>
              <a:rPr lang="vi-VN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vi-VN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đầu</a:t>
            </a:r>
            <a:r>
              <a:rPr lang="vi-VN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vi-VN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giới</a:t>
            </a:r>
            <a:r>
              <a:rPr lang="vi-VN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3557" name="Picture 5" descr="18869_dap lua s_8031">
            <a:extLst>
              <a:ext uri="{FF2B5EF4-FFF2-40B4-BE49-F238E27FC236}">
                <a16:creationId xmlns:a16="http://schemas.microsoft.com/office/drawing/2014/main" xmlns="" id="{403E0E66-67E5-4353-B217-BB8C7AA02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71600"/>
            <a:ext cx="3048000" cy="205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 descr="7">
            <a:extLst>
              <a:ext uri="{FF2B5EF4-FFF2-40B4-BE49-F238E27FC236}">
                <a16:creationId xmlns:a16="http://schemas.microsoft.com/office/drawing/2014/main" xmlns="" id="{48C852D0-7FB4-49E9-A682-AD457A50D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895601"/>
            <a:ext cx="300990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7" descr="kt-gao-sua">
            <a:extLst>
              <a:ext uri="{FF2B5EF4-FFF2-40B4-BE49-F238E27FC236}">
                <a16:creationId xmlns:a16="http://schemas.microsoft.com/office/drawing/2014/main" xmlns="" id="{C831CD3F-E68C-44A3-BEBD-06B2C596E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371600"/>
            <a:ext cx="29718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8" descr="0405Ec09L">
            <a:extLst>
              <a:ext uri="{FF2B5EF4-FFF2-40B4-BE49-F238E27FC236}">
                <a16:creationId xmlns:a16="http://schemas.microsoft.com/office/drawing/2014/main" xmlns="" id="{0569E0EF-8626-44A5-912D-E8459752F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62876" y="2819400"/>
            <a:ext cx="290512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xmlns="" id="{75DB809E-A6AF-4FA5-BD69-A600461FF8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8100" y="76201"/>
            <a:ext cx="6238876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2400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400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400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2400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2400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2400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400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2400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400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/>
      <p:bldP spid="2355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Untitled Projectfhgfhgfhgfxghjyrjy">
            <a:hlinkClick r:id="" action="ppaction://media"/>
            <a:extLst>
              <a:ext uri="{FF2B5EF4-FFF2-40B4-BE49-F238E27FC236}">
                <a16:creationId xmlns:a16="http://schemas.microsoft.com/office/drawing/2014/main" xmlns="" id="{3D94A3C4-BCAF-40AE-9EBF-273E864D8BB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203"/>
            <a:ext cx="12192000" cy="6843594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183D157D-C4F2-45B6-AA74-B4375C6D54A0}"/>
              </a:ext>
            </a:extLst>
          </p:cNvPr>
          <p:cNvSpPr txBox="1"/>
          <p:nvPr/>
        </p:nvSpPr>
        <p:spPr>
          <a:xfrm>
            <a:off x="3352800" y="6396335"/>
            <a:ext cx="883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66"/>
                </a:solidFill>
                <a:highlight>
                  <a:srgbClr val="FF00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CLIP THỰC HIỆN BỞI ĐÀI PT-TH ĐỒNG THÁP (THÁNG 5.2021)</a:t>
            </a:r>
          </a:p>
        </p:txBody>
      </p:sp>
    </p:spTree>
    <p:extLst>
      <p:ext uri="{BB962C8B-B14F-4D97-AF65-F5344CB8AC3E}">
        <p14:creationId xmlns:p14="http://schemas.microsoft.com/office/powerpoint/2010/main" xmlns="" val="334526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Text Box 4">
            <a:extLst>
              <a:ext uri="{FF2B5EF4-FFF2-40B4-BE49-F238E27FC236}">
                <a16:creationId xmlns:a16="http://schemas.microsoft.com/office/drawing/2014/main" xmlns="" id="{26168E2C-ABF5-4E00-999A-AC6EADB38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38200"/>
            <a:ext cx="12192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vi-VN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</a:t>
            </a:r>
            <a:r>
              <a:rPr lang="vi-VN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sao </a:t>
            </a:r>
            <a:r>
              <a:rPr lang="vi-VN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vi-VN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vi-VN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vi-VN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vi-VN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vi-VN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lúa</a:t>
            </a:r>
            <a:r>
              <a:rPr lang="vi-VN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gạo</a:t>
            </a:r>
            <a:r>
              <a:rPr lang="vi-VN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vi-VN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trở</a:t>
            </a:r>
            <a:r>
              <a:rPr lang="vi-VN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vi-VN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vi-VN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xuất</a:t>
            </a:r>
            <a:r>
              <a:rPr lang="vi-VN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khẩu</a:t>
            </a:r>
            <a:r>
              <a:rPr lang="vi-VN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vi-VN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gạo</a:t>
            </a:r>
            <a:r>
              <a:rPr lang="vi-VN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trên </a:t>
            </a:r>
            <a:r>
              <a:rPr lang="vi-VN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vi-VN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giới</a:t>
            </a:r>
            <a:r>
              <a:rPr lang="vi-VN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4584" name="Text Box 8">
            <a:extLst>
              <a:ext uri="{FF2B5EF4-FFF2-40B4-BE49-F238E27FC236}">
                <a16:creationId xmlns:a16="http://schemas.microsoft.com/office/drawing/2014/main" xmlns="" id="{CD718E49-1D1A-4D1E-B3C6-5B99FBB057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6375" y="3124200"/>
            <a:ext cx="1295400" cy="1200329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vi-VN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vi-VN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vi-VN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vi-VN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vi-VN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vi-VN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lúa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gạo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22">
            <a:extLst>
              <a:ext uri="{FF2B5EF4-FFF2-40B4-BE49-F238E27FC236}">
                <a16:creationId xmlns:a16="http://schemas.microsoft.com/office/drawing/2014/main" xmlns="" id="{FA848B75-1252-4068-A465-30CCFBEEB1C9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2438400"/>
            <a:ext cx="2362200" cy="1544638"/>
            <a:chOff x="144" y="1536"/>
            <a:chExt cx="1488" cy="973"/>
          </a:xfrm>
        </p:grpSpPr>
        <p:pic>
          <p:nvPicPr>
            <p:cNvPr id="24598" name="Picture 2" descr="16272__d54004455_7802">
              <a:extLst>
                <a:ext uri="{FF2B5EF4-FFF2-40B4-BE49-F238E27FC236}">
                  <a16:creationId xmlns:a16="http://schemas.microsoft.com/office/drawing/2014/main" xmlns="" id="{55FA23C0-D08A-4575-B386-FBAC6C4BF5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1536"/>
              <a:ext cx="1488" cy="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99" name="Rectangle 9">
              <a:extLst>
                <a:ext uri="{FF2B5EF4-FFF2-40B4-BE49-F238E27FC236}">
                  <a16:creationId xmlns:a16="http://schemas.microsoft.com/office/drawing/2014/main" xmlns="" id="{DF065E8E-7218-4749-97EB-1ED684DED0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" y="1536"/>
              <a:ext cx="1488" cy="192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rtl="0"/>
              <a:r>
                <a:rPr lang="en-US" sz="1800" b="1" i="0" u="none" strike="noStrike" kern="1200" baseline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1800" b="1" i="0" u="none" strike="noStrike" kern="1200" baseline="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i="0" u="none" strike="noStrike" kern="1200" baseline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1800" b="1" i="0" u="none" strike="noStrike" kern="1200" baseline="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i="0" u="none" strike="noStrike" kern="1200" baseline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1800" b="1" i="0" u="none" strike="noStrike" kern="1200" baseline="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i="0" u="none" strike="noStrike" kern="1200" baseline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1800" b="1" i="0" u="none" strike="noStrike" kern="1200" baseline="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i="0" u="none" strike="noStrike" kern="1200" baseline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lớn</a:t>
              </a:r>
              <a:endParaRPr lang="en-US" sz="1800" b="1" i="0" u="none" strike="noStrike" kern="1200" baseline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24">
            <a:extLst>
              <a:ext uri="{FF2B5EF4-FFF2-40B4-BE49-F238E27FC236}">
                <a16:creationId xmlns:a16="http://schemas.microsoft.com/office/drawing/2014/main" xmlns="" id="{A36CAA8A-1B83-4E5F-BD7C-A507077F59FC}"/>
              </a:ext>
            </a:extLst>
          </p:cNvPr>
          <p:cNvGrpSpPr>
            <a:grpSpLocks/>
          </p:cNvGrpSpPr>
          <p:nvPr/>
        </p:nvGrpSpPr>
        <p:grpSpPr bwMode="auto">
          <a:xfrm>
            <a:off x="7620001" y="2362201"/>
            <a:ext cx="2900363" cy="1636713"/>
            <a:chOff x="3837" y="1440"/>
            <a:chExt cx="1827" cy="1031"/>
          </a:xfrm>
        </p:grpSpPr>
        <p:pic>
          <p:nvPicPr>
            <p:cNvPr id="24596" name="Picture 7" descr="a">
              <a:extLst>
                <a:ext uri="{FF2B5EF4-FFF2-40B4-BE49-F238E27FC236}">
                  <a16:creationId xmlns:a16="http://schemas.microsoft.com/office/drawing/2014/main" xmlns="" id="{275688A8-0B6F-4BFB-A17C-1F45817BDD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1440"/>
              <a:ext cx="1824" cy="1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97" name="Rectangle 10">
              <a:extLst>
                <a:ext uri="{FF2B5EF4-FFF2-40B4-BE49-F238E27FC236}">
                  <a16:creationId xmlns:a16="http://schemas.microsoft.com/office/drawing/2014/main" xmlns="" id="{3F90FE7F-29CF-4476-8827-F639C448BA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7" y="1452"/>
              <a:ext cx="1824" cy="240"/>
            </a:xfrm>
            <a:prstGeom prst="rect">
              <a:avLst/>
            </a:prstGeom>
            <a:solidFill>
              <a:srgbClr val="99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rtl="0"/>
              <a:r>
                <a:rPr lang="fr-FR" sz="1800" b="1" i="0" u="none" strike="noStrike" kern="1200" baseline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Đất</a:t>
              </a:r>
              <a:r>
                <a:rPr lang="fr-FR" sz="1800" b="1" i="0" u="none" strike="noStrike" kern="1200" baseline="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1800" b="1" i="0" u="none" strike="noStrike" kern="1200" baseline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phù</a:t>
              </a:r>
              <a:r>
                <a:rPr lang="fr-FR" sz="1800" b="1" i="0" u="none" strike="noStrike" kern="1200" baseline="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sa </a:t>
              </a:r>
              <a:r>
                <a:rPr lang="fr-FR" sz="1800" b="1" i="0" u="none" strike="noStrike" kern="1200" baseline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màu</a:t>
              </a:r>
              <a:r>
                <a:rPr lang="fr-FR" sz="1800" b="1" i="0" u="none" strike="noStrike" kern="1200" baseline="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1800" b="1" i="0" u="none" strike="noStrike" kern="1200" baseline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mỡ</a:t>
              </a:r>
              <a:endParaRPr lang="fr-FR" sz="1800" b="1" i="0" u="none" strike="noStrike" kern="1200" baseline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23">
            <a:extLst>
              <a:ext uri="{FF2B5EF4-FFF2-40B4-BE49-F238E27FC236}">
                <a16:creationId xmlns:a16="http://schemas.microsoft.com/office/drawing/2014/main" xmlns="" id="{624C153C-B49A-4D15-98F5-76F99034E512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4724400"/>
            <a:ext cx="2362200" cy="1676400"/>
            <a:chOff x="144" y="3072"/>
            <a:chExt cx="1488" cy="1056"/>
          </a:xfrm>
        </p:grpSpPr>
        <p:pic>
          <p:nvPicPr>
            <p:cNvPr id="24594" name="Picture 5" descr="600x402-9042_cho_lua_665">
              <a:extLst>
                <a:ext uri="{FF2B5EF4-FFF2-40B4-BE49-F238E27FC236}">
                  <a16:creationId xmlns:a16="http://schemas.microsoft.com/office/drawing/2014/main" xmlns="" id="{79386A77-C5D8-4E3F-A932-F4574C328B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3287"/>
              <a:ext cx="1488" cy="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95" name="Rectangle 11">
              <a:extLst>
                <a:ext uri="{FF2B5EF4-FFF2-40B4-BE49-F238E27FC236}">
                  <a16:creationId xmlns:a16="http://schemas.microsoft.com/office/drawing/2014/main" xmlns="" id="{5AE1CC98-63FC-4B40-9AF4-76AD3FFC20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" y="3072"/>
              <a:ext cx="1488" cy="240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rtl="0"/>
              <a:r>
                <a:rPr lang="vi-VN" sz="1800" b="1" i="0" u="none" strike="noStrike" kern="1200" baseline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Nguồn</a:t>
              </a:r>
              <a:r>
                <a:rPr lang="vi-VN" sz="1800" b="1" i="0" u="none" strike="noStrike" kern="1200" baseline="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1800" b="1" i="0" u="none" strike="noStrike" kern="1200" baseline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nước</a:t>
              </a:r>
              <a:r>
                <a:rPr lang="vi-VN" sz="1800" b="1" i="0" u="none" strike="noStrike" kern="1200" baseline="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1800" b="1" i="0" u="none" strike="noStrike" kern="1200" baseline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dồi</a:t>
              </a:r>
              <a:r>
                <a:rPr lang="vi-VN" sz="1800" b="1" i="0" u="none" strike="noStrike" kern="1200" baseline="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1800" b="1" i="0" u="none" strike="noStrike" kern="1200" baseline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dào</a:t>
              </a:r>
              <a:endParaRPr lang="vi-VN" sz="1800" b="1" i="0" u="none" strike="noStrike" kern="1200" baseline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25">
            <a:extLst>
              <a:ext uri="{FF2B5EF4-FFF2-40B4-BE49-F238E27FC236}">
                <a16:creationId xmlns:a16="http://schemas.microsoft.com/office/drawing/2014/main" xmlns="" id="{3376C466-14EF-4A3D-9D18-2DD0012CDB1D}"/>
              </a:ext>
            </a:extLst>
          </p:cNvPr>
          <p:cNvGrpSpPr>
            <a:grpSpLocks/>
          </p:cNvGrpSpPr>
          <p:nvPr/>
        </p:nvGrpSpPr>
        <p:grpSpPr bwMode="auto">
          <a:xfrm>
            <a:off x="7696200" y="4572001"/>
            <a:ext cx="2819400" cy="1990725"/>
            <a:chOff x="3888" y="2880"/>
            <a:chExt cx="1776" cy="1254"/>
          </a:xfrm>
        </p:grpSpPr>
        <p:pic>
          <p:nvPicPr>
            <p:cNvPr id="24592" name="Picture 6" descr="600x399-7815_duoc_mua_3387">
              <a:extLst>
                <a:ext uri="{FF2B5EF4-FFF2-40B4-BE49-F238E27FC236}">
                  <a16:creationId xmlns:a16="http://schemas.microsoft.com/office/drawing/2014/main" xmlns="" id="{BE5B7CB5-0ACA-4D47-AB00-7390B0F844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8" y="3130"/>
              <a:ext cx="1776" cy="10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93" name="Rectangle 12">
              <a:extLst>
                <a:ext uri="{FF2B5EF4-FFF2-40B4-BE49-F238E27FC236}">
                  <a16:creationId xmlns:a16="http://schemas.microsoft.com/office/drawing/2014/main" xmlns="" id="{43B5FCBD-00CC-490B-976E-ACC3441165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8" y="2880"/>
              <a:ext cx="1776" cy="384"/>
            </a:xfrm>
            <a:prstGeom prst="rect">
              <a:avLst/>
            </a:prstGeom>
            <a:solidFill>
              <a:srgbClr val="99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rtl="0"/>
              <a:r>
                <a:rPr lang="vi-VN" sz="1800" b="1" i="0" u="none" strike="noStrike" kern="1200" baseline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Người</a:t>
              </a:r>
              <a:r>
                <a:rPr lang="vi-VN" sz="1800" b="1" i="0" u="none" strike="noStrike" kern="1200" baseline="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dân </a:t>
              </a:r>
              <a:r>
                <a:rPr lang="vi-VN" sz="1800" b="1" i="0" u="none" strike="noStrike" kern="1200" baseline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lang="vi-VN" sz="1800" b="1" i="0" u="none" strike="noStrike" kern="1200" baseline="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kinh </a:t>
              </a:r>
              <a:r>
                <a:rPr lang="vi-VN" sz="1800" b="1" i="0" u="none" strike="noStrike" kern="1200" baseline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nghiệm</a:t>
              </a:r>
              <a:r>
                <a:rPr lang="vi-VN" sz="1800" b="1" i="0" u="none" strike="noStrike" kern="1200" baseline="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 rtl="0"/>
              <a:r>
                <a:rPr lang="en-US" sz="1800" b="1" i="0" u="none" strike="noStrike" kern="1200" baseline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trồng</a:t>
              </a:r>
              <a:r>
                <a:rPr lang="en-US" sz="1800" b="1" i="0" u="none" strike="noStrike" kern="1200" baseline="0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i="0" u="none" strike="noStrike" kern="1200" baseline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lúa</a:t>
              </a:r>
              <a:endParaRPr lang="en-US" sz="1800" b="1" i="0" u="none" strike="noStrike" kern="1200" baseline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492" name="Line 12">
            <a:extLst>
              <a:ext uri="{FF2B5EF4-FFF2-40B4-BE49-F238E27FC236}">
                <a16:creationId xmlns:a16="http://schemas.microsoft.com/office/drawing/2014/main" xmlns="" id="{0FDF101A-0ADF-4095-AE4A-637A0242299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129088" y="2576514"/>
            <a:ext cx="1128712" cy="1157287"/>
          </a:xfrm>
          <a:prstGeom prst="line">
            <a:avLst/>
          </a:prstGeom>
          <a:noFill/>
          <a:ln w="66675" cmpd="dbl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vi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Line 12">
            <a:extLst>
              <a:ext uri="{FF2B5EF4-FFF2-40B4-BE49-F238E27FC236}">
                <a16:creationId xmlns:a16="http://schemas.microsoft.com/office/drawing/2014/main" xmlns="" id="{F041D712-F8FF-4EA1-AF49-47BF161CAB4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14800" y="3810000"/>
            <a:ext cx="1143000" cy="1143000"/>
          </a:xfrm>
          <a:prstGeom prst="line">
            <a:avLst/>
          </a:prstGeom>
          <a:noFill/>
          <a:ln w="66675" cmpd="dbl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vi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Line 12">
            <a:extLst>
              <a:ext uri="{FF2B5EF4-FFF2-40B4-BE49-F238E27FC236}">
                <a16:creationId xmlns:a16="http://schemas.microsoft.com/office/drawing/2014/main" xmlns="" id="{B135A0BC-C188-4DA9-8B07-FFEAADBA713F}"/>
              </a:ext>
            </a:extLst>
          </p:cNvPr>
          <p:cNvSpPr>
            <a:spLocks noChangeShapeType="1"/>
          </p:cNvSpPr>
          <p:nvPr/>
        </p:nvSpPr>
        <p:spPr bwMode="auto">
          <a:xfrm>
            <a:off x="6607176" y="3744914"/>
            <a:ext cx="1089025" cy="1131887"/>
          </a:xfrm>
          <a:prstGeom prst="line">
            <a:avLst/>
          </a:prstGeom>
          <a:noFill/>
          <a:ln w="66675" cmpd="dbl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vi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Line 12">
            <a:extLst>
              <a:ext uri="{FF2B5EF4-FFF2-40B4-BE49-F238E27FC236}">
                <a16:creationId xmlns:a16="http://schemas.microsoft.com/office/drawing/2014/main" xmlns="" id="{ECA3E047-08A9-4D7A-917C-F94FCAE5C0F4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599" y="4601528"/>
            <a:ext cx="1" cy="503872"/>
          </a:xfrm>
          <a:prstGeom prst="line">
            <a:avLst/>
          </a:prstGeom>
          <a:noFill/>
          <a:ln w="57150">
            <a:solidFill>
              <a:srgbClr val="FF09B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vi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Line 12">
            <a:extLst>
              <a:ext uri="{FF2B5EF4-FFF2-40B4-BE49-F238E27FC236}">
                <a16:creationId xmlns:a16="http://schemas.microsoft.com/office/drawing/2014/main" xmlns="" id="{6206556C-F4D3-40F9-8DB5-D796CF8A4B6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07176" y="2590800"/>
            <a:ext cx="1012825" cy="1100138"/>
          </a:xfrm>
          <a:prstGeom prst="line">
            <a:avLst/>
          </a:prstGeom>
          <a:noFill/>
          <a:ln w="66675" cmpd="dbl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vi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632" name="Oval 8">
            <a:extLst>
              <a:ext uri="{FF2B5EF4-FFF2-40B4-BE49-F238E27FC236}">
                <a16:creationId xmlns:a16="http://schemas.microsoft.com/office/drawing/2014/main" xmlns="" id="{7251D617-EFD8-478C-B284-DE94B8586C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5091113"/>
            <a:ext cx="1752600" cy="1338262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Xuất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khẩu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gạo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đứng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đầu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giới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90" name="AutoShape 14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xmlns="" id="{C615FCBF-2A0C-4D7F-95FA-4A0B6D93AE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7000" y="0"/>
            <a:ext cx="381000" cy="304800"/>
          </a:xfrm>
          <a:prstGeom prst="actionButtonBackPrevious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Rectangle 2">
            <a:extLst>
              <a:ext uri="{FF2B5EF4-FFF2-40B4-BE49-F238E27FC236}">
                <a16:creationId xmlns:a16="http://schemas.microsoft.com/office/drawing/2014/main" xmlns="" id="{5A29F2B9-77F9-44C4-9936-387848EE5D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924800" cy="56356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/>
      <p:bldP spid="24584" grpId="0" animBg="1"/>
      <p:bldP spid="2663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WordArt 3">
            <a:extLst>
              <a:ext uri="{FF2B5EF4-FFF2-40B4-BE49-F238E27FC236}">
                <a16:creationId xmlns:a16="http://schemas.microsoft.com/office/drawing/2014/main" xmlns="" id="{ED585271-327C-43AA-9E15-3513FB8B2DE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67000" y="1524000"/>
            <a:ext cx="7010400" cy="23161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NÔNG </a:t>
            </a:r>
            <a:r>
              <a:rPr lang="vi-VN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vi-VN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xmlns="" id="{0E5A402B-3DA3-40DE-BADA-BCDEA39E2B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1628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bố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</a:t>
            </a:r>
          </a:p>
        </p:txBody>
      </p:sp>
      <p:pic>
        <p:nvPicPr>
          <p:cNvPr id="20483" name="Picture 3" descr="ban do nong nghiep">
            <a:extLst>
              <a:ext uri="{FF2B5EF4-FFF2-40B4-BE49-F238E27FC236}">
                <a16:creationId xmlns:a16="http://schemas.microsoft.com/office/drawing/2014/main" xmlns="" id="{2997CE81-80C5-49E8-B918-9CDE7B547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3200" y="838200"/>
            <a:ext cx="5638800" cy="60198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484" name="Text Box 4">
            <a:extLst>
              <a:ext uri="{FF2B5EF4-FFF2-40B4-BE49-F238E27FC236}">
                <a16:creationId xmlns:a16="http://schemas.microsoft.com/office/drawing/2014/main" xmlns="" id="{C4B413EA-9C43-4CBF-A9C0-AC7DCE0E0D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38200"/>
            <a:ext cx="6553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bố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0725" name="Text Box 5">
            <a:extLst>
              <a:ext uri="{FF2B5EF4-FFF2-40B4-BE49-F238E27FC236}">
                <a16:creationId xmlns:a16="http://schemas.microsoft.com/office/drawing/2014/main" xmlns="" id="{DF2205DD-934F-4F9D-92A2-E201820D3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40803"/>
            <a:ext cx="6477000" cy="83099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lúa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vùng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0726" name="Text Box 6">
            <a:extLst>
              <a:ext uri="{FF2B5EF4-FFF2-40B4-BE49-F238E27FC236}">
                <a16:creationId xmlns:a16="http://schemas.microsoft.com/office/drawing/2014/main" xmlns="" id="{8FBC95E3-45BC-494C-AF99-626FA5AB7E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200400"/>
            <a:ext cx="6477000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nghiệp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vùng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núi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chè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núi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phía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Bắc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phê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Tây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xmlns="" val="1580228671"/>
      </p:ext>
    </p:extLst>
  </p:cSld>
  <p:clrMapOvr>
    <a:masterClrMapping/>
  </p:clrMapOvr>
  <p:transition>
    <p:sndAc>
      <p:stSnd>
        <p:snd r:embed="rId2" name="bo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ext Box 3">
            <a:extLst>
              <a:ext uri="{FF2B5EF4-FFF2-40B4-BE49-F238E27FC236}">
                <a16:creationId xmlns:a16="http://schemas.microsoft.com/office/drawing/2014/main" xmlns="" id="{9CE153D3-E0AD-4F67-B59B-CA1A419319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74688"/>
            <a:ext cx="12192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sz="2400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núi</a:t>
            </a:r>
            <a:r>
              <a:rPr lang="en-US" sz="2400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lang="en-US" sz="2400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chè</a:t>
            </a:r>
            <a:r>
              <a:rPr lang="en-US" sz="2400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lang="en-US" sz="2400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su</a:t>
            </a:r>
            <a:r>
              <a:rPr lang="en-US" sz="2400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cà</a:t>
            </a:r>
            <a:r>
              <a:rPr lang="en-US" sz="2400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phê</a:t>
            </a:r>
            <a:r>
              <a:rPr lang="en-US" sz="2400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ca </a:t>
            </a:r>
            <a:r>
              <a:rPr lang="en-US" sz="2400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lang="en-US" sz="2400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mía</a:t>
            </a:r>
            <a:r>
              <a:rPr lang="en-US" sz="2400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28676" name="Rectangle 4">
            <a:extLst>
              <a:ext uri="{FF2B5EF4-FFF2-40B4-BE49-F238E27FC236}">
                <a16:creationId xmlns:a16="http://schemas.microsoft.com/office/drawing/2014/main" xmlns="" id="{3B511D3C-E0B0-47CC-B763-B2B964B673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3000" y="2133600"/>
            <a:ext cx="9144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400" b="1" dirty="0" err="1">
                <a:solidFill>
                  <a:srgbClr val="6699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Chè</a:t>
            </a:r>
            <a:endParaRPr lang="en-US" sz="2400" b="1" dirty="0">
              <a:solidFill>
                <a:srgbClr val="6699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7" name="Rectangle 5">
            <a:extLst>
              <a:ext uri="{FF2B5EF4-FFF2-40B4-BE49-F238E27FC236}">
                <a16:creationId xmlns:a16="http://schemas.microsoft.com/office/drawing/2014/main" xmlns="" id="{90BB9FA3-1D73-4389-B7D5-3FB8188C20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3886200"/>
            <a:ext cx="914400" cy="685800"/>
          </a:xfrm>
          <a:prstGeom prst="rect">
            <a:avLst/>
          </a:prstGeom>
          <a:solidFill>
            <a:srgbClr val="99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000" b="1" dirty="0" err="1">
                <a:solidFill>
                  <a:srgbClr val="66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Cà</a:t>
            </a:r>
            <a:r>
              <a:rPr lang="en-US" sz="2000" b="1" dirty="0">
                <a:solidFill>
                  <a:srgbClr val="66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66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phê</a:t>
            </a:r>
            <a:endParaRPr lang="en-US" sz="2000" b="1" dirty="0">
              <a:solidFill>
                <a:srgbClr val="6633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8" name="Rectangle 6">
            <a:extLst>
              <a:ext uri="{FF2B5EF4-FFF2-40B4-BE49-F238E27FC236}">
                <a16:creationId xmlns:a16="http://schemas.microsoft.com/office/drawing/2014/main" xmlns="" id="{2BB4FAFF-5E84-4904-9F88-A4D796FD01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5791200"/>
            <a:ext cx="9144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 </a:t>
            </a:r>
            <a:r>
              <a:rPr lang="en-US" sz="2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su</a:t>
            </a:r>
            <a:endParaRPr lang="en-US" sz="20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80" name="Picture 8" descr="tra xanh">
            <a:extLst>
              <a:ext uri="{FF2B5EF4-FFF2-40B4-BE49-F238E27FC236}">
                <a16:creationId xmlns:a16="http://schemas.microsoft.com/office/drawing/2014/main" xmlns="" id="{6B56E38D-05A0-4FEF-B1C6-172AAF49B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447800"/>
            <a:ext cx="26098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Picture 9">
            <a:extLst>
              <a:ext uri="{FF2B5EF4-FFF2-40B4-BE49-F238E27FC236}">
                <a16:creationId xmlns:a16="http://schemas.microsoft.com/office/drawing/2014/main" xmlns="" id="{2EA93038-93B6-4670-BBA3-EC13AF296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114800" y="1447800"/>
            <a:ext cx="2819400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Picture 10">
            <a:extLst>
              <a:ext uri="{FF2B5EF4-FFF2-40B4-BE49-F238E27FC236}">
                <a16:creationId xmlns:a16="http://schemas.microsoft.com/office/drawing/2014/main" xmlns="" id="{D59A9A48-E61C-4062-BA57-6000AA5E5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114800" y="3461839"/>
            <a:ext cx="2819400" cy="158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3" name="Picture 11" descr="1247049143">
            <a:extLst>
              <a:ext uri="{FF2B5EF4-FFF2-40B4-BE49-F238E27FC236}">
                <a16:creationId xmlns:a16="http://schemas.microsoft.com/office/drawing/2014/main" xmlns="" id="{903E37FD-E468-4491-856F-A74397408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352800"/>
            <a:ext cx="26098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4" name="Picture 12">
            <a:extLst>
              <a:ext uri="{FF2B5EF4-FFF2-40B4-BE49-F238E27FC236}">
                <a16:creationId xmlns:a16="http://schemas.microsoft.com/office/drawing/2014/main" xmlns="" id="{9083B04C-A5E8-4E1E-8513-2E7D07174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114800" y="5181600"/>
            <a:ext cx="2819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5" name="Picture 13">
            <a:extLst>
              <a:ext uri="{FF2B5EF4-FFF2-40B4-BE49-F238E27FC236}">
                <a16:creationId xmlns:a16="http://schemas.microsoft.com/office/drawing/2014/main" xmlns="" id="{729C9CC3-7736-4E8A-8FC9-FCB44A340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7543800" y="5181601"/>
            <a:ext cx="2609850" cy="1593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6" name="Text Box 14">
            <a:extLst>
              <a:ext uri="{FF2B5EF4-FFF2-40B4-BE49-F238E27FC236}">
                <a16:creationId xmlns:a16="http://schemas.microsoft.com/office/drawing/2014/main" xmlns="" id="{92D857D6-E4E3-460F-9614-9486AF72CF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1750" y="1524000"/>
            <a:ext cx="2000250" cy="4832092"/>
          </a:xfrm>
          <a:prstGeom prst="rect">
            <a:avLst/>
          </a:prstGeom>
          <a:solidFill>
            <a:srgbClr val="FFFFB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800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lâu</a:t>
            </a:r>
            <a:r>
              <a:rPr lang="en-US" sz="2800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khẩu</a:t>
            </a:r>
            <a:r>
              <a:rPr lang="en-US" sz="2800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Chè</a:t>
            </a:r>
            <a:r>
              <a:rPr lang="en-US" sz="2800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cà</a:t>
            </a:r>
            <a:r>
              <a:rPr lang="en-US" sz="2800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phê</a:t>
            </a:r>
            <a:r>
              <a:rPr lang="en-US" sz="2800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su</a:t>
            </a:r>
            <a:r>
              <a:rPr lang="en-US" sz="2800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xmlns="" id="{63F4633B-009D-4AAD-B96E-57DEC6900E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8077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b="1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b="1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86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6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56" dur="2000"/>
                                        <p:tgtEl>
                                          <p:spTgt spid="28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6" grpId="0" animBg="1"/>
      <p:bldP spid="28677" grpId="0" animBg="1"/>
      <p:bldP spid="28678" grpId="0" animBg="1"/>
      <p:bldP spid="2868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xmlns="" id="{0E5A402B-3DA3-40DE-BADA-BCDEA39E2B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0866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9B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9B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9B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9B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9B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9B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bố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9B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9B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9B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9B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9B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9B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9B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9B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9B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9B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9B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9B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9B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</a:t>
            </a:r>
          </a:p>
        </p:txBody>
      </p:sp>
      <p:pic>
        <p:nvPicPr>
          <p:cNvPr id="20483" name="Picture 3" descr="ban do nong nghiep">
            <a:extLst>
              <a:ext uri="{FF2B5EF4-FFF2-40B4-BE49-F238E27FC236}">
                <a16:creationId xmlns:a16="http://schemas.microsoft.com/office/drawing/2014/main" xmlns="" id="{2997CE81-80C5-49E8-B918-9CDE7B547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3200" y="838200"/>
            <a:ext cx="5638800" cy="60198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484" name="Text Box 4">
            <a:extLst>
              <a:ext uri="{FF2B5EF4-FFF2-40B4-BE49-F238E27FC236}">
                <a16:creationId xmlns:a16="http://schemas.microsoft.com/office/drawing/2014/main" xmlns="" id="{C4B413EA-9C43-4CBF-A9C0-AC7DCE0E0D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38200"/>
            <a:ext cx="6553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bố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0725" name="Text Box 5">
            <a:extLst>
              <a:ext uri="{FF2B5EF4-FFF2-40B4-BE49-F238E27FC236}">
                <a16:creationId xmlns:a16="http://schemas.microsoft.com/office/drawing/2014/main" xmlns="" id="{DF2205DD-934F-4F9D-92A2-E201820D3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40803"/>
            <a:ext cx="6477000" cy="83099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lúa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vùng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0726" name="Text Box 6">
            <a:extLst>
              <a:ext uri="{FF2B5EF4-FFF2-40B4-BE49-F238E27FC236}">
                <a16:creationId xmlns:a16="http://schemas.microsoft.com/office/drawing/2014/main" xmlns="" id="{8FBC95E3-45BC-494C-AF99-626FA5AB7E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200400"/>
            <a:ext cx="6477000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nghiệp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vùng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núi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chè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núi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phía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Bắc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phê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Tây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0727" name="Text Box 7">
            <a:extLst>
              <a:ext uri="{FF2B5EF4-FFF2-40B4-BE49-F238E27FC236}">
                <a16:creationId xmlns:a16="http://schemas.microsoft.com/office/drawing/2014/main" xmlns="" id="{E6E16B5D-5FC6-4C5C-A9D9-66339BEE95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036403"/>
            <a:ext cx="6477000" cy="830997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Bắc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núi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phía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Bắc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xmlns="" val="2777569343"/>
      </p:ext>
    </p:extLst>
  </p:cSld>
  <p:clrMapOvr>
    <a:masterClrMapping/>
  </p:clrMapOvr>
  <p:transition>
    <p:sndAc>
      <p:stSnd>
        <p:snd r:embed="rId2" name="bo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>
            <a:extLst>
              <a:ext uri="{FF2B5EF4-FFF2-40B4-BE49-F238E27FC236}">
                <a16:creationId xmlns:a16="http://schemas.microsoft.com/office/drawing/2014/main" xmlns="" id="{A1C63785-9EFC-4818-8743-A91A45D40D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43" r="19048"/>
          <a:stretch/>
        </p:blipFill>
        <p:spPr bwMode="auto">
          <a:xfrm>
            <a:off x="0" y="1"/>
            <a:ext cx="4881563" cy="312419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8" descr="Mận trên cây">
            <a:extLst>
              <a:ext uri="{FF2B5EF4-FFF2-40B4-BE49-F238E27FC236}">
                <a16:creationId xmlns:a16="http://schemas.microsoft.com/office/drawing/2014/main" xmlns="" id="{13806D2B-2165-4AB9-949F-82B1B75C5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733799"/>
            <a:ext cx="4881563" cy="312419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ình ảnh 2" descr="Ảnh có chứa ngoài trời, cà chua, rau, xanh lục&#10;&#10;Mô tả được tạo tự động">
            <a:extLst>
              <a:ext uri="{FF2B5EF4-FFF2-40B4-BE49-F238E27FC236}">
                <a16:creationId xmlns:a16="http://schemas.microsoft.com/office/drawing/2014/main" xmlns="" id="{FE853C67-26BD-48FF-B1F7-08B6BAD514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10436" y="0"/>
            <a:ext cx="4874797" cy="3124198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7CBE99C7-458B-4901-843E-834A5CF95B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10435" y="3733799"/>
            <a:ext cx="4874797" cy="3124202"/>
          </a:xfrm>
          <a:prstGeom prst="rect">
            <a:avLst/>
          </a:prstGeom>
        </p:spPr>
      </p:pic>
      <p:pic>
        <p:nvPicPr>
          <p:cNvPr id="7" name="Hình ảnh 6" descr="Ảnh có chứa hoa quả, dưa gang&#10;&#10;Mô tả được tạo tự động">
            <a:extLst>
              <a:ext uri="{FF2B5EF4-FFF2-40B4-BE49-F238E27FC236}">
                <a16:creationId xmlns:a16="http://schemas.microsoft.com/office/drawing/2014/main" xmlns="" id="{4C2B2EB8-4A9C-4882-BCB1-89836F8267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55218" y="0"/>
            <a:ext cx="4881563" cy="31241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Hình ảnh 3" descr="Ảnh có chứa cây, ngoài trời, người, hoa quả&#10;&#10;Mô tả được tạo tự động">
            <a:extLst>
              <a:ext uri="{FF2B5EF4-FFF2-40B4-BE49-F238E27FC236}">
                <a16:creationId xmlns:a16="http://schemas.microsoft.com/office/drawing/2014/main" xmlns="" id="{BECAEA89-3BEF-45A5-A58F-33D2508A8F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55218" y="3733798"/>
            <a:ext cx="4881563" cy="31242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0961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cây, ngoài trời, người, hoa quả&#10;&#10;Mô tả được tạo tự động">
            <a:extLst>
              <a:ext uri="{FF2B5EF4-FFF2-40B4-BE49-F238E27FC236}">
                <a16:creationId xmlns:a16="http://schemas.microsoft.com/office/drawing/2014/main" xmlns="" id="{38A74478-D788-4CFE-9E7A-D05359C67E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228600"/>
            <a:ext cx="5791200" cy="2971799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62F56D41-3789-4868-9FDD-B6DC03F449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6400791" y="3429000"/>
            <a:ext cx="5791207" cy="3429000"/>
          </a:xfrm>
          <a:prstGeom prst="rect">
            <a:avLst/>
          </a:prstGeom>
        </p:spPr>
      </p:pic>
      <p:pic>
        <p:nvPicPr>
          <p:cNvPr id="7" name="Hình ảnh 6" descr="Ảnh có chứa bằng gỗ, rau, vài&#10;&#10;Mô tả được tạo tự động">
            <a:extLst>
              <a:ext uri="{FF2B5EF4-FFF2-40B4-BE49-F238E27FC236}">
                <a16:creationId xmlns:a16="http://schemas.microsoft.com/office/drawing/2014/main" xmlns="" id="{7F33C2FD-2E08-44EB-A4BF-58E0C08C5E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00793" y="1"/>
            <a:ext cx="5791206" cy="2971800"/>
          </a:xfrm>
          <a:prstGeom prst="rect">
            <a:avLst/>
          </a:prstGeom>
        </p:spPr>
      </p:pic>
      <p:pic>
        <p:nvPicPr>
          <p:cNvPr id="9" name="Hình ảnh 8" descr="Ảnh có chứa xanh lục, hoa quả&#10;&#10;Mô tả được tạo tự động">
            <a:extLst>
              <a:ext uri="{FF2B5EF4-FFF2-40B4-BE49-F238E27FC236}">
                <a16:creationId xmlns:a16="http://schemas.microsoft.com/office/drawing/2014/main" xmlns="" id="{1F23DE3F-7764-4B5F-9DB9-627076533B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429000"/>
            <a:ext cx="5791201" cy="3428999"/>
          </a:xfrm>
          <a:prstGeom prst="rect">
            <a:avLst/>
          </a:prstGeom>
        </p:spPr>
      </p:pic>
      <p:pic>
        <p:nvPicPr>
          <p:cNvPr id="4" name="Hình ảnh 3" descr="Ảnh có chứa mặt đất, thực phẩm, bát, màu đỏ&#10;&#10;Mô tả được tạo tự động">
            <a:extLst>
              <a:ext uri="{FF2B5EF4-FFF2-40B4-BE49-F238E27FC236}">
                <a16:creationId xmlns:a16="http://schemas.microsoft.com/office/drawing/2014/main" xmlns="" id="{C521F2F1-7782-468F-A721-C88448F10B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33800" y="0"/>
            <a:ext cx="4724400" cy="29717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Hình ảnh 5" descr="Ảnh có chứa cây, ngoài trời, hoa quả, nhánh&#10;&#10;Mô tả được tạo tự động">
            <a:extLst>
              <a:ext uri="{FF2B5EF4-FFF2-40B4-BE49-F238E27FC236}">
                <a16:creationId xmlns:a16="http://schemas.microsoft.com/office/drawing/2014/main" xmlns="" id="{41D9FBD8-56EF-491A-8F9B-2236F41AE44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666" b="16667"/>
          <a:stretch/>
        </p:blipFill>
        <p:spPr>
          <a:xfrm>
            <a:off x="3733800" y="3429000"/>
            <a:ext cx="4724400" cy="3429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10152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0F98289-AC78-47D8-AC93-8C0F693185D8}"/>
              </a:ext>
            </a:extLst>
          </p:cNvPr>
          <p:cNvSpPr txBox="1"/>
          <p:nvPr/>
        </p:nvSpPr>
        <p:spPr>
          <a:xfrm>
            <a:off x="0" y="0"/>
            <a:ext cx="400622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Ngành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trọt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77FCE4E-44EA-4F1F-88B2-5C81B9203E8C}"/>
              </a:ext>
            </a:extLst>
          </p:cNvPr>
          <p:cNvSpPr txBox="1"/>
          <p:nvPr/>
        </p:nvSpPr>
        <p:spPr>
          <a:xfrm>
            <a:off x="0" y="685800"/>
            <a:ext cx="447289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Vai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trọt</a:t>
            </a:r>
            <a:endParaRPr lang="en-US" sz="28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C460F38-FE9A-4762-8E2B-F29E25718A10}"/>
              </a:ext>
            </a:extLst>
          </p:cNvPr>
          <p:cNvSpPr txBox="1"/>
          <p:nvPr/>
        </p:nvSpPr>
        <p:spPr>
          <a:xfrm>
            <a:off x="0" y="2590800"/>
            <a:ext cx="95476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Nam</a:t>
            </a:r>
          </a:p>
        </p:txBody>
      </p:sp>
      <p:sp>
        <p:nvSpPr>
          <p:cNvPr id="6" name="Text Box 11">
            <a:extLst>
              <a:ext uri="{FF2B5EF4-FFF2-40B4-BE49-F238E27FC236}">
                <a16:creationId xmlns:a16="http://schemas.microsoft.com/office/drawing/2014/main" xmlns="" id="{EB997DD6-F116-4C6E-AF53-F28600373C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295400"/>
            <a:ext cx="12192000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trọt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ngành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xuất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trong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nền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nông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nghiệp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ta.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trọt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mạnh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hơn chăn nuôi, chăn nuôi đang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đư­îc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trọt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đóng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góp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3/4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xuất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nông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nghiệp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3CBCB1E-60B7-4C16-899A-4C6B9F485FA2}"/>
              </a:ext>
            </a:extLst>
          </p:cNvPr>
          <p:cNvSpPr txBox="1"/>
          <p:nvPr/>
        </p:nvSpPr>
        <p:spPr>
          <a:xfrm>
            <a:off x="0" y="4582180"/>
            <a:ext cx="66865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xmlns="" id="{F5585329-931A-4808-944F-7C771631D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24200"/>
            <a:ext cx="12192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lúa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nghiệp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càng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Do </a:t>
            </a:r>
            <a:r>
              <a:rPr lang="vi-VN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ảnh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hưởng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khí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hậu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nhiệt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đới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gió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nên </a:t>
            </a:r>
            <a:r>
              <a:rPr lang="vi-VN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vi-VN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loại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cây, </a:t>
            </a:r>
            <a:r>
              <a:rPr lang="vi-VN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trung </a:t>
            </a:r>
            <a:r>
              <a:rPr lang="vi-VN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chủ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yếu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cây </a:t>
            </a:r>
            <a:r>
              <a:rPr lang="vi-VN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xứ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nóng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xmlns="" id="{39C270A8-B159-46D8-B2D1-5042DB40CE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525" y="5188803"/>
            <a:ext cx="12192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Lúa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nghiệp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lâu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núi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63720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52802EC-757E-4A17-8650-595538E82FE4}"/>
              </a:ext>
            </a:extLst>
          </p:cNvPr>
          <p:cNvSpPr txBox="1"/>
          <p:nvPr/>
        </p:nvSpPr>
        <p:spPr>
          <a:xfrm>
            <a:off x="0" y="0"/>
            <a:ext cx="420179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Ngành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trọt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Horizontal Scroll 2">
            <a:extLst>
              <a:ext uri="{FF2B5EF4-FFF2-40B4-BE49-F238E27FC236}">
                <a16:creationId xmlns:a16="http://schemas.microsoft.com/office/drawing/2014/main" xmlns="" id="{390DA357-34A8-4C38-AD35-77679060CDEC}"/>
              </a:ext>
            </a:extLst>
          </p:cNvPr>
          <p:cNvSpPr/>
          <p:nvPr/>
        </p:nvSpPr>
        <p:spPr>
          <a:xfrm>
            <a:off x="0" y="1219200"/>
            <a:ext cx="12192000" cy="2743200"/>
          </a:xfrm>
          <a:prstGeom prst="horizont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trọt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nghiệp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Lúa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gạo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;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nghiệp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núi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6B049E4-1EBF-4450-A6F3-A85417C21D70}"/>
              </a:ext>
            </a:extLst>
          </p:cNvPr>
          <p:cNvSpPr txBox="1"/>
          <p:nvPr/>
        </p:nvSpPr>
        <p:spPr>
          <a:xfrm>
            <a:off x="0" y="0"/>
            <a:ext cx="400622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Ngành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trọt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C008A14-5EED-4CA3-B6E5-D8F7529E8CFF}"/>
              </a:ext>
            </a:extLst>
          </p:cNvPr>
          <p:cNvSpPr txBox="1"/>
          <p:nvPr/>
        </p:nvSpPr>
        <p:spPr>
          <a:xfrm>
            <a:off x="0" y="714356"/>
            <a:ext cx="447289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Vai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trọt</a:t>
            </a:r>
            <a:endParaRPr lang="en-US" sz="28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F8C3F6C-9EE1-46A3-934B-C8FCC1DD1992}"/>
              </a:ext>
            </a:extLst>
          </p:cNvPr>
          <p:cNvSpPr txBox="1"/>
          <p:nvPr/>
        </p:nvSpPr>
        <p:spPr>
          <a:xfrm>
            <a:off x="0" y="1531908"/>
            <a:ext cx="8915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ED6F5AC-FBF3-4575-B52E-61DEB9777BB9}"/>
              </a:ext>
            </a:extLst>
          </p:cNvPr>
          <p:cNvSpPr txBox="1"/>
          <p:nvPr/>
        </p:nvSpPr>
        <p:spPr>
          <a:xfrm>
            <a:off x="0" y="2438400"/>
            <a:ext cx="656942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1AC5267-EDAE-4C90-BB78-78B134A5B011}"/>
              </a:ext>
            </a:extLst>
          </p:cNvPr>
          <p:cNvSpPr txBox="1"/>
          <p:nvPr/>
        </p:nvSpPr>
        <p:spPr>
          <a:xfrm>
            <a:off x="0" y="3269100"/>
            <a:ext cx="400622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Ngành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chăn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nuôi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Bong bóng Ý nghĩ: Hình đám mây 2">
            <a:extLst>
              <a:ext uri="{FF2B5EF4-FFF2-40B4-BE49-F238E27FC236}">
                <a16:creationId xmlns:a16="http://schemas.microsoft.com/office/drawing/2014/main" xmlns="" id="{2820BF73-755C-49E3-B301-7745AC48447B}"/>
              </a:ext>
            </a:extLst>
          </p:cNvPr>
          <p:cNvSpPr/>
          <p:nvPr/>
        </p:nvSpPr>
        <p:spPr>
          <a:xfrm>
            <a:off x="5410200" y="3429000"/>
            <a:ext cx="6553200" cy="2438400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AutoShape 4" descr="White marble"/>
          <p:cNvSpPr>
            <a:spLocks noChangeArrowheads="1"/>
          </p:cNvSpPr>
          <p:nvPr/>
        </p:nvSpPr>
        <p:spPr bwMode="auto">
          <a:xfrm>
            <a:off x="3200400" y="2286000"/>
            <a:ext cx="5791200" cy="1752600"/>
          </a:xfrm>
          <a:prstGeom prst="cloudCallout">
            <a:avLst>
              <a:gd name="adj1" fmla="val 20405"/>
              <a:gd name="adj2" fmla="val 34561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 w="28575">
            <a:solidFill>
              <a:srgbClr val="FF0066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4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endParaRPr lang="en-US" sz="4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195">
              <a:srgbClr val="6E34A2"/>
            </a:gs>
            <a:gs pos="41000">
              <a:srgbClr val="391B55"/>
            </a:gs>
            <a:gs pos="100000">
              <a:srgbClr val="25113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C41BFA32-9992-4F4B-A6AA-F90447B248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03" y="0"/>
            <a:ext cx="12192000" cy="685800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57E119E7-3740-4F4B-94FC-F4E46AA98BC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021" t="2522" r="4267" b="4368"/>
          <a:stretch>
            <a:fillRect/>
          </a:stretch>
        </p:blipFill>
        <p:spPr>
          <a:xfrm>
            <a:off x="3836814" y="1076205"/>
            <a:ext cx="4449958" cy="4449958"/>
          </a:xfrm>
          <a:custGeom>
            <a:avLst/>
            <a:gdLst>
              <a:gd name="connsiteX0" fmla="*/ 2736000 w 5472000"/>
              <a:gd name="connsiteY0" fmla="*/ 0 h 5472000"/>
              <a:gd name="connsiteX1" fmla="*/ 5472000 w 5472000"/>
              <a:gd name="connsiteY1" fmla="*/ 2736000 h 5472000"/>
              <a:gd name="connsiteX2" fmla="*/ 2736000 w 5472000"/>
              <a:gd name="connsiteY2" fmla="*/ 5472000 h 5472000"/>
              <a:gd name="connsiteX3" fmla="*/ 0 w 5472000"/>
              <a:gd name="connsiteY3" fmla="*/ 2736000 h 5472000"/>
              <a:gd name="connsiteX4" fmla="*/ 2736000 w 5472000"/>
              <a:gd name="connsiteY4" fmla="*/ 0 h 54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2000" h="5472000">
                <a:moveTo>
                  <a:pt x="2736000" y="0"/>
                </a:moveTo>
                <a:cubicBezTo>
                  <a:pt x="4247051" y="0"/>
                  <a:pt x="5472000" y="1224949"/>
                  <a:pt x="5472000" y="2736000"/>
                </a:cubicBezTo>
                <a:cubicBezTo>
                  <a:pt x="5472000" y="4247051"/>
                  <a:pt x="4247051" y="5472000"/>
                  <a:pt x="2736000" y="5472000"/>
                </a:cubicBezTo>
                <a:cubicBezTo>
                  <a:pt x="1224949" y="5472000"/>
                  <a:pt x="0" y="4247051"/>
                  <a:pt x="0" y="2736000"/>
                </a:cubicBezTo>
                <a:cubicBezTo>
                  <a:pt x="0" y="1224949"/>
                  <a:pt x="1224949" y="0"/>
                  <a:pt x="2736000" y="0"/>
                </a:cubicBezTo>
                <a:close/>
              </a:path>
            </a:pathLst>
          </a:custGeom>
          <a:ln w="47625">
            <a:solidFill>
              <a:srgbClr val="66C4E8"/>
            </a:solidFill>
          </a:ln>
        </p:spPr>
      </p:pic>
      <p:sp>
        <p:nvSpPr>
          <p:cNvPr id="4" name="Star: 32 Points 3">
            <a:extLst>
              <a:ext uri="{FF2B5EF4-FFF2-40B4-BE49-F238E27FC236}">
                <a16:creationId xmlns:a16="http://schemas.microsoft.com/office/drawing/2014/main" xmlns="" id="{6CDA40C8-F676-4BD6-B35D-92037163B130}"/>
              </a:ext>
            </a:extLst>
          </p:cNvPr>
          <p:cNvSpPr>
            <a:spLocks noChangeAspect="1"/>
          </p:cNvSpPr>
          <p:nvPr/>
        </p:nvSpPr>
        <p:spPr>
          <a:xfrm>
            <a:off x="4445684" y="1644463"/>
            <a:ext cx="3320439" cy="3320439"/>
          </a:xfrm>
          <a:prstGeom prst="star32">
            <a:avLst>
              <a:gd name="adj" fmla="val 11198"/>
            </a:avLst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Star: 32 Points 42">
            <a:extLst>
              <a:ext uri="{FF2B5EF4-FFF2-40B4-BE49-F238E27FC236}">
                <a16:creationId xmlns:a16="http://schemas.microsoft.com/office/drawing/2014/main" xmlns="" id="{71E0B8DA-8869-4F7A-A553-35EB2AF3448F}"/>
              </a:ext>
            </a:extLst>
          </p:cNvPr>
          <p:cNvSpPr>
            <a:spLocks noChangeAspect="1"/>
          </p:cNvSpPr>
          <p:nvPr/>
        </p:nvSpPr>
        <p:spPr>
          <a:xfrm>
            <a:off x="4496692" y="1644463"/>
            <a:ext cx="3113817" cy="3113817"/>
          </a:xfrm>
          <a:prstGeom prst="star32">
            <a:avLst>
              <a:gd name="adj" fmla="val 11198"/>
            </a:avLst>
          </a:prstGeom>
          <a:noFill/>
          <a:ln>
            <a:solidFill>
              <a:srgbClr val="51C7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DE0DC2E-1378-9E4A-95DA-214D973183C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5725" y="198141"/>
            <a:ext cx="1182549" cy="779025"/>
          </a:xfrm>
          <a:prstGeom prst="rect">
            <a:avLst/>
          </a:prstGeom>
        </p:spPr>
      </p:pic>
      <p:pic>
        <p:nvPicPr>
          <p:cNvPr id="7" name="Kbc (2)(0)">
            <a:hlinkClick r:id="" action="ppaction://media"/>
            <a:extLst>
              <a:ext uri="{FF2B5EF4-FFF2-40B4-BE49-F238E27FC236}">
                <a16:creationId xmlns:a16="http://schemas.microsoft.com/office/drawing/2014/main" xmlns="" id="{A8B21E42-AC61-409F-AF5A-3DB5665D797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2087288" y="6986827"/>
            <a:ext cx="209424" cy="20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13614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3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" dur="7867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0" dur="24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3939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 animBg="1"/>
      <p:bldP spid="4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ntitled Projectdgrrhrtuj6tr">
            <a:hlinkClick r:id="" action="ppaction://media"/>
            <a:extLst>
              <a:ext uri="{FF2B5EF4-FFF2-40B4-BE49-F238E27FC236}">
                <a16:creationId xmlns:a16="http://schemas.microsoft.com/office/drawing/2014/main" xmlns="" id="{DB0606CB-055E-42EE-B6A1-7D96AAFAA5B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8132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8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1384917" y="3616546"/>
            <a:ext cx="9383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1.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Trâu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bò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lợn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cầm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806332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1106008" y="5197163"/>
            <a:ext cx="4650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"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160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Vùng</a:t>
            </a:r>
            <a:r>
              <a:rPr kumimoji="0" lang="en-US" sz="1600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núi</a:t>
            </a:r>
            <a:r>
              <a:rPr kumimoji="0" lang="en-US" sz="1600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1600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trâu</a:t>
            </a:r>
            <a:r>
              <a:rPr kumimoji="0" lang="en-US" sz="1600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1600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bò</a:t>
            </a:r>
            <a:r>
              <a:rPr kumimoji="0" lang="en-US" sz="1600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), </a:t>
            </a:r>
            <a:r>
              <a:rPr kumimoji="0" lang="en-US" sz="1600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1600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1600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1600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lợn</a:t>
            </a:r>
            <a:r>
              <a:rPr kumimoji="0" lang="en-US" sz="1600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1600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1600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cầm</a:t>
            </a:r>
            <a:r>
              <a:rPr kumimoji="0" lang="en-US" sz="1600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1106008" y="6060425"/>
            <a:ext cx="4650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Vùng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núi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trâu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cầm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),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lợn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gà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b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6135895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dap an b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6435571" y="5197163"/>
            <a:ext cx="4650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160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Vùng</a:t>
            </a:r>
            <a:r>
              <a:rPr kumimoji="0" lang="en-US" sz="1600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núi</a:t>
            </a:r>
            <a:r>
              <a:rPr kumimoji="0" lang="en-US" sz="1600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1600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1600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cầm</a:t>
            </a:r>
            <a:r>
              <a:rPr kumimoji="0" lang="en-US" sz="1600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), </a:t>
            </a:r>
            <a:r>
              <a:rPr kumimoji="0" lang="en-US" sz="1600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1600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1600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1600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lợn</a:t>
            </a:r>
            <a:r>
              <a:rPr kumimoji="0" lang="en-US" sz="1600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1600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trâu</a:t>
            </a:r>
            <a:r>
              <a:rPr kumimoji="0" lang="en-US" sz="1600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1600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bò</a:t>
            </a:r>
            <a:r>
              <a:rPr kumimoji="0" lang="en-US" sz="1600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dap an d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6435571" y="6060425"/>
            <a:ext cx="4650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D. </a:t>
            </a:r>
            <a:r>
              <a:rPr kumimoji="0" lang="en-US" sz="160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Vùng</a:t>
            </a:r>
            <a:r>
              <a:rPr kumimoji="0" lang="en-US" sz="1600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núi</a:t>
            </a:r>
            <a:r>
              <a:rPr kumimoji="0" lang="en-US" sz="1600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1600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gà</a:t>
            </a:r>
            <a:r>
              <a:rPr kumimoji="0" lang="en-US" sz="1600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1600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bò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),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lợn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5253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vide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video>
            <p:vide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video>
            <p:vide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vide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xmlns="" id="{2C512AFC-7E94-4D53-8D33-D02B81F55D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683"/>
            <a:ext cx="3276600" cy="533400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rtl="0"/>
            <a:r>
              <a:rPr lang="en-US" sz="2800" b="1" i="0" u="none" strike="noStrike" kern="1200" baseline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i="0" u="none" strike="noStrike" kern="1200" baseline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b="1" i="0" u="none" strike="noStrike" kern="1200" baseline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u="none" strike="noStrike" kern="1200" baseline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chăn</a:t>
            </a:r>
            <a:r>
              <a:rPr lang="en-US" sz="2800" b="1" i="0" u="none" strike="noStrike" kern="1200" baseline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u="none" strike="noStrike" kern="1200" baseline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nuôi</a:t>
            </a:r>
            <a:endParaRPr lang="en-US" sz="2800" b="1" i="0" u="none" strike="noStrike" kern="1200" baseline="0" dirty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748" name="Picture 4" descr="Canh cay ruong bang trau">
            <a:extLst>
              <a:ext uri="{FF2B5EF4-FFF2-40B4-BE49-F238E27FC236}">
                <a16:creationId xmlns:a16="http://schemas.microsoft.com/office/drawing/2014/main" xmlns="" id="{F15D21AC-E4EC-439A-9E01-8BFDA3E0A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676400"/>
            <a:ext cx="2895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5" descr="27841_dsc07027_455 CON BO">
            <a:extLst>
              <a:ext uri="{FF2B5EF4-FFF2-40B4-BE49-F238E27FC236}">
                <a16:creationId xmlns:a16="http://schemas.microsoft.com/office/drawing/2014/main" xmlns="" id="{092BEA53-3061-4887-8A56-9BFE93D7C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676400"/>
            <a:ext cx="3276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6" descr="2470_cd090918_094_750 copy_9520">
            <a:extLst>
              <a:ext uri="{FF2B5EF4-FFF2-40B4-BE49-F238E27FC236}">
                <a16:creationId xmlns:a16="http://schemas.microsoft.com/office/drawing/2014/main" xmlns="" id="{13D58B02-850A-45C3-8F23-761F8A737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070350"/>
            <a:ext cx="4114800" cy="278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7" descr="600x402-45247_vit_an_8501">
            <a:extLst>
              <a:ext uri="{FF2B5EF4-FFF2-40B4-BE49-F238E27FC236}">
                <a16:creationId xmlns:a16="http://schemas.microsoft.com/office/drawing/2014/main" xmlns="" id="{26821AC8-46BA-4927-9EBC-E49A98305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070350"/>
            <a:ext cx="4114800" cy="278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3" name="Text Box 9">
            <a:extLst>
              <a:ext uri="{FF2B5EF4-FFF2-40B4-BE49-F238E27FC236}">
                <a16:creationId xmlns:a16="http://schemas.microsoft.com/office/drawing/2014/main" xmlns="" id="{2201735B-D1FC-4828-A838-84F86A1A73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6508750"/>
            <a:ext cx="8229600" cy="3693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Trâu</a:t>
            </a:r>
            <a:r>
              <a:rPr lang="en-US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bò</a:t>
            </a:r>
            <a:r>
              <a:rPr lang="en-US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chủ</a:t>
            </a:r>
            <a:r>
              <a:rPr lang="en-US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yếu</a:t>
            </a:r>
            <a:r>
              <a:rPr lang="en-US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nuôi</a:t>
            </a:r>
            <a:r>
              <a:rPr lang="en-US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vùng</a:t>
            </a:r>
            <a:r>
              <a:rPr lang="en-US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núi</a:t>
            </a:r>
            <a:r>
              <a:rPr lang="en-US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Lợn</a:t>
            </a:r>
            <a:r>
              <a:rPr lang="en-US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lang="en-US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cầm</a:t>
            </a:r>
            <a:r>
              <a:rPr lang="en-US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chủ</a:t>
            </a:r>
            <a:r>
              <a:rPr lang="en-US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yếu</a:t>
            </a:r>
            <a:r>
              <a:rPr lang="en-US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nuôi</a:t>
            </a:r>
            <a:r>
              <a:rPr lang="en-US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vùng</a:t>
            </a:r>
            <a:r>
              <a:rPr lang="en-US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lang="en-US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1754" name="Picture 10" descr="10321243045909">
            <a:extLst>
              <a:ext uri="{FF2B5EF4-FFF2-40B4-BE49-F238E27FC236}">
                <a16:creationId xmlns:a16="http://schemas.microsoft.com/office/drawing/2014/main" xmlns="" id="{77E503B4-9337-4353-86D1-D560C7573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676400"/>
            <a:ext cx="28194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ndAc>
      <p:stSnd>
        <p:snd r:embed="rId2" name="bo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34294F01-75A2-47C6-8975-F699C21E23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1384917" y="3616546"/>
            <a:ext cx="9383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2: Gia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súc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cầm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chóng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nhờ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6135895" y="510058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6435571" y="5202784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Nguồn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ăn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đảm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bảo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1106008" y="6060425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Chuồng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trại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xây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to,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khang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1106008" y="5197162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giết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thịt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chóng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6435571" y="6060425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nuôi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tiêm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thuốc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chóng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778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vide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video>
            <p:vide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video>
            <p:vide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vide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xmlns="" id="{CA220201-3E1D-4C39-893B-EE4DAF0DBB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4800"/>
            <a:ext cx="12192000" cy="609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nguồn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đảm</a:t>
            </a:r>
            <a:r>
              <a:rPr lang="en-US" sz="2800" b="1" dirty="0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súc</a:t>
            </a:r>
            <a:r>
              <a:rPr lang="en-US" sz="2800" b="1" dirty="0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cầm</a:t>
            </a:r>
            <a:r>
              <a:rPr lang="en-US" sz="2800" b="1" dirty="0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b="1" dirty="0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D20055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795" name="Picture 3" descr="thucan_channuoi">
            <a:extLst>
              <a:ext uri="{FF2B5EF4-FFF2-40B4-BE49-F238E27FC236}">
                <a16:creationId xmlns:a16="http://schemas.microsoft.com/office/drawing/2014/main" xmlns="" id="{843C85E6-DE93-4DB4-93DE-D8CF49E57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962400"/>
            <a:ext cx="3282950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4" descr="1216013204">
            <a:extLst>
              <a:ext uri="{FF2B5EF4-FFF2-40B4-BE49-F238E27FC236}">
                <a16:creationId xmlns:a16="http://schemas.microsoft.com/office/drawing/2014/main" xmlns="" id="{C24FA82D-91C9-417A-969A-D7FCDDD7C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2201" y="3962400"/>
            <a:ext cx="3352799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5" descr="1216285468">
            <a:extLst>
              <a:ext uri="{FF2B5EF4-FFF2-40B4-BE49-F238E27FC236}">
                <a16:creationId xmlns:a16="http://schemas.microsoft.com/office/drawing/2014/main" xmlns="" id="{618B0D84-A546-4B1D-A590-5A2D7E9AB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295401"/>
            <a:ext cx="3282950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6" descr="080926235717-377-487">
            <a:extLst>
              <a:ext uri="{FF2B5EF4-FFF2-40B4-BE49-F238E27FC236}">
                <a16:creationId xmlns:a16="http://schemas.microsoft.com/office/drawing/2014/main" xmlns="" id="{DFC37FCB-1B3B-43BA-AE09-FF58F7F58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2201" y="1295400"/>
            <a:ext cx="33242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3865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1384917" y="3616546"/>
            <a:ext cx="9383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nuôi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càng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tăng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804609" y="596129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6135895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1104285" y="6063493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cầu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thịt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trứng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sữa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tăng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6435571" y="5197162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Gia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súc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cầm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đẻ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vô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tội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vạ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1106008" y="5197162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Bán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noProof="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ế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6435571" y="6060425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đua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nuôi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50638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vide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video>
            <p:vide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video>
            <p:vide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vide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4c5ga-luoc-1209">
            <a:extLst>
              <a:ext uri="{FF2B5EF4-FFF2-40B4-BE49-F238E27FC236}">
                <a16:creationId xmlns:a16="http://schemas.microsoft.com/office/drawing/2014/main" xmlns="" id="{EA20D772-E88A-45BE-A17E-13F4127F6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513263"/>
            <a:ext cx="3124200" cy="264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3" descr="thit">
            <a:extLst>
              <a:ext uri="{FF2B5EF4-FFF2-40B4-BE49-F238E27FC236}">
                <a16:creationId xmlns:a16="http://schemas.microsoft.com/office/drawing/2014/main" xmlns="" id="{3988DD86-ADEF-4E92-B5D6-957408B7A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142999"/>
            <a:ext cx="3695700" cy="273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Rectangle 4">
            <a:extLst>
              <a:ext uri="{FF2B5EF4-FFF2-40B4-BE49-F238E27FC236}">
                <a16:creationId xmlns:a16="http://schemas.microsoft.com/office/drawing/2014/main" xmlns="" id="{5058E64C-479A-4BA7-92E4-A914AB2398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838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thịt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trứng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sữa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nuôi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4821" name="Picture 5" descr="Anhso">
            <a:extLst>
              <a:ext uri="{FF2B5EF4-FFF2-40B4-BE49-F238E27FC236}">
                <a16:creationId xmlns:a16="http://schemas.microsoft.com/office/drawing/2014/main" xmlns="" id="{917FCFE8-CFD5-47E4-AD1F-F5C51EDFB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038599"/>
            <a:ext cx="25908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6" descr="sua_">
            <a:extLst>
              <a:ext uri="{FF2B5EF4-FFF2-40B4-BE49-F238E27FC236}">
                <a16:creationId xmlns:a16="http://schemas.microsoft.com/office/drawing/2014/main" xmlns="" id="{5DD787DA-E062-4D1F-BE92-0F69711BB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77200" y="1142999"/>
            <a:ext cx="25908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7" descr="12">
            <a:extLst>
              <a:ext uri="{FF2B5EF4-FFF2-40B4-BE49-F238E27FC236}">
                <a16:creationId xmlns:a16="http://schemas.microsoft.com/office/drawing/2014/main" xmlns="" id="{5586B778-FB5C-443A-BF01-AD9F5AABE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666999"/>
            <a:ext cx="3276600" cy="276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7721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1384917" y="3616546"/>
            <a:ext cx="9383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súc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cầm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luôn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khỏe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mạnh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6135895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6135895" y="5094960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6435571" y="6060424"/>
            <a:ext cx="4650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D.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Phòng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chống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dịch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súc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cầm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6435571" y="5197161"/>
            <a:ext cx="4650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Cho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súc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cầm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dục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806332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1106008" y="5197162"/>
            <a:ext cx="4650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Cho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súc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cầm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nghe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nhạc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1106008" y="6060424"/>
            <a:ext cx="4650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</a:t>
            </a:r>
            <a:r>
              <a:rPr lang="en-US" noProof="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 </a:t>
            </a:r>
            <a:r>
              <a:rPr lang="en-US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lang="en-US" noProof="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súc</a:t>
            </a:r>
            <a:r>
              <a:rPr lang="en-US" noProof="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lang="en-US" noProof="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cầm</a:t>
            </a:r>
            <a:r>
              <a:rPr lang="en-US" noProof="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ăn</a:t>
            </a:r>
            <a:r>
              <a:rPr lang="en-US" noProof="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cám</a:t>
            </a:r>
            <a:r>
              <a:rPr lang="en-US" noProof="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tăng</a:t>
            </a:r>
            <a:r>
              <a:rPr lang="en-US" noProof="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trọng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43163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vide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video>
            <p:vide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video>
            <p:vide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vide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xmlns="" id="{B6B1715A-8123-4935-9853-9C84E41615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914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Phòng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dịch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bệnh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tốt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nuôi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khỏe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2005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mạnh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D20055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843" name="Picture 3" descr="iahqo1240879984">
            <a:extLst>
              <a:ext uri="{FF2B5EF4-FFF2-40B4-BE49-F238E27FC236}">
                <a16:creationId xmlns:a16="http://schemas.microsoft.com/office/drawing/2014/main" xmlns="" id="{D07CE855-06FB-46D7-A265-59DDCACA1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143000"/>
            <a:ext cx="375285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4" descr="t3 PHONG BENH GA">
            <a:extLst>
              <a:ext uri="{FF2B5EF4-FFF2-40B4-BE49-F238E27FC236}">
                <a16:creationId xmlns:a16="http://schemas.microsoft.com/office/drawing/2014/main" xmlns="" id="{17F86BC5-DA96-44FF-99D2-74BC6D9CA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505201"/>
            <a:ext cx="4191000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5" descr="Tiem cho lon PHONG DICH">
            <a:extLst>
              <a:ext uri="{FF2B5EF4-FFF2-40B4-BE49-F238E27FC236}">
                <a16:creationId xmlns:a16="http://schemas.microsoft.com/office/drawing/2014/main" xmlns="" id="{B7489200-44FE-4BD0-A8F1-506D9273B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130300"/>
            <a:ext cx="35052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3280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4">
            <a:extLst>
              <a:ext uri="{FF2B5EF4-FFF2-40B4-BE49-F238E27FC236}">
                <a16:creationId xmlns:a16="http://schemas.microsoft.com/office/drawing/2014/main" xmlns="" id="{E4C1C4E1-AE66-4EE2-B1BC-42F3CB212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3962400"/>
            <a:ext cx="2895600" cy="1066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b="1" dirty="0" err="1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Nhu</a:t>
            </a:r>
            <a:r>
              <a:rPr lang="en-US" altLang="en-US" sz="2000" b="1" dirty="0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000" b="1" dirty="0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000" b="1" dirty="0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000" b="1" dirty="0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/>
            <a:r>
              <a:rPr lang="en-US" altLang="en-US" sz="2000" b="1" dirty="0" err="1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thịt</a:t>
            </a:r>
            <a:r>
              <a:rPr lang="en-US" altLang="en-US" sz="2000" b="1" dirty="0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trứng</a:t>
            </a:r>
            <a:r>
              <a:rPr lang="en-US" altLang="en-US" sz="2000" b="1" dirty="0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sữa</a:t>
            </a:r>
            <a:r>
              <a:rPr lang="en-US" altLang="en-US" sz="2000" b="1" dirty="0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/>
            <a:r>
              <a:rPr lang="en-US" altLang="en-US" sz="2000" b="1" dirty="0" err="1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00" b="1" dirty="0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000" b="1" dirty="0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000" b="1" dirty="0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tăng</a:t>
            </a:r>
            <a:r>
              <a:rPr lang="en-US" altLang="en-US" sz="2000" b="1" dirty="0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endParaRPr lang="en-US" altLang="en-US" sz="2000" b="1" dirty="0">
              <a:solidFill>
                <a:srgbClr val="D20055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773" name="Rectangle 5">
            <a:extLst>
              <a:ext uri="{FF2B5EF4-FFF2-40B4-BE49-F238E27FC236}">
                <a16:creationId xmlns:a16="http://schemas.microsoft.com/office/drawing/2014/main" xmlns="" id="{0B6C27B2-5064-455C-9008-08C3874A85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5334000"/>
            <a:ext cx="2895600" cy="1066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b="1" dirty="0" err="1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Phòng</a:t>
            </a:r>
            <a:r>
              <a:rPr lang="en-US" altLang="en-US" sz="2000" b="1" dirty="0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sz="2000" b="1" dirty="0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dịch</a:t>
            </a:r>
            <a:r>
              <a:rPr lang="en-US" altLang="en-US" sz="2000" b="1" dirty="0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2000" b="1" dirty="0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/>
            <a:r>
              <a:rPr lang="en-US" altLang="en-US" sz="2000" b="1" dirty="0" err="1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000" b="1" dirty="0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000" b="1" dirty="0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súc</a:t>
            </a:r>
            <a:r>
              <a:rPr lang="en-US" altLang="en-US" sz="2000" b="1" dirty="0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000" b="1" dirty="0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cầm</a:t>
            </a:r>
            <a:r>
              <a:rPr lang="en-US" altLang="en-US" sz="2000" b="1" dirty="0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tốt</a:t>
            </a:r>
            <a:endParaRPr lang="en-US" altLang="en-US" sz="2000" b="1" dirty="0">
              <a:solidFill>
                <a:srgbClr val="D20055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774" name="Rectangle 6">
            <a:extLst>
              <a:ext uri="{FF2B5EF4-FFF2-40B4-BE49-F238E27FC236}">
                <a16:creationId xmlns:a16="http://schemas.microsoft.com/office/drawing/2014/main" xmlns="" id="{E00DC1D3-606D-41AD-8884-7663D0C257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2514600"/>
            <a:ext cx="2895600" cy="1066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b="1" dirty="0" err="1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Nguồn</a:t>
            </a:r>
            <a:r>
              <a:rPr lang="en-US" altLang="en-US" sz="2000" b="1" dirty="0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000" b="1" dirty="0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000" b="1" dirty="0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đảm</a:t>
            </a:r>
            <a:r>
              <a:rPr lang="en-US" altLang="en-US" sz="2000" b="1" dirty="0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D2005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bảo</a:t>
            </a:r>
            <a:endParaRPr lang="en-US" altLang="en-US" sz="2000" b="1" dirty="0">
              <a:solidFill>
                <a:srgbClr val="D20055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775" name="Rectangle 7">
            <a:extLst>
              <a:ext uri="{FF2B5EF4-FFF2-40B4-BE49-F238E27FC236}">
                <a16:creationId xmlns:a16="http://schemas.microsoft.com/office/drawing/2014/main" xmlns="" id="{7C4D9F33-6343-41F4-B5C8-6AE608A276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0279" y="3277522"/>
            <a:ext cx="2041742" cy="2423551"/>
          </a:xfrm>
          <a:prstGeom prst="rect">
            <a:avLst/>
          </a:prstGeom>
          <a:gradFill rotWithShape="1">
            <a:gsLst>
              <a:gs pos="0">
                <a:srgbClr val="669900">
                  <a:alpha val="62000"/>
                </a:srgbClr>
              </a:gs>
              <a:gs pos="50000">
                <a:srgbClr val="99FF99">
                  <a:alpha val="35001"/>
                </a:srgbClr>
              </a:gs>
              <a:gs pos="100000">
                <a:srgbClr val="669900">
                  <a:alpha val="62000"/>
                </a:srgbClr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vi-VN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Nuôi </a:t>
            </a:r>
            <a:r>
              <a:rPr lang="vi-VN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trâu</a:t>
            </a:r>
            <a:r>
              <a:rPr lang="en-US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bò</a:t>
            </a:r>
            <a:r>
              <a:rPr lang="en-US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lợn</a:t>
            </a:r>
            <a:r>
              <a:rPr lang="en-US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gà</a:t>
            </a:r>
            <a:r>
              <a:rPr lang="en-US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vịt</a:t>
            </a:r>
            <a:endParaRPr lang="en-US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loại</a:t>
            </a:r>
            <a:r>
              <a:rPr lang="en-US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lang="en-US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súc</a:t>
            </a:r>
            <a:r>
              <a:rPr lang="en-US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lang="en-US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cầm</a:t>
            </a:r>
            <a:endParaRPr lang="en-US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776" name="Rectangle 8">
            <a:extLst>
              <a:ext uri="{FF2B5EF4-FFF2-40B4-BE49-F238E27FC236}">
                <a16:creationId xmlns:a16="http://schemas.microsoft.com/office/drawing/2014/main" xmlns="" id="{9C0D5172-CE27-405B-8F78-B1080FE154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8289" y="3287006"/>
            <a:ext cx="1749927" cy="2414120"/>
          </a:xfrm>
          <a:prstGeom prst="rect">
            <a:avLst/>
          </a:prstGeom>
          <a:gradFill rotWithShape="1">
            <a:gsLst>
              <a:gs pos="0">
                <a:srgbClr val="FF66CC">
                  <a:alpha val="72000"/>
                </a:srgbClr>
              </a:gs>
              <a:gs pos="50000">
                <a:schemeClr val="bg1">
                  <a:alpha val="27000"/>
                </a:schemeClr>
              </a:gs>
              <a:gs pos="100000">
                <a:srgbClr val="FF66CC">
                  <a:alpha val="72000"/>
                </a:srgbClr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Ngành</a:t>
            </a:r>
            <a:endParaRPr lang="en-US" sz="2400" b="1" dirty="0">
              <a:solidFill>
                <a:schemeClr val="tx2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chăn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nuôi</a:t>
            </a:r>
            <a:endParaRPr lang="en-US" sz="2400" b="1" dirty="0">
              <a:solidFill>
                <a:schemeClr val="tx2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</a:t>
            </a:r>
          </a:p>
          <a:p>
            <a:pPr algn="ctr" eaLnBrk="1" hangingPunct="1">
              <a:defRPr/>
            </a:pP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ổn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</a:t>
            </a:r>
          </a:p>
          <a:p>
            <a:pPr algn="ctr" eaLnBrk="1" hangingPunct="1">
              <a:defRPr/>
            </a:pP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vững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chắc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777" name="Line 9">
            <a:extLst>
              <a:ext uri="{FF2B5EF4-FFF2-40B4-BE49-F238E27FC236}">
                <a16:creationId xmlns:a16="http://schemas.microsoft.com/office/drawing/2014/main" xmlns="" id="{6D235E88-E05E-4482-B149-C97B444748D8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3124200"/>
            <a:ext cx="1066800" cy="1295400"/>
          </a:xfrm>
          <a:prstGeom prst="line">
            <a:avLst/>
          </a:prstGeom>
          <a:noFill/>
          <a:ln w="57150">
            <a:solidFill>
              <a:srgbClr val="FF505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vi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778" name="Line 10">
            <a:extLst>
              <a:ext uri="{FF2B5EF4-FFF2-40B4-BE49-F238E27FC236}">
                <a16:creationId xmlns:a16="http://schemas.microsoft.com/office/drawing/2014/main" xmlns="" id="{D542B25F-AD08-4B9C-AF51-E749B0219937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4572000"/>
            <a:ext cx="1066800" cy="0"/>
          </a:xfrm>
          <a:prstGeom prst="line">
            <a:avLst/>
          </a:prstGeom>
          <a:noFill/>
          <a:ln w="57150">
            <a:solidFill>
              <a:srgbClr val="FF99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vi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779" name="Line 11">
            <a:extLst>
              <a:ext uri="{FF2B5EF4-FFF2-40B4-BE49-F238E27FC236}">
                <a16:creationId xmlns:a16="http://schemas.microsoft.com/office/drawing/2014/main" xmlns="" id="{B2BAED7B-D6E1-4CF1-AC83-2B156F9A930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72000" y="4800600"/>
            <a:ext cx="1066800" cy="1066800"/>
          </a:xfrm>
          <a:prstGeom prst="line">
            <a:avLst/>
          </a:prstGeom>
          <a:noFill/>
          <a:ln w="57150">
            <a:solidFill>
              <a:srgbClr val="00CC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vi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780" name="Line 12">
            <a:extLst>
              <a:ext uri="{FF2B5EF4-FFF2-40B4-BE49-F238E27FC236}">
                <a16:creationId xmlns:a16="http://schemas.microsoft.com/office/drawing/2014/main" xmlns="" id="{E90740F0-5272-401F-B442-CDF42EA147A7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6200" y="4419600"/>
            <a:ext cx="838200" cy="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vi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717" name="AutoShape 18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xmlns="" id="{AAC17F7F-9528-4B95-90FB-8B89C09314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7000" y="0"/>
            <a:ext cx="381000" cy="304800"/>
          </a:xfrm>
          <a:prstGeom prst="actionButtonBackPrevious">
            <a:avLst/>
          </a:prstGeom>
          <a:solidFill>
            <a:srgbClr val="FF99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29718" name="Rectangle 2">
            <a:extLst>
              <a:ext uri="{FF2B5EF4-FFF2-40B4-BE49-F238E27FC236}">
                <a16:creationId xmlns:a16="http://schemas.microsoft.com/office/drawing/2014/main" xmlns="" id="{15B2AB4A-1C6B-41CC-9A06-263FEDA442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531"/>
            <a:ext cx="3657600" cy="533400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rtl="0"/>
            <a:r>
              <a:rPr lang="en-US" sz="3200" b="1" i="0" u="none" strike="noStrike" kern="1200" baseline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i="0" u="none" strike="noStrike" kern="1200" baseline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Ngành</a:t>
            </a:r>
            <a:r>
              <a:rPr lang="en-US" sz="3200" b="1" i="0" u="none" strike="noStrike" kern="1200" baseline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chăn</a:t>
            </a:r>
            <a:r>
              <a:rPr lang="en-US" sz="3200" b="1" i="0" u="none" strike="noStrike" kern="1200" baseline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u="none" strike="noStrike" kern="1200" baseline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nuôi</a:t>
            </a:r>
            <a:endParaRPr lang="en-US" sz="3200" b="1" i="0" u="none" strike="noStrike" kern="1200" baseline="0" dirty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8487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7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7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2" grpId="0" animBg="1"/>
      <p:bldP spid="32773" grpId="0" animBg="1"/>
      <p:bldP spid="3277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52802EC-757E-4A17-8650-595538E82FE4}"/>
              </a:ext>
            </a:extLst>
          </p:cNvPr>
          <p:cNvSpPr txBox="1"/>
          <p:nvPr/>
        </p:nvSpPr>
        <p:spPr>
          <a:xfrm>
            <a:off x="0" y="0"/>
            <a:ext cx="400622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trọt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Horizontal Scroll 2">
            <a:extLst>
              <a:ext uri="{FF2B5EF4-FFF2-40B4-BE49-F238E27FC236}">
                <a16:creationId xmlns:a16="http://schemas.microsoft.com/office/drawing/2014/main" xmlns="" id="{390DA357-34A8-4C38-AD35-77679060CDEC}"/>
              </a:ext>
            </a:extLst>
          </p:cNvPr>
          <p:cNvSpPr/>
          <p:nvPr/>
        </p:nvSpPr>
        <p:spPr>
          <a:xfrm>
            <a:off x="0" y="381000"/>
            <a:ext cx="12192000" cy="2743200"/>
          </a:xfrm>
          <a:prstGeom prst="horizontalScrol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trọt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nghiệp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Lúa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;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nghiệp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núi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Horizontal Scroll 2">
            <a:extLst>
              <a:ext uri="{FF2B5EF4-FFF2-40B4-BE49-F238E27FC236}">
                <a16:creationId xmlns:a16="http://schemas.microsoft.com/office/drawing/2014/main" xmlns="" id="{77973D81-5A7C-4901-B9AC-295E9674C9E9}"/>
              </a:ext>
            </a:extLst>
          </p:cNvPr>
          <p:cNvSpPr/>
          <p:nvPr/>
        </p:nvSpPr>
        <p:spPr>
          <a:xfrm>
            <a:off x="0" y="3962400"/>
            <a:ext cx="12192000" cy="2590800"/>
          </a:xfrm>
          <a:prstGeom prst="horizontalScrol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2: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bò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núi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;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lợn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xmlns="" id="{B5A19F86-7985-49EF-BE08-84032F777EA5}"/>
              </a:ext>
            </a:extLst>
          </p:cNvPr>
          <p:cNvSpPr txBox="1"/>
          <p:nvPr/>
        </p:nvSpPr>
        <p:spPr>
          <a:xfrm>
            <a:off x="0" y="3220134"/>
            <a:ext cx="400622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Ngành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chăn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nuôi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4157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AutoShape 4" descr="White marble"/>
          <p:cNvSpPr>
            <a:spLocks noChangeArrowheads="1"/>
          </p:cNvSpPr>
          <p:nvPr/>
        </p:nvSpPr>
        <p:spPr bwMode="auto">
          <a:xfrm>
            <a:off x="3657600" y="2286000"/>
            <a:ext cx="4876800" cy="1752600"/>
          </a:xfrm>
          <a:prstGeom prst="cloudCallout">
            <a:avLst>
              <a:gd name="adj1" fmla="val 20405"/>
              <a:gd name="adj2" fmla="val 34561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 w="28575">
            <a:solidFill>
              <a:srgbClr val="FF0066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4000" b="1" i="1" dirty="0" err="1">
                <a:solidFill>
                  <a:srgbClr val="C00000"/>
                </a:solidFill>
                <a:latin typeface="Times New Roman" pitchFamily="18" charset="0"/>
                <a:ea typeface="AGOldFace-Outline" pitchFamily="18" charset="0"/>
                <a:cs typeface="Times New Roman" pitchFamily="18" charset="0"/>
              </a:rPr>
              <a:t>KHỞI</a:t>
            </a:r>
            <a:r>
              <a:rPr lang="en-US" sz="4000" b="1" i="1" dirty="0">
                <a:solidFill>
                  <a:srgbClr val="C00000"/>
                </a:solidFill>
                <a:latin typeface="Times New Roman" pitchFamily="18" charset="0"/>
                <a:ea typeface="AGOldFace-Outline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itchFamily="18" charset="0"/>
                <a:ea typeface="AGOldFace-Outline" pitchFamily="18" charset="0"/>
                <a:cs typeface="Times New Roman" pitchFamily="18" charset="0"/>
              </a:rPr>
              <a:t>ĐỘNG</a:t>
            </a:r>
            <a:endParaRPr lang="en-US" sz="4000" b="1" i="1" dirty="0">
              <a:solidFill>
                <a:srgbClr val="C00000"/>
              </a:solidFill>
              <a:latin typeface="Times New Roman" pitchFamily="18" charset="0"/>
              <a:ea typeface="AGOldFace-Outlin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orizontal Scroll 5">
            <a:extLst>
              <a:ext uri="{FF2B5EF4-FFF2-40B4-BE49-F238E27FC236}">
                <a16:creationId xmlns:a16="http://schemas.microsoft.com/office/drawing/2014/main" xmlns="" id="{98729761-71FF-4CD5-A251-31C89087BAA8}"/>
              </a:ext>
            </a:extLst>
          </p:cNvPr>
          <p:cNvSpPr/>
          <p:nvPr/>
        </p:nvSpPr>
        <p:spPr>
          <a:xfrm>
            <a:off x="0" y="1981200"/>
            <a:ext cx="12192000" cy="4171950"/>
          </a:xfrm>
          <a:prstGeom prst="horizont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trọt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nghiệp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Lúa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;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nghiệp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núi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bò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núi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;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lợn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Horizontal Scroll 6">
            <a:extLst>
              <a:ext uri="{FF2B5EF4-FFF2-40B4-BE49-F238E27FC236}">
                <a16:creationId xmlns:a16="http://schemas.microsoft.com/office/drawing/2014/main" xmlns="" id="{333C97DC-EBFF-4324-935F-C741C7D534AD}"/>
              </a:ext>
            </a:extLst>
          </p:cNvPr>
          <p:cNvSpPr/>
          <p:nvPr/>
        </p:nvSpPr>
        <p:spPr>
          <a:xfrm>
            <a:off x="4495800" y="1676400"/>
            <a:ext cx="2971800" cy="1066800"/>
          </a:xfrm>
          <a:prstGeom prst="horizontalScroll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luận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AutoShape 4" descr="White marble"/>
          <p:cNvSpPr>
            <a:spLocks noChangeArrowheads="1"/>
          </p:cNvSpPr>
          <p:nvPr/>
        </p:nvSpPr>
        <p:spPr bwMode="auto">
          <a:xfrm>
            <a:off x="3200400" y="2286000"/>
            <a:ext cx="5791200" cy="1752600"/>
          </a:xfrm>
          <a:prstGeom prst="cloudCallout">
            <a:avLst>
              <a:gd name="adj1" fmla="val 20405"/>
              <a:gd name="adj2" fmla="val 34561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 w="28575">
            <a:solidFill>
              <a:srgbClr val="FF0066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4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4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4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ng bóng Ý nghĩ: Hình đám mây 1">
            <a:extLst>
              <a:ext uri="{FF2B5EF4-FFF2-40B4-BE49-F238E27FC236}">
                <a16:creationId xmlns:a16="http://schemas.microsoft.com/office/drawing/2014/main" xmlns="" id="{491DB08E-7704-46D2-BC4D-F8AE8B7A5CD6}"/>
              </a:ext>
            </a:extLst>
          </p:cNvPr>
          <p:cNvSpPr/>
          <p:nvPr/>
        </p:nvSpPr>
        <p:spPr>
          <a:xfrm>
            <a:off x="1447800" y="1897626"/>
            <a:ext cx="9296400" cy="2743200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Bên </a:t>
            </a:r>
            <a:r>
              <a:rPr 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ngành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nông </a:t>
            </a:r>
            <a:r>
              <a:rPr 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nghiệp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nông </a:t>
            </a:r>
            <a:r>
              <a:rPr 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nghiệp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môi </a:t>
            </a:r>
            <a:r>
              <a:rPr 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trường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như </a:t>
            </a:r>
            <a:r>
              <a:rPr 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5">
            <a:extLst>
              <a:ext uri="{FF2B5EF4-FFF2-40B4-BE49-F238E27FC236}">
                <a16:creationId xmlns:a16="http://schemas.microsoft.com/office/drawing/2014/main" xmlns="" id="{C16FFC54-4059-4B3C-A785-FC80D72971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9940"/>
            <a:ext cx="6096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6">
            <a:extLst>
              <a:ext uri="{FF2B5EF4-FFF2-40B4-BE49-F238E27FC236}">
                <a16:creationId xmlns:a16="http://schemas.microsoft.com/office/drawing/2014/main" xmlns="" id="{B33FD5F4-4831-45E3-B8BF-F06E951974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6096000" cy="3419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7">
            <a:extLst>
              <a:ext uri="{FF2B5EF4-FFF2-40B4-BE49-F238E27FC236}">
                <a16:creationId xmlns:a16="http://schemas.microsoft.com/office/drawing/2014/main" xmlns="" id="{B2A7F47B-DDCB-4689-BA3E-F9A89E8F23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6096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8">
            <a:extLst>
              <a:ext uri="{FF2B5EF4-FFF2-40B4-BE49-F238E27FC236}">
                <a16:creationId xmlns:a16="http://schemas.microsoft.com/office/drawing/2014/main" xmlns="" id="{1A5BC052-1C3E-4EEE-AAA1-32E417DDB0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38941"/>
            <a:ext cx="6096000" cy="3419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B5205F7-F42A-4D9D-AED9-5E398E4EFB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800" y="228600"/>
            <a:ext cx="123444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346181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hoa quả, cây, tươi&#10;&#10;Mô tả được tạo tự động">
            <a:extLst>
              <a:ext uri="{FF2B5EF4-FFF2-40B4-BE49-F238E27FC236}">
                <a16:creationId xmlns:a16="http://schemas.microsoft.com/office/drawing/2014/main" xmlns="" id="{900D7617-F6FA-4C56-BA83-8FA02B6B41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-9525"/>
            <a:ext cx="5411152" cy="320992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A0C05427-F402-4F97-932B-11F610FA4F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0" y="9525"/>
            <a:ext cx="6095999" cy="3190875"/>
          </a:xfrm>
          <a:prstGeom prst="rect">
            <a:avLst/>
          </a:prstGeom>
        </p:spPr>
      </p:pic>
      <p:pic>
        <p:nvPicPr>
          <p:cNvPr id="9" name="Hình ảnh 8" descr="Ảnh có chứa màu cam&#10;&#10;Mô tả được tạo tự động">
            <a:extLst>
              <a:ext uri="{FF2B5EF4-FFF2-40B4-BE49-F238E27FC236}">
                <a16:creationId xmlns:a16="http://schemas.microsoft.com/office/drawing/2014/main" xmlns="" id="{550A2C10-B57F-4639-8C3E-EE13C859E6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581400"/>
            <a:ext cx="5411152" cy="3276600"/>
          </a:xfrm>
          <a:prstGeom prst="rect">
            <a:avLst/>
          </a:prstGeom>
        </p:spPr>
      </p:pic>
      <p:pic>
        <p:nvPicPr>
          <p:cNvPr id="11" name="Hình ảnh 10" descr="Ảnh có chứa cây, ngoài trời, hoa, vàng&#10;&#10;Mô tả được tạo tự động">
            <a:extLst>
              <a:ext uri="{FF2B5EF4-FFF2-40B4-BE49-F238E27FC236}">
                <a16:creationId xmlns:a16="http://schemas.microsoft.com/office/drawing/2014/main" xmlns="" id="{663A61CD-6ED6-42F9-9992-715BE59DA4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5999" y="3581400"/>
            <a:ext cx="6096000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80554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ngoài trời, cỏ, cây, rau&#10;&#10;Mô tả được tạo tự động">
            <a:extLst>
              <a:ext uri="{FF2B5EF4-FFF2-40B4-BE49-F238E27FC236}">
                <a16:creationId xmlns:a16="http://schemas.microsoft.com/office/drawing/2014/main" xmlns="" id="{86FCAEC0-C8F2-4FEC-BFC8-D949953D1D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6096000" cy="3429001"/>
          </a:xfrm>
          <a:prstGeom prst="rect">
            <a:avLst/>
          </a:prstGeom>
        </p:spPr>
      </p:pic>
      <p:pic>
        <p:nvPicPr>
          <p:cNvPr id="5" name="Hình ảnh 4" descr="Ảnh có chứa hoa quả, vài&#10;&#10;Mô tả được tạo tự động">
            <a:extLst>
              <a:ext uri="{FF2B5EF4-FFF2-40B4-BE49-F238E27FC236}">
                <a16:creationId xmlns:a16="http://schemas.microsoft.com/office/drawing/2014/main" xmlns="" id="{C0A2BF44-07EC-4738-9DC8-3DED863B4A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0" y="1"/>
            <a:ext cx="6096000" cy="3429000"/>
          </a:xfrm>
          <a:prstGeom prst="rect">
            <a:avLst/>
          </a:prstGeom>
        </p:spPr>
      </p:pic>
      <p:pic>
        <p:nvPicPr>
          <p:cNvPr id="7" name="Hình ảnh 6" descr="Ảnh có chứa cỏ, ngoài trời, người, con chim&#10;&#10;Mô tả được tạo tự động">
            <a:extLst>
              <a:ext uri="{FF2B5EF4-FFF2-40B4-BE49-F238E27FC236}">
                <a16:creationId xmlns:a16="http://schemas.microsoft.com/office/drawing/2014/main" xmlns="" id="{EC282D94-D569-4A6D-B476-A630BF4950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3428998"/>
            <a:ext cx="6096000" cy="3429001"/>
          </a:xfrm>
          <a:prstGeom prst="rect">
            <a:avLst/>
          </a:prstGeom>
        </p:spPr>
      </p:pic>
      <p:pic>
        <p:nvPicPr>
          <p:cNvPr id="9" name="Hình ảnh 8" descr="Ảnh có chứa mặt đất, ngoài trời, con chim&#10;&#10;Mô tả được tạo tự động">
            <a:extLst>
              <a:ext uri="{FF2B5EF4-FFF2-40B4-BE49-F238E27FC236}">
                <a16:creationId xmlns:a16="http://schemas.microsoft.com/office/drawing/2014/main" xmlns="" id="{1E8F1A17-3B84-4B3B-98BF-3E9F4EFA6A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0" y="3428997"/>
            <a:ext cx="6095999" cy="342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19252559"/>
      </p:ext>
    </p:extLst>
  </p:cSld>
  <p:clrMapOvr>
    <a:masterClrMapping/>
  </p:clrMapOvr>
  <p:transition>
    <p:push dir="r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70" name="Picture 66">
            <a:extLst>
              <a:ext uri="{FF2B5EF4-FFF2-40B4-BE49-F238E27FC236}">
                <a16:creationId xmlns:a16="http://schemas.microsoft.com/office/drawing/2014/main" xmlns="" id="{47695D32-71E2-42B5-8610-E8B11DC84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8138" y="279401"/>
            <a:ext cx="1560261" cy="71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68" name="Picture 64">
            <a:extLst>
              <a:ext uri="{FF2B5EF4-FFF2-40B4-BE49-F238E27FC236}">
                <a16:creationId xmlns:a16="http://schemas.microsoft.com/office/drawing/2014/main" xmlns="" id="{B1E0B405-92CB-457A-8E12-3BD858495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6246" y="688976"/>
            <a:ext cx="1726480" cy="234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65" name="Picture 61">
            <a:extLst>
              <a:ext uri="{FF2B5EF4-FFF2-40B4-BE49-F238E27FC236}">
                <a16:creationId xmlns:a16="http://schemas.microsoft.com/office/drawing/2014/main" xmlns="" id="{B796A2B5-B910-41F6-9CB3-21A223A40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3386" y="1568451"/>
            <a:ext cx="1081990" cy="23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64" name="Picture 60">
            <a:extLst>
              <a:ext uri="{FF2B5EF4-FFF2-40B4-BE49-F238E27FC236}">
                <a16:creationId xmlns:a16="http://schemas.microsoft.com/office/drawing/2014/main" xmlns="" id="{EAC5F687-0ED2-4C5B-82DC-B0E4677F6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25475" y="1443038"/>
            <a:ext cx="176725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55" name="Picture 51">
            <a:extLst>
              <a:ext uri="{FF2B5EF4-FFF2-40B4-BE49-F238E27FC236}">
                <a16:creationId xmlns:a16="http://schemas.microsoft.com/office/drawing/2014/main" xmlns="" id="{EF97FF38-43D9-48A7-9F94-942FBDA43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4001" y="3163889"/>
            <a:ext cx="1616713" cy="32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52" name="Picture 48">
            <a:extLst>
              <a:ext uri="{FF2B5EF4-FFF2-40B4-BE49-F238E27FC236}">
                <a16:creationId xmlns:a16="http://schemas.microsoft.com/office/drawing/2014/main" xmlns="" id="{344F56B8-5FCB-4FBD-8879-48EC6BD56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6700" y="2759075"/>
            <a:ext cx="2204751" cy="73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51" name="Picture 47">
            <a:extLst>
              <a:ext uri="{FF2B5EF4-FFF2-40B4-BE49-F238E27FC236}">
                <a16:creationId xmlns:a16="http://schemas.microsoft.com/office/drawing/2014/main" xmlns="" id="{F2E48891-39E5-4D3F-B692-C105AF433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40313" y="2695576"/>
            <a:ext cx="1731962" cy="74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50" name="Picture 46">
            <a:extLst>
              <a:ext uri="{FF2B5EF4-FFF2-40B4-BE49-F238E27FC236}">
                <a16:creationId xmlns:a16="http://schemas.microsoft.com/office/drawing/2014/main" xmlns="" id="{A9C68316-FB6C-4820-9F34-4E6BDF929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13075" y="5059364"/>
            <a:ext cx="1716088" cy="48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47" name="Picture 43">
            <a:extLst>
              <a:ext uri="{FF2B5EF4-FFF2-40B4-BE49-F238E27FC236}">
                <a16:creationId xmlns:a16="http://schemas.microsoft.com/office/drawing/2014/main" xmlns="" id="{270CA9DA-2DB6-43E6-A05F-9A62EA224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98988" y="4575176"/>
            <a:ext cx="1200150" cy="65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42" name="Picture 38">
            <a:extLst>
              <a:ext uri="{FF2B5EF4-FFF2-40B4-BE49-F238E27FC236}">
                <a16:creationId xmlns:a16="http://schemas.microsoft.com/office/drawing/2014/main" xmlns="" id="{0EE62FE6-1C51-4476-B2D1-995193E1E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31101" y="5691188"/>
            <a:ext cx="2047875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39" name="Picture 35">
            <a:extLst>
              <a:ext uri="{FF2B5EF4-FFF2-40B4-BE49-F238E27FC236}">
                <a16:creationId xmlns:a16="http://schemas.microsoft.com/office/drawing/2014/main" xmlns="" id="{809C1887-0746-447F-9562-27833221B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67375" y="4595814"/>
            <a:ext cx="1995488" cy="125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38" name="Picture 34">
            <a:extLst>
              <a:ext uri="{FF2B5EF4-FFF2-40B4-BE49-F238E27FC236}">
                <a16:creationId xmlns:a16="http://schemas.microsoft.com/office/drawing/2014/main" xmlns="" id="{97B30F81-BF9B-4419-A620-C1FEFF2D7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8225" y="4959351"/>
            <a:ext cx="1511300" cy="51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35" name="Picture 31">
            <a:extLst>
              <a:ext uri="{FF2B5EF4-FFF2-40B4-BE49-F238E27FC236}">
                <a16:creationId xmlns:a16="http://schemas.microsoft.com/office/drawing/2014/main" xmlns="" id="{8B1B3E70-45CA-4167-B04E-609720BE4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67376" y="4575175"/>
            <a:ext cx="1852613" cy="55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30" name="Picture 26">
            <a:extLst>
              <a:ext uri="{FF2B5EF4-FFF2-40B4-BE49-F238E27FC236}">
                <a16:creationId xmlns:a16="http://schemas.microsoft.com/office/drawing/2014/main" xmlns="" id="{5C952000-384B-47E0-BC01-B4720BFC3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8001" y="3148013"/>
            <a:ext cx="1184275" cy="167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29" name="Picture 25">
            <a:extLst>
              <a:ext uri="{FF2B5EF4-FFF2-40B4-BE49-F238E27FC236}">
                <a16:creationId xmlns:a16="http://schemas.microsoft.com/office/drawing/2014/main" xmlns="" id="{EE7683B5-E8D1-44C0-A073-7DDFBB186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04325" y="3748089"/>
            <a:ext cx="1227138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26" name="Picture 22">
            <a:extLst>
              <a:ext uri="{FF2B5EF4-FFF2-40B4-BE49-F238E27FC236}">
                <a16:creationId xmlns:a16="http://schemas.microsoft.com/office/drawing/2014/main" xmlns="" id="{27A5CE2B-EB9D-4F0B-BA92-2D85485CB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20038" y="2305051"/>
            <a:ext cx="1416050" cy="161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21" name="Picture 17">
            <a:extLst>
              <a:ext uri="{FF2B5EF4-FFF2-40B4-BE49-F238E27FC236}">
                <a16:creationId xmlns:a16="http://schemas.microsoft.com/office/drawing/2014/main" xmlns="" id="{E48D557A-E02C-4DFC-8C48-3FE00282A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47188" y="2236789"/>
            <a:ext cx="984250" cy="24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18" name="Picture 14">
            <a:extLst>
              <a:ext uri="{FF2B5EF4-FFF2-40B4-BE49-F238E27FC236}">
                <a16:creationId xmlns:a16="http://schemas.microsoft.com/office/drawing/2014/main" xmlns="" id="{9266D09F-93ED-4030-8407-0A331844F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20039" y="1936751"/>
            <a:ext cx="146367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17" name="Picture 13">
            <a:extLst>
              <a:ext uri="{FF2B5EF4-FFF2-40B4-BE49-F238E27FC236}">
                <a16:creationId xmlns:a16="http://schemas.microsoft.com/office/drawing/2014/main" xmlns="" id="{B50852BD-EBD6-458F-BAE1-B3E842F70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72600" y="1411289"/>
            <a:ext cx="1073150" cy="26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>
            <a:extLst>
              <a:ext uri="{FF2B5EF4-FFF2-40B4-BE49-F238E27FC236}">
                <a16:creationId xmlns:a16="http://schemas.microsoft.com/office/drawing/2014/main" xmlns="" id="{C4F051BD-C390-4789-B690-08AEA9303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83525" y="1284289"/>
            <a:ext cx="1627188" cy="115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>
            <a:extLst>
              <a:ext uri="{FF2B5EF4-FFF2-40B4-BE49-F238E27FC236}">
                <a16:creationId xmlns:a16="http://schemas.microsoft.com/office/drawing/2014/main" xmlns="" id="{7FCADADE-3A0B-49FF-813F-A1B353437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56701" y="542926"/>
            <a:ext cx="963613" cy="23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>
            <a:extLst>
              <a:ext uri="{FF2B5EF4-FFF2-40B4-BE49-F238E27FC236}">
                <a16:creationId xmlns:a16="http://schemas.microsoft.com/office/drawing/2014/main" xmlns="" id="{0829899B-5AF7-4175-96B3-A9580A0C3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77175" y="468313"/>
            <a:ext cx="1411288" cy="197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:a16="http://schemas.microsoft.com/office/drawing/2014/main" xmlns="" id="{D9F6F133-5229-442F-84E7-2FA6F209F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83351" y="2127250"/>
            <a:ext cx="1647825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xmlns="" id="{54A46FAD-C0A5-49D3-8099-577B610A6D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524" r="38544" b="13093"/>
          <a:stretch/>
        </p:blipFill>
        <p:spPr bwMode="auto">
          <a:xfrm>
            <a:off x="5916055" y="3000376"/>
            <a:ext cx="1330883" cy="77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ình ảnh 2" descr="Ảnh có chứa cỏ, ngoài trời, cánh đồng, vật thể ngoài trời&#10;&#10;Mô tả được tạo tự động">
            <a:extLst>
              <a:ext uri="{FF2B5EF4-FFF2-40B4-BE49-F238E27FC236}">
                <a16:creationId xmlns:a16="http://schemas.microsoft.com/office/drawing/2014/main" xmlns="" id="{41D3EA25-99E4-44B8-84B6-E030C2CA2AE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03257" y="1831975"/>
            <a:ext cx="1104900" cy="7389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Hình ảnh 4" descr="Ảnh có chứa con bò, cỏ, động vật có vú, cho ăn&#10;&#10;Mô tả được tạo tự động">
            <a:extLst>
              <a:ext uri="{FF2B5EF4-FFF2-40B4-BE49-F238E27FC236}">
                <a16:creationId xmlns:a16="http://schemas.microsoft.com/office/drawing/2014/main" xmlns="" id="{CB334556-82EE-43FE-9E6B-846EC38DBB67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70464" y="2229644"/>
            <a:ext cx="1132142" cy="8096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710AEEFE-D212-4358-9E84-6D51E44509E9}"/>
              </a:ext>
            </a:extLst>
          </p:cNvPr>
          <p:cNvSpPr txBox="1"/>
          <p:nvPr/>
        </p:nvSpPr>
        <p:spPr>
          <a:xfrm>
            <a:off x="9906000" y="228600"/>
            <a:ext cx="1814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¾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xuất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E1CC806D-6736-4E67-9786-8D0A1DF8424A}"/>
              </a:ext>
            </a:extLst>
          </p:cNvPr>
          <p:cNvSpPr txBox="1"/>
          <p:nvPr/>
        </p:nvSpPr>
        <p:spPr>
          <a:xfrm>
            <a:off x="10363200" y="1143000"/>
            <a:ext cx="1619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Chủ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yếu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xứ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44C85C0D-0BFD-45BC-A974-434C027E7855}"/>
              </a:ext>
            </a:extLst>
          </p:cNvPr>
          <p:cNvSpPr txBox="1"/>
          <p:nvPr/>
        </p:nvSpPr>
        <p:spPr>
          <a:xfrm>
            <a:off x="10134600" y="1981200"/>
            <a:ext cx="18431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Lúa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giới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A6EB4049-F884-4CFE-B264-AAE2859D0A50}"/>
              </a:ext>
            </a:extLst>
          </p:cNvPr>
          <p:cNvSpPr txBox="1"/>
          <p:nvPr/>
        </p:nvSpPr>
        <p:spPr>
          <a:xfrm>
            <a:off x="10287000" y="3429000"/>
            <a:ext cx="17605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nghiệp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ăn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miền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51A08605-376F-4112-838D-17106B6F46C4}"/>
              </a:ext>
            </a:extLst>
          </p:cNvPr>
          <p:cNvSpPr txBox="1"/>
          <p:nvPr/>
        </p:nvSpPr>
        <p:spPr>
          <a:xfrm>
            <a:off x="290514" y="0"/>
            <a:ext cx="1919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Miền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núi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chủ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yếu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nuôi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trâu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bò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B2EB6B9F-8402-4852-9AEB-55C1B3BF3DCC}"/>
              </a:ext>
            </a:extLst>
          </p:cNvPr>
          <p:cNvSpPr txBox="1"/>
          <p:nvPr/>
        </p:nvSpPr>
        <p:spPr>
          <a:xfrm>
            <a:off x="573999" y="1286470"/>
            <a:ext cx="2016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chủ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yếu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nuôi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lợn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ADC9B568-D7AA-4236-9939-08360D42F191}"/>
              </a:ext>
            </a:extLst>
          </p:cNvPr>
          <p:cNvSpPr txBox="1"/>
          <p:nvPr/>
        </p:nvSpPr>
        <p:spPr>
          <a:xfrm>
            <a:off x="0" y="2274888"/>
            <a:ext cx="16893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súc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càng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do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yếu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tố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ăn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phòng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bệnh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tốt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0830D900-0093-41A5-96CB-CE2DC6D9F077}"/>
              </a:ext>
            </a:extLst>
          </p:cNvPr>
          <p:cNvSpPr txBox="1"/>
          <p:nvPr/>
        </p:nvSpPr>
        <p:spPr>
          <a:xfrm>
            <a:off x="4291301" y="3997326"/>
            <a:ext cx="1927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NÔNG NGHIỆP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8E5228A8-4391-4DBC-A7A9-4E9947FD277F}"/>
              </a:ext>
            </a:extLst>
          </p:cNvPr>
          <p:cNvSpPr txBox="1"/>
          <p:nvPr/>
        </p:nvSpPr>
        <p:spPr>
          <a:xfrm>
            <a:off x="238125" y="4947644"/>
            <a:ext cx="28273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Nằm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tâm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ĐB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Bắc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đủ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kiện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thuận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lợi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nông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nghiệp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ED9A5936-D160-438D-8E1F-4CCCE41FBE50}"/>
              </a:ext>
            </a:extLst>
          </p:cNvPr>
          <p:cNvSpPr txBox="1"/>
          <p:nvPr/>
        </p:nvSpPr>
        <p:spPr>
          <a:xfrm>
            <a:off x="8763000" y="5029200"/>
            <a:ext cx="3155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lúa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ăn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bưởi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cam,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vải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…)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BA596277-C776-42B5-AB77-1D178D923639}"/>
              </a:ext>
            </a:extLst>
          </p:cNvPr>
          <p:cNvSpPr txBox="1"/>
          <p:nvPr/>
        </p:nvSpPr>
        <p:spPr>
          <a:xfrm>
            <a:off x="9220200" y="6135469"/>
            <a:ext cx="2539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nuôi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trâu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bò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lợn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ng bóng Ý nghĩ: Hình đám mây 1">
            <a:extLst>
              <a:ext uri="{FF2B5EF4-FFF2-40B4-BE49-F238E27FC236}">
                <a16:creationId xmlns:a16="http://schemas.microsoft.com/office/drawing/2014/main" xmlns="" id="{491DB08E-7704-46D2-BC4D-F8AE8B7A5CD6}"/>
              </a:ext>
            </a:extLst>
          </p:cNvPr>
          <p:cNvSpPr/>
          <p:nvPr/>
        </p:nvSpPr>
        <p:spPr>
          <a:xfrm>
            <a:off x="762000" y="1066800"/>
            <a:ext cx="10515600" cy="4114800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qua,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xuất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nghiệp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khăn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0485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ngoài trời, cỏ, rau&#10;&#10;Mô tả được tạo tự động">
            <a:extLst>
              <a:ext uri="{FF2B5EF4-FFF2-40B4-BE49-F238E27FC236}">
                <a16:creationId xmlns:a16="http://schemas.microsoft.com/office/drawing/2014/main" xmlns="" id="{DF4CA042-DA29-4A18-860B-AF8BE8DA06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6096000" cy="3429000"/>
          </a:xfrm>
          <a:prstGeom prst="rect">
            <a:avLst/>
          </a:prstGeom>
        </p:spPr>
      </p:pic>
      <p:pic>
        <p:nvPicPr>
          <p:cNvPr id="7" name="Hình ảnh 6" descr="Ảnh có chứa ngoài trời, cỏ, cọc, gỗ&#10;&#10;Mô tả được tạo tự động">
            <a:extLst>
              <a:ext uri="{FF2B5EF4-FFF2-40B4-BE49-F238E27FC236}">
                <a16:creationId xmlns:a16="http://schemas.microsoft.com/office/drawing/2014/main" xmlns="" id="{ED4EE79C-277F-418C-B9EF-D76F97DF6F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3429000"/>
          </a:xfrm>
          <a:prstGeom prst="rect">
            <a:avLst/>
          </a:prstGeom>
        </p:spPr>
      </p:pic>
      <p:pic>
        <p:nvPicPr>
          <p:cNvPr id="9" name="Hình ảnh 8" descr="Ảnh có chứa ngoài trời, bầu trời, cỏ, cây&#10;&#10;Mô tả được tạo tự động">
            <a:extLst>
              <a:ext uri="{FF2B5EF4-FFF2-40B4-BE49-F238E27FC236}">
                <a16:creationId xmlns:a16="http://schemas.microsoft.com/office/drawing/2014/main" xmlns="" id="{FE396FDF-CA22-458F-9C30-5552FBF6B4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429000"/>
            <a:ext cx="6096000" cy="3429000"/>
          </a:xfrm>
          <a:prstGeom prst="rect">
            <a:avLst/>
          </a:prstGeom>
        </p:spPr>
      </p:pic>
      <p:pic>
        <p:nvPicPr>
          <p:cNvPr id="11" name="Hình ảnh 10" descr="Ảnh có chứa ngoài trời, cây, bầu trời, đá&#10;&#10;Mô tả được tạo tự động">
            <a:extLst>
              <a:ext uri="{FF2B5EF4-FFF2-40B4-BE49-F238E27FC236}">
                <a16:creationId xmlns:a16="http://schemas.microsoft.com/office/drawing/2014/main" xmlns="" id="{5C52B906-6196-4AAB-BCBB-AE74CE3B85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05715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xmlns="" id="{97D43C5C-7E0D-460A-AE87-BA622D02D1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609601"/>
            <a:ext cx="3581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ctr" anchorCtr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rtl="0"/>
            <a:r>
              <a:rPr lang="vi-VN" sz="28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THỬ TÀI TRÍ NHỚ</a:t>
            </a:r>
            <a:endParaRPr lang="vi-VN" sz="2800" b="1" i="0" u="none" strike="noStrike" kern="1200" baseline="0" dirty="0">
              <a:solidFill>
                <a:srgbClr val="FF0000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9220" name="Oval 4">
            <a:extLst>
              <a:ext uri="{FF2B5EF4-FFF2-40B4-BE49-F238E27FC236}">
                <a16:creationId xmlns:a16="http://schemas.microsoft.com/office/drawing/2014/main" xmlns="" id="{4AF8236E-C19E-478A-97C8-2A947F1C08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2600" y="0"/>
            <a:ext cx="1295400" cy="12954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9221" name="Oval 5">
            <a:extLst>
              <a:ext uri="{FF2B5EF4-FFF2-40B4-BE49-F238E27FC236}">
                <a16:creationId xmlns:a16="http://schemas.microsoft.com/office/drawing/2014/main" xmlns="" id="{DF8C11A6-999B-4A10-A5EB-BAA8AD2032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2600" y="0"/>
            <a:ext cx="1295400" cy="12954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9222" name="Oval 6">
            <a:extLst>
              <a:ext uri="{FF2B5EF4-FFF2-40B4-BE49-F238E27FC236}">
                <a16:creationId xmlns:a16="http://schemas.microsoft.com/office/drawing/2014/main" xmlns="" id="{218E1F8B-9AD3-483F-97BA-5029F97509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2600" y="0"/>
            <a:ext cx="1295400" cy="12954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9223" name="Oval 7">
            <a:extLst>
              <a:ext uri="{FF2B5EF4-FFF2-40B4-BE49-F238E27FC236}">
                <a16:creationId xmlns:a16="http://schemas.microsoft.com/office/drawing/2014/main" xmlns="" id="{59C2A576-7240-4446-941D-25D26239D8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2600" y="0"/>
            <a:ext cx="1295400" cy="12954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9224" name="Oval 8">
            <a:extLst>
              <a:ext uri="{FF2B5EF4-FFF2-40B4-BE49-F238E27FC236}">
                <a16:creationId xmlns:a16="http://schemas.microsoft.com/office/drawing/2014/main" xmlns="" id="{BDB3469F-CB46-423D-8B2E-0FC9FE66A3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2600" y="0"/>
            <a:ext cx="1295400" cy="12954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9225" name="Oval 9">
            <a:extLst>
              <a:ext uri="{FF2B5EF4-FFF2-40B4-BE49-F238E27FC236}">
                <a16:creationId xmlns:a16="http://schemas.microsoft.com/office/drawing/2014/main" xmlns="" id="{7D7F8A22-BF1A-4030-BD17-5F8582D704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2600" y="0"/>
            <a:ext cx="1295400" cy="12954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5</a:t>
            </a:r>
          </a:p>
        </p:txBody>
      </p:sp>
      <p:pic>
        <p:nvPicPr>
          <p:cNvPr id="9226" name="Picture 10" descr="GAO TUI1">
            <a:extLst>
              <a:ext uri="{FF2B5EF4-FFF2-40B4-BE49-F238E27FC236}">
                <a16:creationId xmlns:a16="http://schemas.microsoft.com/office/drawing/2014/main" xmlns="" id="{755212E1-65B0-4972-BBBD-0D9A857E7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90875" y="641118"/>
            <a:ext cx="2267125" cy="3022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11" descr="TRUNG GA">
            <a:extLst>
              <a:ext uri="{FF2B5EF4-FFF2-40B4-BE49-F238E27FC236}">
                <a16:creationId xmlns:a16="http://schemas.microsoft.com/office/drawing/2014/main" xmlns="" id="{9AB682A0-39A4-4C10-AB5D-711030469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4269" y="4089966"/>
            <a:ext cx="2362200" cy="211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8" name="Text Box 12">
            <a:extLst>
              <a:ext uri="{FF2B5EF4-FFF2-40B4-BE49-F238E27FC236}">
                <a16:creationId xmlns:a16="http://schemas.microsoft.com/office/drawing/2014/main" xmlns="" id="{D850ADED-9749-43F5-A4D4-30AC12C8F1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1143001"/>
            <a:ext cx="437427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vi-VN" sz="2800" b="1" dirty="0">
                <a:latin typeface="+mj-lt"/>
                <a:ea typeface="Cambria" panose="02040503050406030204" pitchFamily="18" charset="0"/>
              </a:rPr>
              <a:t>Trong 5 giây, </a:t>
            </a:r>
            <a:r>
              <a:rPr lang="vi-VN" sz="2800" b="1" dirty="0" err="1">
                <a:latin typeface="+mj-lt"/>
                <a:ea typeface="Cambria" panose="02040503050406030204" pitchFamily="18" charset="0"/>
              </a:rPr>
              <a:t>bạn</a:t>
            </a:r>
            <a:r>
              <a:rPr lang="vi-VN" sz="2800" b="1" dirty="0">
                <a:latin typeface="+mj-lt"/>
                <a:ea typeface="Cambria" panose="02040503050406030204" pitchFamily="18" charset="0"/>
              </a:rPr>
              <a:t> ghi </a:t>
            </a:r>
            <a:r>
              <a:rPr lang="vi-VN" sz="2800" b="1" dirty="0" err="1">
                <a:latin typeface="+mj-lt"/>
                <a:ea typeface="Cambria" panose="02040503050406030204" pitchFamily="18" charset="0"/>
              </a:rPr>
              <a:t>nhớ</a:t>
            </a:r>
            <a:r>
              <a:rPr lang="vi-VN" sz="2800" b="1" dirty="0">
                <a:latin typeface="+mj-lt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+mj-lt"/>
                <a:ea typeface="Cambria" panose="02040503050406030204" pitchFamily="18" charset="0"/>
              </a:rPr>
              <a:t>các</a:t>
            </a:r>
            <a:r>
              <a:rPr lang="vi-VN" sz="2800" b="1" dirty="0">
                <a:latin typeface="+mj-lt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+mj-lt"/>
                <a:ea typeface="Cambria" panose="02040503050406030204" pitchFamily="18" charset="0"/>
              </a:rPr>
              <a:t>hình</a:t>
            </a:r>
            <a:r>
              <a:rPr lang="vi-VN" sz="2800" b="1" dirty="0">
                <a:latin typeface="+mj-lt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+mj-lt"/>
                <a:ea typeface="Cambria" panose="02040503050406030204" pitchFamily="18" charset="0"/>
              </a:rPr>
              <a:t>ảnh</a:t>
            </a:r>
            <a:r>
              <a:rPr lang="vi-VN" sz="2800" b="1" dirty="0">
                <a:latin typeface="+mj-lt"/>
                <a:ea typeface="Cambria" panose="02040503050406030204" pitchFamily="18" charset="0"/>
              </a:rPr>
              <a:t> sau </a:t>
            </a:r>
            <a:r>
              <a:rPr lang="vi-VN" sz="2800" b="1" dirty="0" err="1">
                <a:latin typeface="+mj-lt"/>
                <a:ea typeface="Cambria" panose="02040503050406030204" pitchFamily="18" charset="0"/>
              </a:rPr>
              <a:t>và</a:t>
            </a:r>
            <a:r>
              <a:rPr lang="vi-VN" sz="2800" b="1" dirty="0">
                <a:latin typeface="+mj-lt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+mj-lt"/>
                <a:ea typeface="Cambria" panose="02040503050406030204" pitchFamily="18" charset="0"/>
              </a:rPr>
              <a:t>kể</a:t>
            </a:r>
            <a:r>
              <a:rPr lang="vi-VN" sz="2800" b="1" dirty="0">
                <a:latin typeface="+mj-lt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+mj-lt"/>
                <a:ea typeface="Cambria" panose="02040503050406030204" pitchFamily="18" charset="0"/>
              </a:rPr>
              <a:t>lại</a:t>
            </a:r>
            <a:r>
              <a:rPr lang="vi-VN" sz="2800" b="1" dirty="0">
                <a:latin typeface="+mj-lt"/>
                <a:ea typeface="Cambria" panose="02040503050406030204" pitchFamily="18" charset="0"/>
              </a:rPr>
              <a:t> tên </a:t>
            </a:r>
            <a:r>
              <a:rPr lang="vi-VN" sz="2800" b="1" dirty="0" err="1">
                <a:latin typeface="+mj-lt"/>
                <a:ea typeface="Cambria" panose="02040503050406030204" pitchFamily="18" charset="0"/>
              </a:rPr>
              <a:t>các</a:t>
            </a:r>
            <a:r>
              <a:rPr lang="vi-VN" sz="2800" b="1" dirty="0">
                <a:latin typeface="+mj-lt"/>
                <a:ea typeface="Cambria" panose="02040503050406030204" pitchFamily="18" charset="0"/>
              </a:rPr>
              <a:t>  </a:t>
            </a:r>
            <a:r>
              <a:rPr lang="vi-VN" sz="2800" b="1" dirty="0" err="1">
                <a:latin typeface="+mj-lt"/>
                <a:ea typeface="Cambria" panose="02040503050406030204" pitchFamily="18" charset="0"/>
              </a:rPr>
              <a:t>hình</a:t>
            </a:r>
            <a:r>
              <a:rPr lang="vi-VN" sz="2800" b="1" dirty="0">
                <a:latin typeface="+mj-lt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+mj-lt"/>
                <a:ea typeface="Cambria" panose="02040503050406030204" pitchFamily="18" charset="0"/>
              </a:rPr>
              <a:t>ảnh</a:t>
            </a:r>
            <a:r>
              <a:rPr lang="vi-VN" sz="2800" b="1" dirty="0">
                <a:latin typeface="+mj-lt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+mj-lt"/>
                <a:ea typeface="Cambria" panose="02040503050406030204" pitchFamily="18" charset="0"/>
              </a:rPr>
              <a:t>ấy</a:t>
            </a:r>
            <a:r>
              <a:rPr lang="vi-VN" sz="2800" b="1" dirty="0">
                <a:latin typeface="+mj-lt"/>
                <a:ea typeface="Cambria" panose="02040503050406030204" pitchFamily="18" charset="0"/>
              </a:rPr>
              <a:t>. Ai </a:t>
            </a:r>
            <a:r>
              <a:rPr lang="vi-VN" sz="2800" b="1" dirty="0" err="1">
                <a:latin typeface="+mj-lt"/>
                <a:ea typeface="Cambria" panose="02040503050406030204" pitchFamily="18" charset="0"/>
              </a:rPr>
              <a:t>kể</a:t>
            </a:r>
            <a:r>
              <a:rPr lang="vi-VN" sz="2800" b="1" dirty="0">
                <a:latin typeface="+mj-lt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+mj-lt"/>
                <a:ea typeface="Cambria" panose="02040503050406030204" pitchFamily="18" charset="0"/>
              </a:rPr>
              <a:t>nhiều</a:t>
            </a:r>
            <a:r>
              <a:rPr lang="vi-VN" sz="2800" b="1" dirty="0">
                <a:latin typeface="+mj-lt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+mj-lt"/>
                <a:ea typeface="Cambria" panose="02040503050406030204" pitchFamily="18" charset="0"/>
              </a:rPr>
              <a:t>nhất</a:t>
            </a:r>
            <a:r>
              <a:rPr lang="vi-VN" sz="2800" b="1" dirty="0">
                <a:latin typeface="+mj-lt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+mj-lt"/>
                <a:ea typeface="Cambria" panose="02040503050406030204" pitchFamily="18" charset="0"/>
              </a:rPr>
              <a:t>là</a:t>
            </a:r>
            <a:r>
              <a:rPr lang="vi-VN" sz="2800" b="1" dirty="0">
                <a:latin typeface="+mj-lt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+mj-lt"/>
                <a:ea typeface="Cambria" panose="02040503050406030204" pitchFamily="18" charset="0"/>
              </a:rPr>
              <a:t>thắng</a:t>
            </a:r>
            <a:r>
              <a:rPr lang="vi-VN" sz="2800" b="1" dirty="0">
                <a:latin typeface="+mj-lt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9229" name="Picture 13" descr="trai cay M">
            <a:extLst>
              <a:ext uri="{FF2B5EF4-FFF2-40B4-BE49-F238E27FC236}">
                <a16:creationId xmlns:a16="http://schemas.microsoft.com/office/drawing/2014/main" xmlns="" id="{8C7DA443-695D-4CE1-A24D-49EA20ED4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82050" y="3389770"/>
            <a:ext cx="3124200" cy="211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0" name="Picture 14" descr="BAP2">
            <a:extLst>
              <a:ext uri="{FF2B5EF4-FFF2-40B4-BE49-F238E27FC236}">
                <a16:creationId xmlns:a16="http://schemas.microsoft.com/office/drawing/2014/main" xmlns="" id="{E7587A83-ABC4-401B-AE41-7711FAB72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48539" y="1143001"/>
            <a:ext cx="2066925" cy="1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1" name="Picture 15" descr="ggg">
            <a:extLst>
              <a:ext uri="{FF2B5EF4-FFF2-40B4-BE49-F238E27FC236}">
                <a16:creationId xmlns:a16="http://schemas.microsoft.com/office/drawing/2014/main" xmlns="" id="{CEE57EC8-9729-4000-9204-CE087F4DB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29800" y="1485901"/>
            <a:ext cx="2057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2" name="Picture 16" descr="Untitled-1">
            <a:extLst>
              <a:ext uri="{FF2B5EF4-FFF2-40B4-BE49-F238E27FC236}">
                <a16:creationId xmlns:a16="http://schemas.microsoft.com/office/drawing/2014/main" xmlns="" id="{B8CA443E-14BE-4032-BE3C-73DE967FE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489558"/>
            <a:ext cx="1905000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3" name="Picture 17" descr="thit bo">
            <a:extLst>
              <a:ext uri="{FF2B5EF4-FFF2-40B4-BE49-F238E27FC236}">
                <a16:creationId xmlns:a16="http://schemas.microsoft.com/office/drawing/2014/main" xmlns="" id="{AAC69F3E-A86E-4796-8A66-0C4EDB8A6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15150" y="5259388"/>
            <a:ext cx="1866900" cy="123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Hình ảnh 2" descr="Ảnh có chứa cỏ, ngoài trời, cánh đồng, cây&#10;&#10;Mô tả được tạo tự động">
            <a:extLst>
              <a:ext uri="{FF2B5EF4-FFF2-40B4-BE49-F238E27FC236}">
                <a16:creationId xmlns:a16="http://schemas.microsoft.com/office/drawing/2014/main" xmlns="" id="{2290C480-C22B-4625-AD79-E558764A145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3983" y="3599886"/>
            <a:ext cx="3372556" cy="22467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 animBg="1"/>
      <p:bldP spid="9221" grpId="0" animBg="1"/>
      <p:bldP spid="9222" grpId="0" animBg="1"/>
      <p:bldP spid="9223" grpId="0" animBg="1"/>
      <p:bldP spid="9224" grpId="0" animBg="1"/>
      <p:bldP spid="9225" grpId="0" animBg="1"/>
      <p:bldP spid="922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ngoài trời, bầu trời, cỏ, người đàn ông&#10;&#10;Mô tả được tạo tự động">
            <a:extLst>
              <a:ext uri="{FF2B5EF4-FFF2-40B4-BE49-F238E27FC236}">
                <a16:creationId xmlns:a16="http://schemas.microsoft.com/office/drawing/2014/main" xmlns="" id="{F7FC8896-A47F-46F6-A27E-ACF033812E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7772400" cy="43719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Hình ảnh 2" descr="Ảnh có chứa ngoài trời, cây&#10;&#10;Mô tả được tạo tự động">
            <a:extLst>
              <a:ext uri="{FF2B5EF4-FFF2-40B4-BE49-F238E27FC236}">
                <a16:creationId xmlns:a16="http://schemas.microsoft.com/office/drawing/2014/main" xmlns="" id="{4BB6BCED-2EC4-41E5-B3CD-C883092AC2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1054" y="2486025"/>
            <a:ext cx="7765659" cy="43719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09478549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>
            <a:extLst>
              <a:ext uri="{FF2B5EF4-FFF2-40B4-BE49-F238E27FC236}">
                <a16:creationId xmlns:a16="http://schemas.microsoft.com/office/drawing/2014/main" xmlns="" id="{B4E947A4-6A0A-474C-94F1-9632D96BBC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2767280"/>
            <a:ext cx="7620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CHUẨN BỊ BÀI SAU: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LÂM NGHIỆP VÀ THỦY SẢN</a:t>
            </a:r>
            <a:endParaRPr lang="en-US" altLang="en-US" sz="3200" b="1" i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6585513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8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8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8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2A3633FB-2052-4AC2-B55E-F381BA24E8A0}"/>
              </a:ext>
            </a:extLst>
          </p:cNvPr>
          <p:cNvSpPr txBox="1"/>
          <p:nvPr/>
        </p:nvSpPr>
        <p:spPr>
          <a:xfrm>
            <a:off x="1143000" y="990600"/>
            <a:ext cx="9829800" cy="212365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Gia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xmlns="" val="148263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812" name="Text Box 4" descr="Pink tissue paper"/>
          <p:cNvSpPr txBox="1">
            <a:spLocks noChangeArrowheads="1"/>
          </p:cNvSpPr>
          <p:nvPr/>
        </p:nvSpPr>
        <p:spPr bwMode="auto">
          <a:xfrm>
            <a:off x="0" y="1"/>
            <a:ext cx="12192000" cy="6932613"/>
          </a:xfrm>
          <a:prstGeom prst="rect">
            <a:avLst/>
          </a:prstGeom>
          <a:blipFill dpi="0" rotWithShape="1">
            <a:blip r:embed="rId7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7A7A"/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800">
              <a:latin typeface="VNI-Times" pitchFamily="2" charset="0"/>
            </a:endParaRPr>
          </a:p>
          <a:p>
            <a:pPr>
              <a:spcBef>
                <a:spcPct val="50000"/>
              </a:spcBef>
            </a:pPr>
            <a:endParaRPr lang="en-US" altLang="en-US" sz="2800">
              <a:latin typeface="VNI-Times" pitchFamily="2" charset="0"/>
            </a:endParaRPr>
          </a:p>
          <a:p>
            <a:pPr>
              <a:spcBef>
                <a:spcPct val="50000"/>
              </a:spcBef>
            </a:pPr>
            <a:endParaRPr lang="en-US" altLang="en-US" sz="2800">
              <a:latin typeface="VNI-Times" pitchFamily="2" charset="0"/>
            </a:endParaRPr>
          </a:p>
          <a:p>
            <a:pPr>
              <a:spcBef>
                <a:spcPct val="50000"/>
              </a:spcBef>
            </a:pPr>
            <a:endParaRPr lang="en-US" altLang="en-US" sz="2800">
              <a:latin typeface="VNI-Times" pitchFamily="2" charset="0"/>
            </a:endParaRPr>
          </a:p>
          <a:p>
            <a:pPr>
              <a:spcBef>
                <a:spcPct val="50000"/>
              </a:spcBef>
            </a:pPr>
            <a:endParaRPr lang="en-US" altLang="en-US" sz="2800">
              <a:latin typeface="VNI-Times" pitchFamily="2" charset="0"/>
            </a:endParaRPr>
          </a:p>
          <a:p>
            <a:pPr>
              <a:spcBef>
                <a:spcPct val="50000"/>
              </a:spcBef>
            </a:pPr>
            <a:endParaRPr lang="en-US" altLang="en-US" sz="2800">
              <a:latin typeface="VNI-Times" pitchFamily="2" charset="0"/>
            </a:endParaRPr>
          </a:p>
          <a:p>
            <a:pPr>
              <a:spcBef>
                <a:spcPct val="50000"/>
              </a:spcBef>
            </a:pPr>
            <a:endParaRPr lang="en-US" altLang="en-US" sz="2800">
              <a:latin typeface="VNI-Times" pitchFamily="2" charset="0"/>
            </a:endParaRPr>
          </a:p>
          <a:p>
            <a:pPr>
              <a:spcBef>
                <a:spcPct val="50000"/>
              </a:spcBef>
            </a:pPr>
            <a:endParaRPr lang="en-US" altLang="en-US" sz="2800">
              <a:latin typeface="VNI-Times" pitchFamily="2" charset="0"/>
            </a:endParaRPr>
          </a:p>
          <a:p>
            <a:pPr>
              <a:spcBef>
                <a:spcPct val="50000"/>
              </a:spcBef>
            </a:pPr>
            <a:endParaRPr lang="en-US" altLang="en-US" sz="2800">
              <a:latin typeface="VNI-Times" pitchFamily="2" charset="0"/>
            </a:endParaRPr>
          </a:p>
          <a:p>
            <a:pPr>
              <a:spcBef>
                <a:spcPct val="50000"/>
              </a:spcBef>
            </a:pPr>
            <a:endParaRPr lang="en-US" altLang="en-US" sz="2800">
              <a:latin typeface="VNI-Times" pitchFamily="2" charset="0"/>
            </a:endParaRPr>
          </a:p>
          <a:p>
            <a:pPr>
              <a:spcBef>
                <a:spcPct val="50000"/>
              </a:spcBef>
            </a:pPr>
            <a:endParaRPr lang="en-US" altLang="en-US" sz="2800">
              <a:latin typeface="VNI-Times" pitchFamily="2" charset="0"/>
            </a:endParaRPr>
          </a:p>
        </p:txBody>
      </p:sp>
      <p:sp>
        <p:nvSpPr>
          <p:cNvPr id="1399813" name="WordArt 2"/>
          <p:cNvSpPr>
            <a:spLocks noChangeArrowheads="1" noChangeShapeType="1" noTextEdit="1"/>
          </p:cNvSpPr>
          <p:nvPr/>
        </p:nvSpPr>
        <p:spPr bwMode="auto">
          <a:xfrm>
            <a:off x="0" y="0"/>
            <a:ext cx="12192000" cy="2971800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3200" b="1" kern="1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3399"/>
                    </a:gs>
                    <a:gs pos="100000">
                      <a:srgbClr val="6600FF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Chân thành cảm ơn các thầy cô</a:t>
            </a:r>
            <a:endParaRPr lang="en-US" sz="3200" b="1" kern="10">
              <a:ln w="12700">
                <a:solidFill>
                  <a:srgbClr val="FF00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3399"/>
                  </a:gs>
                  <a:gs pos="100000">
                    <a:srgbClr val="6600FF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3795" name="Picture 3" descr="FIREWK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520268" y="3789364"/>
            <a:ext cx="1894417" cy="151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4" descr="FIREWRK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336801" y="2590801"/>
            <a:ext cx="1538817" cy="112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5" descr="FIREWRK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721600" y="2895601"/>
            <a:ext cx="1227667" cy="99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6" descr="FIREWRK7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229601" y="5151438"/>
            <a:ext cx="2544233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7" descr="FIREWRK7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flipH="1">
            <a:off x="431801" y="5124450"/>
            <a:ext cx="2544233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9" name="Picture 8" descr="FIREWRK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197601" y="838200"/>
            <a:ext cx="1538817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1" name="Picture 9" descr="FIREWRK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695700" y="2636838"/>
            <a:ext cx="1227667" cy="99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51" name="WordArt 10"/>
          <p:cNvSpPr>
            <a:spLocks noChangeArrowheads="1" noChangeShapeType="1" noTextEdit="1"/>
          </p:cNvSpPr>
          <p:nvPr/>
        </p:nvSpPr>
        <p:spPr bwMode="auto">
          <a:xfrm>
            <a:off x="1117600" y="3962400"/>
            <a:ext cx="10261600" cy="2065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200" b="1" kern="10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các em học sinh chăm ngoan học giỏi</a:t>
            </a:r>
            <a:endParaRPr lang="en-US" sz="3200" b="1" kern="10">
              <a:ln w="12700">
                <a:solidFill>
                  <a:srgbClr val="8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399822" name="lop chung ta doan ket.không lời .mid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11480800" y="6553200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-0.25 1.1111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958 -0.10463 L -0.13958 -0.10463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605 -0.75162 L 0.16598 -0.66227 C 0.175 -0.64352 0.18004 -0.61551 0.18004 -0.58634 C 0.18004 -0.55301 0.175 -0.52639 0.16598 -0.50764 L 0.12605 -0.41829 " pathEditMode="relative" rAng="0" ptsTypes="FffFF">
                                      <p:cBhvr>
                                        <p:cTn id="10" dur="1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" y="16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76 -0.26852 C 0.18559 -0.25787 0.19462 -0.24722 0.19861 -0.2338 C 0.2026 -0.21921 0.20468 -0.20185 0.20659 -0.18449 C 0.20868 -0.16713 0.20659 -0.15255 0.20468 -0.13657 C 0.2026 -0.12176 0.19965 -0.10579 0.19253 -0.09259 C 0.18663 -0.07917 0.17656 -0.06852 0.16562 -0.06042 C 0.15555 -0.05255 0.14357 -0.04722 0.13159 -0.04444 C 0.11962 -0.0419 0.10764 -0.0419 0.09652 -0.04444 C 0.08455 -0.04722 0.07361 -0.05393 0.06458 -0.06458 C 0.05555 -0.07384 0.04757 -0.08588 0.04357 -0.10046 C 0.03854 -0.11389 0.03663 -0.13241 0.03663 -0.14722 C 0.03559 -0.1618 0.03663 -0.17917 0.04166 -0.19375 C 0.04652 -0.20717 0.05555 -0.21782 0.06753 -0.22315 C 0.07968 -0.22708 0.09166 -0.22176 0.09965 -0.2125 C 0.10659 -0.20324 0.11163 -0.18842 0.11267 -0.1713 C 0.11267 -0.15393 0.11163 -0.13796 0.10659 -0.12454 C 0.10156 -0.11111 0.1026 -0.10856 0.08264 -0.0912 C 0.06458 -0.07245 0.04652 -0.07778 0.03559 -0.07662 C 0.02465 -0.07662 0.01562 -0.08194 0.00468 -0.08727 C -0.00747 -0.09375 -0.01736 -0.10579 -0.02448 -0.11643 C -0.03143 -0.12708 -0.03438 -0.14051 -0.03837 -0.1618 C -0.04132 -0.1831 -0.04132 -0.19375 -0.04132 -0.20995 C -0.04132 -0.22592 -0.04132 -0.2419 -0.04132 -0.25787 " pathEditMode="relative" rAng="0" ptsTypes="fffffffffffffffffffffff">
                                      <p:cBhvr>
                                        <p:cTn id="24" dur="2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" y="11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51 -0.23056 C -0.25712 -0.21991 -0.24809 -0.20926 -0.2441 -0.19584 C -0.2401 -0.18125 -0.23802 -0.16389 -0.23611 -0.14653 C -0.23403 -0.12917 -0.23611 -0.11459 -0.23802 -0.09861 C -0.2401 -0.0838 -0.24306 -0.06783 -0.25017 -0.05463 C -0.25608 -0.04121 -0.26615 -0.03056 -0.27708 -0.02246 C -0.28715 -0.01459 -0.29913 -0.00926 -0.31111 -0.00649 C -0.32309 -0.00394 -0.33507 -0.00394 -0.34618 -0.00649 C -0.35816 -0.00926 -0.3691 -0.01598 -0.37812 -0.02662 C -0.38715 -0.03588 -0.39514 -0.04792 -0.39913 -0.0625 C -0.40417 -0.07593 -0.40608 -0.09445 -0.40608 -0.10926 C -0.40712 -0.12385 -0.40608 -0.14121 -0.40104 -0.15579 C -0.39618 -0.16922 -0.38715 -0.17986 -0.37517 -0.18519 C -0.36302 -0.18912 -0.35104 -0.1838 -0.34306 -0.17454 C -0.33611 -0.16528 -0.33108 -0.15047 -0.33003 -0.13334 C -0.33003 -0.11598 -0.33108 -0.1 -0.33611 -0.08658 C -0.34115 -0.07315 -0.3401 -0.07061 -0.36007 -0.05324 C -0.37812 -0.03449 -0.39618 -0.03982 -0.40712 -0.03866 C -0.41806 -0.03866 -0.42708 -0.04399 -0.43802 -0.04931 C -0.45017 -0.05579 -0.46007 -0.06783 -0.46719 -0.07848 C -0.47413 -0.08912 -0.47708 -0.10255 -0.48108 -0.12385 C -0.48403 -0.14514 -0.48403 -0.15579 -0.48403 -0.17199 C -0.48403 -0.18797 -0.48403 -0.20394 -0.48403 -0.21991 " pathEditMode="relative" rAng="0" ptsTypes="fffffffffffffffffffffff">
                                      <p:cBhvr>
                                        <p:cTn id="26" dur="2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" y="11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903 -0.07141 C 0.28698 -0.09413 0.27604 -0.13285 0.28194 -0.17134 C 0.28507 -0.18479 0.28906 -0.198 0.29496 -0.20867 C 0.29896 -0.17806 0.31302 -0.15001 0.33403 -0.13285 C 0.33403 -0.17018 0.35 -0.20612 0.37708 -0.22212 C 0.38611 -0.22884 0.396 -0.23139 0.40607 -0.23278 C 0.39097 -0.21006 0.38298 -0.17806 0.38611 -0.14467 C 0.40798 -0.16879 0.43906 -0.17412 0.46597 -0.15673 C 0.475 -0.1514 0.48403 -0.14212 0.4901 -0.13285 C 0.46701 -0.1354 0.44305 -0.12334 0.42604 -0.09946 C 0.45295 -0.09135 0.47604 -0.06329 0.48298 -0.0248 C 0.48507 -0.01136 0.48507 0.00186 0.48298 0.01531 C 0.46996 -0.00997 0.44809 -0.02736 0.42396 -0.03014 C 0.43611 0.00325 0.43298 0.04452 0.4151 0.07536 C 0.40798 0.08602 0.4 0.0953 0.39097 0.10063 C 0.39809 0.07118 0.39409 0.03803 0.38107 0.01136 C 0.36909 0.04452 0.34305 0.06724 0.31302 0.06724 C 0.30208 0.06724 0.29201 0.06469 0.28298 0.05936 C 0.30503 0.04869 0.32205 0.02319 0.33003 -0.00742 C 0.30208 0.0007 0.27309 -0.01136 0.25399 -0.04196 C 0.24705 -0.05402 0.24305 -0.06608 0.2401 -0.07952 C 0.26007 -0.06213 0.28611 -0.05935 0.30903 -0.07141 Z " pathEditMode="relative" rAng="0" ptsTypes="ffffffffffffffffffffff">
                                      <p:cBhvr>
                                        <p:cTn id="28" dur="20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" y="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C 0.017 0.0  0.031 0.01867  0.031 0.04133  C 0.031 0.06533  0.017 0.084  0.0 0.084  C -0.017 0.084  -0.031 0.10267  -0.031 0.12533  C -0.031 0.148  -0.017 0.16667  0.0 0.16667  C 0.017 0.16667  0.031 0.18533  0.031 0.208  C 0.031 0.23067  0.017 0.24933  0.0 0.24933  C -0.017 0.24933  -0.031 0.268  -0.031 0.292  C -0.031 0.31467  -0.017 0.33333  0.0 0.33333  C 0.017 0.33333  0.031 0.31467  0.031 0.292  C 0.031 0.268  0.017 0.24933  0.0 0.24933  C -0.017 0.24933  -0.031 0.23067  -0.031 0.208  C -0.031 0.18533  -0.017 0.16667  0.0 0.16667  C 0.017 0.16667  0.031 0.148  0.031 0.12533  C 0.031 0.10267  0.017 0.084  0.0 0.084  C -0.017 0.084  -0.031 0.06533  -0.031 0.04133  C -0.031 0.01867  -0.017 0.0  0.0 0.0  Z" pathEditMode="relative" ptsTypes="">
                                      <p:cBhvr>
                                        <p:cTn id="30" dur="2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C 0.007 -0.01333  0.014 -0.028  0.021 -0.04667  C 0.04 -0.1  0.045 -0.152  0.031 -0.16  C 0.017 -0.16933  -0.01 -0.132  -0.029 -0.07867  C -0.039 -0.05067  -0.045 -0.024  -0.047 -0.004  C -0.05 0.012  -0.051 0.028  -0.051 0.04667  C -0.051 0.10667  -0.038 0.156  -0.023 0.156  C -0.008 0.156  0.005 0.10667  0.005 0.04667  C 0.005 0.01867  0.002 -0.008  -0.003 -0.02667  C -0.005 -0.04267  -0.01 -0.06  -0.016 -0.07733  C -0.036 -0.132  -0.063 -0.16933  -0.077 -0.16  C -0.091 -0.15067  -0.086 -0.1  -0.066 -0.04533  C -0.058 -0.02  -0.047 0.00133  -0.036 0.016  C -0.028 0.02933  -0.019 0.04133  -0.007 0.05333  C 0.029 0.092  0.065 0.10933  0.075 0.09333  C 0.084 0.07733  0.064 0.03333  0.028 -0.004  C 0.013 -0.02  -0.003 -0.032  -0.016 -0.04  C -0.028 -0.048  -0.043 -0.05467  -0.059 -0.05867  C -0.103 -0.072  -0.141 -0.068  -0.144 -0.04667  C -0.148 -0.02667  -0.115 0.0  -0.071 0.01333  C -0.051 0.01867  -0.032 0.02133  -0.017 0.02  C -0.004 0.02  0.01 0.01733  0.025 0.01333  C 0.069 0.0  0.102 -0.028  0.098 -0.048  C 0.095 -0.068  0.057 -0.07333  0.013 -0.06  C -0.008 -0.05333  -0.027 -0.044  -0.04 -0.03333  C -0.051 -0.02533  -0.062 -0.016  -0.074 -0.004  C -0.109 0.03467  -0.13 0.07733  -0.12 0.09333  C -0.111 0.10933  -0.074 0.092  -0.039 0.05467  C -0.022 0.036  -0.008 0.01733  0.0 0.0  Z" pathEditMode="relative" ptsTypes="">
                                      <p:cBhvr>
                                        <p:cTn id="32" dur="2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3998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13998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7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3998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9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13998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3998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3998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3998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3" presetClass="emph" presetSubtype="0" fill="remove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8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6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8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7" dur="3000" fill="hold"/>
                                        <p:tgtEl>
                                          <p:spTgt spid="13998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3000" fill="hold"/>
                                        <p:tgtEl>
                                          <p:spTgt spid="13998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49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813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33" presetClass="emph" presetSubtype="0" fill="remove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8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FF33"/>
                                      </p:to>
                                    </p:animClr>
                                    <p:animClr clrSpc="rgb" dir="cw">
                                      <p:cBhvr>
                                        <p:cTn id="52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8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FF33"/>
                                      </p:to>
                                    </p:animClr>
                                    <p:set>
                                      <p:cBhvr>
                                        <p:cTn id="53" dur="3000" fill="hold"/>
                                        <p:tgtEl>
                                          <p:spTgt spid="13998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3000" fill="hold"/>
                                        <p:tgtEl>
                                          <p:spTgt spid="13998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55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813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33" presetClass="emph" presetSubtype="0" fill="remove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8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58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8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3000" fill="hold"/>
                                        <p:tgtEl>
                                          <p:spTgt spid="13998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3000" fill="hold"/>
                                        <p:tgtEl>
                                          <p:spTgt spid="13998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61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813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13998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13998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13998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3998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3" presetClass="emph" presetSubtype="0" fill="remove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8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9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8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0" dur="3000" fill="hold"/>
                                        <p:tgtEl>
                                          <p:spTgt spid="13998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3000" fill="hold"/>
                                        <p:tgtEl>
                                          <p:spTgt spid="13998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72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813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33" presetClass="emph" presetSubtype="0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8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5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8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6" dur="3000" fill="hold"/>
                                        <p:tgtEl>
                                          <p:spTgt spid="13998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3000" fill="hold"/>
                                        <p:tgtEl>
                                          <p:spTgt spid="13998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78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812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73730" fill="hold"/>
                                        <p:tgtEl>
                                          <p:spTgt spid="13998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99822"/>
                </p:tgtEl>
              </p:cMediaNode>
            </p:audio>
          </p:childTnLst>
        </p:cTn>
      </p:par>
    </p:tnLst>
    <p:bldLst>
      <p:bldP spid="1399812" grpId="0" animBg="1"/>
      <p:bldP spid="1399812" grpId="1" animBg="1"/>
      <p:bldP spid="1399812" grpId="2" animBg="1"/>
      <p:bldP spid="1399813" grpId="0" animBg="1"/>
      <p:bldP spid="1399813" grpId="1" animBg="1"/>
      <p:bldP spid="1399813" grpId="2" animBg="1"/>
      <p:bldP spid="1399813" grpId="3" animBg="1"/>
      <p:bldP spid="1399813" grpId="4" animBg="1"/>
      <p:bldP spid="1399813" grpId="5" animBg="1"/>
      <p:bldP spid="1399813" grpId="6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>
            <a:extLst>
              <a:ext uri="{FF2B5EF4-FFF2-40B4-BE49-F238E27FC236}">
                <a16:creationId xmlns:a16="http://schemas.microsoft.com/office/drawing/2014/main" xmlns="" id="{F917BB38-F0FE-4AF2-81F6-9329350600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04800"/>
            <a:ext cx="12192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algn="ctr" eaLnBrk="1" hangingPunct="1"/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nhắc</a:t>
            </a: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ngành</a:t>
            </a: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243" name="Picture 3" descr="GAO TUI1">
            <a:extLst>
              <a:ext uri="{FF2B5EF4-FFF2-40B4-BE49-F238E27FC236}">
                <a16:creationId xmlns:a16="http://schemas.microsoft.com/office/drawing/2014/main" xmlns="" id="{7EE9B13E-8759-4525-B432-8068AE2C9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91100" y="1155700"/>
            <a:ext cx="1790700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TRUNG GA">
            <a:extLst>
              <a:ext uri="{FF2B5EF4-FFF2-40B4-BE49-F238E27FC236}">
                <a16:creationId xmlns:a16="http://schemas.microsoft.com/office/drawing/2014/main" xmlns="" id="{16803191-0217-4127-A96D-DC02A4C0D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47542" y="3766840"/>
            <a:ext cx="3163915" cy="2105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 descr="trai cay M">
            <a:extLst>
              <a:ext uri="{FF2B5EF4-FFF2-40B4-BE49-F238E27FC236}">
                <a16:creationId xmlns:a16="http://schemas.microsoft.com/office/drawing/2014/main" xmlns="" id="{C68C25D5-D669-41E7-9FBF-D6439AE69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72600" y="3962400"/>
            <a:ext cx="2590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 descr="BAP2">
            <a:extLst>
              <a:ext uri="{FF2B5EF4-FFF2-40B4-BE49-F238E27FC236}">
                <a16:creationId xmlns:a16="http://schemas.microsoft.com/office/drawing/2014/main" xmlns="" id="{E714F068-A854-4BB7-AAA9-318707595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291186"/>
            <a:ext cx="2486025" cy="1833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 descr="ggg">
            <a:extLst>
              <a:ext uri="{FF2B5EF4-FFF2-40B4-BE49-F238E27FC236}">
                <a16:creationId xmlns:a16="http://schemas.microsoft.com/office/drawing/2014/main" xmlns="" id="{B6CAE00C-5EF2-4195-9728-FE6F67C12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6000" y="1291186"/>
            <a:ext cx="2057400" cy="1833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 descr="Untitled-1">
            <a:extLst>
              <a:ext uri="{FF2B5EF4-FFF2-40B4-BE49-F238E27FC236}">
                <a16:creationId xmlns:a16="http://schemas.microsoft.com/office/drawing/2014/main" xmlns="" id="{FC16EFA0-2597-4189-8B20-8FC4069D0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98463" y="1376065"/>
            <a:ext cx="2387850" cy="1830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9" descr="thit bo">
            <a:extLst>
              <a:ext uri="{FF2B5EF4-FFF2-40B4-BE49-F238E27FC236}">
                <a16:creationId xmlns:a16="http://schemas.microsoft.com/office/drawing/2014/main" xmlns="" id="{0A3E2841-A90C-4261-A79B-BCECA5898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584" y="1376065"/>
            <a:ext cx="1917636" cy="1830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Hình ảnh 9" descr="Ảnh có chứa cỏ, ngoài trời, cánh đồng, cây&#10;&#10;Mô tả được tạo tự động">
            <a:extLst>
              <a:ext uri="{FF2B5EF4-FFF2-40B4-BE49-F238E27FC236}">
                <a16:creationId xmlns:a16="http://schemas.microsoft.com/office/drawing/2014/main" xmlns="" id="{68B921BF-AAE9-49F7-A072-1A6386E0407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31220" y="3776365"/>
            <a:ext cx="3238500" cy="2000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AutoShape 4" descr="White marble"/>
          <p:cNvSpPr>
            <a:spLocks noChangeArrowheads="1"/>
          </p:cNvSpPr>
          <p:nvPr/>
        </p:nvSpPr>
        <p:spPr bwMode="auto">
          <a:xfrm>
            <a:off x="2133600" y="381000"/>
            <a:ext cx="5410200" cy="838200"/>
          </a:xfrm>
          <a:prstGeom prst="cloudCallout">
            <a:avLst>
              <a:gd name="adj1" fmla="val 29347"/>
              <a:gd name="adj2" fmla="val 134093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 w="28575">
            <a:solidFill>
              <a:srgbClr val="FF0066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endParaRPr lang="en-US" sz="2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3000" y="1905000"/>
            <a:ext cx="10591800" cy="381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trọt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defRPr/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defRPr/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ta.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AutoShape 4" descr="White marble"/>
          <p:cNvSpPr>
            <a:spLocks noChangeArrowheads="1"/>
          </p:cNvSpPr>
          <p:nvPr/>
        </p:nvSpPr>
        <p:spPr bwMode="auto">
          <a:xfrm>
            <a:off x="3657600" y="2286000"/>
            <a:ext cx="4876800" cy="1752600"/>
          </a:xfrm>
          <a:prstGeom prst="cloudCallout">
            <a:avLst>
              <a:gd name="adj1" fmla="val 20405"/>
              <a:gd name="adj2" fmla="val 34561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 w="28575">
            <a:solidFill>
              <a:srgbClr val="FF0066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4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4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endParaRPr lang="en-US" sz="4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1B6E2C4-FF60-4EE0-B02B-761B9670D2BB}"/>
              </a:ext>
            </a:extLst>
          </p:cNvPr>
          <p:cNvSpPr txBox="1"/>
          <p:nvPr/>
        </p:nvSpPr>
        <p:spPr>
          <a:xfrm>
            <a:off x="-76200" y="0"/>
            <a:ext cx="400622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Ngành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trọt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6A2F828-DF0E-4F7D-A652-BF9E90E0D36E}"/>
              </a:ext>
            </a:extLst>
          </p:cNvPr>
          <p:cNvSpPr txBox="1"/>
          <p:nvPr/>
        </p:nvSpPr>
        <p:spPr>
          <a:xfrm>
            <a:off x="0" y="838200"/>
            <a:ext cx="447289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Vai</a:t>
            </a:r>
            <a:r>
              <a:rPr lang="en-US" sz="2800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9B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trọt</a:t>
            </a:r>
            <a:endParaRPr lang="en-US" sz="2800" dirty="0">
              <a:solidFill>
                <a:srgbClr val="FF09BF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Chủ đề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hủ đề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hủ đề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3663</TotalTime>
  <Words>1867</Words>
  <Application>Microsoft Office PowerPoint</Application>
  <PresentationFormat>Custom</PresentationFormat>
  <Paragraphs>223</Paragraphs>
  <Slides>53</Slides>
  <Notes>5</Notes>
  <HiddenSlides>0</HiddenSlides>
  <MMClips>20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53</vt:i4>
      </vt:variant>
    </vt:vector>
  </HeadingPairs>
  <TitlesOfParts>
    <vt:vector size="65" baseType="lpstr">
      <vt:lpstr>Arial</vt:lpstr>
      <vt:lpstr>Times New Roman</vt:lpstr>
      <vt:lpstr>AGOldFace-Outline</vt:lpstr>
      <vt:lpstr>Cambria</vt:lpstr>
      <vt:lpstr>Calibri Light</vt:lpstr>
      <vt:lpstr>Calibri</vt:lpstr>
      <vt:lpstr>Wingdings</vt:lpstr>
      <vt:lpstr>VNI-Times</vt:lpstr>
      <vt:lpstr>Office Theme</vt:lpstr>
      <vt:lpstr>1_Office Theme</vt:lpstr>
      <vt:lpstr>1_Default Design</vt:lpstr>
      <vt:lpstr>2_Default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Ngân</dc:creator>
  <cp:lastModifiedBy>ADMIN</cp:lastModifiedBy>
  <cp:revision>182</cp:revision>
  <dcterms:created xsi:type="dcterms:W3CDTF">2003-12-09T20:13:46Z</dcterms:created>
  <dcterms:modified xsi:type="dcterms:W3CDTF">2021-11-05T17:04:50Z</dcterms:modified>
</cp:coreProperties>
</file>