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88" r:id="rId2"/>
    <p:sldId id="290" r:id="rId3"/>
    <p:sldId id="299" r:id="rId4"/>
    <p:sldId id="326" r:id="rId5"/>
    <p:sldId id="332" r:id="rId6"/>
    <p:sldId id="293" r:id="rId7"/>
    <p:sldId id="298" r:id="rId8"/>
    <p:sldId id="308" r:id="rId9"/>
    <p:sldId id="315" r:id="rId10"/>
    <p:sldId id="330" r:id="rId11"/>
    <p:sldId id="331" r:id="rId12"/>
    <p:sldId id="328" r:id="rId13"/>
    <p:sldId id="316" r:id="rId14"/>
    <p:sldId id="317" r:id="rId15"/>
    <p:sldId id="319" r:id="rId16"/>
    <p:sldId id="294" r:id="rId17"/>
    <p:sldId id="301" r:id="rId18"/>
    <p:sldId id="295" r:id="rId19"/>
    <p:sldId id="320" r:id="rId20"/>
    <p:sldId id="307" r:id="rId21"/>
    <p:sldId id="321" r:id="rId22"/>
    <p:sldId id="323" r:id="rId23"/>
    <p:sldId id="324" r:id="rId24"/>
    <p:sldId id="325" r:id="rId25"/>
    <p:sldId id="333" r:id="rId26"/>
    <p:sldId id="322" r:id="rId27"/>
    <p:sldId id="314" r:id="rId28"/>
  </p:sldIdLst>
  <p:sldSz cx="9144000" cy="5143500" type="screen16x9"/>
  <p:notesSz cx="6858000" cy="9144000"/>
  <p:embeddedFontLst>
    <p:embeddedFont>
      <p:font typeface="微软雅黑" pitchFamily="34" charset="-122"/>
      <p:regular r:id="rId30"/>
      <p:bold r:id="rId31"/>
    </p:embeddedFont>
    <p:embeddedFont>
      <p:font typeface="Calibri" pitchFamily="34" charset="0"/>
      <p:regular r:id="rId32"/>
      <p:bold r:id="rId33"/>
      <p:italic r:id="rId34"/>
      <p:boldItalic r:id="rId35"/>
    </p:embeddedFont>
    <p:embeddedFont>
      <p:font typeface="宋体" pitchFamily="2" charset="-122"/>
      <p:regular r:id="rId36"/>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FF5050"/>
    <a:srgbClr val="FE745F"/>
    <a:srgbClr val="FFF6DD"/>
    <a:srgbClr val="FFFBE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76" autoAdjust="0"/>
    <p:restoredTop sz="94660"/>
  </p:normalViewPr>
  <p:slideViewPr>
    <p:cSldViewPr>
      <p:cViewPr varScale="1">
        <p:scale>
          <a:sx n="88" d="100"/>
          <a:sy n="88" d="100"/>
        </p:scale>
        <p:origin x="-300"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FD7EDD-00FC-41C4-9FA3-86C46E028BFE}"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n-US"/>
        </a:p>
      </dgm:t>
    </dgm:pt>
    <dgm:pt modelId="{354077BB-B9A5-49F1-B217-92C95530B112}">
      <dgm:prSet phldrT="[Text]" custT="1"/>
      <dgm:spPr/>
      <dgm:t>
        <a:bodyPr/>
        <a:lstStyle/>
        <a:p>
          <a:r>
            <a:rPr lang="en-US" sz="1800" b="0" i="0" dirty="0">
              <a:latin typeface="Times New Roman" panose="02020603050405020304" pitchFamily="18" charset="0"/>
              <a:cs typeface="Times New Roman" panose="02020603050405020304" pitchFamily="18" charset="0"/>
            </a:rPr>
            <a:t>a) </a:t>
          </a:r>
          <a:r>
            <a:rPr lang="vi-VN" sz="1800" b="0" i="0" dirty="0">
              <a:latin typeface="Times New Roman" panose="02020603050405020304" pitchFamily="18" charset="0"/>
              <a:cs typeface="Times New Roman" panose="02020603050405020304" pitchFamily="18" charset="0"/>
            </a:rPr>
            <a:t>Cố gắng học tập, rèn luyện để trở thành người có ích cho gia đình, quê hương, đất nước.</a:t>
          </a:r>
          <a:endParaRPr lang="en-US" sz="1800" dirty="0">
            <a:latin typeface="Times New Roman" panose="02020603050405020304" pitchFamily="18" charset="0"/>
            <a:cs typeface="Times New Roman" panose="02020603050405020304" pitchFamily="18" charset="0"/>
          </a:endParaRPr>
        </a:p>
      </dgm:t>
    </dgm:pt>
    <dgm:pt modelId="{7F3246F3-6D27-4EB7-BA01-F689849F7EA4}" type="parTrans" cxnId="{742B0322-D3C9-473B-A5F5-7B9788AEC880}">
      <dgm:prSet/>
      <dgm:spPr/>
      <dgm:t>
        <a:bodyPr/>
        <a:lstStyle/>
        <a:p>
          <a:endParaRPr lang="en-US" sz="1800">
            <a:latin typeface="Times New Roman" panose="02020603050405020304" pitchFamily="18" charset="0"/>
            <a:cs typeface="Times New Roman" panose="02020603050405020304" pitchFamily="18" charset="0"/>
          </a:endParaRPr>
        </a:p>
      </dgm:t>
    </dgm:pt>
    <dgm:pt modelId="{A3196C35-1366-4DEC-AFA5-FC484CEC4165}" type="sibTrans" cxnId="{742B0322-D3C9-473B-A5F5-7B9788AEC880}">
      <dgm:prSet/>
      <dgm:spPr/>
      <dgm:t>
        <a:bodyPr/>
        <a:lstStyle/>
        <a:p>
          <a:endParaRPr lang="en-US" sz="1800">
            <a:latin typeface="Times New Roman" panose="02020603050405020304" pitchFamily="18" charset="0"/>
            <a:cs typeface="Times New Roman" panose="02020603050405020304" pitchFamily="18" charset="0"/>
          </a:endParaRPr>
        </a:p>
      </dgm:t>
    </dgm:pt>
    <dgm:pt modelId="{5EAFFA54-81F0-49C0-8132-F5FC4876A5DF}">
      <dgm:prSet phldrT="[Text]" custT="1"/>
      <dgm:spPr/>
      <dgm:t>
        <a:bodyPr/>
        <a:lstStyle/>
        <a:p>
          <a:r>
            <a:rPr lang="en-US" sz="1800" b="0" i="0" dirty="0">
              <a:latin typeface="Times New Roman" panose="02020603050405020304" pitchFamily="18" charset="0"/>
              <a:cs typeface="Times New Roman" panose="02020603050405020304" pitchFamily="18" charset="0"/>
            </a:rPr>
            <a:t>b) </a:t>
          </a:r>
          <a:r>
            <a:rPr lang="en-US" sz="1800" b="0" i="0" dirty="0" err="1">
              <a:latin typeface="Times New Roman" panose="02020603050405020304" pitchFamily="18" charset="0"/>
              <a:cs typeface="Times New Roman" panose="02020603050405020304" pitchFamily="18" charset="0"/>
            </a:rPr>
            <a:t>Không</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coi</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trọng</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các</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kỉ</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vật</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của</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gia</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đình</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dòng</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họ</a:t>
          </a:r>
          <a:r>
            <a:rPr lang="en-US" sz="1800" b="0" i="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dgm:t>
    </dgm:pt>
    <dgm:pt modelId="{18FE2084-8E94-4DA3-997C-2CB12BD2EF9A}" type="parTrans" cxnId="{EC791138-E91D-4B3A-AE6A-B07E6E976E70}">
      <dgm:prSet/>
      <dgm:spPr/>
      <dgm:t>
        <a:bodyPr/>
        <a:lstStyle/>
        <a:p>
          <a:endParaRPr lang="en-US" sz="1800">
            <a:latin typeface="Times New Roman" panose="02020603050405020304" pitchFamily="18" charset="0"/>
            <a:cs typeface="Times New Roman" panose="02020603050405020304" pitchFamily="18" charset="0"/>
          </a:endParaRPr>
        </a:p>
      </dgm:t>
    </dgm:pt>
    <dgm:pt modelId="{5159AA29-38C1-40F9-BD9C-32E5C313F48E}" type="sibTrans" cxnId="{EC791138-E91D-4B3A-AE6A-B07E6E976E70}">
      <dgm:prSet/>
      <dgm:spPr/>
      <dgm:t>
        <a:bodyPr/>
        <a:lstStyle/>
        <a:p>
          <a:endParaRPr lang="en-US" sz="1800">
            <a:latin typeface="Times New Roman" panose="02020603050405020304" pitchFamily="18" charset="0"/>
            <a:cs typeface="Times New Roman" panose="02020603050405020304" pitchFamily="18" charset="0"/>
          </a:endParaRPr>
        </a:p>
      </dgm:t>
    </dgm:pt>
    <dgm:pt modelId="{DEFF2B79-B7BC-417D-8B00-CE878EADAD3B}">
      <dgm:prSet phldrT="[Text]" custT="1"/>
      <dgm:spPr/>
      <dgm:t>
        <a:bodyPr/>
        <a:lstStyle/>
        <a:p>
          <a:r>
            <a:rPr lang="en-US" sz="1800" b="0" i="0" dirty="0">
              <a:latin typeface="Times New Roman" panose="02020603050405020304" pitchFamily="18" charset="0"/>
              <a:cs typeface="Times New Roman" panose="02020603050405020304" pitchFamily="18" charset="0"/>
            </a:rPr>
            <a:t>c) </a:t>
          </a:r>
          <a:r>
            <a:rPr lang="en-US" sz="1800" b="0" i="0" dirty="0" err="1">
              <a:latin typeface="Times New Roman" panose="02020603050405020304" pitchFamily="18" charset="0"/>
              <a:cs typeface="Times New Roman" panose="02020603050405020304" pitchFamily="18" charset="0"/>
            </a:rPr>
            <a:t>Gìn</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giữ</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nền</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nếp</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tốt</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của</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gia</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đình</a:t>
          </a:r>
          <a:r>
            <a:rPr lang="en-US" sz="1800" b="0" i="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dgm:t>
    </dgm:pt>
    <dgm:pt modelId="{AFC328C0-9383-4E0D-8773-3EE340D73B0B}" type="parTrans" cxnId="{21166CA8-E427-4FF0-B331-FAA8769474DB}">
      <dgm:prSet/>
      <dgm:spPr/>
      <dgm:t>
        <a:bodyPr/>
        <a:lstStyle/>
        <a:p>
          <a:endParaRPr lang="en-US" sz="1800">
            <a:latin typeface="Times New Roman" panose="02020603050405020304" pitchFamily="18" charset="0"/>
            <a:cs typeface="Times New Roman" panose="02020603050405020304" pitchFamily="18" charset="0"/>
          </a:endParaRPr>
        </a:p>
      </dgm:t>
    </dgm:pt>
    <dgm:pt modelId="{71E6235A-3EB9-4043-B367-553501DC2136}" type="sibTrans" cxnId="{21166CA8-E427-4FF0-B331-FAA8769474DB}">
      <dgm:prSet/>
      <dgm:spPr/>
      <dgm:t>
        <a:bodyPr/>
        <a:lstStyle/>
        <a:p>
          <a:endParaRPr lang="en-US" sz="1800">
            <a:latin typeface="Times New Roman" panose="02020603050405020304" pitchFamily="18" charset="0"/>
            <a:cs typeface="Times New Roman" panose="02020603050405020304" pitchFamily="18" charset="0"/>
          </a:endParaRPr>
        </a:p>
      </dgm:t>
    </dgm:pt>
    <dgm:pt modelId="{F1B5ACF7-62A1-415D-B38F-986004001DAA}">
      <dgm:prSet phldrT="[Text]" custT="1"/>
      <dgm:spPr/>
      <dgm:t>
        <a:bodyPr/>
        <a:lstStyle/>
        <a:p>
          <a:r>
            <a:rPr lang="vi-VN" sz="1800" b="0" i="0" dirty="0">
              <a:latin typeface="Times New Roman" panose="02020603050405020304" pitchFamily="18" charset="0"/>
              <a:cs typeface="Times New Roman" panose="02020603050405020304" pitchFamily="18" charset="0"/>
            </a:rPr>
            <a:t>đ) Dù ở xa nhưng mỗi dịp giỗ, Tết đều không quên </a:t>
          </a:r>
          <a:r>
            <a:rPr lang="en-US" sz="1800" b="0" i="0" dirty="0" err="1">
              <a:latin typeface="Times New Roman" panose="02020603050405020304" pitchFamily="18" charset="0"/>
              <a:cs typeface="Times New Roman" panose="02020603050405020304" pitchFamily="18" charset="0"/>
            </a:rPr>
            <a:t>gọi</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điện</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thoại</a:t>
          </a:r>
          <a:r>
            <a:rPr lang="en-US" sz="1800" b="0" i="0" dirty="0">
              <a:latin typeface="Times New Roman" panose="02020603050405020304" pitchFamily="18" charset="0"/>
              <a:cs typeface="Times New Roman" panose="02020603050405020304" pitchFamily="18" charset="0"/>
            </a:rPr>
            <a:t> </a:t>
          </a:r>
          <a:r>
            <a:rPr lang="vi-VN" sz="1800" b="0" i="0" dirty="0">
              <a:latin typeface="Times New Roman" panose="02020603050405020304" pitchFamily="18" charset="0"/>
              <a:cs typeface="Times New Roman" panose="02020603050405020304" pitchFamily="18" charset="0"/>
            </a:rPr>
            <a:t>về thăm hỏi gia đình, họ hàng.</a:t>
          </a:r>
          <a:endParaRPr lang="en-US" sz="1800" dirty="0">
            <a:latin typeface="Times New Roman" panose="02020603050405020304" pitchFamily="18" charset="0"/>
            <a:cs typeface="Times New Roman" panose="02020603050405020304" pitchFamily="18" charset="0"/>
          </a:endParaRPr>
        </a:p>
      </dgm:t>
    </dgm:pt>
    <dgm:pt modelId="{43478CE9-FFEF-4941-9A1D-93C0B4199839}" type="parTrans" cxnId="{0F1A2BAF-3A82-42C8-A514-15B228DD077C}">
      <dgm:prSet/>
      <dgm:spPr/>
      <dgm:t>
        <a:bodyPr/>
        <a:lstStyle/>
        <a:p>
          <a:endParaRPr lang="en-US" sz="1800">
            <a:latin typeface="Times New Roman" panose="02020603050405020304" pitchFamily="18" charset="0"/>
            <a:cs typeface="Times New Roman" panose="02020603050405020304" pitchFamily="18" charset="0"/>
          </a:endParaRPr>
        </a:p>
      </dgm:t>
    </dgm:pt>
    <dgm:pt modelId="{F2BB781F-3C18-41F6-9164-A3D62399CE0B}" type="sibTrans" cxnId="{0F1A2BAF-3A82-42C8-A514-15B228DD077C}">
      <dgm:prSet/>
      <dgm:spPr/>
      <dgm:t>
        <a:bodyPr/>
        <a:lstStyle/>
        <a:p>
          <a:endParaRPr lang="en-US" sz="1800">
            <a:latin typeface="Times New Roman" panose="02020603050405020304" pitchFamily="18" charset="0"/>
            <a:cs typeface="Times New Roman" panose="02020603050405020304" pitchFamily="18" charset="0"/>
          </a:endParaRPr>
        </a:p>
      </dgm:t>
    </dgm:pt>
    <dgm:pt modelId="{628F11CA-B584-4B55-A84B-709A56C506CE}">
      <dgm:prSet phldrT="[Text]" custT="1"/>
      <dgm:spPr/>
      <dgm:t>
        <a:bodyPr/>
        <a:lstStyle/>
        <a:p>
          <a:r>
            <a:rPr lang="en-US" sz="1800" b="0" i="0" dirty="0">
              <a:latin typeface="Times New Roman" panose="02020603050405020304" pitchFamily="18" charset="0"/>
              <a:cs typeface="Times New Roman" panose="02020603050405020304" pitchFamily="18" charset="0"/>
            </a:rPr>
            <a:t>d) </a:t>
          </a:r>
          <a:r>
            <a:rPr lang="en-US" sz="1800" b="0" i="0" dirty="0" err="1">
              <a:latin typeface="Times New Roman" panose="02020603050405020304" pitchFamily="18" charset="0"/>
              <a:cs typeface="Times New Roman" panose="02020603050405020304" pitchFamily="18" charset="0"/>
            </a:rPr>
            <a:t>Thăm</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mộ</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tổ</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tiên</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ông</a:t>
          </a:r>
          <a:r>
            <a:rPr lang="en-US" sz="1800" b="0" i="0" dirty="0">
              <a:latin typeface="Times New Roman" panose="02020603050405020304" pitchFamily="18" charset="0"/>
              <a:cs typeface="Times New Roman" panose="02020603050405020304" pitchFamily="18" charset="0"/>
            </a:rPr>
            <a:t> </a:t>
          </a:r>
          <a:r>
            <a:rPr lang="en-US" sz="1800" b="0" i="0" dirty="0" err="1">
              <a:latin typeface="Times New Roman" panose="02020603050405020304" pitchFamily="18" charset="0"/>
              <a:cs typeface="Times New Roman" panose="02020603050405020304" pitchFamily="18" charset="0"/>
            </a:rPr>
            <a:t>bà</a:t>
          </a:r>
          <a:r>
            <a:rPr lang="en-US" sz="1800" b="0" i="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dgm:t>
    </dgm:pt>
    <dgm:pt modelId="{E26E729F-74F0-46A9-99E9-400B4AD0CD26}" type="parTrans" cxnId="{8EB215A8-A6C5-416D-8628-7A10950D25EF}">
      <dgm:prSet/>
      <dgm:spPr/>
      <dgm:t>
        <a:bodyPr/>
        <a:lstStyle/>
        <a:p>
          <a:endParaRPr lang="en-US" sz="1800">
            <a:latin typeface="Times New Roman" panose="02020603050405020304" pitchFamily="18" charset="0"/>
            <a:cs typeface="Times New Roman" panose="02020603050405020304" pitchFamily="18" charset="0"/>
          </a:endParaRPr>
        </a:p>
      </dgm:t>
    </dgm:pt>
    <dgm:pt modelId="{3EE5388D-9956-460D-8983-FFF7E87C3C23}" type="sibTrans" cxnId="{8EB215A8-A6C5-416D-8628-7A10950D25EF}">
      <dgm:prSet/>
      <dgm:spPr/>
      <dgm:t>
        <a:bodyPr/>
        <a:lstStyle/>
        <a:p>
          <a:endParaRPr lang="en-US" sz="1800">
            <a:latin typeface="Times New Roman" panose="02020603050405020304" pitchFamily="18" charset="0"/>
            <a:cs typeface="Times New Roman" panose="02020603050405020304" pitchFamily="18" charset="0"/>
          </a:endParaRPr>
        </a:p>
      </dgm:t>
    </dgm:pt>
    <dgm:pt modelId="{73F4D72B-1929-4358-9AB8-56E1C72A3038}" type="pres">
      <dgm:prSet presAssocID="{1FFD7EDD-00FC-41C4-9FA3-86C46E028BFE}" presName="Name0" presStyleCnt="0">
        <dgm:presLayoutVars>
          <dgm:chMax val="7"/>
          <dgm:chPref val="7"/>
          <dgm:dir/>
        </dgm:presLayoutVars>
      </dgm:prSet>
      <dgm:spPr/>
      <dgm:t>
        <a:bodyPr/>
        <a:lstStyle/>
        <a:p>
          <a:endParaRPr lang="en-US"/>
        </a:p>
      </dgm:t>
    </dgm:pt>
    <dgm:pt modelId="{FDD845BA-4E70-4174-A78F-3F3A27779738}" type="pres">
      <dgm:prSet presAssocID="{1FFD7EDD-00FC-41C4-9FA3-86C46E028BFE}" presName="Name1" presStyleCnt="0"/>
      <dgm:spPr/>
    </dgm:pt>
    <dgm:pt modelId="{EBC24159-F2E8-4FAD-8152-DF0AE3E49C37}" type="pres">
      <dgm:prSet presAssocID="{1FFD7EDD-00FC-41C4-9FA3-86C46E028BFE}" presName="cycle" presStyleCnt="0"/>
      <dgm:spPr/>
    </dgm:pt>
    <dgm:pt modelId="{A461824D-6C60-47B8-8140-645E46BDAE6C}" type="pres">
      <dgm:prSet presAssocID="{1FFD7EDD-00FC-41C4-9FA3-86C46E028BFE}" presName="srcNode" presStyleLbl="node1" presStyleIdx="0" presStyleCnt="5"/>
      <dgm:spPr/>
    </dgm:pt>
    <dgm:pt modelId="{47E2FBAB-73EC-4676-9D85-7FE0572DF707}" type="pres">
      <dgm:prSet presAssocID="{1FFD7EDD-00FC-41C4-9FA3-86C46E028BFE}" presName="conn" presStyleLbl="parChTrans1D2" presStyleIdx="0" presStyleCnt="1"/>
      <dgm:spPr/>
      <dgm:t>
        <a:bodyPr/>
        <a:lstStyle/>
        <a:p>
          <a:endParaRPr lang="en-US"/>
        </a:p>
      </dgm:t>
    </dgm:pt>
    <dgm:pt modelId="{0FEA8C2F-C489-47C3-9EF3-4DEE176249BE}" type="pres">
      <dgm:prSet presAssocID="{1FFD7EDD-00FC-41C4-9FA3-86C46E028BFE}" presName="extraNode" presStyleLbl="node1" presStyleIdx="0" presStyleCnt="5"/>
      <dgm:spPr/>
    </dgm:pt>
    <dgm:pt modelId="{DB147E82-E2A4-4556-A809-2515079F23A4}" type="pres">
      <dgm:prSet presAssocID="{1FFD7EDD-00FC-41C4-9FA3-86C46E028BFE}" presName="dstNode" presStyleLbl="node1" presStyleIdx="0" presStyleCnt="5"/>
      <dgm:spPr/>
    </dgm:pt>
    <dgm:pt modelId="{98CEA04C-F7B3-423A-A033-79273EE6DC0C}" type="pres">
      <dgm:prSet presAssocID="{354077BB-B9A5-49F1-B217-92C95530B112}" presName="text_1" presStyleLbl="node1" presStyleIdx="0" presStyleCnt="5" custLinFactNeighborX="1746" custLinFactNeighborY="-7664">
        <dgm:presLayoutVars>
          <dgm:bulletEnabled val="1"/>
        </dgm:presLayoutVars>
      </dgm:prSet>
      <dgm:spPr/>
      <dgm:t>
        <a:bodyPr/>
        <a:lstStyle/>
        <a:p>
          <a:endParaRPr lang="en-US"/>
        </a:p>
      </dgm:t>
    </dgm:pt>
    <dgm:pt modelId="{2CDE3CFA-B494-464A-80CE-35E3FBEB1A6C}" type="pres">
      <dgm:prSet presAssocID="{354077BB-B9A5-49F1-B217-92C95530B112}" presName="accent_1" presStyleCnt="0"/>
      <dgm:spPr/>
    </dgm:pt>
    <dgm:pt modelId="{EA40669B-247C-4EC5-BDCE-41A55DEF2291}" type="pres">
      <dgm:prSet presAssocID="{354077BB-B9A5-49F1-B217-92C95530B112}" presName="accentRepeatNode" presStyleLbl="solidFgAcc1" presStyleIdx="0" presStyleCnt="5"/>
      <dgm:spPr/>
    </dgm:pt>
    <dgm:pt modelId="{F4E2E95A-4AFB-4CA0-A074-38A19190F2F9}" type="pres">
      <dgm:prSet presAssocID="{5EAFFA54-81F0-49C0-8132-F5FC4876A5DF}" presName="text_2" presStyleLbl="node1" presStyleIdx="1" presStyleCnt="5">
        <dgm:presLayoutVars>
          <dgm:bulletEnabled val="1"/>
        </dgm:presLayoutVars>
      </dgm:prSet>
      <dgm:spPr/>
      <dgm:t>
        <a:bodyPr/>
        <a:lstStyle/>
        <a:p>
          <a:endParaRPr lang="en-US"/>
        </a:p>
      </dgm:t>
    </dgm:pt>
    <dgm:pt modelId="{8B226628-CA67-49EE-8049-1F03ADD062DD}" type="pres">
      <dgm:prSet presAssocID="{5EAFFA54-81F0-49C0-8132-F5FC4876A5DF}" presName="accent_2" presStyleCnt="0"/>
      <dgm:spPr/>
    </dgm:pt>
    <dgm:pt modelId="{1E09441A-2BC2-4C1D-B4F9-62B7046E76C0}" type="pres">
      <dgm:prSet presAssocID="{5EAFFA54-81F0-49C0-8132-F5FC4876A5DF}" presName="accentRepeatNode" presStyleLbl="solidFgAcc1" presStyleIdx="1" presStyleCnt="5" custLinFactNeighborX="-21473" custLinFactNeighborY="-6159"/>
      <dgm:spPr>
        <a:blipFill rotWithShape="0">
          <a:blip xmlns:r="http://schemas.openxmlformats.org/officeDocument/2006/relationships" r:embed="rId1"/>
          <a:stretch>
            <a:fillRect/>
          </a:stretch>
        </a:blipFill>
      </dgm:spPr>
    </dgm:pt>
    <dgm:pt modelId="{EB2A02E7-3C0A-4849-81B3-93793DC6F162}" type="pres">
      <dgm:prSet presAssocID="{DEFF2B79-B7BC-417D-8B00-CE878EADAD3B}" presName="text_3" presStyleLbl="node1" presStyleIdx="2" presStyleCnt="5">
        <dgm:presLayoutVars>
          <dgm:bulletEnabled val="1"/>
        </dgm:presLayoutVars>
      </dgm:prSet>
      <dgm:spPr/>
      <dgm:t>
        <a:bodyPr/>
        <a:lstStyle/>
        <a:p>
          <a:endParaRPr lang="en-US"/>
        </a:p>
      </dgm:t>
    </dgm:pt>
    <dgm:pt modelId="{6F334F4B-0A90-446E-9907-1220A7E161CB}" type="pres">
      <dgm:prSet presAssocID="{DEFF2B79-B7BC-417D-8B00-CE878EADAD3B}" presName="accent_3" presStyleCnt="0"/>
      <dgm:spPr/>
    </dgm:pt>
    <dgm:pt modelId="{7F466EEA-D4FA-4F1B-A7BE-B2F713C39C32}" type="pres">
      <dgm:prSet presAssocID="{DEFF2B79-B7BC-417D-8B00-CE878EADAD3B}" presName="accentRepeatNode" presStyleLbl="solidFgAcc1" presStyleIdx="2" presStyleCnt="5"/>
      <dgm:spPr/>
    </dgm:pt>
    <dgm:pt modelId="{1B40AC39-6C14-40E2-843E-E7A11682AF3E}" type="pres">
      <dgm:prSet presAssocID="{628F11CA-B584-4B55-A84B-709A56C506CE}" presName="text_4" presStyleLbl="node1" presStyleIdx="3" presStyleCnt="5">
        <dgm:presLayoutVars>
          <dgm:bulletEnabled val="1"/>
        </dgm:presLayoutVars>
      </dgm:prSet>
      <dgm:spPr/>
      <dgm:t>
        <a:bodyPr/>
        <a:lstStyle/>
        <a:p>
          <a:endParaRPr lang="en-US"/>
        </a:p>
      </dgm:t>
    </dgm:pt>
    <dgm:pt modelId="{C02C6184-01F7-421D-A390-9D6CA5497E1B}" type="pres">
      <dgm:prSet presAssocID="{628F11CA-B584-4B55-A84B-709A56C506CE}" presName="accent_4" presStyleCnt="0"/>
      <dgm:spPr/>
    </dgm:pt>
    <dgm:pt modelId="{9800C5BB-4EF6-4AA3-8B29-66FFDDFBCFCC}" type="pres">
      <dgm:prSet presAssocID="{628F11CA-B584-4B55-A84B-709A56C506CE}" presName="accentRepeatNode" presStyleLbl="solidFgAcc1" presStyleIdx="3" presStyleCnt="5"/>
      <dgm:spPr/>
    </dgm:pt>
    <dgm:pt modelId="{7A59A44C-E7AD-4C07-8A8B-777070788101}" type="pres">
      <dgm:prSet presAssocID="{F1B5ACF7-62A1-415D-B38F-986004001DAA}" presName="text_5" presStyleLbl="node1" presStyleIdx="4" presStyleCnt="5">
        <dgm:presLayoutVars>
          <dgm:bulletEnabled val="1"/>
        </dgm:presLayoutVars>
      </dgm:prSet>
      <dgm:spPr/>
      <dgm:t>
        <a:bodyPr/>
        <a:lstStyle/>
        <a:p>
          <a:endParaRPr lang="en-US"/>
        </a:p>
      </dgm:t>
    </dgm:pt>
    <dgm:pt modelId="{0ABADC77-9D31-462C-B8AB-ADAFB69752F4}" type="pres">
      <dgm:prSet presAssocID="{F1B5ACF7-62A1-415D-B38F-986004001DAA}" presName="accent_5" presStyleCnt="0"/>
      <dgm:spPr/>
    </dgm:pt>
    <dgm:pt modelId="{C182F456-EE32-4BEE-B6D6-7298632DAFBC}" type="pres">
      <dgm:prSet presAssocID="{F1B5ACF7-62A1-415D-B38F-986004001DAA}" presName="accentRepeatNode" presStyleLbl="solidFgAcc1" presStyleIdx="4" presStyleCnt="5"/>
      <dgm:spPr/>
    </dgm:pt>
  </dgm:ptLst>
  <dgm:cxnLst>
    <dgm:cxn modelId="{0F1A2BAF-3A82-42C8-A514-15B228DD077C}" srcId="{1FFD7EDD-00FC-41C4-9FA3-86C46E028BFE}" destId="{F1B5ACF7-62A1-415D-B38F-986004001DAA}" srcOrd="4" destOrd="0" parTransId="{43478CE9-FFEF-4941-9A1D-93C0B4199839}" sibTransId="{F2BB781F-3C18-41F6-9164-A3D62399CE0B}"/>
    <dgm:cxn modelId="{38691F44-7092-4687-99A9-A4B30FA05367}" type="presOf" srcId="{1FFD7EDD-00FC-41C4-9FA3-86C46E028BFE}" destId="{73F4D72B-1929-4358-9AB8-56E1C72A3038}" srcOrd="0" destOrd="0" presId="urn:microsoft.com/office/officeart/2008/layout/VerticalCurvedList"/>
    <dgm:cxn modelId="{C155FC5B-ED69-4908-B04F-949AA19C8C00}" type="presOf" srcId="{628F11CA-B584-4B55-A84B-709A56C506CE}" destId="{1B40AC39-6C14-40E2-843E-E7A11682AF3E}" srcOrd="0" destOrd="0" presId="urn:microsoft.com/office/officeart/2008/layout/VerticalCurvedList"/>
    <dgm:cxn modelId="{C8ABE79F-CBA6-4D91-B012-49ED9803774B}" type="presOf" srcId="{354077BB-B9A5-49F1-B217-92C95530B112}" destId="{98CEA04C-F7B3-423A-A033-79273EE6DC0C}" srcOrd="0" destOrd="0" presId="urn:microsoft.com/office/officeart/2008/layout/VerticalCurvedList"/>
    <dgm:cxn modelId="{F9DF6025-3BB2-4E37-830C-F63779548210}" type="presOf" srcId="{A3196C35-1366-4DEC-AFA5-FC484CEC4165}" destId="{47E2FBAB-73EC-4676-9D85-7FE0572DF707}" srcOrd="0" destOrd="0" presId="urn:microsoft.com/office/officeart/2008/layout/VerticalCurvedList"/>
    <dgm:cxn modelId="{FA792004-2099-4FC5-A28F-FCB00A118938}" type="presOf" srcId="{DEFF2B79-B7BC-417D-8B00-CE878EADAD3B}" destId="{EB2A02E7-3C0A-4849-81B3-93793DC6F162}" srcOrd="0" destOrd="0" presId="urn:microsoft.com/office/officeart/2008/layout/VerticalCurvedList"/>
    <dgm:cxn modelId="{742B0322-D3C9-473B-A5F5-7B9788AEC880}" srcId="{1FFD7EDD-00FC-41C4-9FA3-86C46E028BFE}" destId="{354077BB-B9A5-49F1-B217-92C95530B112}" srcOrd="0" destOrd="0" parTransId="{7F3246F3-6D27-4EB7-BA01-F689849F7EA4}" sibTransId="{A3196C35-1366-4DEC-AFA5-FC484CEC4165}"/>
    <dgm:cxn modelId="{EC791138-E91D-4B3A-AE6A-B07E6E976E70}" srcId="{1FFD7EDD-00FC-41C4-9FA3-86C46E028BFE}" destId="{5EAFFA54-81F0-49C0-8132-F5FC4876A5DF}" srcOrd="1" destOrd="0" parTransId="{18FE2084-8E94-4DA3-997C-2CB12BD2EF9A}" sibTransId="{5159AA29-38C1-40F9-BD9C-32E5C313F48E}"/>
    <dgm:cxn modelId="{8EB215A8-A6C5-416D-8628-7A10950D25EF}" srcId="{1FFD7EDD-00FC-41C4-9FA3-86C46E028BFE}" destId="{628F11CA-B584-4B55-A84B-709A56C506CE}" srcOrd="3" destOrd="0" parTransId="{E26E729F-74F0-46A9-99E9-400B4AD0CD26}" sibTransId="{3EE5388D-9956-460D-8983-FFF7E87C3C23}"/>
    <dgm:cxn modelId="{57D0DFAB-0678-40A6-8E79-4B0F2214E4F5}" type="presOf" srcId="{5EAFFA54-81F0-49C0-8132-F5FC4876A5DF}" destId="{F4E2E95A-4AFB-4CA0-A074-38A19190F2F9}" srcOrd="0" destOrd="0" presId="urn:microsoft.com/office/officeart/2008/layout/VerticalCurvedList"/>
    <dgm:cxn modelId="{92DEA3EC-6F16-419E-897A-47C1E84D22A8}" type="presOf" srcId="{F1B5ACF7-62A1-415D-B38F-986004001DAA}" destId="{7A59A44C-E7AD-4C07-8A8B-777070788101}" srcOrd="0" destOrd="0" presId="urn:microsoft.com/office/officeart/2008/layout/VerticalCurvedList"/>
    <dgm:cxn modelId="{21166CA8-E427-4FF0-B331-FAA8769474DB}" srcId="{1FFD7EDD-00FC-41C4-9FA3-86C46E028BFE}" destId="{DEFF2B79-B7BC-417D-8B00-CE878EADAD3B}" srcOrd="2" destOrd="0" parTransId="{AFC328C0-9383-4E0D-8773-3EE340D73B0B}" sibTransId="{71E6235A-3EB9-4043-B367-553501DC2136}"/>
    <dgm:cxn modelId="{17E85757-ED5B-4D2C-9241-51DFA5FCE01D}" type="presParOf" srcId="{73F4D72B-1929-4358-9AB8-56E1C72A3038}" destId="{FDD845BA-4E70-4174-A78F-3F3A27779738}" srcOrd="0" destOrd="0" presId="urn:microsoft.com/office/officeart/2008/layout/VerticalCurvedList"/>
    <dgm:cxn modelId="{DA45029E-854F-4A83-A0A0-858C7AD3CCD6}" type="presParOf" srcId="{FDD845BA-4E70-4174-A78F-3F3A27779738}" destId="{EBC24159-F2E8-4FAD-8152-DF0AE3E49C37}" srcOrd="0" destOrd="0" presId="urn:microsoft.com/office/officeart/2008/layout/VerticalCurvedList"/>
    <dgm:cxn modelId="{29F46B05-60BE-463A-8AC6-ACB087B810E6}" type="presParOf" srcId="{EBC24159-F2E8-4FAD-8152-DF0AE3E49C37}" destId="{A461824D-6C60-47B8-8140-645E46BDAE6C}" srcOrd="0" destOrd="0" presId="urn:microsoft.com/office/officeart/2008/layout/VerticalCurvedList"/>
    <dgm:cxn modelId="{E5C1CC7A-8147-4793-AA4C-5A5DC77F4884}" type="presParOf" srcId="{EBC24159-F2E8-4FAD-8152-DF0AE3E49C37}" destId="{47E2FBAB-73EC-4676-9D85-7FE0572DF707}" srcOrd="1" destOrd="0" presId="urn:microsoft.com/office/officeart/2008/layout/VerticalCurvedList"/>
    <dgm:cxn modelId="{71924EF7-4FC2-4E52-90A7-096AE9A5685B}" type="presParOf" srcId="{EBC24159-F2E8-4FAD-8152-DF0AE3E49C37}" destId="{0FEA8C2F-C489-47C3-9EF3-4DEE176249BE}" srcOrd="2" destOrd="0" presId="urn:microsoft.com/office/officeart/2008/layout/VerticalCurvedList"/>
    <dgm:cxn modelId="{1273249C-4F3B-40F0-A1DC-54E10A5FC56B}" type="presParOf" srcId="{EBC24159-F2E8-4FAD-8152-DF0AE3E49C37}" destId="{DB147E82-E2A4-4556-A809-2515079F23A4}" srcOrd="3" destOrd="0" presId="urn:microsoft.com/office/officeart/2008/layout/VerticalCurvedList"/>
    <dgm:cxn modelId="{15188879-8DFF-47A4-8915-B8C5C703E9E5}" type="presParOf" srcId="{FDD845BA-4E70-4174-A78F-3F3A27779738}" destId="{98CEA04C-F7B3-423A-A033-79273EE6DC0C}" srcOrd="1" destOrd="0" presId="urn:microsoft.com/office/officeart/2008/layout/VerticalCurvedList"/>
    <dgm:cxn modelId="{D4C69188-7EAA-4B31-92C9-F1572BDB756E}" type="presParOf" srcId="{FDD845BA-4E70-4174-A78F-3F3A27779738}" destId="{2CDE3CFA-B494-464A-80CE-35E3FBEB1A6C}" srcOrd="2" destOrd="0" presId="urn:microsoft.com/office/officeart/2008/layout/VerticalCurvedList"/>
    <dgm:cxn modelId="{4FD3F952-D255-4DEE-8D0F-FB41E873E23C}" type="presParOf" srcId="{2CDE3CFA-B494-464A-80CE-35E3FBEB1A6C}" destId="{EA40669B-247C-4EC5-BDCE-41A55DEF2291}" srcOrd="0" destOrd="0" presId="urn:microsoft.com/office/officeart/2008/layout/VerticalCurvedList"/>
    <dgm:cxn modelId="{BDA415B0-167F-4A7E-9FEC-9B59539FCBF0}" type="presParOf" srcId="{FDD845BA-4E70-4174-A78F-3F3A27779738}" destId="{F4E2E95A-4AFB-4CA0-A074-38A19190F2F9}" srcOrd="3" destOrd="0" presId="urn:microsoft.com/office/officeart/2008/layout/VerticalCurvedList"/>
    <dgm:cxn modelId="{01B33785-5753-4C80-AFCF-8146BCBA20CC}" type="presParOf" srcId="{FDD845BA-4E70-4174-A78F-3F3A27779738}" destId="{8B226628-CA67-49EE-8049-1F03ADD062DD}" srcOrd="4" destOrd="0" presId="urn:microsoft.com/office/officeart/2008/layout/VerticalCurvedList"/>
    <dgm:cxn modelId="{9AF4E3C0-64C7-4520-B8DF-6DEB3AF6F561}" type="presParOf" srcId="{8B226628-CA67-49EE-8049-1F03ADD062DD}" destId="{1E09441A-2BC2-4C1D-B4F9-62B7046E76C0}" srcOrd="0" destOrd="0" presId="urn:microsoft.com/office/officeart/2008/layout/VerticalCurvedList"/>
    <dgm:cxn modelId="{C2AFA73F-7CD9-4E58-BFD9-77F537116C45}" type="presParOf" srcId="{FDD845BA-4E70-4174-A78F-3F3A27779738}" destId="{EB2A02E7-3C0A-4849-81B3-93793DC6F162}" srcOrd="5" destOrd="0" presId="urn:microsoft.com/office/officeart/2008/layout/VerticalCurvedList"/>
    <dgm:cxn modelId="{7023E5E9-892F-4C1D-86CB-8453D43223DB}" type="presParOf" srcId="{FDD845BA-4E70-4174-A78F-3F3A27779738}" destId="{6F334F4B-0A90-446E-9907-1220A7E161CB}" srcOrd="6" destOrd="0" presId="urn:microsoft.com/office/officeart/2008/layout/VerticalCurvedList"/>
    <dgm:cxn modelId="{E3189785-EE9F-4C86-AC76-952173C313AF}" type="presParOf" srcId="{6F334F4B-0A90-446E-9907-1220A7E161CB}" destId="{7F466EEA-D4FA-4F1B-A7BE-B2F713C39C32}" srcOrd="0" destOrd="0" presId="urn:microsoft.com/office/officeart/2008/layout/VerticalCurvedList"/>
    <dgm:cxn modelId="{61CE7ECD-DE50-43A2-820D-1BD3E4882513}" type="presParOf" srcId="{FDD845BA-4E70-4174-A78F-3F3A27779738}" destId="{1B40AC39-6C14-40E2-843E-E7A11682AF3E}" srcOrd="7" destOrd="0" presId="urn:microsoft.com/office/officeart/2008/layout/VerticalCurvedList"/>
    <dgm:cxn modelId="{CEF36408-814A-45EA-9D75-F7AD9EF8CC40}" type="presParOf" srcId="{FDD845BA-4E70-4174-A78F-3F3A27779738}" destId="{C02C6184-01F7-421D-A390-9D6CA5497E1B}" srcOrd="8" destOrd="0" presId="urn:microsoft.com/office/officeart/2008/layout/VerticalCurvedList"/>
    <dgm:cxn modelId="{68BA86D9-0673-4ADB-8184-8DB84CB8923A}" type="presParOf" srcId="{C02C6184-01F7-421D-A390-9D6CA5497E1B}" destId="{9800C5BB-4EF6-4AA3-8B29-66FFDDFBCFCC}" srcOrd="0" destOrd="0" presId="urn:microsoft.com/office/officeart/2008/layout/VerticalCurvedList"/>
    <dgm:cxn modelId="{B350DC5C-0452-4265-8057-62F5D6A97737}" type="presParOf" srcId="{FDD845BA-4E70-4174-A78F-3F3A27779738}" destId="{7A59A44C-E7AD-4C07-8A8B-777070788101}" srcOrd="9" destOrd="0" presId="urn:microsoft.com/office/officeart/2008/layout/VerticalCurvedList"/>
    <dgm:cxn modelId="{C1A8FF4C-6B42-44EA-B957-14A9950F0AE7}" type="presParOf" srcId="{FDD845BA-4E70-4174-A78F-3F3A27779738}" destId="{0ABADC77-9D31-462C-B8AB-ADAFB69752F4}" srcOrd="10" destOrd="0" presId="urn:microsoft.com/office/officeart/2008/layout/VerticalCurvedList"/>
    <dgm:cxn modelId="{F1ECC595-BBA9-4941-8802-6A0F7190FC64}" type="presParOf" srcId="{0ABADC77-9D31-462C-B8AB-ADAFB69752F4}" destId="{C182F456-EE32-4BEE-B6D6-7298632DAFBC}" srcOrd="0" destOrd="0" presId="urn:microsoft.com/office/officeart/2008/layout/VerticalCurv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2FBAB-73EC-4676-9D85-7FE0572DF707}">
      <dsp:nvSpPr>
        <dsp:cNvPr id="0" name=""/>
        <dsp:cNvSpPr/>
      </dsp:nvSpPr>
      <dsp:spPr>
        <a:xfrm>
          <a:off x="-4616870" y="-707833"/>
          <a:ext cx="5499585" cy="5499585"/>
        </a:xfrm>
        <a:prstGeom prst="blockArc">
          <a:avLst>
            <a:gd name="adj1" fmla="val 18900000"/>
            <a:gd name="adj2" fmla="val 2700000"/>
            <a:gd name="adj3" fmla="val 393"/>
          </a:avLst>
        </a:pr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CEA04C-F7B3-423A-A033-79273EE6DC0C}">
      <dsp:nvSpPr>
        <dsp:cNvPr id="0" name=""/>
        <dsp:cNvSpPr/>
      </dsp:nvSpPr>
      <dsp:spPr>
        <a:xfrm>
          <a:off x="441879" y="216026"/>
          <a:ext cx="5659924" cy="510653"/>
        </a:xfrm>
        <a:prstGeom prst="rect">
          <a:avLst/>
        </a:prstGeom>
        <a:gradFill rotWithShape="0">
          <a:gsLst>
            <a:gs pos="0">
              <a:schemeClr val="accent2">
                <a:hueOff val="0"/>
                <a:satOff val="0"/>
                <a:lumOff val="0"/>
                <a:alphaOff val="0"/>
                <a:tint val="79000"/>
                <a:satMod val="180000"/>
              </a:schemeClr>
            </a:gs>
            <a:gs pos="65000">
              <a:schemeClr val="accent2">
                <a:hueOff val="0"/>
                <a:satOff val="0"/>
                <a:lumOff val="0"/>
                <a:alphaOff val="0"/>
                <a:tint val="52000"/>
                <a:satMod val="250000"/>
              </a:schemeClr>
            </a:gs>
            <a:gs pos="100000">
              <a:schemeClr val="accent2">
                <a:hueOff val="0"/>
                <a:satOff val="0"/>
                <a:lumOff val="0"/>
                <a:alphaOff val="0"/>
                <a:tint val="29000"/>
                <a:satMod val="300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5331"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Times New Roman" panose="02020603050405020304" pitchFamily="18" charset="0"/>
              <a:cs typeface="Times New Roman" panose="02020603050405020304" pitchFamily="18" charset="0"/>
            </a:rPr>
            <a:t>a) </a:t>
          </a:r>
          <a:r>
            <a:rPr lang="vi-VN" sz="1800" b="0" i="0" kern="1200" dirty="0">
              <a:latin typeface="Times New Roman" panose="02020603050405020304" pitchFamily="18" charset="0"/>
              <a:cs typeface="Times New Roman" panose="02020603050405020304" pitchFamily="18" charset="0"/>
            </a:rPr>
            <a:t>Cố gắng học tập, rèn luyện để trở thành người có ích cho gia đình, quê hương, đất nước.</a:t>
          </a:r>
          <a:endParaRPr lang="en-US" sz="1800" kern="1200" dirty="0">
            <a:latin typeface="Times New Roman" panose="02020603050405020304" pitchFamily="18" charset="0"/>
            <a:cs typeface="Times New Roman" panose="02020603050405020304" pitchFamily="18" charset="0"/>
          </a:endParaRPr>
        </a:p>
      </dsp:txBody>
      <dsp:txXfrm>
        <a:off x="441879" y="216026"/>
        <a:ext cx="5659924" cy="510653"/>
      </dsp:txXfrm>
    </dsp:sp>
    <dsp:sp modelId="{EA40669B-247C-4EC5-BDCE-41A55DEF2291}">
      <dsp:nvSpPr>
        <dsp:cNvPr id="0" name=""/>
        <dsp:cNvSpPr/>
      </dsp:nvSpPr>
      <dsp:spPr>
        <a:xfrm>
          <a:off x="67220" y="191331"/>
          <a:ext cx="638316" cy="638316"/>
        </a:xfrm>
        <a:prstGeom prst="ellipse">
          <a:avLst/>
        </a:prstGeom>
        <a:gradFill rotWithShape="0">
          <a:gsLst>
            <a:gs pos="0">
              <a:schemeClr val="lt1">
                <a:hueOff val="0"/>
                <a:satOff val="0"/>
                <a:lumOff val="0"/>
                <a:alphaOff val="0"/>
                <a:tint val="79000"/>
                <a:satMod val="180000"/>
              </a:schemeClr>
            </a:gs>
            <a:gs pos="65000">
              <a:schemeClr val="lt1">
                <a:hueOff val="0"/>
                <a:satOff val="0"/>
                <a:lumOff val="0"/>
                <a:alphaOff val="0"/>
                <a:tint val="52000"/>
                <a:satMod val="250000"/>
              </a:schemeClr>
            </a:gs>
            <a:gs pos="100000">
              <a:schemeClr val="lt1">
                <a:hueOff val="0"/>
                <a:satOff val="0"/>
                <a:lumOff val="0"/>
                <a:alphaOff val="0"/>
                <a:tint val="29000"/>
                <a:satMod val="300000"/>
              </a:schemeClr>
            </a:gs>
          </a:gsLst>
          <a:lin ang="16200000" scaled="0"/>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4E2E95A-4AFB-4CA0-A074-38A19190F2F9}">
      <dsp:nvSpPr>
        <dsp:cNvPr id="0" name=""/>
        <dsp:cNvSpPr/>
      </dsp:nvSpPr>
      <dsp:spPr>
        <a:xfrm>
          <a:off x="752297" y="1020897"/>
          <a:ext cx="5294005" cy="510653"/>
        </a:xfrm>
        <a:prstGeom prst="rect">
          <a:avLst/>
        </a:prstGeom>
        <a:gradFill rotWithShape="0">
          <a:gsLst>
            <a:gs pos="0">
              <a:schemeClr val="accent2">
                <a:hueOff val="-683991"/>
                <a:satOff val="-5864"/>
                <a:lumOff val="4313"/>
                <a:alphaOff val="0"/>
                <a:tint val="79000"/>
                <a:satMod val="180000"/>
              </a:schemeClr>
            </a:gs>
            <a:gs pos="65000">
              <a:schemeClr val="accent2">
                <a:hueOff val="-683991"/>
                <a:satOff val="-5864"/>
                <a:lumOff val="4313"/>
                <a:alphaOff val="0"/>
                <a:tint val="52000"/>
                <a:satMod val="250000"/>
              </a:schemeClr>
            </a:gs>
            <a:gs pos="100000">
              <a:schemeClr val="accent2">
                <a:hueOff val="-683991"/>
                <a:satOff val="-5864"/>
                <a:lumOff val="4313"/>
                <a:alphaOff val="0"/>
                <a:tint val="29000"/>
                <a:satMod val="300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5331"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Times New Roman" panose="02020603050405020304" pitchFamily="18" charset="0"/>
              <a:cs typeface="Times New Roman" panose="02020603050405020304" pitchFamily="18" charset="0"/>
            </a:rPr>
            <a:t>b) </a:t>
          </a:r>
          <a:r>
            <a:rPr lang="en-US" sz="1800" b="0" i="0" kern="1200" dirty="0" err="1">
              <a:latin typeface="Times New Roman" panose="02020603050405020304" pitchFamily="18" charset="0"/>
              <a:cs typeface="Times New Roman" panose="02020603050405020304" pitchFamily="18" charset="0"/>
            </a:rPr>
            <a:t>Không</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coi</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trọng</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các</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kỉ</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vật</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của</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gia</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đình</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dòng</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họ</a:t>
          </a:r>
          <a:r>
            <a:rPr lang="en-US" sz="1800" b="0" i="0" kern="1200" dirty="0">
              <a:latin typeface="Times New Roman" panose="02020603050405020304" pitchFamily="18" charset="0"/>
              <a:cs typeface="Times New Roman" panose="02020603050405020304" pitchFamily="18" charset="0"/>
            </a:rPr>
            <a:t>.</a:t>
          </a:r>
          <a:endParaRPr lang="en-US" sz="1800" kern="1200" dirty="0">
            <a:latin typeface="Times New Roman" panose="02020603050405020304" pitchFamily="18" charset="0"/>
            <a:cs typeface="Times New Roman" panose="02020603050405020304" pitchFamily="18" charset="0"/>
          </a:endParaRPr>
        </a:p>
      </dsp:txBody>
      <dsp:txXfrm>
        <a:off x="752297" y="1020897"/>
        <a:ext cx="5294005" cy="510653"/>
      </dsp:txXfrm>
    </dsp:sp>
    <dsp:sp modelId="{1E09441A-2BC2-4C1D-B4F9-62B7046E76C0}">
      <dsp:nvSpPr>
        <dsp:cNvPr id="0" name=""/>
        <dsp:cNvSpPr/>
      </dsp:nvSpPr>
      <dsp:spPr>
        <a:xfrm>
          <a:off x="296073" y="917752"/>
          <a:ext cx="638316" cy="638316"/>
        </a:xfrm>
        <a:prstGeom prst="ellipse">
          <a:avLst/>
        </a:prstGeom>
        <a:blipFill rotWithShape="0">
          <a:blip xmlns:r="http://schemas.openxmlformats.org/officeDocument/2006/relationships" r:embed="rId1"/>
          <a:stretch>
            <a:fillRect/>
          </a:stretch>
        </a:blipFill>
        <a:ln w="9525" cap="flat" cmpd="sng" algn="ctr">
          <a:solidFill>
            <a:schemeClr val="accent2">
              <a:hueOff val="-683991"/>
              <a:satOff val="-5864"/>
              <a:lumOff val="4313"/>
              <a:alphaOff val="0"/>
            </a:schemeClr>
          </a:solidFill>
          <a:prstDash val="solid"/>
        </a:ln>
        <a:effectLst/>
      </dsp:spPr>
      <dsp:style>
        <a:lnRef idx="1">
          <a:scrgbClr r="0" g="0" b="0"/>
        </a:lnRef>
        <a:fillRef idx="2">
          <a:scrgbClr r="0" g="0" b="0"/>
        </a:fillRef>
        <a:effectRef idx="0">
          <a:scrgbClr r="0" g="0" b="0"/>
        </a:effectRef>
        <a:fontRef idx="minor"/>
      </dsp:style>
    </dsp:sp>
    <dsp:sp modelId="{EB2A02E7-3C0A-4849-81B3-93793DC6F162}">
      <dsp:nvSpPr>
        <dsp:cNvPr id="0" name=""/>
        <dsp:cNvSpPr/>
      </dsp:nvSpPr>
      <dsp:spPr>
        <a:xfrm>
          <a:off x="864605" y="1786632"/>
          <a:ext cx="5181697" cy="510653"/>
        </a:xfrm>
        <a:prstGeom prst="rect">
          <a:avLst/>
        </a:prstGeom>
        <a:gradFill rotWithShape="0">
          <a:gsLst>
            <a:gs pos="0">
              <a:schemeClr val="accent2">
                <a:hueOff val="-1367982"/>
                <a:satOff val="-11729"/>
                <a:lumOff val="8626"/>
                <a:alphaOff val="0"/>
                <a:tint val="79000"/>
                <a:satMod val="180000"/>
              </a:schemeClr>
            </a:gs>
            <a:gs pos="65000">
              <a:schemeClr val="accent2">
                <a:hueOff val="-1367982"/>
                <a:satOff val="-11729"/>
                <a:lumOff val="8626"/>
                <a:alphaOff val="0"/>
                <a:tint val="52000"/>
                <a:satMod val="250000"/>
              </a:schemeClr>
            </a:gs>
            <a:gs pos="100000">
              <a:schemeClr val="accent2">
                <a:hueOff val="-1367982"/>
                <a:satOff val="-11729"/>
                <a:lumOff val="8626"/>
                <a:alphaOff val="0"/>
                <a:tint val="29000"/>
                <a:satMod val="300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5331"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Times New Roman" panose="02020603050405020304" pitchFamily="18" charset="0"/>
              <a:cs typeface="Times New Roman" panose="02020603050405020304" pitchFamily="18" charset="0"/>
            </a:rPr>
            <a:t>c) </a:t>
          </a:r>
          <a:r>
            <a:rPr lang="en-US" sz="1800" b="0" i="0" kern="1200" dirty="0" err="1">
              <a:latin typeface="Times New Roman" panose="02020603050405020304" pitchFamily="18" charset="0"/>
              <a:cs typeface="Times New Roman" panose="02020603050405020304" pitchFamily="18" charset="0"/>
            </a:rPr>
            <a:t>Gìn</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giữ</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nền</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nếp</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tốt</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của</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gia</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đình</a:t>
          </a:r>
          <a:r>
            <a:rPr lang="en-US" sz="1800" b="0" i="0" kern="1200" dirty="0">
              <a:latin typeface="Times New Roman" panose="02020603050405020304" pitchFamily="18" charset="0"/>
              <a:cs typeface="Times New Roman" panose="02020603050405020304" pitchFamily="18" charset="0"/>
            </a:rPr>
            <a:t>.</a:t>
          </a:r>
          <a:endParaRPr lang="en-US" sz="1800" kern="1200" dirty="0">
            <a:latin typeface="Times New Roman" panose="02020603050405020304" pitchFamily="18" charset="0"/>
            <a:cs typeface="Times New Roman" panose="02020603050405020304" pitchFamily="18" charset="0"/>
          </a:endParaRPr>
        </a:p>
      </dsp:txBody>
      <dsp:txXfrm>
        <a:off x="864605" y="1786632"/>
        <a:ext cx="5181697" cy="510653"/>
      </dsp:txXfrm>
    </dsp:sp>
    <dsp:sp modelId="{7F466EEA-D4FA-4F1B-A7BE-B2F713C39C32}">
      <dsp:nvSpPr>
        <dsp:cNvPr id="0" name=""/>
        <dsp:cNvSpPr/>
      </dsp:nvSpPr>
      <dsp:spPr>
        <a:xfrm>
          <a:off x="545447" y="1722800"/>
          <a:ext cx="638316" cy="638316"/>
        </a:xfrm>
        <a:prstGeom prst="ellipse">
          <a:avLst/>
        </a:prstGeom>
        <a:gradFill rotWithShape="0">
          <a:gsLst>
            <a:gs pos="0">
              <a:schemeClr val="lt1">
                <a:hueOff val="0"/>
                <a:satOff val="0"/>
                <a:lumOff val="0"/>
                <a:alphaOff val="0"/>
                <a:tint val="79000"/>
                <a:satMod val="180000"/>
              </a:schemeClr>
            </a:gs>
            <a:gs pos="65000">
              <a:schemeClr val="lt1">
                <a:hueOff val="0"/>
                <a:satOff val="0"/>
                <a:lumOff val="0"/>
                <a:alphaOff val="0"/>
                <a:tint val="52000"/>
                <a:satMod val="250000"/>
              </a:schemeClr>
            </a:gs>
            <a:gs pos="100000">
              <a:schemeClr val="lt1">
                <a:hueOff val="0"/>
                <a:satOff val="0"/>
                <a:lumOff val="0"/>
                <a:alphaOff val="0"/>
                <a:tint val="29000"/>
                <a:satMod val="300000"/>
              </a:schemeClr>
            </a:gs>
          </a:gsLst>
          <a:lin ang="16200000" scaled="0"/>
        </a:gradFill>
        <a:ln w="9525" cap="flat" cmpd="sng" algn="ctr">
          <a:solidFill>
            <a:schemeClr val="accent2">
              <a:hueOff val="-1367982"/>
              <a:satOff val="-11729"/>
              <a:lumOff val="8626"/>
              <a:alphaOff val="0"/>
            </a:schemeClr>
          </a:solidFill>
          <a:prstDash val="solid"/>
        </a:ln>
        <a:effectLst/>
      </dsp:spPr>
      <dsp:style>
        <a:lnRef idx="1">
          <a:scrgbClr r="0" g="0" b="0"/>
        </a:lnRef>
        <a:fillRef idx="2">
          <a:scrgbClr r="0" g="0" b="0"/>
        </a:fillRef>
        <a:effectRef idx="0">
          <a:scrgbClr r="0" g="0" b="0"/>
        </a:effectRef>
        <a:fontRef idx="minor"/>
      </dsp:style>
    </dsp:sp>
    <dsp:sp modelId="{1B40AC39-6C14-40E2-843E-E7A11682AF3E}">
      <dsp:nvSpPr>
        <dsp:cNvPr id="0" name=""/>
        <dsp:cNvSpPr/>
      </dsp:nvSpPr>
      <dsp:spPr>
        <a:xfrm>
          <a:off x="752297" y="2552367"/>
          <a:ext cx="5294005" cy="510653"/>
        </a:xfrm>
        <a:prstGeom prst="rect">
          <a:avLst/>
        </a:prstGeom>
        <a:gradFill rotWithShape="0">
          <a:gsLst>
            <a:gs pos="0">
              <a:schemeClr val="accent2">
                <a:hueOff val="-2051972"/>
                <a:satOff val="-17593"/>
                <a:lumOff val="12940"/>
                <a:alphaOff val="0"/>
                <a:tint val="79000"/>
                <a:satMod val="180000"/>
              </a:schemeClr>
            </a:gs>
            <a:gs pos="65000">
              <a:schemeClr val="accent2">
                <a:hueOff val="-2051972"/>
                <a:satOff val="-17593"/>
                <a:lumOff val="12940"/>
                <a:alphaOff val="0"/>
                <a:tint val="52000"/>
                <a:satMod val="250000"/>
              </a:schemeClr>
            </a:gs>
            <a:gs pos="100000">
              <a:schemeClr val="accent2">
                <a:hueOff val="-2051972"/>
                <a:satOff val="-17593"/>
                <a:lumOff val="12940"/>
                <a:alphaOff val="0"/>
                <a:tint val="29000"/>
                <a:satMod val="300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5331"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Times New Roman" panose="02020603050405020304" pitchFamily="18" charset="0"/>
              <a:cs typeface="Times New Roman" panose="02020603050405020304" pitchFamily="18" charset="0"/>
            </a:rPr>
            <a:t>d) </a:t>
          </a:r>
          <a:r>
            <a:rPr lang="en-US" sz="1800" b="0" i="0" kern="1200" dirty="0" err="1">
              <a:latin typeface="Times New Roman" panose="02020603050405020304" pitchFamily="18" charset="0"/>
              <a:cs typeface="Times New Roman" panose="02020603050405020304" pitchFamily="18" charset="0"/>
            </a:rPr>
            <a:t>Thăm</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mộ</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tổ</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tiên</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ông</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bà</a:t>
          </a:r>
          <a:r>
            <a:rPr lang="en-US" sz="1800" b="0" i="0" kern="1200" dirty="0">
              <a:latin typeface="Times New Roman" panose="02020603050405020304" pitchFamily="18" charset="0"/>
              <a:cs typeface="Times New Roman" panose="02020603050405020304" pitchFamily="18" charset="0"/>
            </a:rPr>
            <a:t>. </a:t>
          </a:r>
          <a:endParaRPr lang="en-US" sz="1800" kern="1200" dirty="0">
            <a:latin typeface="Times New Roman" panose="02020603050405020304" pitchFamily="18" charset="0"/>
            <a:cs typeface="Times New Roman" panose="02020603050405020304" pitchFamily="18" charset="0"/>
          </a:endParaRPr>
        </a:p>
      </dsp:txBody>
      <dsp:txXfrm>
        <a:off x="752297" y="2552367"/>
        <a:ext cx="5294005" cy="510653"/>
      </dsp:txXfrm>
    </dsp:sp>
    <dsp:sp modelId="{9800C5BB-4EF6-4AA3-8B29-66FFDDFBCFCC}">
      <dsp:nvSpPr>
        <dsp:cNvPr id="0" name=""/>
        <dsp:cNvSpPr/>
      </dsp:nvSpPr>
      <dsp:spPr>
        <a:xfrm>
          <a:off x="433139" y="2488535"/>
          <a:ext cx="638316" cy="638316"/>
        </a:xfrm>
        <a:prstGeom prst="ellipse">
          <a:avLst/>
        </a:prstGeom>
        <a:gradFill rotWithShape="0">
          <a:gsLst>
            <a:gs pos="0">
              <a:schemeClr val="lt1">
                <a:hueOff val="0"/>
                <a:satOff val="0"/>
                <a:lumOff val="0"/>
                <a:alphaOff val="0"/>
                <a:tint val="79000"/>
                <a:satMod val="180000"/>
              </a:schemeClr>
            </a:gs>
            <a:gs pos="65000">
              <a:schemeClr val="lt1">
                <a:hueOff val="0"/>
                <a:satOff val="0"/>
                <a:lumOff val="0"/>
                <a:alphaOff val="0"/>
                <a:tint val="52000"/>
                <a:satMod val="250000"/>
              </a:schemeClr>
            </a:gs>
            <a:gs pos="100000">
              <a:schemeClr val="lt1">
                <a:hueOff val="0"/>
                <a:satOff val="0"/>
                <a:lumOff val="0"/>
                <a:alphaOff val="0"/>
                <a:tint val="29000"/>
                <a:satMod val="300000"/>
              </a:schemeClr>
            </a:gs>
          </a:gsLst>
          <a:lin ang="16200000" scaled="0"/>
        </a:gradFill>
        <a:ln w="9525" cap="flat" cmpd="sng" algn="ctr">
          <a:solidFill>
            <a:schemeClr val="accent2">
              <a:hueOff val="-2051972"/>
              <a:satOff val="-17593"/>
              <a:lumOff val="12940"/>
              <a:alphaOff val="0"/>
            </a:schemeClr>
          </a:solidFill>
          <a:prstDash val="solid"/>
        </a:ln>
        <a:effectLst/>
      </dsp:spPr>
      <dsp:style>
        <a:lnRef idx="1">
          <a:scrgbClr r="0" g="0" b="0"/>
        </a:lnRef>
        <a:fillRef idx="2">
          <a:scrgbClr r="0" g="0" b="0"/>
        </a:fillRef>
        <a:effectRef idx="0">
          <a:scrgbClr r="0" g="0" b="0"/>
        </a:effectRef>
        <a:fontRef idx="minor"/>
      </dsp:style>
    </dsp:sp>
    <dsp:sp modelId="{7A59A44C-E7AD-4C07-8A8B-777070788101}">
      <dsp:nvSpPr>
        <dsp:cNvPr id="0" name=""/>
        <dsp:cNvSpPr/>
      </dsp:nvSpPr>
      <dsp:spPr>
        <a:xfrm>
          <a:off x="386378" y="3318101"/>
          <a:ext cx="5659924" cy="510653"/>
        </a:xfrm>
        <a:prstGeom prst="rect">
          <a:avLst/>
        </a:prstGeom>
        <a:gradFill rotWithShape="0">
          <a:gsLst>
            <a:gs pos="0">
              <a:schemeClr val="accent2">
                <a:hueOff val="-2735963"/>
                <a:satOff val="-23457"/>
                <a:lumOff val="17253"/>
                <a:alphaOff val="0"/>
                <a:tint val="79000"/>
                <a:satMod val="180000"/>
              </a:schemeClr>
            </a:gs>
            <a:gs pos="65000">
              <a:schemeClr val="accent2">
                <a:hueOff val="-2735963"/>
                <a:satOff val="-23457"/>
                <a:lumOff val="17253"/>
                <a:alphaOff val="0"/>
                <a:tint val="52000"/>
                <a:satMod val="250000"/>
              </a:schemeClr>
            </a:gs>
            <a:gs pos="100000">
              <a:schemeClr val="accent2">
                <a:hueOff val="-2735963"/>
                <a:satOff val="-23457"/>
                <a:lumOff val="17253"/>
                <a:alphaOff val="0"/>
                <a:tint val="29000"/>
                <a:satMod val="300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5331" tIns="45720" rIns="45720" bIns="45720" numCol="1" spcCol="1270" anchor="ctr" anchorCtr="0">
          <a:noAutofit/>
        </a:bodyPr>
        <a:lstStyle/>
        <a:p>
          <a:pPr marL="0" lvl="0" indent="0" algn="l" defTabSz="800100">
            <a:lnSpc>
              <a:spcPct val="90000"/>
            </a:lnSpc>
            <a:spcBef>
              <a:spcPct val="0"/>
            </a:spcBef>
            <a:spcAft>
              <a:spcPct val="35000"/>
            </a:spcAft>
            <a:buNone/>
          </a:pPr>
          <a:r>
            <a:rPr lang="vi-VN" sz="1800" b="0" i="0" kern="1200" dirty="0">
              <a:latin typeface="Times New Roman" panose="02020603050405020304" pitchFamily="18" charset="0"/>
              <a:cs typeface="Times New Roman" panose="02020603050405020304" pitchFamily="18" charset="0"/>
            </a:rPr>
            <a:t>đ) Dù ở xa nhưng mỗi dịp giỗ, Tết đều không quên </a:t>
          </a:r>
          <a:r>
            <a:rPr lang="en-US" sz="1800" b="0" i="0" kern="1200" dirty="0" err="1">
              <a:latin typeface="Times New Roman" panose="02020603050405020304" pitchFamily="18" charset="0"/>
              <a:cs typeface="Times New Roman" panose="02020603050405020304" pitchFamily="18" charset="0"/>
            </a:rPr>
            <a:t>gọi</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điện</a:t>
          </a:r>
          <a:r>
            <a:rPr lang="en-US" sz="1800" b="0" i="0" kern="1200" dirty="0">
              <a:latin typeface="Times New Roman" panose="02020603050405020304" pitchFamily="18" charset="0"/>
              <a:cs typeface="Times New Roman" panose="02020603050405020304" pitchFamily="18" charset="0"/>
            </a:rPr>
            <a:t> </a:t>
          </a:r>
          <a:r>
            <a:rPr lang="en-US" sz="1800" b="0" i="0" kern="1200" dirty="0" err="1">
              <a:latin typeface="Times New Roman" panose="02020603050405020304" pitchFamily="18" charset="0"/>
              <a:cs typeface="Times New Roman" panose="02020603050405020304" pitchFamily="18" charset="0"/>
            </a:rPr>
            <a:t>thoại</a:t>
          </a:r>
          <a:r>
            <a:rPr lang="en-US" sz="1800" b="0" i="0" kern="1200" dirty="0">
              <a:latin typeface="Times New Roman" panose="02020603050405020304" pitchFamily="18" charset="0"/>
              <a:cs typeface="Times New Roman" panose="02020603050405020304" pitchFamily="18" charset="0"/>
            </a:rPr>
            <a:t> </a:t>
          </a:r>
          <a:r>
            <a:rPr lang="vi-VN" sz="1800" b="0" i="0" kern="1200" dirty="0">
              <a:latin typeface="Times New Roman" panose="02020603050405020304" pitchFamily="18" charset="0"/>
              <a:cs typeface="Times New Roman" panose="02020603050405020304" pitchFamily="18" charset="0"/>
            </a:rPr>
            <a:t>về thăm hỏi gia đình, họ hàng.</a:t>
          </a:r>
          <a:endParaRPr lang="en-US" sz="1800" kern="1200" dirty="0">
            <a:latin typeface="Times New Roman" panose="02020603050405020304" pitchFamily="18" charset="0"/>
            <a:cs typeface="Times New Roman" panose="02020603050405020304" pitchFamily="18" charset="0"/>
          </a:endParaRPr>
        </a:p>
      </dsp:txBody>
      <dsp:txXfrm>
        <a:off x="386378" y="3318101"/>
        <a:ext cx="5659924" cy="510653"/>
      </dsp:txXfrm>
    </dsp:sp>
    <dsp:sp modelId="{C182F456-EE32-4BEE-B6D6-7298632DAFBC}">
      <dsp:nvSpPr>
        <dsp:cNvPr id="0" name=""/>
        <dsp:cNvSpPr/>
      </dsp:nvSpPr>
      <dsp:spPr>
        <a:xfrm>
          <a:off x="67220" y="3254270"/>
          <a:ext cx="638316" cy="638316"/>
        </a:xfrm>
        <a:prstGeom prst="ellipse">
          <a:avLst/>
        </a:prstGeom>
        <a:gradFill rotWithShape="0">
          <a:gsLst>
            <a:gs pos="0">
              <a:schemeClr val="lt1">
                <a:hueOff val="0"/>
                <a:satOff val="0"/>
                <a:lumOff val="0"/>
                <a:alphaOff val="0"/>
                <a:tint val="79000"/>
                <a:satMod val="180000"/>
              </a:schemeClr>
            </a:gs>
            <a:gs pos="65000">
              <a:schemeClr val="lt1">
                <a:hueOff val="0"/>
                <a:satOff val="0"/>
                <a:lumOff val="0"/>
                <a:alphaOff val="0"/>
                <a:tint val="52000"/>
                <a:satMod val="250000"/>
              </a:schemeClr>
            </a:gs>
            <a:gs pos="100000">
              <a:schemeClr val="lt1">
                <a:hueOff val="0"/>
                <a:satOff val="0"/>
                <a:lumOff val="0"/>
                <a:alphaOff val="0"/>
                <a:tint val="29000"/>
                <a:satMod val="300000"/>
              </a:schemeClr>
            </a:gs>
          </a:gsLst>
          <a:lin ang="16200000" scaled="0"/>
        </a:gradFill>
        <a:ln w="9525" cap="flat" cmpd="sng" algn="ctr">
          <a:solidFill>
            <a:schemeClr val="accent2">
              <a:hueOff val="-2735963"/>
              <a:satOff val="-23457"/>
              <a:lumOff val="17253"/>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8EDF8-E22C-4D79-9B7B-D2700DDDFEDF}" type="datetimeFigureOut">
              <a:rPr lang="zh-CN" altLang="en-US" smtClean="0"/>
              <a:pPr/>
              <a:t>2021/11/5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E08DF-DA78-46F4-852F-0D5173D95A43}" type="slidenum">
              <a:rPr lang="zh-CN" altLang="en-US" smtClean="0"/>
              <a:pPr/>
              <a:t>‹#›</a:t>
            </a:fld>
            <a:endParaRPr lang="zh-CN" altLang="en-US"/>
          </a:p>
        </p:txBody>
      </p:sp>
    </p:spTree>
    <p:extLst>
      <p:ext uri="{BB962C8B-B14F-4D97-AF65-F5344CB8AC3E}">
        <p14:creationId xmlns:p14="http://schemas.microsoft.com/office/powerpoint/2010/main" xmlns="" val="90549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a:t>
            </a:fld>
            <a:endParaRPr lang="zh-CN" altLang="en-US"/>
          </a:p>
        </p:txBody>
      </p:sp>
    </p:spTree>
    <p:extLst>
      <p:ext uri="{BB962C8B-B14F-4D97-AF65-F5344CB8AC3E}">
        <p14:creationId xmlns:p14="http://schemas.microsoft.com/office/powerpoint/2010/main" xmlns="" val="3395080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12</a:t>
            </a:fld>
            <a:endParaRPr lang="zh-CN" altLang="en-US"/>
          </a:p>
        </p:txBody>
      </p:sp>
    </p:spTree>
    <p:extLst>
      <p:ext uri="{BB962C8B-B14F-4D97-AF65-F5344CB8AC3E}">
        <p14:creationId xmlns:p14="http://schemas.microsoft.com/office/powerpoint/2010/main" xmlns="" val="1453031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13</a:t>
            </a:fld>
            <a:endParaRPr lang="zh-CN" altLang="en-US"/>
          </a:p>
        </p:txBody>
      </p:sp>
    </p:spTree>
    <p:extLst>
      <p:ext uri="{BB962C8B-B14F-4D97-AF65-F5344CB8AC3E}">
        <p14:creationId xmlns:p14="http://schemas.microsoft.com/office/powerpoint/2010/main" xmlns="" val="2909547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14</a:t>
            </a:fld>
            <a:endParaRPr lang="zh-CN" altLang="en-US"/>
          </a:p>
        </p:txBody>
      </p:sp>
    </p:spTree>
    <p:extLst>
      <p:ext uri="{BB962C8B-B14F-4D97-AF65-F5344CB8AC3E}">
        <p14:creationId xmlns:p14="http://schemas.microsoft.com/office/powerpoint/2010/main" xmlns="" val="122852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15</a:t>
            </a:fld>
            <a:endParaRPr lang="zh-CN" altLang="en-US"/>
          </a:p>
        </p:txBody>
      </p:sp>
    </p:spTree>
    <p:extLst>
      <p:ext uri="{BB962C8B-B14F-4D97-AF65-F5344CB8AC3E}">
        <p14:creationId xmlns:p14="http://schemas.microsoft.com/office/powerpoint/2010/main" xmlns="" val="2099633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16</a:t>
            </a:fld>
            <a:endParaRPr lang="zh-CN" altLang="en-US"/>
          </a:p>
        </p:txBody>
      </p:sp>
    </p:spTree>
    <p:extLst>
      <p:ext uri="{BB962C8B-B14F-4D97-AF65-F5344CB8AC3E}">
        <p14:creationId xmlns:p14="http://schemas.microsoft.com/office/powerpoint/2010/main" xmlns="" val="2459389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17</a:t>
            </a:fld>
            <a:endParaRPr lang="zh-CN" altLang="en-US"/>
          </a:p>
        </p:txBody>
      </p:sp>
    </p:spTree>
    <p:extLst>
      <p:ext uri="{BB962C8B-B14F-4D97-AF65-F5344CB8AC3E}">
        <p14:creationId xmlns:p14="http://schemas.microsoft.com/office/powerpoint/2010/main" xmlns="" val="1460263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18</a:t>
            </a:fld>
            <a:endParaRPr lang="zh-CN" altLang="en-US"/>
          </a:p>
        </p:txBody>
      </p:sp>
    </p:spTree>
    <p:extLst>
      <p:ext uri="{BB962C8B-B14F-4D97-AF65-F5344CB8AC3E}">
        <p14:creationId xmlns:p14="http://schemas.microsoft.com/office/powerpoint/2010/main" xmlns="" val="3209633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19</a:t>
            </a:fld>
            <a:endParaRPr lang="zh-CN" altLang="en-US"/>
          </a:p>
        </p:txBody>
      </p:sp>
    </p:spTree>
    <p:extLst>
      <p:ext uri="{BB962C8B-B14F-4D97-AF65-F5344CB8AC3E}">
        <p14:creationId xmlns:p14="http://schemas.microsoft.com/office/powerpoint/2010/main" xmlns="" val="2887943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20</a:t>
            </a:fld>
            <a:endParaRPr lang="zh-CN" altLang="en-US"/>
          </a:p>
        </p:txBody>
      </p:sp>
    </p:spTree>
    <p:extLst>
      <p:ext uri="{BB962C8B-B14F-4D97-AF65-F5344CB8AC3E}">
        <p14:creationId xmlns:p14="http://schemas.microsoft.com/office/powerpoint/2010/main" xmlns="" val="2177519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21</a:t>
            </a:fld>
            <a:endParaRPr lang="zh-CN" altLang="en-US"/>
          </a:p>
        </p:txBody>
      </p:sp>
    </p:spTree>
    <p:extLst>
      <p:ext uri="{BB962C8B-B14F-4D97-AF65-F5344CB8AC3E}">
        <p14:creationId xmlns:p14="http://schemas.microsoft.com/office/powerpoint/2010/main" xmlns="" val="360241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3</a:t>
            </a:fld>
            <a:endParaRPr lang="zh-CN" altLang="en-US"/>
          </a:p>
        </p:txBody>
      </p:sp>
    </p:spTree>
    <p:extLst>
      <p:ext uri="{BB962C8B-B14F-4D97-AF65-F5344CB8AC3E}">
        <p14:creationId xmlns:p14="http://schemas.microsoft.com/office/powerpoint/2010/main" xmlns="" val="2574429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26</a:t>
            </a:fld>
            <a:endParaRPr lang="zh-CN" altLang="en-US"/>
          </a:p>
        </p:txBody>
      </p:sp>
    </p:spTree>
    <p:extLst>
      <p:ext uri="{BB962C8B-B14F-4D97-AF65-F5344CB8AC3E}">
        <p14:creationId xmlns:p14="http://schemas.microsoft.com/office/powerpoint/2010/main" xmlns="" val="916302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27</a:t>
            </a:fld>
            <a:endParaRPr lang="zh-CN" altLang="en-US"/>
          </a:p>
        </p:txBody>
      </p:sp>
    </p:spTree>
    <p:extLst>
      <p:ext uri="{BB962C8B-B14F-4D97-AF65-F5344CB8AC3E}">
        <p14:creationId xmlns:p14="http://schemas.microsoft.com/office/powerpoint/2010/main" xmlns="" val="2887805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4</a:t>
            </a:fld>
            <a:endParaRPr lang="zh-CN" altLang="en-US"/>
          </a:p>
        </p:txBody>
      </p:sp>
    </p:spTree>
    <p:extLst>
      <p:ext uri="{BB962C8B-B14F-4D97-AF65-F5344CB8AC3E}">
        <p14:creationId xmlns:p14="http://schemas.microsoft.com/office/powerpoint/2010/main" xmlns="" val="1177539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6</a:t>
            </a:fld>
            <a:endParaRPr lang="zh-CN" altLang="en-US"/>
          </a:p>
        </p:txBody>
      </p:sp>
    </p:spTree>
    <p:extLst>
      <p:ext uri="{BB962C8B-B14F-4D97-AF65-F5344CB8AC3E}">
        <p14:creationId xmlns:p14="http://schemas.microsoft.com/office/powerpoint/2010/main" xmlns="" val="2862773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7</a:t>
            </a:fld>
            <a:endParaRPr lang="zh-CN" altLang="en-US"/>
          </a:p>
        </p:txBody>
      </p:sp>
    </p:spTree>
    <p:extLst>
      <p:ext uri="{BB962C8B-B14F-4D97-AF65-F5344CB8AC3E}">
        <p14:creationId xmlns:p14="http://schemas.microsoft.com/office/powerpoint/2010/main" xmlns="" val="663730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8</a:t>
            </a:fld>
            <a:endParaRPr lang="zh-CN" altLang="en-US"/>
          </a:p>
        </p:txBody>
      </p:sp>
    </p:spTree>
    <p:extLst>
      <p:ext uri="{BB962C8B-B14F-4D97-AF65-F5344CB8AC3E}">
        <p14:creationId xmlns:p14="http://schemas.microsoft.com/office/powerpoint/2010/main" xmlns="" val="1005668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9</a:t>
            </a:fld>
            <a:endParaRPr lang="zh-CN" altLang="en-US"/>
          </a:p>
        </p:txBody>
      </p:sp>
    </p:spTree>
    <p:extLst>
      <p:ext uri="{BB962C8B-B14F-4D97-AF65-F5344CB8AC3E}">
        <p14:creationId xmlns:p14="http://schemas.microsoft.com/office/powerpoint/2010/main" xmlns="" val="3207974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10</a:t>
            </a:fld>
            <a:endParaRPr lang="zh-CN" altLang="en-US"/>
          </a:p>
        </p:txBody>
      </p:sp>
    </p:spTree>
    <p:extLst>
      <p:ext uri="{BB962C8B-B14F-4D97-AF65-F5344CB8AC3E}">
        <p14:creationId xmlns:p14="http://schemas.microsoft.com/office/powerpoint/2010/main" xmlns="" val="622076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11</a:t>
            </a:fld>
            <a:endParaRPr lang="zh-CN" altLang="en-US"/>
          </a:p>
        </p:txBody>
      </p:sp>
    </p:spTree>
    <p:extLst>
      <p:ext uri="{BB962C8B-B14F-4D97-AF65-F5344CB8AC3E}">
        <p14:creationId xmlns:p14="http://schemas.microsoft.com/office/powerpoint/2010/main" xmlns="" val="288944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3000">
        <p:random/>
      </p:transition>
    </mc:Choice>
    <mc:Fallback>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pPr/>
              <a:t>2021/11/5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3000">
        <p:random/>
      </p:transition>
    </mc:Choice>
    <mc:Fallback>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pPr/>
              <a:t>2021/11/5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3000">
        <p:random/>
      </p:transition>
    </mc:Choice>
    <mc:Fallback>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3000">
        <p:random/>
      </p:transition>
    </mc:Choice>
    <mc:Fallback>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3000">
        <p:random/>
      </p:transition>
    </mc:Choice>
    <mc:Fallback>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3000">
        <p:random/>
      </p:transition>
    </mc:Choice>
    <mc:Fallback>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3000">
        <p:random/>
      </p:transition>
    </mc:Choice>
    <mc:Fallback>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056F3DE-21E3-4D0B-9410-091A9ABD1FD0}" type="slidenum">
              <a:rPr lang="en-US" altLang="en-US"/>
              <a:pPr/>
              <a:t>‹#›</a:t>
            </a:fld>
            <a:endParaRPr lang="en-US" altLang="en-US"/>
          </a:p>
        </p:txBody>
      </p:sp>
    </p:spTree>
    <p:extLst>
      <p:ext uri="{BB962C8B-B14F-4D97-AF65-F5344CB8AC3E}">
        <p14:creationId xmlns:p14="http://schemas.microsoft.com/office/powerpoint/2010/main" xmlns="" val="1947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2000" advClick="0" advTm="3000">
        <p:random/>
      </p:transition>
    </mc:Choice>
    <mc:Fallback>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flipH="1">
            <a:off x="-1742052" y="-626892"/>
            <a:ext cx="9985925" cy="1182418"/>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343747" y="4515966"/>
            <a:ext cx="1800253" cy="71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3000">
        <p:random/>
      </p:transition>
    </mc:Choice>
    <mc:Fallback>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343747" y="4515966"/>
            <a:ext cx="1800253" cy="719600"/>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flipH="1">
            <a:off x="-1742052" y="-626892"/>
            <a:ext cx="9985925" cy="118241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3000">
        <p:random/>
      </p:transition>
    </mc:Choice>
    <mc:Fallback>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0" y="1131590"/>
            <a:ext cx="9144000" cy="2619375"/>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7164288" y="3750965"/>
            <a:ext cx="2142464" cy="2142464"/>
          </a:xfrm>
          <a:prstGeom prst="rect">
            <a:avLst/>
          </a:prstGeom>
        </p:spPr>
      </p:pic>
      <p:grpSp>
        <p:nvGrpSpPr>
          <p:cNvPr id="11" name="组合 10"/>
          <p:cNvGrpSpPr/>
          <p:nvPr userDrawn="1"/>
        </p:nvGrpSpPr>
        <p:grpSpPr>
          <a:xfrm>
            <a:off x="-1426112" y="-55792"/>
            <a:ext cx="11474420" cy="1558327"/>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cSld>
  <p:clrMapOvr>
    <a:masterClrMapping/>
  </p:clrMapOvr>
  <mc:AlternateContent xmlns:mc="http://schemas.openxmlformats.org/markup-compatibility/2006">
    <mc:Choice xmlns:p14="http://schemas.microsoft.com/office/powerpoint/2010/main" xmlns="" Requires="p14">
      <p:transition spd="slow" p14:dur="2000" advClick="0" advTm="3000">
        <p:random/>
      </p:transition>
    </mc:Choice>
    <mc:Fallback>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707654"/>
            <a:ext cx="9144000" cy="2619375"/>
          </a:xfrm>
          <a:prstGeom prst="rect">
            <a:avLst/>
          </a:prstGeom>
        </p:spPr>
      </p:pic>
      <p:grpSp>
        <p:nvGrpSpPr>
          <p:cNvPr id="4" name="组合 3"/>
          <p:cNvGrpSpPr/>
          <p:nvPr userDrawn="1"/>
        </p:nvGrpSpPr>
        <p:grpSpPr>
          <a:xfrm>
            <a:off x="-1426112" y="-55792"/>
            <a:ext cx="11474420" cy="1558327"/>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cSld>
  <p:clrMapOvr>
    <a:masterClrMapping/>
  </p:clrMapOvr>
  <mc:AlternateContent xmlns:mc="http://schemas.openxmlformats.org/markup-compatibility/2006">
    <mc:Choice xmlns:p14="http://schemas.microsoft.com/office/powerpoint/2010/main" xmlns="" Requires="p14">
      <p:transition spd="slow" p14:dur="2000" advClick="0" advTm="3000">
        <p:random/>
      </p:transition>
    </mc:Choice>
    <mc:Fallback>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3000">
        <p:random/>
      </p:transition>
    </mc:Choice>
    <mc:Fallback>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3000">
        <p:random/>
      </p:transition>
    </mc:Choice>
    <mc:Fallback>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pPr/>
              <a:t>2021/11/5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3000">
        <p:random/>
      </p:transition>
    </mc:Choice>
    <mc:Fallback>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B9E6C50-F2B0-4117-AF69-C839F5CC2C8C}" type="datetimeFigureOut">
              <a:rPr lang="zh-CN" altLang="en-US" smtClean="0"/>
              <a:pPr/>
              <a:t>2021/11/5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B6AB1BC-A075-4A18-8F82-2A7D645F568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xmlns="" Requires="p14">
      <p:transition spd="slow" p14:dur="2000" advClick="0" advTm="3000">
        <p:random/>
      </p:transition>
    </mc:Choice>
    <mc:Fallback>
      <p:transition spd="slow" advClick="0" advTm="3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3.png"/><Relationship Id="rId7" Type="http://schemas.openxmlformats.org/officeDocument/2006/relationships/diagramQuickStyle" Target="../diagrams/quickStyle1.xml"/><Relationship Id="rId12"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Layout" Target="../diagrams/layout1.xml"/><Relationship Id="rId11" Type="http://schemas.openxmlformats.org/officeDocument/2006/relationships/image" Target="../media/image28.jpeg"/><Relationship Id="rId5" Type="http://schemas.openxmlformats.org/officeDocument/2006/relationships/diagramData" Target="../diagrams/data1.xml"/><Relationship Id="rId10" Type="http://schemas.openxmlformats.org/officeDocument/2006/relationships/image" Target="../media/image27.jpeg"/><Relationship Id="rId4" Type="http://schemas.openxmlformats.org/officeDocument/2006/relationships/image" Target="../media/image24.png"/><Relationship Id="rId9"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1.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5.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4.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ordArt 4"/>
          <p:cNvSpPr>
            <a:spLocks noChangeArrowheads="1" noChangeShapeType="1" noTextEdit="1"/>
          </p:cNvSpPr>
          <p:nvPr/>
        </p:nvSpPr>
        <p:spPr bwMode="auto">
          <a:xfrm>
            <a:off x="3086100" y="2971800"/>
            <a:ext cx="3314700" cy="742950"/>
          </a:xfrm>
          <a:prstGeom prst="rect">
            <a:avLst/>
          </a:prstGeom>
        </p:spPr>
        <p:txBody>
          <a:bodyPr wrap="none" fromWordArt="1">
            <a:prstTxWarp prst="textPlain">
              <a:avLst>
                <a:gd name="adj" fmla="val 50000"/>
              </a:avLst>
            </a:prstTxWarp>
          </a:bodyPr>
          <a:lstStyle/>
          <a:p>
            <a:pPr algn="ctr">
              <a:defRPr/>
            </a:pPr>
            <a:r>
              <a:rPr lang="en-US" sz="1500" b="1" kern="1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ĐẠO ĐỨC 5</a:t>
            </a:r>
          </a:p>
        </p:txBody>
      </p:sp>
      <p:sp>
        <p:nvSpPr>
          <p:cNvPr id="2052" name="Text Box 5"/>
          <p:cNvSpPr txBox="1">
            <a:spLocks noChangeArrowheads="1"/>
          </p:cNvSpPr>
          <p:nvPr/>
        </p:nvSpPr>
        <p:spPr bwMode="auto">
          <a:xfrm>
            <a:off x="1600200" y="685800"/>
            <a:ext cx="6172200" cy="369332"/>
          </a:xfrm>
          <a:prstGeom prst="rect">
            <a:avLst/>
          </a:prstGeom>
          <a:noFill/>
          <a:ln w="9525">
            <a:noFill/>
            <a:miter lim="800000"/>
            <a:headEnd/>
            <a:tailEnd/>
          </a:ln>
        </p:spPr>
        <p:txBody>
          <a:bodyPr>
            <a:spAutoFit/>
          </a:bodyPr>
          <a:lstStyle/>
          <a:p>
            <a:pPr algn="ctr">
              <a:spcBef>
                <a:spcPct val="50000"/>
              </a:spcBef>
            </a:pPr>
            <a:r>
              <a:rPr lang="en-US" b="1">
                <a:solidFill>
                  <a:srgbClr val="0000FF"/>
                </a:solidFill>
                <a:latin typeface="Times New Roman" pitchFamily="18" charset="0"/>
                <a:cs typeface="Times New Roman" pitchFamily="18" charset="0"/>
              </a:rPr>
              <a:t>PHÒNG GIÁO DỤC &amp; ĐÀO TẠO QUẬN LONG BIÊN</a:t>
            </a:r>
          </a:p>
        </p:txBody>
      </p:sp>
      <p:sp>
        <p:nvSpPr>
          <p:cNvPr id="2053" name="Rectangle 6"/>
          <p:cNvSpPr>
            <a:spLocks noChangeArrowheads="1"/>
          </p:cNvSpPr>
          <p:nvPr/>
        </p:nvSpPr>
        <p:spPr bwMode="auto">
          <a:xfrm>
            <a:off x="1485900" y="971550"/>
            <a:ext cx="6172200" cy="342900"/>
          </a:xfrm>
          <a:prstGeom prst="rect">
            <a:avLst/>
          </a:prstGeom>
          <a:noFill/>
          <a:ln w="9525">
            <a:noFill/>
            <a:miter lim="800000"/>
            <a:headEnd/>
            <a:tailEnd/>
          </a:ln>
        </p:spPr>
        <p:txBody>
          <a:bodyPr anchor="ctr"/>
          <a:lstStyle/>
          <a:p>
            <a:pPr algn="ctr"/>
            <a:r>
              <a:rPr lang="en-US" b="1" dirty="0">
                <a:solidFill>
                  <a:srgbClr val="FF0066"/>
                </a:solidFill>
                <a:latin typeface="Times New Roman" pitchFamily="18" charset="0"/>
                <a:cs typeface="Times New Roman" pitchFamily="18" charset="0"/>
              </a:rPr>
              <a:t>TRƯỜNG TIỂU HỌC PHÚC LỢI</a:t>
            </a:r>
          </a:p>
        </p:txBody>
      </p:sp>
      <p:sp>
        <p:nvSpPr>
          <p:cNvPr id="2054" name="Text Box 8"/>
          <p:cNvSpPr txBox="1">
            <a:spLocks noChangeArrowheads="1"/>
          </p:cNvSpPr>
          <p:nvPr/>
        </p:nvSpPr>
        <p:spPr bwMode="auto">
          <a:xfrm>
            <a:off x="1200150" y="1485901"/>
            <a:ext cx="6800850" cy="1131079"/>
          </a:xfrm>
          <a:prstGeom prst="rect">
            <a:avLst/>
          </a:prstGeom>
          <a:noFill/>
          <a:ln w="9525">
            <a:noFill/>
            <a:miter lim="800000"/>
            <a:headEnd/>
            <a:tailEnd/>
          </a:ln>
        </p:spPr>
        <p:txBody>
          <a:bodyPr>
            <a:spAutoFit/>
          </a:bodyPr>
          <a:lstStyle/>
          <a:p>
            <a:pPr algn="ctr">
              <a:spcBef>
                <a:spcPct val="50000"/>
              </a:spcBef>
            </a:pPr>
            <a:r>
              <a:rPr lang="en-US" sz="2700" b="1">
                <a:solidFill>
                  <a:srgbClr val="FF6600"/>
                </a:solidFill>
                <a:latin typeface="Times New Roman" pitchFamily="18" charset="0"/>
                <a:cs typeface="Times New Roman" pitchFamily="18" charset="0"/>
              </a:rPr>
              <a:t>CHÀO ĐÓN CÁC EM HỌC SINH</a:t>
            </a:r>
          </a:p>
          <a:p>
            <a:pPr algn="ctr">
              <a:spcBef>
                <a:spcPct val="50000"/>
              </a:spcBef>
            </a:pPr>
            <a:r>
              <a:rPr lang="en-US" sz="2700" b="1">
                <a:solidFill>
                  <a:srgbClr val="FF6600"/>
                </a:solidFill>
                <a:latin typeface="Times New Roman" pitchFamily="18" charset="0"/>
                <a:cs typeface="Times New Roman" pitchFamily="18" charset="0"/>
              </a:rPr>
              <a:t>ĐẾN VỚI TIẾT HỌC HÔM NAY!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l="1" r="-828" b="30015"/>
          <a:stretch/>
        </p:blipFill>
        <p:spPr>
          <a:xfrm>
            <a:off x="251520" y="771550"/>
            <a:ext cx="8770403" cy="2952328"/>
          </a:xfrm>
          <a:prstGeom prst="rect">
            <a:avLst/>
          </a:prstGeom>
        </p:spPr>
      </p:pic>
    </p:spTree>
    <p:extLst>
      <p:ext uri="{BB962C8B-B14F-4D97-AF65-F5344CB8AC3E}">
        <p14:creationId xmlns:p14="http://schemas.microsoft.com/office/powerpoint/2010/main" xmlns="" val="10400539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9552" y="483518"/>
            <a:ext cx="8280920" cy="4381651"/>
          </a:xfrm>
          <a:prstGeom prst="rect">
            <a:avLst/>
          </a:prstGeom>
        </p:spPr>
      </p:pic>
    </p:spTree>
    <p:extLst>
      <p:ext uri="{BB962C8B-B14F-4D97-AF65-F5344CB8AC3E}">
        <p14:creationId xmlns:p14="http://schemas.microsoft.com/office/powerpoint/2010/main" xmlns="" val="6802302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3905781" y="679640"/>
            <a:ext cx="5112568" cy="768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63525" indent="-263525" eaLnBrk="1" hangingPunct="1">
              <a:lnSpc>
                <a:spcPct val="90000"/>
              </a:lnSpc>
              <a:buFontTx/>
              <a:buNone/>
            </a:pPr>
            <a:r>
              <a:rPr lang="en-US" altLang="en-US" sz="2200" b="1" dirty="0">
                <a:solidFill>
                  <a:srgbClr val="0070C0"/>
                </a:solidFill>
                <a:latin typeface="Times New Roman" panose="02020603050405020304" pitchFamily="18" charset="0"/>
              </a:rPr>
              <a:t> 1. </a:t>
            </a:r>
            <a:r>
              <a:rPr lang="en-US" altLang="en-US" sz="2200" b="1" dirty="0" err="1">
                <a:solidFill>
                  <a:srgbClr val="0070C0"/>
                </a:solidFill>
                <a:latin typeface="Times New Roman" panose="02020603050405020304" pitchFamily="18" charset="0"/>
              </a:rPr>
              <a:t>Nhân</a:t>
            </a:r>
            <a:r>
              <a:rPr lang="en-US" altLang="en-US" sz="2200" b="1" dirty="0">
                <a:solidFill>
                  <a:srgbClr val="0070C0"/>
                </a:solidFill>
                <a:latin typeface="Times New Roman" panose="02020603050405020304" pitchFamily="18" charset="0"/>
              </a:rPr>
              <a:t> </a:t>
            </a:r>
            <a:r>
              <a:rPr lang="en-US" altLang="en-US" sz="2200" b="1" dirty="0" err="1">
                <a:solidFill>
                  <a:srgbClr val="0070C0"/>
                </a:solidFill>
                <a:latin typeface="Times New Roman" panose="02020603050405020304" pitchFamily="18" charset="0"/>
              </a:rPr>
              <a:t>ngày</a:t>
            </a:r>
            <a:r>
              <a:rPr lang="en-US" altLang="en-US" sz="2200" b="1" dirty="0">
                <a:solidFill>
                  <a:srgbClr val="0070C0"/>
                </a:solidFill>
                <a:latin typeface="Times New Roman" panose="02020603050405020304" pitchFamily="18" charset="0"/>
              </a:rPr>
              <a:t> </a:t>
            </a:r>
            <a:r>
              <a:rPr lang="en-US" altLang="en-US" sz="2200" b="1" dirty="0" err="1">
                <a:solidFill>
                  <a:srgbClr val="0070C0"/>
                </a:solidFill>
                <a:latin typeface="Times New Roman" panose="02020603050405020304" pitchFamily="18" charset="0"/>
              </a:rPr>
              <a:t>tết</a:t>
            </a:r>
            <a:r>
              <a:rPr lang="en-US" altLang="en-US" sz="2200" b="1" dirty="0">
                <a:solidFill>
                  <a:srgbClr val="0070C0"/>
                </a:solidFill>
                <a:latin typeface="Times New Roman" panose="02020603050405020304" pitchFamily="18" charset="0"/>
              </a:rPr>
              <a:t> </a:t>
            </a:r>
            <a:r>
              <a:rPr lang="en-US" altLang="en-US" sz="2200" b="1" dirty="0" err="1">
                <a:solidFill>
                  <a:srgbClr val="0070C0"/>
                </a:solidFill>
                <a:latin typeface="Times New Roman" panose="02020603050405020304" pitchFamily="18" charset="0"/>
              </a:rPr>
              <a:t>cổ</a:t>
            </a:r>
            <a:r>
              <a:rPr lang="en-US" altLang="en-US" sz="2200" b="1" dirty="0">
                <a:solidFill>
                  <a:srgbClr val="0070C0"/>
                </a:solidFill>
                <a:latin typeface="Times New Roman" panose="02020603050405020304" pitchFamily="18" charset="0"/>
              </a:rPr>
              <a:t> </a:t>
            </a:r>
            <a:r>
              <a:rPr lang="en-US" altLang="en-US" sz="2200" b="1" dirty="0" err="1">
                <a:solidFill>
                  <a:srgbClr val="0070C0"/>
                </a:solidFill>
                <a:latin typeface="Times New Roman" panose="02020603050405020304" pitchFamily="18" charset="0"/>
              </a:rPr>
              <a:t>truyền</a:t>
            </a:r>
            <a:r>
              <a:rPr lang="en-US" altLang="en-US" sz="2200" b="1" dirty="0">
                <a:solidFill>
                  <a:srgbClr val="0070C0"/>
                </a:solidFill>
                <a:latin typeface="Times New Roman" panose="02020603050405020304" pitchFamily="18" charset="0"/>
              </a:rPr>
              <a:t>, </a:t>
            </a:r>
            <a:r>
              <a:rPr lang="en-US" altLang="en-US" sz="2200" b="1" dirty="0" err="1">
                <a:solidFill>
                  <a:srgbClr val="0070C0"/>
                </a:solidFill>
                <a:latin typeface="Times New Roman" panose="02020603050405020304" pitchFamily="18" charset="0"/>
              </a:rPr>
              <a:t>bố</a:t>
            </a:r>
            <a:r>
              <a:rPr lang="en-US" altLang="en-US" sz="2200" b="1" dirty="0">
                <a:solidFill>
                  <a:srgbClr val="0070C0"/>
                </a:solidFill>
                <a:latin typeface="Times New Roman" panose="02020603050405020304" pitchFamily="18" charset="0"/>
              </a:rPr>
              <a:t> </a:t>
            </a:r>
            <a:r>
              <a:rPr lang="en-US" altLang="en-US" sz="2200" b="1" dirty="0" err="1">
                <a:solidFill>
                  <a:srgbClr val="0070C0"/>
                </a:solidFill>
                <a:latin typeface="Times New Roman" panose="02020603050405020304" pitchFamily="18" charset="0"/>
              </a:rPr>
              <a:t>của</a:t>
            </a:r>
            <a:r>
              <a:rPr lang="en-US" altLang="en-US" sz="2200" b="1" dirty="0">
                <a:solidFill>
                  <a:srgbClr val="0070C0"/>
                </a:solidFill>
                <a:latin typeface="Times New Roman" panose="02020603050405020304" pitchFamily="18" charset="0"/>
              </a:rPr>
              <a:t> </a:t>
            </a:r>
            <a:r>
              <a:rPr lang="en-US" altLang="en-US" sz="2200" b="1" dirty="0" err="1">
                <a:solidFill>
                  <a:srgbClr val="0070C0"/>
                </a:solidFill>
                <a:latin typeface="Times New Roman" panose="02020603050405020304" pitchFamily="18" charset="0"/>
              </a:rPr>
              <a:t>Việt</a:t>
            </a:r>
            <a:r>
              <a:rPr lang="en-US" altLang="en-US" sz="2200" b="1" dirty="0">
                <a:solidFill>
                  <a:srgbClr val="0070C0"/>
                </a:solidFill>
                <a:latin typeface="Times New Roman" panose="02020603050405020304" pitchFamily="18" charset="0"/>
              </a:rPr>
              <a:t> </a:t>
            </a:r>
            <a:r>
              <a:rPr lang="en-US" altLang="en-US" sz="2200" b="1" dirty="0" err="1">
                <a:solidFill>
                  <a:srgbClr val="0070C0"/>
                </a:solidFill>
                <a:latin typeface="Times New Roman" panose="02020603050405020304" pitchFamily="18" charset="0"/>
              </a:rPr>
              <a:t>đã</a:t>
            </a:r>
            <a:r>
              <a:rPr lang="en-US" altLang="en-US" sz="2200" b="1" dirty="0">
                <a:solidFill>
                  <a:srgbClr val="0070C0"/>
                </a:solidFill>
                <a:latin typeface="Times New Roman" panose="02020603050405020304" pitchFamily="18" charset="0"/>
              </a:rPr>
              <a:t> </a:t>
            </a:r>
            <a:r>
              <a:rPr lang="en-US" altLang="en-US" sz="2200" b="1" dirty="0" err="1">
                <a:solidFill>
                  <a:srgbClr val="0070C0"/>
                </a:solidFill>
                <a:latin typeface="Times New Roman" panose="02020603050405020304" pitchFamily="18" charset="0"/>
              </a:rPr>
              <a:t>làm</a:t>
            </a:r>
            <a:r>
              <a:rPr lang="en-US" altLang="en-US" sz="2200" b="1" dirty="0">
                <a:solidFill>
                  <a:srgbClr val="0070C0"/>
                </a:solidFill>
                <a:latin typeface="Times New Roman" panose="02020603050405020304" pitchFamily="18" charset="0"/>
              </a:rPr>
              <a:t> </a:t>
            </a:r>
            <a:r>
              <a:rPr lang="en-US" altLang="en-US" sz="2200" b="1" dirty="0" err="1">
                <a:solidFill>
                  <a:srgbClr val="0070C0"/>
                </a:solidFill>
                <a:latin typeface="Times New Roman" panose="02020603050405020304" pitchFamily="18" charset="0"/>
              </a:rPr>
              <a:t>gì</a:t>
            </a:r>
            <a:r>
              <a:rPr lang="en-US" altLang="en-US" sz="2200" b="1" dirty="0">
                <a:solidFill>
                  <a:srgbClr val="0070C0"/>
                </a:solidFill>
                <a:latin typeface="Times New Roman" panose="02020603050405020304" pitchFamily="18" charset="0"/>
              </a:rPr>
              <a:t> </a:t>
            </a:r>
            <a:r>
              <a:rPr lang="en-US" altLang="en-US" sz="2200" b="1" dirty="0" err="1">
                <a:solidFill>
                  <a:srgbClr val="0070C0"/>
                </a:solidFill>
                <a:latin typeface="Times New Roman" panose="02020603050405020304" pitchFamily="18" charset="0"/>
              </a:rPr>
              <a:t>để</a:t>
            </a:r>
            <a:r>
              <a:rPr lang="en-US" altLang="en-US" sz="2200" b="1" dirty="0">
                <a:solidFill>
                  <a:srgbClr val="0070C0"/>
                </a:solidFill>
                <a:latin typeface="Times New Roman" panose="02020603050405020304" pitchFamily="18" charset="0"/>
              </a:rPr>
              <a:t> </a:t>
            </a:r>
            <a:r>
              <a:rPr lang="en-US" altLang="en-US" sz="2200" b="1" dirty="0" err="1">
                <a:solidFill>
                  <a:srgbClr val="0070C0"/>
                </a:solidFill>
                <a:latin typeface="Times New Roman" panose="02020603050405020304" pitchFamily="18" charset="0"/>
              </a:rPr>
              <a:t>tỏ</a:t>
            </a:r>
            <a:r>
              <a:rPr lang="en-US" altLang="en-US" sz="2200" b="1" dirty="0">
                <a:solidFill>
                  <a:srgbClr val="0070C0"/>
                </a:solidFill>
                <a:latin typeface="Times New Roman" panose="02020603050405020304" pitchFamily="18" charset="0"/>
              </a:rPr>
              <a:t> </a:t>
            </a:r>
            <a:r>
              <a:rPr lang="en-US" altLang="en-US" sz="2200" b="1" dirty="0" err="1">
                <a:solidFill>
                  <a:srgbClr val="0070C0"/>
                </a:solidFill>
                <a:latin typeface="Times New Roman" panose="02020603050405020304" pitchFamily="18" charset="0"/>
              </a:rPr>
              <a:t>lòng</a:t>
            </a:r>
            <a:r>
              <a:rPr lang="en-US" altLang="en-US" sz="2200" b="1" dirty="0">
                <a:solidFill>
                  <a:srgbClr val="0070C0"/>
                </a:solidFill>
                <a:latin typeface="Times New Roman" panose="02020603050405020304" pitchFamily="18" charset="0"/>
              </a:rPr>
              <a:t> </a:t>
            </a:r>
            <a:r>
              <a:rPr lang="en-US" altLang="en-US" sz="2200" b="1" dirty="0" err="1">
                <a:solidFill>
                  <a:srgbClr val="0070C0"/>
                </a:solidFill>
                <a:latin typeface="Times New Roman" panose="02020603050405020304" pitchFamily="18" charset="0"/>
              </a:rPr>
              <a:t>biết</a:t>
            </a:r>
            <a:r>
              <a:rPr lang="en-US" altLang="en-US" sz="2200" b="1" dirty="0">
                <a:solidFill>
                  <a:srgbClr val="0070C0"/>
                </a:solidFill>
                <a:latin typeface="Times New Roman" panose="02020603050405020304" pitchFamily="18" charset="0"/>
              </a:rPr>
              <a:t> </a:t>
            </a:r>
            <a:r>
              <a:rPr lang="en-US" altLang="en-US" sz="2200" b="1" dirty="0" err="1">
                <a:solidFill>
                  <a:srgbClr val="0070C0"/>
                </a:solidFill>
                <a:latin typeface="Times New Roman" panose="02020603050405020304" pitchFamily="18" charset="0"/>
              </a:rPr>
              <a:t>ơn</a:t>
            </a:r>
            <a:r>
              <a:rPr lang="en-US" altLang="en-US" sz="2200" b="1" dirty="0">
                <a:solidFill>
                  <a:srgbClr val="0070C0"/>
                </a:solidFill>
                <a:latin typeface="Times New Roman" panose="02020603050405020304" pitchFamily="18" charset="0"/>
              </a:rPr>
              <a:t> </a:t>
            </a:r>
            <a:r>
              <a:rPr lang="en-US" altLang="en-US" sz="2200" b="1" dirty="0" err="1">
                <a:solidFill>
                  <a:srgbClr val="0070C0"/>
                </a:solidFill>
                <a:latin typeface="Times New Roman" panose="02020603050405020304" pitchFamily="18" charset="0"/>
              </a:rPr>
              <a:t>tổ</a:t>
            </a:r>
            <a:r>
              <a:rPr lang="en-US" altLang="en-US" sz="2200" b="1" dirty="0">
                <a:solidFill>
                  <a:srgbClr val="0070C0"/>
                </a:solidFill>
                <a:latin typeface="Times New Roman" panose="02020603050405020304" pitchFamily="18" charset="0"/>
              </a:rPr>
              <a:t> </a:t>
            </a:r>
            <a:r>
              <a:rPr lang="en-US" altLang="en-US" sz="2200" b="1" dirty="0" err="1">
                <a:solidFill>
                  <a:srgbClr val="0070C0"/>
                </a:solidFill>
                <a:latin typeface="Times New Roman" panose="02020603050405020304" pitchFamily="18" charset="0"/>
              </a:rPr>
              <a:t>tiên</a:t>
            </a:r>
            <a:r>
              <a:rPr lang="en-US" altLang="en-US" sz="2200" b="1" dirty="0">
                <a:solidFill>
                  <a:srgbClr val="0070C0"/>
                </a:solidFill>
                <a:latin typeface="Times New Roman" panose="02020603050405020304" pitchFamily="18" charset="0"/>
              </a:rPr>
              <a:t>?</a:t>
            </a:r>
          </a:p>
          <a:p>
            <a:pPr eaLnBrk="1" hangingPunct="1">
              <a:lnSpc>
                <a:spcPct val="90000"/>
              </a:lnSpc>
              <a:buFontTx/>
              <a:buNone/>
            </a:pPr>
            <a:endParaRPr lang="en-US" altLang="en-US" sz="2200" b="1" dirty="0">
              <a:solidFill>
                <a:srgbClr val="0070C0"/>
              </a:solidFill>
              <a:latin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0538"/>
            <a:ext cx="3905781" cy="5203058"/>
          </a:xfrm>
          <a:prstGeom prst="rect">
            <a:avLst/>
          </a:prstGeom>
        </p:spPr>
      </p:pic>
      <p:sp>
        <p:nvSpPr>
          <p:cNvPr id="5" name="Rectangle 4"/>
          <p:cNvSpPr/>
          <p:nvPr/>
        </p:nvSpPr>
        <p:spPr>
          <a:xfrm>
            <a:off x="3995936" y="1596937"/>
            <a:ext cx="4572000" cy="701731"/>
          </a:xfrm>
          <a:prstGeom prst="rect">
            <a:avLst/>
          </a:prstGeom>
        </p:spPr>
        <p:txBody>
          <a:bodyPr>
            <a:spAutoFit/>
          </a:bodyPr>
          <a:lstStyle/>
          <a:p>
            <a:pPr marL="182563" indent="-182563" algn="just">
              <a:lnSpc>
                <a:spcPct val="90000"/>
              </a:lnSpc>
            </a:pPr>
            <a:r>
              <a:rPr lang="en-US" altLang="en-US" sz="2200" b="1" dirty="0">
                <a:solidFill>
                  <a:srgbClr val="00B050"/>
                </a:solidFill>
                <a:latin typeface="Times New Roman" panose="02020603050405020304" pitchFamily="18" charset="0"/>
              </a:rPr>
              <a:t>2. Theo </a:t>
            </a:r>
            <a:r>
              <a:rPr lang="en-US" altLang="en-US" sz="2200" b="1" dirty="0" err="1">
                <a:solidFill>
                  <a:srgbClr val="00B050"/>
                </a:solidFill>
                <a:latin typeface="Times New Roman" panose="02020603050405020304" pitchFamily="18" charset="0"/>
              </a:rPr>
              <a:t>em</a:t>
            </a:r>
            <a:r>
              <a:rPr lang="en-US" altLang="en-US" sz="2200" b="1" dirty="0">
                <a:solidFill>
                  <a:srgbClr val="00B050"/>
                </a:solidFill>
                <a:latin typeface="Times New Roman" panose="02020603050405020304" pitchFamily="18" charset="0"/>
              </a:rPr>
              <a:t>, </a:t>
            </a:r>
            <a:r>
              <a:rPr lang="en-US" altLang="en-US" sz="2200" b="1" dirty="0" err="1">
                <a:solidFill>
                  <a:srgbClr val="00B050"/>
                </a:solidFill>
                <a:latin typeface="Times New Roman" panose="02020603050405020304" pitchFamily="18" charset="0"/>
              </a:rPr>
              <a:t>bố</a:t>
            </a:r>
            <a:r>
              <a:rPr lang="en-US" altLang="en-US" sz="2200" b="1" dirty="0">
                <a:solidFill>
                  <a:srgbClr val="00B050"/>
                </a:solidFill>
                <a:latin typeface="Times New Roman" panose="02020603050405020304" pitchFamily="18" charset="0"/>
              </a:rPr>
              <a:t> </a:t>
            </a:r>
            <a:r>
              <a:rPr lang="en-US" altLang="en-US" sz="2200" b="1" dirty="0" err="1">
                <a:solidFill>
                  <a:srgbClr val="00B050"/>
                </a:solidFill>
                <a:latin typeface="Times New Roman" panose="02020603050405020304" pitchFamily="18" charset="0"/>
              </a:rPr>
              <a:t>Việt</a:t>
            </a:r>
            <a:r>
              <a:rPr lang="en-US" altLang="en-US" sz="2200" b="1" dirty="0">
                <a:solidFill>
                  <a:srgbClr val="00B050"/>
                </a:solidFill>
                <a:latin typeface="Times New Roman" panose="02020603050405020304" pitchFamily="18" charset="0"/>
              </a:rPr>
              <a:t> </a:t>
            </a:r>
            <a:r>
              <a:rPr lang="en-US" altLang="en-US" sz="2200" b="1" dirty="0" err="1">
                <a:solidFill>
                  <a:srgbClr val="00B050"/>
                </a:solidFill>
                <a:latin typeface="Times New Roman" panose="02020603050405020304" pitchFamily="18" charset="0"/>
              </a:rPr>
              <a:t>muốn</a:t>
            </a:r>
            <a:r>
              <a:rPr lang="en-US" altLang="en-US" sz="2200" b="1" dirty="0">
                <a:solidFill>
                  <a:srgbClr val="00B050"/>
                </a:solidFill>
                <a:latin typeface="Times New Roman" panose="02020603050405020304" pitchFamily="18" charset="0"/>
              </a:rPr>
              <a:t> </a:t>
            </a:r>
            <a:r>
              <a:rPr lang="en-US" altLang="en-US" sz="2200" b="1" dirty="0" err="1">
                <a:solidFill>
                  <a:srgbClr val="00B050"/>
                </a:solidFill>
                <a:latin typeface="Times New Roman" panose="02020603050405020304" pitchFamily="18" charset="0"/>
              </a:rPr>
              <a:t>nhắc</a:t>
            </a:r>
            <a:r>
              <a:rPr lang="en-US" altLang="en-US" sz="2200" b="1" dirty="0">
                <a:solidFill>
                  <a:srgbClr val="00B050"/>
                </a:solidFill>
                <a:latin typeface="Times New Roman" panose="02020603050405020304" pitchFamily="18" charset="0"/>
              </a:rPr>
              <a:t> </a:t>
            </a:r>
            <a:r>
              <a:rPr lang="en-US" altLang="en-US" sz="2200" b="1" dirty="0" err="1">
                <a:solidFill>
                  <a:srgbClr val="00B050"/>
                </a:solidFill>
                <a:latin typeface="Times New Roman" panose="02020603050405020304" pitchFamily="18" charset="0"/>
              </a:rPr>
              <a:t>nhở</a:t>
            </a:r>
            <a:r>
              <a:rPr lang="en-US" altLang="en-US" sz="2200" b="1" dirty="0">
                <a:solidFill>
                  <a:srgbClr val="00B050"/>
                </a:solidFill>
                <a:latin typeface="Times New Roman" panose="02020603050405020304" pitchFamily="18" charset="0"/>
              </a:rPr>
              <a:t> </a:t>
            </a:r>
            <a:r>
              <a:rPr lang="en-US" altLang="en-US" sz="2200" b="1" dirty="0" err="1">
                <a:solidFill>
                  <a:srgbClr val="00B050"/>
                </a:solidFill>
                <a:latin typeface="Times New Roman" panose="02020603050405020304" pitchFamily="18" charset="0"/>
              </a:rPr>
              <a:t>Việt</a:t>
            </a:r>
            <a:r>
              <a:rPr lang="en-US" altLang="en-US" sz="2200" b="1" dirty="0">
                <a:solidFill>
                  <a:srgbClr val="00B050"/>
                </a:solidFill>
                <a:latin typeface="Times New Roman" panose="02020603050405020304" pitchFamily="18" charset="0"/>
              </a:rPr>
              <a:t> </a:t>
            </a:r>
            <a:r>
              <a:rPr lang="en-US" altLang="en-US" sz="2200" b="1" dirty="0" err="1">
                <a:solidFill>
                  <a:srgbClr val="00B050"/>
                </a:solidFill>
                <a:latin typeface="Times New Roman" panose="02020603050405020304" pitchFamily="18" charset="0"/>
              </a:rPr>
              <a:t>điều</a:t>
            </a:r>
            <a:r>
              <a:rPr lang="en-US" altLang="en-US" sz="2200" b="1" dirty="0">
                <a:solidFill>
                  <a:srgbClr val="00B050"/>
                </a:solidFill>
                <a:latin typeface="Times New Roman" panose="02020603050405020304" pitchFamily="18" charset="0"/>
              </a:rPr>
              <a:t> </a:t>
            </a:r>
            <a:r>
              <a:rPr lang="en-US" altLang="en-US" sz="2200" b="1" dirty="0" err="1">
                <a:solidFill>
                  <a:srgbClr val="00B050"/>
                </a:solidFill>
                <a:latin typeface="Times New Roman" panose="02020603050405020304" pitchFamily="18" charset="0"/>
              </a:rPr>
              <a:t>gì</a:t>
            </a:r>
            <a:r>
              <a:rPr lang="en-US" altLang="en-US" sz="2200" b="1" dirty="0">
                <a:solidFill>
                  <a:srgbClr val="00B050"/>
                </a:solidFill>
                <a:latin typeface="Times New Roman" panose="02020603050405020304" pitchFamily="18" charset="0"/>
              </a:rPr>
              <a:t> </a:t>
            </a:r>
            <a:r>
              <a:rPr lang="en-US" altLang="en-US" sz="2200" b="1" dirty="0" err="1">
                <a:solidFill>
                  <a:srgbClr val="00B050"/>
                </a:solidFill>
                <a:latin typeface="Times New Roman" panose="02020603050405020304" pitchFamily="18" charset="0"/>
              </a:rPr>
              <a:t>khi</a:t>
            </a:r>
            <a:r>
              <a:rPr lang="en-US" altLang="en-US" sz="2200" b="1" dirty="0">
                <a:solidFill>
                  <a:srgbClr val="00B050"/>
                </a:solidFill>
                <a:latin typeface="Times New Roman" panose="02020603050405020304" pitchFamily="18" charset="0"/>
              </a:rPr>
              <a:t> </a:t>
            </a:r>
            <a:r>
              <a:rPr lang="en-US" altLang="en-US" sz="2200" b="1" dirty="0" err="1">
                <a:solidFill>
                  <a:srgbClr val="00B050"/>
                </a:solidFill>
                <a:latin typeface="Times New Roman" panose="02020603050405020304" pitchFamily="18" charset="0"/>
              </a:rPr>
              <a:t>kể</a:t>
            </a:r>
            <a:r>
              <a:rPr lang="en-US" altLang="en-US" sz="2200" b="1" dirty="0">
                <a:solidFill>
                  <a:srgbClr val="00B050"/>
                </a:solidFill>
                <a:latin typeface="Times New Roman" panose="02020603050405020304" pitchFamily="18" charset="0"/>
              </a:rPr>
              <a:t> </a:t>
            </a:r>
            <a:r>
              <a:rPr lang="en-US" altLang="en-US" sz="2200" b="1" dirty="0" err="1">
                <a:solidFill>
                  <a:srgbClr val="00B050"/>
                </a:solidFill>
                <a:latin typeface="Times New Roman" panose="02020603050405020304" pitchFamily="18" charset="0"/>
              </a:rPr>
              <a:t>về</a:t>
            </a:r>
            <a:r>
              <a:rPr lang="en-US" altLang="en-US" sz="2200" b="1" dirty="0">
                <a:solidFill>
                  <a:srgbClr val="00B050"/>
                </a:solidFill>
                <a:latin typeface="Times New Roman" panose="02020603050405020304" pitchFamily="18" charset="0"/>
              </a:rPr>
              <a:t> </a:t>
            </a:r>
            <a:r>
              <a:rPr lang="en-US" altLang="en-US" sz="2200" b="1" dirty="0" err="1">
                <a:solidFill>
                  <a:srgbClr val="00B050"/>
                </a:solidFill>
                <a:latin typeface="Times New Roman" panose="02020603050405020304" pitchFamily="18" charset="0"/>
              </a:rPr>
              <a:t>tổ</a:t>
            </a:r>
            <a:r>
              <a:rPr lang="en-US" altLang="en-US" sz="2200" b="1" dirty="0">
                <a:solidFill>
                  <a:srgbClr val="00B050"/>
                </a:solidFill>
                <a:latin typeface="Times New Roman" panose="02020603050405020304" pitchFamily="18" charset="0"/>
              </a:rPr>
              <a:t> </a:t>
            </a:r>
            <a:r>
              <a:rPr lang="en-US" altLang="en-US" sz="2200" b="1" dirty="0" err="1">
                <a:solidFill>
                  <a:srgbClr val="00B050"/>
                </a:solidFill>
                <a:latin typeface="Times New Roman" panose="02020603050405020304" pitchFamily="18" charset="0"/>
              </a:rPr>
              <a:t>tiên</a:t>
            </a:r>
            <a:r>
              <a:rPr lang="en-US" altLang="en-US" sz="2200" b="1" dirty="0">
                <a:solidFill>
                  <a:srgbClr val="00B050"/>
                </a:solidFill>
                <a:latin typeface="Times New Roman" panose="02020603050405020304" pitchFamily="18" charset="0"/>
              </a:rPr>
              <a:t>?</a:t>
            </a:r>
          </a:p>
        </p:txBody>
      </p:sp>
      <p:sp>
        <p:nvSpPr>
          <p:cNvPr id="7" name="Rectangle 6"/>
          <p:cNvSpPr/>
          <p:nvPr/>
        </p:nvSpPr>
        <p:spPr>
          <a:xfrm>
            <a:off x="3995936" y="2499742"/>
            <a:ext cx="4572000" cy="701731"/>
          </a:xfrm>
          <a:prstGeom prst="rect">
            <a:avLst/>
          </a:prstGeom>
        </p:spPr>
        <p:txBody>
          <a:bodyPr>
            <a:spAutoFit/>
          </a:bodyPr>
          <a:lstStyle/>
          <a:p>
            <a:pPr>
              <a:lnSpc>
                <a:spcPct val="90000"/>
              </a:lnSpc>
            </a:pPr>
            <a:r>
              <a:rPr lang="en-US" altLang="en-US" sz="2200" b="1" dirty="0">
                <a:solidFill>
                  <a:srgbClr val="002060"/>
                </a:solidFill>
                <a:latin typeface="Times New Roman" panose="02020603050405020304" pitchFamily="18" charset="0"/>
              </a:rPr>
              <a:t>3. </a:t>
            </a:r>
            <a:r>
              <a:rPr lang="en-US" altLang="en-US" sz="2200" b="1" dirty="0" err="1">
                <a:solidFill>
                  <a:srgbClr val="002060"/>
                </a:solidFill>
                <a:latin typeface="Times New Roman" panose="02020603050405020304" pitchFamily="18" charset="0"/>
              </a:rPr>
              <a:t>Vì</a:t>
            </a:r>
            <a:r>
              <a:rPr lang="en-US" altLang="en-US" sz="2200" b="1" dirty="0">
                <a:solidFill>
                  <a:srgbClr val="002060"/>
                </a:solidFill>
                <a:latin typeface="Times New Roman" panose="02020603050405020304" pitchFamily="18" charset="0"/>
              </a:rPr>
              <a:t> </a:t>
            </a:r>
            <a:r>
              <a:rPr lang="en-US" altLang="en-US" sz="2200" b="1" dirty="0" err="1">
                <a:solidFill>
                  <a:srgbClr val="002060"/>
                </a:solidFill>
                <a:latin typeface="Times New Roman" panose="02020603050405020304" pitchFamily="18" charset="0"/>
              </a:rPr>
              <a:t>sao</a:t>
            </a:r>
            <a:r>
              <a:rPr lang="en-US" altLang="en-US" sz="2200" b="1" dirty="0">
                <a:solidFill>
                  <a:srgbClr val="002060"/>
                </a:solidFill>
                <a:latin typeface="Times New Roman" panose="02020603050405020304" pitchFamily="18" charset="0"/>
              </a:rPr>
              <a:t> </a:t>
            </a:r>
            <a:r>
              <a:rPr lang="en-US" altLang="en-US" sz="2200" b="1" dirty="0" err="1">
                <a:solidFill>
                  <a:srgbClr val="002060"/>
                </a:solidFill>
                <a:latin typeface="Times New Roman" panose="02020603050405020304" pitchFamily="18" charset="0"/>
              </a:rPr>
              <a:t>Việt</a:t>
            </a:r>
            <a:r>
              <a:rPr lang="en-US" altLang="en-US" sz="2200" b="1" dirty="0">
                <a:solidFill>
                  <a:srgbClr val="002060"/>
                </a:solidFill>
                <a:latin typeface="Times New Roman" panose="02020603050405020304" pitchFamily="18" charset="0"/>
              </a:rPr>
              <a:t> </a:t>
            </a:r>
            <a:r>
              <a:rPr lang="en-US" altLang="en-US" sz="2200" b="1" dirty="0" err="1">
                <a:solidFill>
                  <a:srgbClr val="002060"/>
                </a:solidFill>
                <a:latin typeface="Times New Roman" panose="02020603050405020304" pitchFamily="18" charset="0"/>
              </a:rPr>
              <a:t>muốn</a:t>
            </a:r>
            <a:r>
              <a:rPr lang="en-US" altLang="en-US" sz="2200" b="1" dirty="0">
                <a:solidFill>
                  <a:srgbClr val="002060"/>
                </a:solidFill>
                <a:latin typeface="Times New Roman" panose="02020603050405020304" pitchFamily="18" charset="0"/>
              </a:rPr>
              <a:t> </a:t>
            </a:r>
            <a:r>
              <a:rPr lang="en-US" altLang="en-US" sz="2200" b="1" dirty="0" err="1">
                <a:solidFill>
                  <a:srgbClr val="002060"/>
                </a:solidFill>
                <a:latin typeface="Times New Roman" panose="02020603050405020304" pitchFamily="18" charset="0"/>
              </a:rPr>
              <a:t>lau</a:t>
            </a:r>
            <a:r>
              <a:rPr lang="en-US" altLang="en-US" sz="2200" b="1" dirty="0">
                <a:solidFill>
                  <a:srgbClr val="002060"/>
                </a:solidFill>
                <a:latin typeface="Times New Roman" panose="02020603050405020304" pitchFamily="18" charset="0"/>
              </a:rPr>
              <a:t> </a:t>
            </a:r>
            <a:r>
              <a:rPr lang="en-US" altLang="en-US" sz="2200" b="1" dirty="0" err="1">
                <a:solidFill>
                  <a:srgbClr val="002060"/>
                </a:solidFill>
                <a:latin typeface="Times New Roman" panose="02020603050405020304" pitchFamily="18" charset="0"/>
              </a:rPr>
              <a:t>dọn</a:t>
            </a:r>
            <a:r>
              <a:rPr lang="en-US" altLang="en-US" sz="2200" b="1" dirty="0">
                <a:solidFill>
                  <a:srgbClr val="002060"/>
                </a:solidFill>
                <a:latin typeface="Times New Roman" panose="02020603050405020304" pitchFamily="18" charset="0"/>
              </a:rPr>
              <a:t> </a:t>
            </a:r>
            <a:r>
              <a:rPr lang="en-US" altLang="en-US" sz="2200" b="1" dirty="0" err="1">
                <a:solidFill>
                  <a:srgbClr val="002060"/>
                </a:solidFill>
                <a:latin typeface="Times New Roman" panose="02020603050405020304" pitchFamily="18" charset="0"/>
              </a:rPr>
              <a:t>bàn</a:t>
            </a:r>
            <a:r>
              <a:rPr lang="en-US" altLang="en-US" sz="2200" b="1" dirty="0">
                <a:solidFill>
                  <a:srgbClr val="002060"/>
                </a:solidFill>
                <a:latin typeface="Times New Roman" panose="02020603050405020304" pitchFamily="18" charset="0"/>
              </a:rPr>
              <a:t> </a:t>
            </a:r>
            <a:r>
              <a:rPr lang="en-US" altLang="en-US" sz="2200" b="1" dirty="0" err="1">
                <a:solidFill>
                  <a:srgbClr val="002060"/>
                </a:solidFill>
                <a:latin typeface="Times New Roman" panose="02020603050405020304" pitchFamily="18" charset="0"/>
              </a:rPr>
              <a:t>thờ</a:t>
            </a:r>
            <a:r>
              <a:rPr lang="en-US" altLang="en-US" sz="2200" b="1" dirty="0">
                <a:solidFill>
                  <a:srgbClr val="002060"/>
                </a:solidFill>
                <a:latin typeface="Times New Roman" panose="02020603050405020304" pitchFamily="18" charset="0"/>
              </a:rPr>
              <a:t> </a:t>
            </a:r>
            <a:r>
              <a:rPr lang="en-US" altLang="en-US" sz="2200" b="1" dirty="0" err="1">
                <a:solidFill>
                  <a:srgbClr val="002060"/>
                </a:solidFill>
                <a:latin typeface="Times New Roman" panose="02020603050405020304" pitchFamily="18" charset="0"/>
              </a:rPr>
              <a:t>giúp</a:t>
            </a:r>
            <a:r>
              <a:rPr lang="en-US" altLang="en-US" sz="2200" b="1" dirty="0">
                <a:solidFill>
                  <a:srgbClr val="002060"/>
                </a:solidFill>
                <a:latin typeface="Times New Roman" panose="02020603050405020304" pitchFamily="18" charset="0"/>
              </a:rPr>
              <a:t> </a:t>
            </a:r>
            <a:r>
              <a:rPr lang="en-US" altLang="en-US" sz="2200" b="1" dirty="0" err="1">
                <a:solidFill>
                  <a:srgbClr val="002060"/>
                </a:solidFill>
                <a:latin typeface="Times New Roman" panose="02020603050405020304" pitchFamily="18" charset="0"/>
              </a:rPr>
              <a:t>mẹ</a:t>
            </a:r>
            <a:r>
              <a:rPr lang="en-US" altLang="en-US" sz="2200" b="1" dirty="0">
                <a:solidFill>
                  <a:srgbClr val="002060"/>
                </a:solidFill>
                <a:latin typeface="Times New Roman" panose="02020603050405020304" pitchFamily="18" charset="0"/>
              </a:rPr>
              <a:t>?</a:t>
            </a:r>
          </a:p>
        </p:txBody>
      </p:sp>
    </p:spTree>
    <p:extLst>
      <p:ext uri="{BB962C8B-B14F-4D97-AF65-F5344CB8AC3E}">
        <p14:creationId xmlns:p14="http://schemas.microsoft.com/office/powerpoint/2010/main" xmlns="" val="4268710705"/>
      </p:ext>
    </p:extLst>
  </p:cSld>
  <p:clrMapOvr>
    <a:masterClrMapping/>
  </p:clrMapOvr>
  <mc:AlternateContent xmlns:mc="http://schemas.openxmlformats.org/markup-compatibility/2006">
    <mc:Choice xmlns:p14="http://schemas.microsoft.com/office/powerpoint/2010/main" xmlns=""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3905781" y="411510"/>
            <a:ext cx="5112568" cy="768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63525" indent="-263525" eaLnBrk="1" hangingPunct="1">
              <a:lnSpc>
                <a:spcPct val="90000"/>
              </a:lnSpc>
              <a:buFontTx/>
              <a:buNone/>
            </a:pPr>
            <a:r>
              <a:rPr lang="en-US" altLang="en-US" sz="2000" b="1" dirty="0">
                <a:solidFill>
                  <a:srgbClr val="0070C0"/>
                </a:solidFill>
                <a:latin typeface="Times New Roman" panose="02020603050405020304" pitchFamily="18" charset="0"/>
                <a:cs typeface="Times New Roman" panose="02020603050405020304" pitchFamily="18" charset="0"/>
              </a:rPr>
              <a:t> 1. </a:t>
            </a:r>
            <a:r>
              <a:rPr lang="en-US" altLang="en-US" sz="2000" b="1" dirty="0" err="1">
                <a:solidFill>
                  <a:srgbClr val="0070C0"/>
                </a:solidFill>
                <a:latin typeface="Times New Roman" panose="02020603050405020304" pitchFamily="18" charset="0"/>
                <a:cs typeface="Times New Roman" panose="02020603050405020304" pitchFamily="18" charset="0"/>
              </a:rPr>
              <a:t>Nhân</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ngày</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tết</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cổ</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truyền</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bố</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của</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Việt</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đã</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làm</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gì</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để</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tỏ</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lòng</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biết</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ơn</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tổ</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tiên</a:t>
            </a:r>
            <a:r>
              <a:rPr lang="en-US" altLang="en-US" sz="2000" b="1" dirty="0">
                <a:solidFill>
                  <a:srgbClr val="0070C0"/>
                </a:solidFill>
                <a:latin typeface="Times New Roman" panose="02020603050405020304" pitchFamily="18" charset="0"/>
                <a:cs typeface="Times New Roman" panose="02020603050405020304" pitchFamily="18" charset="0"/>
              </a:rPr>
              <a:t>?</a:t>
            </a:r>
          </a:p>
          <a:p>
            <a:pPr eaLnBrk="1" hangingPunct="1">
              <a:lnSpc>
                <a:spcPct val="90000"/>
              </a:lnSpc>
              <a:buFontTx/>
              <a:buNone/>
            </a:pPr>
            <a:endParaRPr lang="en-US" altLang="en-US" sz="2000" b="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0538"/>
            <a:ext cx="3905781" cy="5203058"/>
          </a:xfrm>
          <a:prstGeom prst="rect">
            <a:avLst/>
          </a:prstGeom>
        </p:spPr>
      </p:pic>
      <p:sp>
        <p:nvSpPr>
          <p:cNvPr id="2" name="Rectangle 1"/>
          <p:cNvSpPr/>
          <p:nvPr/>
        </p:nvSpPr>
        <p:spPr>
          <a:xfrm>
            <a:off x="4026421" y="1123585"/>
            <a:ext cx="4871288" cy="707886"/>
          </a:xfrm>
          <a:prstGeom prst="rect">
            <a:avLst/>
          </a:prstGeom>
          <a:solidFill>
            <a:schemeClr val="accent2">
              <a:lumMod val="40000"/>
              <a:lumOff val="60000"/>
            </a:schemeClr>
          </a:solidFill>
        </p:spPr>
        <p:txBody>
          <a:bodyPr wrap="square">
            <a:spAutoFit/>
          </a:bodyPr>
          <a:lstStyle/>
          <a:p>
            <a:r>
              <a:rPr lang="vi-VN" sz="2000" b="1" dirty="0">
                <a:solidFill>
                  <a:srgbClr val="000000"/>
                </a:solidFill>
                <a:latin typeface="Times New Roman" panose="02020603050405020304" pitchFamily="18" charset="0"/>
                <a:cs typeface="Times New Roman" panose="02020603050405020304" pitchFamily="18" charset="0"/>
              </a:rPr>
              <a:t>Bố Việt đã đi tảo mộ, dọn dẹp ngôi mộ </a:t>
            </a:r>
            <a:r>
              <a:rPr lang="en-US" sz="2000" b="1" dirty="0" err="1">
                <a:solidFill>
                  <a:srgbClr val="000000"/>
                </a:solidFill>
                <a:latin typeface="Times New Roman" panose="02020603050405020304" pitchFamily="18" charset="0"/>
                <a:cs typeface="Times New Roman" panose="02020603050405020304" pitchFamily="18" charset="0"/>
              </a:rPr>
              <a:t>rồi</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kính</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cẩn</a:t>
            </a:r>
            <a:r>
              <a:rPr lang="vi-VN" sz="2000" b="1" dirty="0">
                <a:solidFill>
                  <a:srgbClr val="000000"/>
                </a:solidFill>
                <a:latin typeface="Times New Roman" panose="02020603050405020304" pitchFamily="18" charset="0"/>
                <a:cs typeface="Times New Roman" panose="02020603050405020304" pitchFamily="18" charset="0"/>
              </a:rPr>
              <a:t> thắp nén hương </a:t>
            </a:r>
            <a:r>
              <a:rPr lang="en-US" sz="2000" b="1" dirty="0" err="1">
                <a:solidFill>
                  <a:srgbClr val="000000"/>
                </a:solidFill>
                <a:latin typeface="Times New Roman" panose="02020603050405020304" pitchFamily="18" charset="0"/>
                <a:cs typeface="Times New Roman" panose="02020603050405020304" pitchFamily="18" charset="0"/>
              </a:rPr>
              <a:t>lên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mộ</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ông Việt</a:t>
            </a:r>
            <a:r>
              <a:rPr lang="en-US" sz="2000" b="1" dirty="0">
                <a:solidFill>
                  <a:srgbClr val="000000"/>
                </a:solidFill>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9" name="Rectangle 8"/>
          <p:cNvSpPr/>
          <p:nvPr/>
        </p:nvSpPr>
        <p:spPr>
          <a:xfrm>
            <a:off x="3995936" y="1934660"/>
            <a:ext cx="4572000" cy="646331"/>
          </a:xfrm>
          <a:prstGeom prst="rect">
            <a:avLst/>
          </a:prstGeom>
        </p:spPr>
        <p:txBody>
          <a:bodyPr>
            <a:spAutoFit/>
          </a:bodyPr>
          <a:lstStyle/>
          <a:p>
            <a:pPr marL="182563" indent="-182563" algn="just">
              <a:lnSpc>
                <a:spcPct val="90000"/>
              </a:lnSpc>
            </a:pPr>
            <a:r>
              <a:rPr lang="en-US" altLang="en-US" sz="2000" b="1" dirty="0">
                <a:solidFill>
                  <a:srgbClr val="00B050"/>
                </a:solidFill>
                <a:latin typeface="Times New Roman" panose="02020603050405020304" pitchFamily="18" charset="0"/>
                <a:cs typeface="Times New Roman" panose="02020603050405020304" pitchFamily="18" charset="0"/>
              </a:rPr>
              <a:t>2. Theo </a:t>
            </a:r>
            <a:r>
              <a:rPr lang="en-US" altLang="en-US" sz="2000" b="1" dirty="0" err="1">
                <a:solidFill>
                  <a:srgbClr val="00B050"/>
                </a:solidFill>
                <a:latin typeface="Times New Roman" panose="02020603050405020304" pitchFamily="18" charset="0"/>
                <a:cs typeface="Times New Roman" panose="02020603050405020304" pitchFamily="18" charset="0"/>
              </a:rPr>
              <a:t>em</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bố</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Việt</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muốn</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nhắc</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nhở</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Việt</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điều</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gì</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khi</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kể</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về</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tổ</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tiên</a:t>
            </a:r>
            <a:r>
              <a:rPr lang="en-US" altLang="en-US" sz="2000" b="1" dirty="0">
                <a:solidFill>
                  <a:srgbClr val="00B050"/>
                </a:solidFill>
                <a:latin typeface="Times New Roman" panose="02020603050405020304" pitchFamily="18" charset="0"/>
                <a:cs typeface="Times New Roman" panose="02020603050405020304" pitchFamily="18" charset="0"/>
              </a:rPr>
              <a:t>?</a:t>
            </a:r>
          </a:p>
        </p:txBody>
      </p:sp>
      <p:sp>
        <p:nvSpPr>
          <p:cNvPr id="3" name="Rectangle 2"/>
          <p:cNvSpPr/>
          <p:nvPr/>
        </p:nvSpPr>
        <p:spPr>
          <a:xfrm>
            <a:off x="4026421" y="2571182"/>
            <a:ext cx="4871288" cy="1938992"/>
          </a:xfrm>
          <a:prstGeom prst="rect">
            <a:avLst/>
          </a:prstGeom>
          <a:solidFill>
            <a:schemeClr val="accent2">
              <a:lumMod val="20000"/>
              <a:lumOff val="80000"/>
            </a:schemeClr>
          </a:solidFill>
        </p:spPr>
        <p:txBody>
          <a:bodyPr wrap="square">
            <a:spAutoFit/>
          </a:bodyPr>
          <a:lstStyle/>
          <a:p>
            <a:pPr algn="just"/>
            <a:r>
              <a:rPr lang="vi-VN" sz="2000" dirty="0">
                <a:solidFill>
                  <a:srgbClr val="000000"/>
                </a:solidFill>
                <a:latin typeface="Times New Roman" panose="02020603050405020304" pitchFamily="18" charset="0"/>
                <a:cs typeface="Times New Roman" panose="02020603050405020304" pitchFamily="18" charset="0"/>
              </a:rPr>
              <a:t>Bố Việt muốn nhắc đến </a:t>
            </a:r>
            <a:r>
              <a:rPr lang="vi-VN" sz="2000" b="1" dirty="0">
                <a:solidFill>
                  <a:srgbClr val="FF0000"/>
                </a:solidFill>
                <a:latin typeface="Times New Roman" panose="02020603050405020304" pitchFamily="18" charset="0"/>
                <a:cs typeface="Times New Roman" panose="02020603050405020304" pitchFamily="18" charset="0"/>
              </a:rPr>
              <a:t>công lao </a:t>
            </a:r>
            <a:r>
              <a:rPr lang="vi-VN" sz="2000" dirty="0">
                <a:solidFill>
                  <a:srgbClr val="000000"/>
                </a:solidFill>
                <a:latin typeface="Times New Roman" panose="02020603050405020304" pitchFamily="18" charset="0"/>
                <a:cs typeface="Times New Roman" panose="02020603050405020304" pitchFamily="18" charset="0"/>
              </a:rPr>
              <a:t>của tổ tiên mình. Đó không chỉ là người đã sinh thành ra cha ông, bố mẹ của mình mà còn là người đã nỗ lực vì một đời con, đời cháu. Chúng ta cần phải </a:t>
            </a:r>
            <a:r>
              <a:rPr lang="vi-VN" sz="2000" dirty="0">
                <a:solidFill>
                  <a:srgbClr val="FF0000"/>
                </a:solidFill>
                <a:latin typeface="Times New Roman" panose="02020603050405020304" pitchFamily="18" charset="0"/>
                <a:cs typeface="Times New Roman" panose="02020603050405020304" pitchFamily="18" charset="0"/>
              </a:rPr>
              <a:t>tôn trọng, tưởng nhớ đến công lao </a:t>
            </a:r>
            <a:r>
              <a:rPr lang="vi-VN" sz="2000" dirty="0">
                <a:solidFill>
                  <a:srgbClr val="000000"/>
                </a:solidFill>
                <a:latin typeface="Times New Roman" panose="02020603050405020304" pitchFamily="18" charset="0"/>
                <a:cs typeface="Times New Roman" panose="02020603050405020304" pitchFamily="18" charset="0"/>
              </a:rPr>
              <a:t>của họ.</a:t>
            </a:r>
            <a:endParaRPr lang="en-US" sz="2000" dirty="0">
              <a:latin typeface="Times New Roman" panose="02020603050405020304" pitchFamily="18" charset="0"/>
              <a:cs typeface="Times New Roman" panose="02020603050405020304" pitchFamily="18" charset="0"/>
            </a:endParaRPr>
          </a:p>
        </p:txBody>
      </p:sp>
      <p:grpSp>
        <p:nvGrpSpPr>
          <p:cNvPr id="24" name="Group 23"/>
          <p:cNvGrpSpPr/>
          <p:nvPr/>
        </p:nvGrpSpPr>
        <p:grpSpPr>
          <a:xfrm>
            <a:off x="179512" y="2211710"/>
            <a:ext cx="3456384" cy="935687"/>
            <a:chOff x="179512" y="2211710"/>
            <a:chExt cx="3456384" cy="935687"/>
          </a:xfrm>
        </p:grpSpPr>
        <p:cxnSp>
          <p:nvCxnSpPr>
            <p:cNvPr id="12" name="Straight Connector 11"/>
            <p:cNvCxnSpPr/>
            <p:nvPr/>
          </p:nvCxnSpPr>
          <p:spPr>
            <a:xfrm>
              <a:off x="2483768" y="2211710"/>
              <a:ext cx="1152128" cy="0"/>
            </a:xfrm>
            <a:prstGeom prst="line">
              <a:avLst/>
            </a:prstGeom>
            <a:ln w="19050">
              <a:solidFill>
                <a:srgbClr val="FF5050"/>
              </a:solidFill>
              <a:prstDash val="solid"/>
            </a:ln>
          </p:spPr>
          <p:style>
            <a:lnRef idx="1">
              <a:schemeClr val="accent3"/>
            </a:lnRef>
            <a:fillRef idx="0">
              <a:schemeClr val="accent3"/>
            </a:fillRef>
            <a:effectRef idx="0">
              <a:schemeClr val="accent3"/>
            </a:effectRef>
            <a:fontRef idx="minor">
              <a:schemeClr val="tx1"/>
            </a:fontRef>
          </p:style>
        </p:cxnSp>
        <p:cxnSp>
          <p:nvCxnSpPr>
            <p:cNvPr id="14" name="Straight Connector 13"/>
            <p:cNvCxnSpPr/>
            <p:nvPr/>
          </p:nvCxnSpPr>
          <p:spPr>
            <a:xfrm>
              <a:off x="179512" y="2427734"/>
              <a:ext cx="1152128" cy="0"/>
            </a:xfrm>
            <a:prstGeom prst="line">
              <a:avLst/>
            </a:prstGeom>
            <a:ln w="19050">
              <a:solidFill>
                <a:srgbClr val="FF5050"/>
              </a:solidFill>
              <a:prstDash val="solid"/>
            </a:ln>
          </p:spPr>
          <p:style>
            <a:lnRef idx="1">
              <a:schemeClr val="accent3"/>
            </a:lnRef>
            <a:fillRef idx="0">
              <a:schemeClr val="accent3"/>
            </a:fillRef>
            <a:effectRef idx="0">
              <a:schemeClr val="accent3"/>
            </a:effectRef>
            <a:fontRef idx="minor">
              <a:schemeClr val="tx1"/>
            </a:fontRef>
          </p:style>
        </p:cxnSp>
        <p:cxnSp>
          <p:nvCxnSpPr>
            <p:cNvPr id="15" name="Straight Connector 14"/>
            <p:cNvCxnSpPr/>
            <p:nvPr/>
          </p:nvCxnSpPr>
          <p:spPr>
            <a:xfrm>
              <a:off x="1331640" y="2427734"/>
              <a:ext cx="1152128" cy="0"/>
            </a:xfrm>
            <a:prstGeom prst="line">
              <a:avLst/>
            </a:prstGeom>
            <a:ln w="19050">
              <a:solidFill>
                <a:srgbClr val="FF5050"/>
              </a:solidFill>
              <a:prstDash val="solid"/>
            </a:ln>
          </p:spPr>
          <p:style>
            <a:lnRef idx="1">
              <a:schemeClr val="accent3"/>
            </a:lnRef>
            <a:fillRef idx="0">
              <a:schemeClr val="accent3"/>
            </a:fillRef>
            <a:effectRef idx="0">
              <a:schemeClr val="accent3"/>
            </a:effectRef>
            <a:fontRef idx="minor">
              <a:schemeClr val="tx1"/>
            </a:fontRef>
          </p:style>
        </p:cxnSp>
        <p:cxnSp>
          <p:nvCxnSpPr>
            <p:cNvPr id="16" name="Straight Connector 15"/>
            <p:cNvCxnSpPr/>
            <p:nvPr/>
          </p:nvCxnSpPr>
          <p:spPr>
            <a:xfrm>
              <a:off x="2483768" y="2427734"/>
              <a:ext cx="1152128" cy="0"/>
            </a:xfrm>
            <a:prstGeom prst="line">
              <a:avLst/>
            </a:prstGeom>
            <a:ln w="19050">
              <a:solidFill>
                <a:srgbClr val="FF5050"/>
              </a:solidFill>
              <a:prstDash val="solid"/>
            </a:ln>
          </p:spPr>
          <p:style>
            <a:lnRef idx="1">
              <a:schemeClr val="accent3"/>
            </a:lnRef>
            <a:fillRef idx="0">
              <a:schemeClr val="accent3"/>
            </a:fillRef>
            <a:effectRef idx="0">
              <a:schemeClr val="accent3"/>
            </a:effectRef>
            <a:fontRef idx="minor">
              <a:schemeClr val="tx1"/>
            </a:fontRef>
          </p:style>
        </p:cxnSp>
        <p:cxnSp>
          <p:nvCxnSpPr>
            <p:cNvPr id="17" name="Straight Connector 16"/>
            <p:cNvCxnSpPr/>
            <p:nvPr/>
          </p:nvCxnSpPr>
          <p:spPr>
            <a:xfrm flipV="1">
              <a:off x="251520" y="2580991"/>
              <a:ext cx="3384376" cy="10862"/>
            </a:xfrm>
            <a:prstGeom prst="line">
              <a:avLst/>
            </a:prstGeom>
            <a:ln w="19050">
              <a:solidFill>
                <a:srgbClr val="FF5050"/>
              </a:solidFill>
              <a:prstDash val="solid"/>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p:nvCxnSpPr>
          <p:spPr>
            <a:xfrm flipV="1">
              <a:off x="179512" y="2745109"/>
              <a:ext cx="3384376" cy="10862"/>
            </a:xfrm>
            <a:prstGeom prst="line">
              <a:avLst/>
            </a:prstGeom>
            <a:ln w="19050">
              <a:solidFill>
                <a:srgbClr val="FF5050"/>
              </a:solidFill>
              <a:prstDash val="solid"/>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p:nvCxnSpPr>
          <p:spPr>
            <a:xfrm>
              <a:off x="189464" y="3147397"/>
              <a:ext cx="2078280" cy="0"/>
            </a:xfrm>
            <a:prstGeom prst="line">
              <a:avLst/>
            </a:prstGeom>
            <a:ln w="19050">
              <a:solidFill>
                <a:srgbClr val="FF5050"/>
              </a:solidFill>
              <a:prstDash val="solid"/>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a:xfrm flipV="1">
              <a:off x="215516" y="2983279"/>
              <a:ext cx="3384376" cy="10862"/>
            </a:xfrm>
            <a:prstGeom prst="line">
              <a:avLst/>
            </a:prstGeom>
            <a:ln w="19050">
              <a:solidFill>
                <a:srgbClr val="FF5050"/>
              </a:solidFill>
              <a:prstDash val="solid"/>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xmlns="" val="622546633"/>
      </p:ext>
    </p:extLst>
  </p:cSld>
  <p:clrMapOvr>
    <a:masterClrMapping/>
  </p:clrMapOvr>
  <mc:AlternateContent xmlns:mc="http://schemas.openxmlformats.org/markup-compatibility/2006">
    <mc:Choice xmlns:p14="http://schemas.microsoft.com/office/powerpoint/2010/main" xmlns=""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3905781" y="679640"/>
            <a:ext cx="5112568" cy="768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63525" indent="-263525" eaLnBrk="1" hangingPunct="1">
              <a:lnSpc>
                <a:spcPct val="90000"/>
              </a:lnSpc>
              <a:buFontTx/>
              <a:buNone/>
            </a:pPr>
            <a:r>
              <a:rPr lang="en-US" altLang="en-US" sz="2000" b="1" dirty="0">
                <a:solidFill>
                  <a:srgbClr val="0070C0"/>
                </a:solidFill>
                <a:latin typeface="Times New Roman" panose="02020603050405020304" pitchFamily="18" charset="0"/>
                <a:cs typeface="Times New Roman" panose="02020603050405020304" pitchFamily="18" charset="0"/>
              </a:rPr>
              <a:t> 1. </a:t>
            </a:r>
            <a:r>
              <a:rPr lang="en-US" altLang="en-US" sz="2000" b="1" dirty="0" err="1">
                <a:solidFill>
                  <a:srgbClr val="0070C0"/>
                </a:solidFill>
                <a:latin typeface="Times New Roman" panose="02020603050405020304" pitchFamily="18" charset="0"/>
                <a:cs typeface="Times New Roman" panose="02020603050405020304" pitchFamily="18" charset="0"/>
              </a:rPr>
              <a:t>Nhân</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ngày</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tết</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cổ</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truyền</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bố</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của</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Việt</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đã</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làm</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gì</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để</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tỏ</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lòng</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biết</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ơn</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tổ</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tiên</a:t>
            </a:r>
            <a:r>
              <a:rPr lang="en-US" altLang="en-US" sz="2000" b="1" dirty="0">
                <a:solidFill>
                  <a:srgbClr val="0070C0"/>
                </a:solidFill>
                <a:latin typeface="Times New Roman" panose="02020603050405020304" pitchFamily="18" charset="0"/>
                <a:cs typeface="Times New Roman" panose="02020603050405020304" pitchFamily="18" charset="0"/>
              </a:rPr>
              <a:t>?</a:t>
            </a:r>
          </a:p>
          <a:p>
            <a:pPr eaLnBrk="1" hangingPunct="1">
              <a:lnSpc>
                <a:spcPct val="90000"/>
              </a:lnSpc>
              <a:buFontTx/>
              <a:buNone/>
            </a:pPr>
            <a:endParaRPr lang="en-US" altLang="en-US" sz="2000" b="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0538"/>
            <a:ext cx="3905781" cy="5203058"/>
          </a:xfrm>
          <a:prstGeom prst="rect">
            <a:avLst/>
          </a:prstGeom>
        </p:spPr>
      </p:pic>
      <p:sp>
        <p:nvSpPr>
          <p:cNvPr id="5" name="Rectangle 4"/>
          <p:cNvSpPr/>
          <p:nvPr/>
        </p:nvSpPr>
        <p:spPr>
          <a:xfrm>
            <a:off x="3995936" y="1596937"/>
            <a:ext cx="4572000" cy="646331"/>
          </a:xfrm>
          <a:prstGeom prst="rect">
            <a:avLst/>
          </a:prstGeom>
        </p:spPr>
        <p:txBody>
          <a:bodyPr>
            <a:spAutoFit/>
          </a:bodyPr>
          <a:lstStyle/>
          <a:p>
            <a:pPr marL="182563" indent="-182563" algn="just">
              <a:lnSpc>
                <a:spcPct val="90000"/>
              </a:lnSpc>
            </a:pPr>
            <a:r>
              <a:rPr lang="en-US" altLang="en-US" sz="2000" b="1" dirty="0">
                <a:solidFill>
                  <a:srgbClr val="00B050"/>
                </a:solidFill>
                <a:latin typeface="Times New Roman" panose="02020603050405020304" pitchFamily="18" charset="0"/>
                <a:cs typeface="Times New Roman" panose="02020603050405020304" pitchFamily="18" charset="0"/>
              </a:rPr>
              <a:t>2. Theo </a:t>
            </a:r>
            <a:r>
              <a:rPr lang="en-US" altLang="en-US" sz="2000" b="1" dirty="0" err="1">
                <a:solidFill>
                  <a:srgbClr val="00B050"/>
                </a:solidFill>
                <a:latin typeface="Times New Roman" panose="02020603050405020304" pitchFamily="18" charset="0"/>
                <a:cs typeface="Times New Roman" panose="02020603050405020304" pitchFamily="18" charset="0"/>
              </a:rPr>
              <a:t>em</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bố</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Việt</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muốn</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nhắc</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nhở</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Việt</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điều</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gì</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khi</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kể</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về</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tổ</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tiên</a:t>
            </a:r>
            <a:r>
              <a:rPr lang="en-US" altLang="en-US" sz="2000" b="1" dirty="0">
                <a:solidFill>
                  <a:srgbClr val="00B050"/>
                </a:solidFill>
                <a:latin typeface="Times New Roman" panose="02020603050405020304" pitchFamily="18" charset="0"/>
                <a:cs typeface="Times New Roman" panose="02020603050405020304" pitchFamily="18" charset="0"/>
              </a:rPr>
              <a:t>?</a:t>
            </a:r>
          </a:p>
        </p:txBody>
      </p:sp>
      <p:sp>
        <p:nvSpPr>
          <p:cNvPr id="7" name="Rectangle 6"/>
          <p:cNvSpPr/>
          <p:nvPr/>
        </p:nvSpPr>
        <p:spPr>
          <a:xfrm>
            <a:off x="3995935" y="2499742"/>
            <a:ext cx="5256585" cy="369332"/>
          </a:xfrm>
          <a:prstGeom prst="rect">
            <a:avLst/>
          </a:prstGeom>
        </p:spPr>
        <p:txBody>
          <a:bodyPr wrap="square">
            <a:spAutoFit/>
          </a:bodyPr>
          <a:lstStyle/>
          <a:p>
            <a:pPr>
              <a:lnSpc>
                <a:spcPct val="90000"/>
              </a:lnSpc>
            </a:pPr>
            <a:r>
              <a:rPr lang="en-US" altLang="en-US" sz="2000" b="1" dirty="0">
                <a:solidFill>
                  <a:srgbClr val="FF0000"/>
                </a:solidFill>
                <a:latin typeface="Times New Roman" panose="02020603050405020304" pitchFamily="18" charset="0"/>
                <a:cs typeface="Times New Roman" panose="02020603050405020304" pitchFamily="18" charset="0"/>
              </a:rPr>
              <a:t>3. </a:t>
            </a:r>
            <a:r>
              <a:rPr lang="en-US" altLang="en-US" sz="2000" b="1" dirty="0" err="1">
                <a:solidFill>
                  <a:srgbClr val="FF0000"/>
                </a:solidFill>
                <a:latin typeface="Times New Roman" panose="02020603050405020304" pitchFamily="18" charset="0"/>
                <a:cs typeface="Times New Roman" panose="02020603050405020304" pitchFamily="18" charset="0"/>
              </a:rPr>
              <a:t>Vì</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sao</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Việt</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muốn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lau</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dọn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bàn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thờ</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giúp</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mẹ</a:t>
            </a:r>
            <a:r>
              <a:rPr lang="en-US" altLang="en-US" sz="2000" b="1" dirty="0">
                <a:solidFill>
                  <a:srgbClr val="FF0000"/>
                </a:solidFill>
                <a:latin typeface="Times New Roman" panose="02020603050405020304" pitchFamily="18" charset="0"/>
                <a:cs typeface="Times New Roman" panose="02020603050405020304" pitchFamily="18" charset="0"/>
              </a:rPr>
              <a:t>?</a:t>
            </a:r>
          </a:p>
        </p:txBody>
      </p:sp>
      <p:sp>
        <p:nvSpPr>
          <p:cNvPr id="2" name="Rectangle 1"/>
          <p:cNvSpPr/>
          <p:nvPr/>
        </p:nvSpPr>
        <p:spPr>
          <a:xfrm>
            <a:off x="3995935" y="2923691"/>
            <a:ext cx="5148064" cy="1015663"/>
          </a:xfrm>
          <a:prstGeom prst="rect">
            <a:avLst/>
          </a:prstGeom>
          <a:solidFill>
            <a:schemeClr val="accent1">
              <a:lumMod val="40000"/>
              <a:lumOff val="60000"/>
            </a:schemeClr>
          </a:solidFill>
        </p:spPr>
        <p:txBody>
          <a:bodyPr wrap="square">
            <a:spAutoFit/>
          </a:bodyPr>
          <a:lstStyle/>
          <a:p>
            <a:pPr algn="just"/>
            <a:r>
              <a:rPr lang="vi-VN" sz="2000" dirty="0">
                <a:latin typeface="Times New Roman" panose="02020603050405020304" pitchFamily="18" charset="0"/>
                <a:cs typeface="Times New Roman" panose="02020603050405020304" pitchFamily="18" charset="0"/>
              </a:rPr>
              <a:t>Nhờ bài học của bố, Việt đã nhận ra rằng mình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nhớ ơn tổ tiên và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đã chủ động giúp mẹ lau dọn bàn thờ.</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23493640"/>
      </p:ext>
    </p:extLst>
  </p:cSld>
  <p:clrMapOvr>
    <a:masterClrMapping/>
  </p:clrMapOvr>
  <mc:AlternateContent xmlns:mc="http://schemas.openxmlformats.org/markup-compatibility/2006">
    <mc:Choice xmlns:p14="http://schemas.microsoft.com/office/powerpoint/2010/main" xmlns=""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V="1">
            <a:off x="2924972" y="-957152"/>
            <a:ext cx="1124544" cy="1771823"/>
            <a:chOff x="1547664" y="32770"/>
            <a:chExt cx="1217765" cy="1918701"/>
          </a:xfrm>
          <a:noFill/>
          <a:effectLst/>
        </p:grpSpPr>
        <p:sp>
          <p:nvSpPr>
            <p:cNvPr id="47"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8"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b="1"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2" name="图片 1"/>
          <p:cNvPicPr>
            <a:picLocks noChangeAspect="1"/>
          </p:cNvPicPr>
          <p:nvPr/>
        </p:nvPicPr>
        <p:blipFill rotWithShape="1">
          <a:blip r:embed="rId3" cstate="print">
            <a:extLst>
              <a:ext uri="{28A0092B-C50C-407E-A947-70E740481C1C}">
                <a14:useLocalDpi xmlns:a14="http://schemas.microsoft.com/office/drawing/2010/main" xmlns="" val="0"/>
              </a:ext>
            </a:extLst>
          </a:blip>
          <a:srcRect l="32760" r="8347"/>
          <a:stretch>
            <a:fillRect/>
          </a:stretch>
        </p:blipFill>
        <p:spPr>
          <a:xfrm flipH="1">
            <a:off x="-241069" y="2241528"/>
            <a:ext cx="2812517" cy="2728572"/>
          </a:xfrm>
          <a:prstGeom prst="rect">
            <a:avLst/>
          </a:prstGeom>
        </p:spPr>
      </p:pic>
      <p:sp>
        <p:nvSpPr>
          <p:cNvPr id="17" name="矩形 16"/>
          <p:cNvSpPr/>
          <p:nvPr/>
        </p:nvSpPr>
        <p:spPr>
          <a:xfrm>
            <a:off x="2821711" y="1207687"/>
            <a:ext cx="5750507" cy="668646"/>
          </a:xfrm>
          <a:prstGeom prst="rect">
            <a:avLst/>
          </a:prstGeom>
        </p:spPr>
        <p:txBody>
          <a:bodyPr wrap="square">
            <a:spAutoFit/>
          </a:bodyPr>
          <a:lstStyle/>
          <a:p>
            <a:pPr lvl="0">
              <a:lnSpc>
                <a:spcPct val="130000"/>
              </a:lnSpc>
              <a:defRPr/>
            </a:pPr>
            <a:endParaRPr kumimoji="0" lang="zh-CN" altLang="en-US" sz="3200" i="0" u="none" strike="noStrike" kern="0" cap="none" spc="0" normalizeH="0" baseline="0" noProof="0" dirty="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endParaRPr>
          </a:p>
        </p:txBody>
      </p:sp>
      <p:sp>
        <p:nvSpPr>
          <p:cNvPr id="65" name="Text Box 11"/>
          <p:cNvSpPr txBox="1">
            <a:spLocks noChangeArrowheads="1"/>
          </p:cNvSpPr>
          <p:nvPr/>
        </p:nvSpPr>
        <p:spPr bwMode="auto">
          <a:xfrm>
            <a:off x="440867" y="623484"/>
            <a:ext cx="2286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Char char="v"/>
            </a:pPr>
            <a:r>
              <a:rPr lang="en-US" altLang="en-US" b="1" dirty="0" err="1">
                <a:solidFill>
                  <a:srgbClr val="FF0000"/>
                </a:solidFill>
                <a:latin typeface="Times New Roman" panose="02020603050405020304" pitchFamily="18" charset="0"/>
              </a:rPr>
              <a:t>Ghi</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nhớ</a:t>
            </a:r>
            <a:r>
              <a:rPr lang="en-US" altLang="en-US" b="1" dirty="0">
                <a:solidFill>
                  <a:srgbClr val="FF0000"/>
                </a:solidFill>
                <a:latin typeface="Times New Roman" panose="02020603050405020304" pitchFamily="18" charset="0"/>
              </a:rPr>
              <a:t>:</a:t>
            </a:r>
            <a:endParaRPr lang="en-US" altLang="en-US" dirty="0">
              <a:solidFill>
                <a:srgbClr val="FF0000"/>
              </a:solidFill>
              <a:latin typeface="Times New Roman" panose="02020603050405020304" pitchFamily="18" charset="0"/>
            </a:endParaRPr>
          </a:p>
        </p:txBody>
      </p:sp>
      <p:grpSp>
        <p:nvGrpSpPr>
          <p:cNvPr id="6" name="Group 5"/>
          <p:cNvGrpSpPr/>
          <p:nvPr/>
        </p:nvGrpSpPr>
        <p:grpSpPr>
          <a:xfrm>
            <a:off x="1763688" y="1504604"/>
            <a:ext cx="7467600" cy="3173216"/>
            <a:chOff x="1763688" y="1504604"/>
            <a:chExt cx="7467600" cy="3173216"/>
          </a:xfrm>
        </p:grpSpPr>
        <p:sp>
          <p:nvSpPr>
            <p:cNvPr id="70" name="Text Box 10"/>
            <p:cNvSpPr txBox="1">
              <a:spLocks noChangeArrowheads="1"/>
            </p:cNvSpPr>
            <p:nvPr/>
          </p:nvSpPr>
          <p:spPr bwMode="auto">
            <a:xfrm>
              <a:off x="2429442" y="1600700"/>
              <a:ext cx="6607054"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Mỗi</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người</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phải</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biết</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ơn</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tổ</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tiên</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và</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có</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trách</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nhiệm</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giữ</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gìn</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phát</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huy</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truyền</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thống</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tốt</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đẹp</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của</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gia</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đình</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dòng</a:t>
              </a:r>
              <a:r>
                <a:rPr lang="en-US" altLang="en-US" sz="3000" b="1" i="1" dirty="0">
                  <a:solidFill>
                    <a:srgbClr val="0000FF"/>
                  </a:solidFill>
                  <a:latin typeface="Times New Roman" panose="02020603050405020304" pitchFamily="18" charset="0"/>
                </a:rPr>
                <a:t> </a:t>
              </a:r>
              <a:r>
                <a:rPr lang="en-US" altLang="en-US" sz="3000" b="1" i="1" dirty="0" err="1">
                  <a:solidFill>
                    <a:srgbClr val="0000FF"/>
                  </a:solidFill>
                  <a:latin typeface="Times New Roman" panose="02020603050405020304" pitchFamily="18" charset="0"/>
                </a:rPr>
                <a:t>họ</a:t>
              </a:r>
              <a:r>
                <a:rPr lang="en-US" altLang="en-US" sz="3000" b="1" i="1" dirty="0">
                  <a:solidFill>
                    <a:srgbClr val="0000FF"/>
                  </a:solidFill>
                  <a:latin typeface="Times New Roman" panose="02020603050405020304" pitchFamily="18" charset="0"/>
                </a:rPr>
                <a:t>.</a:t>
              </a:r>
            </a:p>
          </p:txBody>
        </p:sp>
        <p:grpSp>
          <p:nvGrpSpPr>
            <p:cNvPr id="5" name="Group 4"/>
            <p:cNvGrpSpPr/>
            <p:nvPr/>
          </p:nvGrpSpPr>
          <p:grpSpPr>
            <a:xfrm>
              <a:off x="1763688" y="1504604"/>
              <a:ext cx="7467600" cy="3173216"/>
              <a:chOff x="1763688" y="1504604"/>
              <a:chExt cx="7467600" cy="3173216"/>
            </a:xfrm>
          </p:grpSpPr>
          <p:sp>
            <p:nvSpPr>
              <p:cNvPr id="4" name="Round Diagonal Corner Rectangle 3"/>
              <p:cNvSpPr/>
              <p:nvPr/>
            </p:nvSpPr>
            <p:spPr>
              <a:xfrm>
                <a:off x="2331500" y="1504604"/>
                <a:ext cx="6632988" cy="3173216"/>
              </a:xfrm>
              <a:prstGeom prst="round2DiagRect">
                <a:avLst>
                  <a:gd name="adj1" fmla="val 16667"/>
                  <a:gd name="adj2" fmla="val 44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3"/>
              <p:cNvSpPr txBox="1">
                <a:spLocks noChangeArrowheads="1"/>
              </p:cNvSpPr>
              <p:nvPr/>
            </p:nvSpPr>
            <p:spPr bwMode="auto">
              <a:xfrm>
                <a:off x="1763688" y="3164842"/>
                <a:ext cx="74676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i="1" dirty="0">
                    <a:solidFill>
                      <a:schemeClr val="accent6">
                        <a:lumMod val="75000"/>
                      </a:schemeClr>
                    </a:solidFill>
                    <a:latin typeface="Times New Roman" panose="02020603050405020304" pitchFamily="18" charset="0"/>
                  </a:rPr>
                  <a:t>Con </a:t>
                </a:r>
                <a:r>
                  <a:rPr lang="en-US" altLang="en-US" sz="2800" b="1" i="1" dirty="0" err="1">
                    <a:solidFill>
                      <a:schemeClr val="accent6">
                        <a:lumMod val="75000"/>
                      </a:schemeClr>
                    </a:solidFill>
                    <a:latin typeface="Times New Roman" panose="02020603050405020304" pitchFamily="18" charset="0"/>
                  </a:rPr>
                  <a:t>người</a:t>
                </a:r>
                <a:r>
                  <a:rPr lang="en-US" altLang="en-US" sz="2800" b="1" i="1" dirty="0">
                    <a:solidFill>
                      <a:schemeClr val="accent6">
                        <a:lumMod val="75000"/>
                      </a:schemeClr>
                    </a:solidFill>
                    <a:latin typeface="Times New Roman" panose="02020603050405020304" pitchFamily="18" charset="0"/>
                  </a:rPr>
                  <a:t> </a:t>
                </a:r>
                <a:r>
                  <a:rPr lang="en-US" altLang="en-US" sz="2800" b="1" i="1" dirty="0" err="1">
                    <a:solidFill>
                      <a:schemeClr val="accent6">
                        <a:lumMod val="75000"/>
                      </a:schemeClr>
                    </a:solidFill>
                    <a:latin typeface="Times New Roman" panose="02020603050405020304" pitchFamily="18" charset="0"/>
                  </a:rPr>
                  <a:t>có</a:t>
                </a:r>
                <a:r>
                  <a:rPr lang="en-US" altLang="en-US" sz="2800" b="1" i="1" dirty="0">
                    <a:solidFill>
                      <a:schemeClr val="accent6">
                        <a:lumMod val="75000"/>
                      </a:schemeClr>
                    </a:solidFill>
                    <a:latin typeface="Times New Roman" panose="02020603050405020304" pitchFamily="18" charset="0"/>
                  </a:rPr>
                  <a:t> </a:t>
                </a:r>
                <a:r>
                  <a:rPr lang="en-US" altLang="en-US" sz="2800" b="1" i="1" dirty="0" err="1">
                    <a:solidFill>
                      <a:schemeClr val="accent6">
                        <a:lumMod val="75000"/>
                      </a:schemeClr>
                    </a:solidFill>
                    <a:latin typeface="Times New Roman" panose="02020603050405020304" pitchFamily="18" charset="0"/>
                  </a:rPr>
                  <a:t>tổ</a:t>
                </a:r>
                <a:r>
                  <a:rPr lang="en-US" altLang="en-US" sz="2800" b="1" i="1" dirty="0">
                    <a:solidFill>
                      <a:schemeClr val="accent6">
                        <a:lumMod val="75000"/>
                      </a:schemeClr>
                    </a:solidFill>
                    <a:latin typeface="Times New Roman" panose="02020603050405020304" pitchFamily="18" charset="0"/>
                  </a:rPr>
                  <a:t>, </a:t>
                </a:r>
                <a:r>
                  <a:rPr lang="en-US" altLang="en-US" sz="2800" b="1" i="1" dirty="0" err="1">
                    <a:solidFill>
                      <a:schemeClr val="accent6">
                        <a:lumMod val="75000"/>
                      </a:schemeClr>
                    </a:solidFill>
                    <a:latin typeface="Times New Roman" panose="02020603050405020304" pitchFamily="18" charset="0"/>
                  </a:rPr>
                  <a:t>có</a:t>
                </a:r>
                <a:r>
                  <a:rPr lang="en-US" altLang="en-US" sz="2800" b="1" i="1" dirty="0">
                    <a:solidFill>
                      <a:schemeClr val="accent6">
                        <a:lumMod val="75000"/>
                      </a:schemeClr>
                    </a:solidFill>
                    <a:latin typeface="Times New Roman" panose="02020603050405020304" pitchFamily="18" charset="0"/>
                  </a:rPr>
                  <a:t> </a:t>
                </a:r>
                <a:r>
                  <a:rPr lang="en-US" altLang="en-US" sz="2800" b="1" i="1" dirty="0" err="1">
                    <a:solidFill>
                      <a:schemeClr val="accent6">
                        <a:lumMod val="75000"/>
                      </a:schemeClr>
                    </a:solidFill>
                    <a:latin typeface="Times New Roman" panose="02020603050405020304" pitchFamily="18" charset="0"/>
                  </a:rPr>
                  <a:t>tông</a:t>
                </a:r>
                <a:endParaRPr lang="vi-VN" altLang="en-US" sz="2800" b="1" i="1" dirty="0">
                  <a:solidFill>
                    <a:schemeClr val="accent6">
                      <a:lumMod val="75000"/>
                    </a:schemeClr>
                  </a:solidFill>
                  <a:latin typeface="Times New Roman" panose="02020603050405020304" pitchFamily="18" charset="0"/>
                </a:endParaRPr>
              </a:p>
              <a:p>
                <a:pPr algn="ctr" eaLnBrk="1" hangingPunct="1">
                  <a:spcBef>
                    <a:spcPct val="0"/>
                  </a:spcBef>
                  <a:buFontTx/>
                  <a:buNone/>
                </a:pPr>
                <a:r>
                  <a:rPr lang="en-US" altLang="en-US" sz="2800" b="1" i="1" dirty="0" err="1">
                    <a:solidFill>
                      <a:schemeClr val="accent6">
                        <a:lumMod val="75000"/>
                      </a:schemeClr>
                    </a:solidFill>
                    <a:latin typeface="Times New Roman" panose="02020603050405020304" pitchFamily="18" charset="0"/>
                  </a:rPr>
                  <a:t>Như</a:t>
                </a:r>
                <a:r>
                  <a:rPr lang="en-US" altLang="en-US" sz="2800" b="1" i="1" dirty="0">
                    <a:solidFill>
                      <a:schemeClr val="accent6">
                        <a:lumMod val="75000"/>
                      </a:schemeClr>
                    </a:solidFill>
                    <a:latin typeface="Times New Roman" panose="02020603050405020304" pitchFamily="18" charset="0"/>
                  </a:rPr>
                  <a:t> </a:t>
                </a:r>
                <a:r>
                  <a:rPr lang="en-US" altLang="en-US" sz="2800" b="1" i="1" dirty="0" err="1">
                    <a:solidFill>
                      <a:schemeClr val="accent6">
                        <a:lumMod val="75000"/>
                      </a:schemeClr>
                    </a:solidFill>
                    <a:latin typeface="Times New Roman" panose="02020603050405020304" pitchFamily="18" charset="0"/>
                  </a:rPr>
                  <a:t>cây</a:t>
                </a:r>
                <a:r>
                  <a:rPr lang="en-US" altLang="en-US" sz="2800" b="1" i="1" dirty="0">
                    <a:solidFill>
                      <a:schemeClr val="accent6">
                        <a:lumMod val="75000"/>
                      </a:schemeClr>
                    </a:solidFill>
                    <a:latin typeface="Times New Roman" panose="02020603050405020304" pitchFamily="18" charset="0"/>
                  </a:rPr>
                  <a:t> </a:t>
                </a:r>
                <a:r>
                  <a:rPr lang="en-US" altLang="en-US" sz="2800" b="1" i="1" dirty="0" err="1">
                    <a:solidFill>
                      <a:schemeClr val="accent6">
                        <a:lumMod val="75000"/>
                      </a:schemeClr>
                    </a:solidFill>
                    <a:latin typeface="Times New Roman" panose="02020603050405020304" pitchFamily="18" charset="0"/>
                  </a:rPr>
                  <a:t>có</a:t>
                </a:r>
                <a:r>
                  <a:rPr lang="en-US" altLang="en-US" sz="2800" b="1" i="1" dirty="0">
                    <a:solidFill>
                      <a:schemeClr val="accent6">
                        <a:lumMod val="75000"/>
                      </a:schemeClr>
                    </a:solidFill>
                    <a:latin typeface="Times New Roman" panose="02020603050405020304" pitchFamily="18" charset="0"/>
                  </a:rPr>
                  <a:t> </a:t>
                </a:r>
                <a:r>
                  <a:rPr lang="en-US" altLang="en-US" sz="2800" b="1" i="1" dirty="0" err="1">
                    <a:solidFill>
                      <a:schemeClr val="accent6">
                        <a:lumMod val="75000"/>
                      </a:schemeClr>
                    </a:solidFill>
                    <a:latin typeface="Times New Roman" panose="02020603050405020304" pitchFamily="18" charset="0"/>
                  </a:rPr>
                  <a:t>cội</a:t>
                </a:r>
                <a:r>
                  <a:rPr lang="en-US" altLang="en-US" sz="2800" b="1" i="1" dirty="0">
                    <a:solidFill>
                      <a:schemeClr val="accent6">
                        <a:lumMod val="75000"/>
                      </a:schemeClr>
                    </a:solidFill>
                    <a:latin typeface="Times New Roman" panose="02020603050405020304" pitchFamily="18" charset="0"/>
                  </a:rPr>
                  <a:t>, </a:t>
                </a:r>
                <a:r>
                  <a:rPr lang="en-US" altLang="en-US" sz="2800" b="1" i="1" dirty="0" err="1">
                    <a:solidFill>
                      <a:schemeClr val="accent6">
                        <a:lumMod val="75000"/>
                      </a:schemeClr>
                    </a:solidFill>
                    <a:latin typeface="Times New Roman" panose="02020603050405020304" pitchFamily="18" charset="0"/>
                  </a:rPr>
                  <a:t>như</a:t>
                </a:r>
                <a:r>
                  <a:rPr lang="en-US" altLang="en-US" sz="2800" b="1" i="1" dirty="0">
                    <a:solidFill>
                      <a:schemeClr val="accent6">
                        <a:lumMod val="75000"/>
                      </a:schemeClr>
                    </a:solidFill>
                    <a:latin typeface="Times New Roman" panose="02020603050405020304" pitchFamily="18" charset="0"/>
                  </a:rPr>
                  <a:t> </a:t>
                </a:r>
                <a:r>
                  <a:rPr lang="en-US" altLang="en-US" sz="2800" b="1" i="1" dirty="0" err="1">
                    <a:solidFill>
                      <a:schemeClr val="accent6">
                        <a:lumMod val="75000"/>
                      </a:schemeClr>
                    </a:solidFill>
                    <a:latin typeface="Times New Roman" panose="02020603050405020304" pitchFamily="18" charset="0"/>
                  </a:rPr>
                  <a:t>sông</a:t>
                </a:r>
                <a:r>
                  <a:rPr lang="en-US" altLang="en-US" sz="2800" b="1" i="1" dirty="0">
                    <a:solidFill>
                      <a:schemeClr val="accent6">
                        <a:lumMod val="75000"/>
                      </a:schemeClr>
                    </a:solidFill>
                    <a:latin typeface="Times New Roman" panose="02020603050405020304" pitchFamily="18" charset="0"/>
                  </a:rPr>
                  <a:t> </a:t>
                </a:r>
                <a:r>
                  <a:rPr lang="en-US" altLang="en-US" sz="2800" b="1" i="1" dirty="0" err="1">
                    <a:solidFill>
                      <a:schemeClr val="accent6">
                        <a:lumMod val="75000"/>
                      </a:schemeClr>
                    </a:solidFill>
                    <a:latin typeface="Times New Roman" panose="02020603050405020304" pitchFamily="18" charset="0"/>
                  </a:rPr>
                  <a:t>có</a:t>
                </a:r>
                <a:r>
                  <a:rPr lang="en-US" altLang="en-US" sz="2800" b="1" i="1" dirty="0">
                    <a:solidFill>
                      <a:schemeClr val="accent6">
                        <a:lumMod val="75000"/>
                      </a:schemeClr>
                    </a:solidFill>
                    <a:latin typeface="Times New Roman" panose="02020603050405020304" pitchFamily="18" charset="0"/>
                  </a:rPr>
                  <a:t> </a:t>
                </a:r>
                <a:r>
                  <a:rPr lang="en-US" altLang="en-US" sz="2800" b="1" i="1" dirty="0" err="1">
                    <a:solidFill>
                      <a:schemeClr val="accent6">
                        <a:lumMod val="75000"/>
                      </a:schemeClr>
                    </a:solidFill>
                    <a:latin typeface="Times New Roman" panose="02020603050405020304" pitchFamily="18" charset="0"/>
                  </a:rPr>
                  <a:t>nguồn</a:t>
                </a:r>
                <a:r>
                  <a:rPr lang="en-US" altLang="en-US" sz="2800" b="1" i="1" dirty="0">
                    <a:solidFill>
                      <a:schemeClr val="accent6">
                        <a:lumMod val="75000"/>
                      </a:schemeClr>
                    </a:solidFill>
                    <a:latin typeface="Times New Roman" panose="02020603050405020304" pitchFamily="18" charset="0"/>
                  </a:rPr>
                  <a:t>.</a:t>
                </a:r>
                <a:endParaRPr lang="vi-VN" altLang="en-US" sz="2800" b="1" i="1" dirty="0">
                  <a:solidFill>
                    <a:schemeClr val="accent6">
                      <a:lumMod val="75000"/>
                    </a:schemeClr>
                  </a:solidFill>
                  <a:latin typeface="Times New Roman" panose="02020603050405020304" pitchFamily="18" charset="0"/>
                </a:endParaRPr>
              </a:p>
              <a:p>
                <a:pPr eaLnBrk="1" hangingPunct="1">
                  <a:spcBef>
                    <a:spcPct val="0"/>
                  </a:spcBef>
                  <a:buFontTx/>
                  <a:buNone/>
                </a:pPr>
                <a:r>
                  <a:rPr lang="vi-VN" altLang="en-US" sz="2800" b="1" i="1" dirty="0">
                    <a:solidFill>
                      <a:schemeClr val="accent6">
                        <a:lumMod val="75000"/>
                      </a:schemeClr>
                    </a:solidFill>
                    <a:latin typeface="Times New Roman" panose="02020603050405020304" pitchFamily="18" charset="0"/>
                  </a:rPr>
                  <a:t>					Ca dao</a:t>
                </a:r>
                <a:endParaRPr lang="en-US" altLang="en-US" sz="2800" b="1" i="1" dirty="0">
                  <a:solidFill>
                    <a:schemeClr val="accent6">
                      <a:lumMod val="75000"/>
                    </a:schemeClr>
                  </a:solidFill>
                  <a:latin typeface="Times New Roman" panose="02020603050405020304" pitchFamily="18" charset="0"/>
                </a:endParaRPr>
              </a:p>
            </p:txBody>
          </p:sp>
        </p:grpSp>
      </p:grpSp>
    </p:spTree>
    <p:extLst>
      <p:ext uri="{BB962C8B-B14F-4D97-AF65-F5344CB8AC3E}">
        <p14:creationId xmlns:p14="http://schemas.microsoft.com/office/powerpoint/2010/main" xmlns="" val="317960374"/>
      </p:ext>
    </p:extLst>
  </p:cSld>
  <p:clrMapOvr>
    <a:masterClrMapping/>
  </p:clrMapOvr>
  <mc:AlternateContent xmlns:mc="http://schemas.openxmlformats.org/markup-compatibility/2006">
    <mc:Choice xmlns:p14="http://schemas.microsoft.com/office/powerpoint/2010/main" xmlns=""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727676" y="0"/>
            <a:ext cx="6300708" cy="1610309"/>
            <a:chOff x="3740299" y="88449"/>
            <a:chExt cx="6294877" cy="2264673"/>
          </a:xfrm>
        </p:grpSpPr>
        <p:sp>
          <p:nvSpPr>
            <p:cNvPr id="7" name="任意多边形 6"/>
            <p:cNvSpPr/>
            <p:nvPr/>
          </p:nvSpPr>
          <p:spPr>
            <a:xfrm>
              <a:off x="5062711" y="88449"/>
              <a:ext cx="2338251" cy="1223049"/>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a:p>
          </p:txBody>
        </p:sp>
        <p:sp>
          <p:nvSpPr>
            <p:cNvPr id="4" name="矩形 3"/>
            <p:cNvSpPr/>
            <p:nvPr/>
          </p:nvSpPr>
          <p:spPr>
            <a:xfrm>
              <a:off x="3740299" y="1311499"/>
              <a:ext cx="6294877" cy="104162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0">
                <a:lnSpc>
                  <a:spcPct val="130000"/>
                </a:lnSpc>
                <a:defRPr/>
              </a:pPr>
              <a:r>
                <a:rPr lang="en-US" altLang="zh-CN" sz="3600" b="1" kern="0" dirty="0">
                  <a:solidFill>
                    <a:schemeClr val="bg1"/>
                  </a:solidFill>
                  <a:latin typeface="Times New Roman" panose="02020603050405020304" pitchFamily="18" charset="0"/>
                  <a:ea typeface="华康方圆体W7(P)" pitchFamily="82" charset="-122"/>
                  <a:cs typeface="Times New Roman" panose="02020603050405020304" pitchFamily="18" charset="0"/>
                </a:rPr>
                <a:t>LUYỆN TẬP- THỰC HÀNH</a:t>
              </a:r>
              <a:endParaRPr lang="zh-CN" altLang="en-US" sz="3600" b="1"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sp>
          <p:nvSpPr>
            <p:cNvPr id="5"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6"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grpSp>
      <p:grpSp>
        <p:nvGrpSpPr>
          <p:cNvPr id="10" name="Group 9"/>
          <p:cNvGrpSpPr/>
          <p:nvPr/>
        </p:nvGrpSpPr>
        <p:grpSpPr>
          <a:xfrm>
            <a:off x="1521310" y="3041673"/>
            <a:ext cx="5616624" cy="2132910"/>
            <a:chOff x="1547664" y="2610775"/>
            <a:chExt cx="5616624" cy="2741957"/>
          </a:xfrm>
        </p:grpSpPr>
        <p:pic>
          <p:nvPicPr>
            <p:cNvPr id="9" name="图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67349" y="2610775"/>
              <a:ext cx="1465012" cy="252660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47664" y="3384854"/>
              <a:ext cx="2222512" cy="1967878"/>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60751" y="3408504"/>
              <a:ext cx="2203537" cy="1920579"/>
            </a:xfrm>
            <a:prstGeom prst="rect">
              <a:avLst/>
            </a:prstGeom>
          </p:spPr>
        </p:pic>
      </p:grpSp>
      <p:sp>
        <p:nvSpPr>
          <p:cNvPr id="2" name="Cloud Callout 1"/>
          <p:cNvSpPr/>
          <p:nvPr/>
        </p:nvSpPr>
        <p:spPr>
          <a:xfrm>
            <a:off x="1437336" y="1682187"/>
            <a:ext cx="5928780" cy="1359486"/>
          </a:xfrm>
          <a:prstGeom prst="cloudCallout">
            <a:avLst>
              <a:gd name="adj1" fmla="val -19474"/>
              <a:gd name="adj2" fmla="val 8645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vi-VN" sz="2400" b="1" dirty="0">
                <a:solidFill>
                  <a:schemeClr val="accent6">
                    <a:lumMod val="75000"/>
                  </a:schemeClr>
                </a:solidFill>
                <a:latin typeface="Times New Roman" panose="02020603050405020304" pitchFamily="18" charset="0"/>
                <a:cs typeface="Times New Roman" panose="02020603050405020304" pitchFamily="18" charset="0"/>
              </a:rPr>
              <a:t>Những việc làm phù hợp thể hiện lòng biết ơn tổ tiên</a:t>
            </a:r>
            <a:r>
              <a:rPr lang="vi-VN" sz="2400" dirty="0">
                <a:solidFill>
                  <a:schemeClr val="accent6">
                    <a:lumMod val="75000"/>
                  </a:schemeClr>
                </a:solidFill>
                <a:latin typeface="Times New Roman" panose="02020603050405020304" pitchFamily="18" charset="0"/>
                <a:cs typeface="Times New Roman" panose="02020603050405020304" pitchFamily="18" charset="0"/>
              </a:rPr>
              <a:t>.</a:t>
            </a:r>
            <a:endParaRPr lang="zh-CN" altLang="en-US" sz="2400" kern="0" dirty="0">
              <a:solidFill>
                <a:schemeClr val="accent6">
                  <a:lumMod val="75000"/>
                </a:schemeClr>
              </a:solidFill>
              <a:latin typeface="Times New Roman" panose="02020603050405020304" pitchFamily="18" charset="0"/>
              <a:ea typeface="华康方圆体W7(P)" pitchFamily="8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图片 6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22697" y="909403"/>
            <a:ext cx="2410959" cy="3700496"/>
          </a:xfrm>
          <a:prstGeom prst="rect">
            <a:avLst/>
          </a:prstGeom>
        </p:spPr>
      </p:pic>
      <p:pic>
        <p:nvPicPr>
          <p:cNvPr id="71" name="图片 7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8953" y="4267135"/>
            <a:ext cx="1122868" cy="755597"/>
          </a:xfrm>
          <a:prstGeom prst="rect">
            <a:avLst/>
          </a:prstGeom>
        </p:spPr>
      </p:pic>
      <p:sp>
        <p:nvSpPr>
          <p:cNvPr id="2" name="Pentagon 1"/>
          <p:cNvSpPr/>
          <p:nvPr/>
        </p:nvSpPr>
        <p:spPr>
          <a:xfrm>
            <a:off x="680387" y="383243"/>
            <a:ext cx="7848872" cy="681502"/>
          </a:xfrm>
          <a:prstGeom prst="homePlate">
            <a:avLst/>
          </a:prstGeom>
          <a:solidFill>
            <a:schemeClr val="accent1">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bg2">
                    <a:lumMod val="10000"/>
                  </a:schemeClr>
                </a:solidFill>
                <a:latin typeface="Times New Roman" panose="02020603050405020304" pitchFamily="18" charset="0"/>
                <a:cs typeface="Times New Roman" panose="02020603050405020304" pitchFamily="18" charset="0"/>
              </a:rPr>
              <a:t>Những việc làm nào dưới đây biểu hiện lòng biết ơn tổ tiên?</a:t>
            </a:r>
            <a:endParaRPr lang="en-US" sz="2000" b="1" dirty="0">
              <a:solidFill>
                <a:schemeClr val="bg2">
                  <a:lumMod val="10000"/>
                </a:schemeClr>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xmlns="" val="2371089330"/>
              </p:ext>
            </p:extLst>
          </p:nvPr>
        </p:nvGraphicFramePr>
        <p:xfrm>
          <a:off x="931357" y="1059582"/>
          <a:ext cx="6101804" cy="40839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object 20"/>
          <p:cNvSpPr/>
          <p:nvPr/>
        </p:nvSpPr>
        <p:spPr>
          <a:xfrm>
            <a:off x="1043608" y="1275606"/>
            <a:ext cx="502979" cy="599975"/>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1546587" y="2783693"/>
            <a:ext cx="502979" cy="599975"/>
          </a:xfrm>
          <a:prstGeom prst="rect">
            <a:avLst/>
          </a:prstGeom>
          <a:blipFill>
            <a:blip r:embed="rId9" cstate="print"/>
            <a:stretch>
              <a:fillRect/>
            </a:stretch>
          </a:blipFill>
        </p:spPr>
        <p:txBody>
          <a:bodyPr wrap="square" lIns="0" tIns="0" rIns="0" bIns="0" rtlCol="0"/>
          <a:lstStyle/>
          <a:p>
            <a:endParaRPr/>
          </a:p>
        </p:txBody>
      </p:sp>
      <p:sp>
        <p:nvSpPr>
          <p:cNvPr id="21" name="object 20"/>
          <p:cNvSpPr/>
          <p:nvPr/>
        </p:nvSpPr>
        <p:spPr>
          <a:xfrm>
            <a:off x="1295097" y="3551708"/>
            <a:ext cx="468591" cy="526160"/>
          </a:xfrm>
          <a:prstGeom prst="rect">
            <a:avLst/>
          </a:prstGeom>
          <a:blipFill>
            <a:blip r:embed="rId10" cstate="print"/>
            <a:stretch>
              <a:fillRect/>
            </a:stretch>
          </a:blipFill>
        </p:spPr>
        <p:txBody>
          <a:bodyPr wrap="square" lIns="0" tIns="0" rIns="0" bIns="0" rtlCol="0"/>
          <a:lstStyle/>
          <a:p>
            <a:endParaRPr/>
          </a:p>
        </p:txBody>
      </p:sp>
      <p:sp>
        <p:nvSpPr>
          <p:cNvPr id="22" name="object 20"/>
          <p:cNvSpPr/>
          <p:nvPr/>
        </p:nvSpPr>
        <p:spPr>
          <a:xfrm>
            <a:off x="982410" y="4288248"/>
            <a:ext cx="502979" cy="599975"/>
          </a:xfrm>
          <a:prstGeom prst="rect">
            <a:avLst/>
          </a:prstGeom>
          <a:blipFill>
            <a:blip r:embed="rId9" cstate="print"/>
            <a:stretch>
              <a:fillRect/>
            </a:stretch>
          </a:blipFill>
        </p:spPr>
        <p:txBody>
          <a:bodyPr wrap="square" lIns="0" tIns="0" rIns="0" bIns="0" rtlCol="0"/>
          <a:lstStyle/>
          <a:p>
            <a:endParaRPr/>
          </a:p>
        </p:txBody>
      </p:sp>
      <p:sp>
        <p:nvSpPr>
          <p:cNvPr id="25" name="object 19"/>
          <p:cNvSpPr/>
          <p:nvPr/>
        </p:nvSpPr>
        <p:spPr>
          <a:xfrm>
            <a:off x="1169352" y="1929077"/>
            <a:ext cx="720080" cy="826419"/>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mc:Choice xmlns:p14="http://schemas.microsoft.com/office/powerpoint/2010/main" xmlns=""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75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8560" y="2571750"/>
            <a:ext cx="3840318" cy="2881052"/>
          </a:xfrm>
          <a:prstGeom prst="rect">
            <a:avLst/>
          </a:prstGeom>
        </p:spPr>
      </p:pic>
      <p:sp>
        <p:nvSpPr>
          <p:cNvPr id="12" name="Rounded Rectangle 11"/>
          <p:cNvSpPr/>
          <p:nvPr/>
        </p:nvSpPr>
        <p:spPr>
          <a:xfrm>
            <a:off x="1763688" y="1131590"/>
            <a:ext cx="4536504" cy="925960"/>
          </a:xfrm>
          <a:prstGeom prst="roundRect">
            <a:avLst/>
          </a:prstGeom>
          <a:solidFill>
            <a:schemeClr val="accent2">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Times New Roman" panose="02020603050405020304" pitchFamily="18" charset="0"/>
                <a:cs typeface="Times New Roman" panose="02020603050405020304" pitchFamily="18" charset="0"/>
              </a:rPr>
              <a:t>LIÊN HỆ BẢN THÂN: </a:t>
            </a:r>
          </a:p>
          <a:p>
            <a:pPr algn="just"/>
            <a:r>
              <a:rPr lang="en-US" altLang="en-US" sz="2200" b="1" dirty="0" err="1">
                <a:solidFill>
                  <a:srgbClr val="0000FF"/>
                </a:solidFill>
                <a:latin typeface="Times New Roman" panose="02020603050405020304" pitchFamily="18" charset="0"/>
              </a:rPr>
              <a:t>Em</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hãy</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kể</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những</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việc</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đã</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làm</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được</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để</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thể</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hiện</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lòng</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biết</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ơn</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tổ</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tiên</a:t>
            </a:r>
            <a:r>
              <a:rPr lang="en-US" altLang="en-US" sz="2200" b="1" dirty="0">
                <a:solidFill>
                  <a:srgbClr val="0000FF"/>
                </a:solidFill>
                <a:latin typeface="Times New Roman" panose="02020603050405020304" pitchFamily="18" charset="0"/>
              </a:rPr>
              <a:t>.</a:t>
            </a:r>
            <a:endParaRPr lang="en-US" sz="2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advClick="0" advTm="3000">
        <p:random/>
      </p:transition>
    </mc:Choice>
    <mc:Fallback>
      <p:transition spd="slow" advClick="0" advTm="3000">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8740" y="3678252"/>
            <a:ext cx="3840318" cy="2881052"/>
          </a:xfrm>
          <a:prstGeom prst="rect">
            <a:avLst/>
          </a:prstGeom>
        </p:spPr>
      </p:pic>
      <p:sp>
        <p:nvSpPr>
          <p:cNvPr id="12" name="Rounded Rectangle 11"/>
          <p:cNvSpPr/>
          <p:nvPr/>
        </p:nvSpPr>
        <p:spPr>
          <a:xfrm>
            <a:off x="2339752" y="102638"/>
            <a:ext cx="5502087" cy="925960"/>
          </a:xfrm>
          <a:prstGeom prst="roundRect">
            <a:avLst/>
          </a:prstGeom>
          <a:solidFill>
            <a:schemeClr val="accent2">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Những</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việc</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em</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đã</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làm</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được</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để</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thể</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hiện</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lòng</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biết</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ơn</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tổ</a:t>
            </a:r>
            <a:r>
              <a:rPr lang="en-US" altLang="en-US" sz="2200" b="1" dirty="0">
                <a:solidFill>
                  <a:srgbClr val="0000FF"/>
                </a:solidFill>
                <a:latin typeface="Times New Roman" panose="02020603050405020304" pitchFamily="18" charset="0"/>
              </a:rPr>
              <a:t> </a:t>
            </a:r>
            <a:r>
              <a:rPr lang="en-US" altLang="en-US" sz="2200" b="1" dirty="0" err="1">
                <a:solidFill>
                  <a:srgbClr val="0000FF"/>
                </a:solidFill>
                <a:latin typeface="Times New Roman" panose="02020603050405020304" pitchFamily="18" charset="0"/>
              </a:rPr>
              <a:t>tiên</a:t>
            </a:r>
            <a:r>
              <a:rPr lang="en-US" altLang="en-US" sz="2200" b="1" dirty="0">
                <a:solidFill>
                  <a:srgbClr val="0000FF"/>
                </a:solidFill>
                <a:latin typeface="Times New Roman" panose="02020603050405020304" pitchFamily="18" charset="0"/>
              </a:rPr>
              <a:t>.</a:t>
            </a:r>
            <a:endParaRPr lang="en-US" sz="2200" b="1" dirty="0">
              <a:solidFill>
                <a:srgbClr val="FF0000"/>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1403648" y="1028598"/>
            <a:ext cx="7057464" cy="499830"/>
            <a:chOff x="1380610" y="1751468"/>
            <a:chExt cx="7057464" cy="499830"/>
          </a:xfrm>
        </p:grpSpPr>
        <p:sp>
          <p:nvSpPr>
            <p:cNvPr id="11" name="Rectangle 10"/>
            <p:cNvSpPr/>
            <p:nvPr/>
          </p:nvSpPr>
          <p:spPr>
            <a:xfrm>
              <a:off x="1524626" y="1751468"/>
              <a:ext cx="6913448" cy="400110"/>
            </a:xfrm>
            <a:prstGeom prst="rect">
              <a:avLst/>
            </a:prstGeom>
          </p:spPr>
          <p:txBody>
            <a:bodyPr wrap="square">
              <a:spAutoFit/>
            </a:bodyPr>
            <a:lstStyle/>
            <a:p>
              <a:pPr algn="ctr"/>
              <a:r>
                <a:rPr lang="en-US" sz="2000" dirty="0" err="1">
                  <a:solidFill>
                    <a:schemeClr val="accent6">
                      <a:lumMod val="75000"/>
                    </a:schemeClr>
                  </a:solidFill>
                  <a:latin typeface="Times New Roman" panose="02020603050405020304" pitchFamily="18" charset="0"/>
                  <a:cs typeface="Times New Roman" panose="02020603050405020304" pitchFamily="18" charset="0"/>
                </a:rPr>
                <a:t>Học</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tập</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chăm</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chỉ</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hiếu</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vâng</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lời</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ông</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bà</a:t>
              </a:r>
              <a:r>
                <a:rPr lang="en-US" sz="2000" dirty="0">
                  <a:solidFill>
                    <a:schemeClr val="accent6">
                      <a:lumMod val="75000"/>
                    </a:schemeClr>
                  </a:solidFill>
                  <a:latin typeface="Times New Roman" panose="02020603050405020304" pitchFamily="18" charset="0"/>
                  <a:cs typeface="Times New Roman" panose="02020603050405020304" pitchFamily="18" charset="0"/>
                </a:rPr>
                <a:t>, cha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mẹ</a:t>
              </a:r>
              <a:r>
                <a:rPr lang="en-US" sz="2000"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13" name="Heart 12"/>
            <p:cNvSpPr/>
            <p:nvPr/>
          </p:nvSpPr>
          <p:spPr>
            <a:xfrm>
              <a:off x="1380610" y="1751468"/>
              <a:ext cx="576064" cy="499830"/>
            </a:xfrm>
            <a:prstGeom prst="hear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899592" y="1592449"/>
            <a:ext cx="6822504" cy="499830"/>
            <a:chOff x="1331640" y="2226894"/>
            <a:chExt cx="6822504" cy="499830"/>
          </a:xfrm>
        </p:grpSpPr>
        <p:sp>
          <p:nvSpPr>
            <p:cNvPr id="16" name="Heart 15"/>
            <p:cNvSpPr/>
            <p:nvPr/>
          </p:nvSpPr>
          <p:spPr>
            <a:xfrm>
              <a:off x="1826228" y="2226894"/>
              <a:ext cx="576064" cy="499830"/>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331640" y="2256307"/>
              <a:ext cx="6822504" cy="400110"/>
            </a:xfrm>
            <a:prstGeom prst="rect">
              <a:avLst/>
            </a:prstGeom>
          </p:spPr>
          <p:txBody>
            <a:bodyPr wrap="square">
              <a:spAutoFit/>
            </a:bodyPr>
            <a:lstStyle/>
            <a:p>
              <a:pPr algn="ctr"/>
              <a:r>
                <a:rPr lang="en-US" sz="2000" dirty="0" err="1">
                  <a:solidFill>
                    <a:srgbClr val="0070C0"/>
                  </a:solidFill>
                  <a:latin typeface="Times New Roman" panose="02020603050405020304" pitchFamily="18" charset="0"/>
                  <a:cs typeface="Times New Roman" panose="02020603050405020304" pitchFamily="18" charset="0"/>
                </a:rPr>
                <a:t>Về</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quê</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thăm</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mộ</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ông</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bà</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tổ</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tiên</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dịp</a:t>
              </a:r>
              <a:r>
                <a:rPr lang="en-US" sz="2000" dirty="0">
                  <a:solidFill>
                    <a:srgbClr val="0070C0"/>
                  </a:solidFill>
                  <a:latin typeface="Times New Roman" panose="02020603050405020304" pitchFamily="18" charset="0"/>
                  <a:cs typeface="Times New Roman" panose="02020603050405020304" pitchFamily="18" charset="0"/>
                </a:rPr>
                <a:t> </a:t>
              </a:r>
              <a:r>
                <a:rPr lang="en-US" sz="2000" dirty="0" err="1">
                  <a:solidFill>
                    <a:srgbClr val="0070C0"/>
                  </a:solidFill>
                  <a:latin typeface="Times New Roman" panose="02020603050405020304" pitchFamily="18" charset="0"/>
                  <a:cs typeface="Times New Roman" panose="02020603050405020304" pitchFamily="18" charset="0"/>
                </a:rPr>
                <a:t>Tết</a:t>
              </a:r>
              <a:r>
                <a:rPr lang="en-US" sz="2000" dirty="0">
                  <a:solidFill>
                    <a:srgbClr val="0070C0"/>
                  </a:solidFill>
                  <a:latin typeface="Times New Roman" panose="02020603050405020304" pitchFamily="18" charset="0"/>
                  <a:cs typeface="Times New Roman" panose="02020603050405020304" pitchFamily="18" charset="0"/>
                </a:rPr>
                <a:t>.</a:t>
              </a:r>
            </a:p>
          </p:txBody>
        </p:sp>
      </p:grpSp>
      <p:grpSp>
        <p:nvGrpSpPr>
          <p:cNvPr id="21" name="Group 20"/>
          <p:cNvGrpSpPr/>
          <p:nvPr/>
        </p:nvGrpSpPr>
        <p:grpSpPr>
          <a:xfrm>
            <a:off x="1420104" y="2108027"/>
            <a:ext cx="7451340" cy="445483"/>
            <a:chOff x="1453848" y="2159413"/>
            <a:chExt cx="7451340" cy="445483"/>
          </a:xfrm>
        </p:grpSpPr>
        <p:sp>
          <p:nvSpPr>
            <p:cNvPr id="18" name="Heart 17"/>
            <p:cNvSpPr/>
            <p:nvPr/>
          </p:nvSpPr>
          <p:spPr>
            <a:xfrm>
              <a:off x="1453848" y="2176466"/>
              <a:ext cx="576064" cy="428430"/>
            </a:xfrm>
            <a:prstGeom prst="hear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41448" y="2159413"/>
              <a:ext cx="6963740" cy="400110"/>
            </a:xfrm>
            <a:prstGeom prst="rect">
              <a:avLst/>
            </a:prstGeom>
          </p:spPr>
          <p:txBody>
            <a:bodyPr wrap="square">
              <a:spAutoFit/>
            </a:bodyPr>
            <a:lstStyle/>
            <a:p>
              <a:pPr algn="ctr"/>
              <a:r>
                <a:rPr lang="en-US" sz="2000" dirty="0" err="1">
                  <a:solidFill>
                    <a:srgbClr val="FF0000"/>
                  </a:solidFill>
                  <a:latin typeface="Times New Roman" panose="02020603050405020304" pitchFamily="18" charset="0"/>
                  <a:cs typeface="Times New Roman" panose="02020603050405020304" pitchFamily="18" charset="0"/>
                </a:rPr>
                <a:t>Phụ</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giúp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mẹ</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chăm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sóc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dọn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dẹp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bàn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thờ</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tổ</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trong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đình</a:t>
              </a:r>
              <a:endParaRPr lang="en-US" sz="2000" dirty="0">
                <a:solidFill>
                  <a:srgbClr val="FF0000"/>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1434024" y="2635513"/>
            <a:ext cx="7568805" cy="547975"/>
            <a:chOff x="1826228" y="2705350"/>
            <a:chExt cx="7568805" cy="547975"/>
          </a:xfrm>
        </p:grpSpPr>
        <p:sp>
          <p:nvSpPr>
            <p:cNvPr id="23" name="Heart 22"/>
            <p:cNvSpPr/>
            <p:nvPr/>
          </p:nvSpPr>
          <p:spPr>
            <a:xfrm>
              <a:off x="1826228" y="2753495"/>
              <a:ext cx="576064" cy="499830"/>
            </a:xfrm>
            <a:prstGeom prst="hear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513152" y="2705350"/>
              <a:ext cx="6881881" cy="401238"/>
            </a:xfrm>
            <a:prstGeom prst="rect">
              <a:avLst/>
            </a:prstGeom>
          </p:spPr>
          <p:txBody>
            <a:bodyPr wrap="square">
              <a:spAutoFit/>
            </a:bodyPr>
            <a:lstStyle/>
            <a:p>
              <a:r>
                <a:rPr lang="en-US" sz="2000" dirty="0" err="1">
                  <a:solidFill>
                    <a:schemeClr val="accent4">
                      <a:lumMod val="50000"/>
                    </a:schemeClr>
                  </a:solidFill>
                  <a:latin typeface="Times New Roman" panose="02020603050405020304" pitchFamily="18" charset="0"/>
                  <a:cs typeface="Times New Roman" panose="02020603050405020304" pitchFamily="18" charset="0"/>
                </a:rPr>
                <a:t>Thường</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xuyên</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thăm</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hỏi</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ông</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bà</a:t>
              </a:r>
              <a:r>
                <a:rPr lang="en-US" sz="2000" dirty="0">
                  <a:solidFill>
                    <a:schemeClr val="accent4">
                      <a:lumMod val="50000"/>
                    </a:schemeClr>
                  </a:solidFill>
                  <a:latin typeface="Times New Roman" panose="02020603050405020304" pitchFamily="18" charset="0"/>
                  <a:cs typeface="Times New Roman" panose="02020603050405020304" pitchFamily="18" charset="0"/>
                </a:rPr>
                <a:t> ở </a:t>
              </a:r>
              <a:r>
                <a:rPr lang="en-US" sz="2000" dirty="0" err="1">
                  <a:solidFill>
                    <a:schemeClr val="accent4">
                      <a:lumMod val="50000"/>
                    </a:schemeClr>
                  </a:solidFill>
                  <a:latin typeface="Times New Roman" panose="02020603050405020304" pitchFamily="18" charset="0"/>
                  <a:cs typeface="Times New Roman" panose="02020603050405020304" pitchFamily="18" charset="0"/>
                </a:rPr>
                <a:t>quê</a:t>
              </a:r>
              <a:endParaRPr lang="en-US" sz="2000" dirty="0">
                <a:solidFill>
                  <a:schemeClr val="accent4">
                    <a:lumMod val="50000"/>
                  </a:schemeClr>
                </a:solidFill>
                <a:latin typeface="Times New Roman" panose="02020603050405020304" pitchFamily="18" charset="0"/>
                <a:cs typeface="Times New Roman" panose="02020603050405020304" pitchFamily="18" charset="0"/>
              </a:endParaRPr>
            </a:p>
          </p:txBody>
        </p:sp>
      </p:grpSp>
      <p:grpSp>
        <p:nvGrpSpPr>
          <p:cNvPr id="25" name="Group 24"/>
          <p:cNvGrpSpPr/>
          <p:nvPr/>
        </p:nvGrpSpPr>
        <p:grpSpPr>
          <a:xfrm>
            <a:off x="1420104" y="3192664"/>
            <a:ext cx="7568805" cy="485588"/>
            <a:chOff x="1826228" y="2701988"/>
            <a:chExt cx="7568805" cy="485588"/>
          </a:xfrm>
        </p:grpSpPr>
        <p:sp>
          <p:nvSpPr>
            <p:cNvPr id="26" name="Heart 25"/>
            <p:cNvSpPr/>
            <p:nvPr/>
          </p:nvSpPr>
          <p:spPr>
            <a:xfrm>
              <a:off x="1826228" y="2753495"/>
              <a:ext cx="576064" cy="434081"/>
            </a:xfrm>
            <a:prstGeom prst="hear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27072" y="2701988"/>
              <a:ext cx="6867961" cy="400110"/>
            </a:xfrm>
            <a:prstGeom prst="rect">
              <a:avLst/>
            </a:prstGeom>
          </p:spPr>
          <p:txBody>
            <a:bodyPr wrap="square">
              <a:spAutoFit/>
            </a:bodyPr>
            <a:lstStyle/>
            <a:p>
              <a:r>
                <a:rPr lang="en-US" sz="2000" dirty="0" err="1">
                  <a:solidFill>
                    <a:schemeClr val="accent6">
                      <a:lumMod val="75000"/>
                    </a:schemeClr>
                  </a:solidFill>
                  <a:latin typeface="Times New Roman" panose="02020603050405020304" pitchFamily="18" charset="0"/>
                  <a:cs typeface="Times New Roman" panose="02020603050405020304" pitchFamily="18" charset="0"/>
                </a:rPr>
                <a:t>Tham</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dự</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nghiêm</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túc</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buổi</a:t>
              </a:r>
              <a:r>
                <a:rPr lang="en-US" sz="2000" dirty="0">
                  <a:solidFill>
                    <a:schemeClr val="accent6">
                      <a:lumMod val="75000"/>
                    </a:schemeClr>
                  </a:solidFill>
                  <a:latin typeface="Times New Roman" panose="02020603050405020304" pitchFamily="18" charset="0"/>
                  <a:cs typeface="Times New Roman" panose="02020603050405020304" pitchFamily="18" charset="0"/>
                </a:rPr>
                <a:t> sum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họp</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gia</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đình</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dòng</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tộc</a:t>
              </a:r>
              <a:r>
                <a:rPr lang="en-US" sz="2000" dirty="0">
                  <a:solidFill>
                    <a:schemeClr val="accent6">
                      <a:lumMod val="75000"/>
                    </a:schemeClr>
                  </a:solidFill>
                  <a:latin typeface="Times New Roman" panose="02020603050405020304" pitchFamily="18" charset="0"/>
                  <a:cs typeface="Times New Roman" panose="02020603050405020304" pitchFamily="18" charset="0"/>
                </a:rPr>
                <a:t>.</a:t>
              </a:r>
            </a:p>
          </p:txBody>
        </p:sp>
      </p:grpSp>
      <p:grpSp>
        <p:nvGrpSpPr>
          <p:cNvPr id="28" name="Group 27"/>
          <p:cNvGrpSpPr/>
          <p:nvPr/>
        </p:nvGrpSpPr>
        <p:grpSpPr>
          <a:xfrm>
            <a:off x="1434024" y="3720150"/>
            <a:ext cx="7568805" cy="485588"/>
            <a:chOff x="1826228" y="2701988"/>
            <a:chExt cx="7568805" cy="485588"/>
          </a:xfrm>
        </p:grpSpPr>
        <p:sp>
          <p:nvSpPr>
            <p:cNvPr id="29" name="Heart 28"/>
            <p:cNvSpPr/>
            <p:nvPr/>
          </p:nvSpPr>
          <p:spPr>
            <a:xfrm>
              <a:off x="1826228" y="2753495"/>
              <a:ext cx="576064" cy="434081"/>
            </a:xfrm>
            <a:prstGeom prst="hear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513152" y="2701988"/>
              <a:ext cx="6881881" cy="400110"/>
            </a:xfrm>
            <a:prstGeom prst="rect">
              <a:avLst/>
            </a:prstGeom>
          </p:spPr>
          <p:txBody>
            <a:bodyPr wrap="square">
              <a:spAutoFit/>
            </a:bodyPr>
            <a:lstStyle/>
            <a:p>
              <a:r>
                <a:rPr lang="en-US" sz="2000" dirty="0" err="1">
                  <a:solidFill>
                    <a:srgbClr val="7030A0"/>
                  </a:solidFill>
                  <a:latin typeface="Times New Roman" panose="02020603050405020304" pitchFamily="18" charset="0"/>
                  <a:cs typeface="Times New Roman" panose="02020603050405020304" pitchFamily="18" charset="0"/>
                </a:rPr>
                <a:t>Tiếp</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tục</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thực</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hiện</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tốt</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nền</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nếp</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truyền</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thống</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tốt</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đẹp</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của</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gia</a:t>
              </a:r>
              <a:r>
                <a:rPr lang="en-US" sz="2000" dirty="0">
                  <a:solidFill>
                    <a:srgbClr val="7030A0"/>
                  </a:solidFill>
                  <a:latin typeface="Times New Roman" panose="02020603050405020304" pitchFamily="18" charset="0"/>
                  <a:cs typeface="Times New Roman" panose="02020603050405020304" pitchFamily="18" charset="0"/>
                </a:rPr>
                <a:t> </a:t>
              </a:r>
              <a:r>
                <a:rPr lang="en-US" sz="2000" dirty="0" err="1">
                  <a:solidFill>
                    <a:srgbClr val="7030A0"/>
                  </a:solidFill>
                  <a:latin typeface="Times New Roman" panose="02020603050405020304" pitchFamily="18" charset="0"/>
                  <a:cs typeface="Times New Roman" panose="02020603050405020304" pitchFamily="18" charset="0"/>
                </a:rPr>
                <a:t>đình</a:t>
              </a:r>
              <a:r>
                <a:rPr lang="en-US" sz="2000" dirty="0">
                  <a:solidFill>
                    <a:srgbClr val="7030A0"/>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xmlns="" val="2408109076"/>
      </p:ext>
    </p:extLst>
  </p:cSld>
  <p:clrMapOvr>
    <a:masterClrMapping/>
  </p:clrMapOvr>
  <mc:AlternateContent xmlns:mc="http://schemas.openxmlformats.org/markup-compatibility/2006">
    <mc:Choice xmlns:p14="http://schemas.microsoft.com/office/powerpoint/2010/main" xmlns=""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ircle(in)">
                                      <p:cBhvr>
                                        <p:cTn id="21" dur="20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72986" y="3169364"/>
            <a:ext cx="6838950" cy="27336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059582"/>
            <a:ext cx="3239495" cy="4238913"/>
          </a:xfrm>
          <a:prstGeom prst="rect">
            <a:avLst/>
          </a:prstGeom>
        </p:spPr>
      </p:pic>
      <p:pic>
        <p:nvPicPr>
          <p:cNvPr id="26" name="图片 25"/>
          <p:cNvPicPr>
            <a:picLocks noChangeAspect="1"/>
          </p:cNvPicPr>
          <p:nvPr/>
        </p:nvPicPr>
        <p:blipFill rotWithShape="1">
          <a:blip r:embed="rId5" cstate="print">
            <a:extLst>
              <a:ext uri="{28A0092B-C50C-407E-A947-70E740481C1C}">
                <a14:useLocalDpi xmlns:a14="http://schemas.microsoft.com/office/drawing/2010/main" xmlns="" val="0"/>
              </a:ext>
            </a:extLst>
          </a:blip>
          <a:srcRect l="12907" t="9654" r="8393" b="15580"/>
          <a:stretch>
            <a:fillRect/>
          </a:stretch>
        </p:blipFill>
        <p:spPr>
          <a:xfrm>
            <a:off x="1032801" y="1615341"/>
            <a:ext cx="1173892" cy="1115207"/>
          </a:xfrm>
          <a:prstGeom prst="rect">
            <a:avLst/>
          </a:prstGeom>
          <a:effectLst>
            <a:outerShdw blurRad="50800" dist="38100" dir="5400000" algn="t" rotWithShape="0">
              <a:prstClr val="black">
                <a:alpha val="40000"/>
              </a:prstClr>
            </a:outerShdw>
          </a:effectLst>
        </p:spPr>
      </p:pic>
      <p:sp>
        <p:nvSpPr>
          <p:cNvPr id="3" name="Rectangle 2"/>
          <p:cNvSpPr/>
          <p:nvPr/>
        </p:nvSpPr>
        <p:spPr>
          <a:xfrm>
            <a:off x="3923928" y="1528418"/>
            <a:ext cx="4053802" cy="523220"/>
          </a:xfrm>
          <a:prstGeom prst="rect">
            <a:avLst/>
          </a:prstGeom>
          <a:no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MÔN ĐẠO ĐỨC – LỚP 5</a:t>
            </a:r>
            <a:endParaRPr lang="en-US" sz="28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3239494" y="2210877"/>
            <a:ext cx="5400600" cy="707886"/>
          </a:xfrm>
          <a:prstGeom prst="rect">
            <a:avLst/>
          </a:prstGeom>
          <a:noFill/>
        </p:spPr>
        <p:txBody>
          <a:bodyPr wrap="square" lIns="91440" tIns="45720" rIns="91440" bIns="45720">
            <a:spAutoFit/>
          </a:bodyPr>
          <a:lstStyle/>
          <a:p>
            <a:pPr algn="ctr"/>
            <a:r>
              <a:rPr lang="en-US" sz="4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NHỚ ƠN TỔ TIÊN</a:t>
            </a:r>
          </a:p>
        </p:txBody>
      </p:sp>
    </p:spTree>
  </p:cSld>
  <p:clrMapOvr>
    <a:masterClrMapping/>
  </p:clrMapOvr>
  <mc:AlternateContent xmlns:mc="http://schemas.openxmlformats.org/markup-compatibility/2006">
    <mc:Choice xmlns:p14="http://schemas.microsoft.com/office/powerpoint/2010/main" xmlns="" Requires="p14">
      <p:transition spd="slow" p14:dur="2000">
        <p:random/>
      </p:transition>
    </mc:Choice>
    <mc:Fallback>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555526"/>
            <a:ext cx="4032449" cy="246563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042383" y="1203598"/>
            <a:ext cx="5073905" cy="2736304"/>
          </a:xfrm>
          <a:prstGeom prst="rect">
            <a:avLst/>
          </a:prstGeom>
        </p:spPr>
      </p:pic>
      <p:sp>
        <p:nvSpPr>
          <p:cNvPr id="7" name="Rectangle 6"/>
          <p:cNvSpPr/>
          <p:nvPr/>
        </p:nvSpPr>
        <p:spPr>
          <a:xfrm>
            <a:off x="654313" y="3147202"/>
            <a:ext cx="2723823" cy="369332"/>
          </a:xfrm>
          <a:prstGeom prst="rect">
            <a:avLst/>
          </a:prstGeom>
        </p:spPr>
        <p:txBody>
          <a:bodyPr wrap="none">
            <a:spAutoFit/>
          </a:bodyPr>
          <a:lstStyle/>
          <a:p>
            <a:pPr algn="ctr"/>
            <a:r>
              <a:rPr lang="en-US" b="1" dirty="0" err="1">
                <a:solidFill>
                  <a:schemeClr val="accent6">
                    <a:lumMod val="75000"/>
                  </a:schemeClr>
                </a:solidFill>
                <a:latin typeface="Times New Roman" panose="02020603050405020304" pitchFamily="18" charset="0"/>
                <a:cs typeface="Times New Roman" panose="02020603050405020304" pitchFamily="18" charset="0"/>
              </a:rPr>
              <a:t>Lễ</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phép</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vâng</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lời</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ông</a:t>
            </a:r>
            <a:r>
              <a:rPr lang="en-US" b="1" dirty="0">
                <a:solidFill>
                  <a:schemeClr val="accent6">
                    <a:lumMod val="75000"/>
                  </a:schemeClr>
                </a:solidFill>
                <a:latin typeface="Times New Roman" panose="02020603050405020304" pitchFamily="18" charset="0"/>
                <a:cs typeface="Times New Roman" panose="02020603050405020304" pitchFamily="18" charset="0"/>
              </a:rPr>
              <a:t> </a:t>
            </a:r>
            <a:r>
              <a:rPr lang="en-US" b="1" dirty="0" err="1">
                <a:solidFill>
                  <a:schemeClr val="accent6">
                    <a:lumMod val="75000"/>
                  </a:schemeClr>
                </a:solidFill>
                <a:latin typeface="Times New Roman" panose="02020603050405020304" pitchFamily="18" charset="0"/>
                <a:cs typeface="Times New Roman" panose="02020603050405020304" pitchFamily="18" charset="0"/>
              </a:rPr>
              <a:t>bà</a:t>
            </a:r>
            <a:r>
              <a:rPr lang="en-US" b="1" dirty="0">
                <a:solidFill>
                  <a:schemeClr val="accent6">
                    <a:lumMod val="75000"/>
                  </a:schemeClr>
                </a:solidFill>
                <a:latin typeface="Times New Roman" panose="02020603050405020304" pitchFamily="18" charset="0"/>
                <a:cs typeface="Times New Roman" panose="02020603050405020304" pitchFamily="18" charset="0"/>
              </a:rPr>
              <a:t>..</a:t>
            </a:r>
          </a:p>
        </p:txBody>
      </p:sp>
      <p:sp>
        <p:nvSpPr>
          <p:cNvPr id="8" name="Rectangle 7"/>
          <p:cNvSpPr/>
          <p:nvPr/>
        </p:nvSpPr>
        <p:spPr>
          <a:xfrm>
            <a:off x="4644008" y="4011910"/>
            <a:ext cx="3881191" cy="369332"/>
          </a:xfrm>
          <a:prstGeom prst="rect">
            <a:avLst/>
          </a:prstGeom>
        </p:spPr>
        <p:txBody>
          <a:bodyPr wrap="none">
            <a:spAutoFit/>
          </a:bodyPr>
          <a:lstStyle/>
          <a:p>
            <a:r>
              <a:rPr lang="en-US" b="1" dirty="0" err="1">
                <a:solidFill>
                  <a:schemeClr val="accent4">
                    <a:lumMod val="50000"/>
                  </a:schemeClr>
                </a:solidFill>
                <a:latin typeface="Times New Roman" panose="02020603050405020304" pitchFamily="18" charset="0"/>
                <a:cs typeface="Times New Roman" panose="02020603050405020304" pitchFamily="18" charset="0"/>
              </a:rPr>
              <a:t>Thường</a:t>
            </a:r>
            <a:r>
              <a:rPr lang="en-US" b="1" dirty="0">
                <a:solidFill>
                  <a:schemeClr val="accent4">
                    <a:lumMod val="50000"/>
                  </a:schemeClr>
                </a:solidFill>
                <a:latin typeface="Times New Roman" panose="02020603050405020304" pitchFamily="18" charset="0"/>
                <a:cs typeface="Times New Roman" panose="02020603050405020304" pitchFamily="18" charset="0"/>
              </a:rPr>
              <a:t> </a:t>
            </a:r>
            <a:r>
              <a:rPr lang="en-US" b="1" dirty="0" err="1">
                <a:solidFill>
                  <a:schemeClr val="accent4">
                    <a:lumMod val="50000"/>
                  </a:schemeClr>
                </a:solidFill>
                <a:latin typeface="Times New Roman" panose="02020603050405020304" pitchFamily="18" charset="0"/>
                <a:cs typeface="Times New Roman" panose="02020603050405020304" pitchFamily="18" charset="0"/>
              </a:rPr>
              <a:t>xuyên</a:t>
            </a:r>
            <a:r>
              <a:rPr lang="en-US" b="1" dirty="0">
                <a:solidFill>
                  <a:schemeClr val="accent4">
                    <a:lumMod val="50000"/>
                  </a:schemeClr>
                </a:solidFill>
                <a:latin typeface="Times New Roman" panose="02020603050405020304" pitchFamily="18" charset="0"/>
                <a:cs typeface="Times New Roman" panose="02020603050405020304" pitchFamily="18" charset="0"/>
              </a:rPr>
              <a:t> </a:t>
            </a:r>
            <a:r>
              <a:rPr lang="en-US" b="1" dirty="0" err="1">
                <a:solidFill>
                  <a:schemeClr val="accent4">
                    <a:lumMod val="50000"/>
                  </a:schemeClr>
                </a:solidFill>
                <a:latin typeface="Times New Roman" panose="02020603050405020304" pitchFamily="18" charset="0"/>
                <a:cs typeface="Times New Roman" panose="02020603050405020304" pitchFamily="18" charset="0"/>
              </a:rPr>
              <a:t>thăm</a:t>
            </a:r>
            <a:r>
              <a:rPr lang="en-US" b="1" dirty="0">
                <a:solidFill>
                  <a:schemeClr val="accent4">
                    <a:lumMod val="50000"/>
                  </a:schemeClr>
                </a:solidFill>
                <a:latin typeface="Times New Roman" panose="02020603050405020304" pitchFamily="18" charset="0"/>
                <a:cs typeface="Times New Roman" panose="02020603050405020304" pitchFamily="18" charset="0"/>
              </a:rPr>
              <a:t> </a:t>
            </a:r>
            <a:r>
              <a:rPr lang="en-US" b="1" dirty="0" err="1">
                <a:solidFill>
                  <a:schemeClr val="accent4">
                    <a:lumMod val="50000"/>
                  </a:schemeClr>
                </a:solidFill>
                <a:latin typeface="Times New Roman" panose="02020603050405020304" pitchFamily="18" charset="0"/>
                <a:cs typeface="Times New Roman" panose="02020603050405020304" pitchFamily="18" charset="0"/>
              </a:rPr>
              <a:t>hỏi</a:t>
            </a:r>
            <a:r>
              <a:rPr lang="en-US" b="1" dirty="0">
                <a:solidFill>
                  <a:schemeClr val="accent4">
                    <a:lumMod val="50000"/>
                  </a:schemeClr>
                </a:solidFill>
                <a:latin typeface="Times New Roman" panose="02020603050405020304" pitchFamily="18" charset="0"/>
                <a:cs typeface="Times New Roman" panose="02020603050405020304" pitchFamily="18" charset="0"/>
              </a:rPr>
              <a:t> </a:t>
            </a:r>
            <a:r>
              <a:rPr lang="en-US" b="1" dirty="0" err="1">
                <a:solidFill>
                  <a:schemeClr val="accent4">
                    <a:lumMod val="50000"/>
                  </a:schemeClr>
                </a:solidFill>
                <a:latin typeface="Times New Roman" panose="02020603050405020304" pitchFamily="18" charset="0"/>
                <a:cs typeface="Times New Roman" panose="02020603050405020304" pitchFamily="18" charset="0"/>
              </a:rPr>
              <a:t>ông</a:t>
            </a:r>
            <a:r>
              <a:rPr lang="en-US" b="1" dirty="0">
                <a:solidFill>
                  <a:schemeClr val="accent4">
                    <a:lumMod val="50000"/>
                  </a:schemeClr>
                </a:solidFill>
                <a:latin typeface="Times New Roman" panose="02020603050405020304" pitchFamily="18" charset="0"/>
                <a:cs typeface="Times New Roman" panose="02020603050405020304" pitchFamily="18" charset="0"/>
              </a:rPr>
              <a:t> </a:t>
            </a:r>
            <a:r>
              <a:rPr lang="en-US" b="1" dirty="0" err="1">
                <a:solidFill>
                  <a:schemeClr val="accent4">
                    <a:lumMod val="50000"/>
                  </a:schemeClr>
                </a:solidFill>
                <a:latin typeface="Times New Roman" panose="02020603050405020304" pitchFamily="18" charset="0"/>
                <a:cs typeface="Times New Roman" panose="02020603050405020304" pitchFamily="18" charset="0"/>
              </a:rPr>
              <a:t>bà</a:t>
            </a:r>
            <a:r>
              <a:rPr lang="en-US" b="1" dirty="0">
                <a:solidFill>
                  <a:schemeClr val="accent4">
                    <a:lumMod val="50000"/>
                  </a:schemeClr>
                </a:solidFill>
                <a:latin typeface="Times New Roman" panose="02020603050405020304" pitchFamily="18" charset="0"/>
                <a:cs typeface="Times New Roman" panose="02020603050405020304" pitchFamily="18" charset="0"/>
              </a:rPr>
              <a:t> ở </a:t>
            </a:r>
            <a:r>
              <a:rPr lang="en-US" b="1" dirty="0" err="1">
                <a:solidFill>
                  <a:schemeClr val="accent4">
                    <a:lumMod val="50000"/>
                  </a:schemeClr>
                </a:solidFill>
                <a:latin typeface="Times New Roman" panose="02020603050405020304" pitchFamily="18" charset="0"/>
                <a:cs typeface="Times New Roman" panose="02020603050405020304" pitchFamily="18" charset="0"/>
              </a:rPr>
              <a:t>quê</a:t>
            </a:r>
            <a:endParaRPr lang="en-US" b="1" dirty="0">
              <a:solidFill>
                <a:schemeClr val="accent4">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p:random/>
      </p:transition>
    </mc:Choice>
    <mc:Fallback>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b="14269"/>
          <a:stretch/>
        </p:blipFill>
        <p:spPr>
          <a:xfrm>
            <a:off x="4575783" y="1491630"/>
            <a:ext cx="4543688" cy="280601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627534"/>
            <a:ext cx="4563883" cy="2875246"/>
          </a:xfrm>
          <a:prstGeom prst="rect">
            <a:avLst/>
          </a:prstGeom>
        </p:spPr>
      </p:pic>
    </p:spTree>
    <p:extLst>
      <p:ext uri="{BB962C8B-B14F-4D97-AF65-F5344CB8AC3E}">
        <p14:creationId xmlns:p14="http://schemas.microsoft.com/office/powerpoint/2010/main" xmlns="" val="435087060"/>
      </p:ext>
    </p:extLst>
  </p:cSld>
  <p:clrMapOvr>
    <a:masterClrMapping/>
  </p:clrMapOvr>
  <mc:AlternateContent xmlns:mc="http://schemas.openxmlformats.org/markup-compatibility/2006">
    <mc:Choice xmlns:p14="http://schemas.microsoft.com/office/powerpoint/2010/main" xmlns="" Requires="p14">
      <p:transition spd="slow" p14:dur="2000">
        <p:random/>
      </p:transition>
    </mc:Choice>
    <mc:Fallback>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4300"/>
            <a:ext cx="4786313" cy="491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1"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57750" y="114300"/>
            <a:ext cx="4286250" cy="4894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50801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14300"/>
            <a:ext cx="4164806" cy="491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5"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86250" y="114300"/>
            <a:ext cx="4857750" cy="491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22270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4300"/>
            <a:ext cx="4457700" cy="491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9"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114300"/>
            <a:ext cx="4572000" cy="491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96025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VẬN DỤNG- TRẢI NGHIỆM</a:t>
            </a:r>
          </a:p>
        </p:txBody>
      </p:sp>
      <p:sp>
        <p:nvSpPr>
          <p:cNvPr id="3" name="Content Placeholder 2"/>
          <p:cNvSpPr>
            <a:spLocks noGrp="1"/>
          </p:cNvSpPr>
          <p:nvPr>
            <p:ph idx="1"/>
          </p:nvPr>
        </p:nvSpPr>
        <p:spPr/>
        <p:txBody>
          <a:bodyPr>
            <a:normAutofit fontScale="92500" lnSpcReduction="20000"/>
          </a:bodyPr>
          <a:lstStyle/>
          <a:p>
            <a:r>
              <a:rPr lang="nl-NL" dirty="0">
                <a:solidFill>
                  <a:srgbClr val="0070C0"/>
                </a:solidFill>
                <a:latin typeface="Times New Roman" panose="02020603050405020304" pitchFamily="18" charset="0"/>
                <a:cs typeface="Times New Roman" panose="02020603050405020304" pitchFamily="18" charset="0"/>
              </a:rPr>
              <a:t>Tìm những câu ca dao, tục ngữ nói về các truyền thống tốt đẹp của các gia đình dòng họ.</a:t>
            </a:r>
          </a:p>
          <a:p>
            <a:r>
              <a:rPr lang="nl-NL" u="sng" dirty="0">
                <a:latin typeface="Times New Roman" panose="02020603050405020304" pitchFamily="18" charset="0"/>
                <a:cs typeface="Times New Roman" panose="02020603050405020304" pitchFamily="18" charset="0"/>
              </a:rPr>
              <a:t>Ví dụ</a:t>
            </a:r>
            <a:r>
              <a:rPr lang="nl-NL" dirty="0">
                <a:solidFill>
                  <a:srgbClr val="0070C0"/>
                </a:solidFill>
                <a:latin typeface="Times New Roman" panose="02020603050405020304" pitchFamily="18" charset="0"/>
                <a:cs typeface="Times New Roman" panose="02020603050405020304" pitchFamily="18" charset="0"/>
              </a:rPr>
              <a:t>:</a:t>
            </a:r>
          </a:p>
          <a:p>
            <a:pPr marL="0" indent="0">
              <a:buNone/>
            </a:pPr>
            <a:r>
              <a:rPr lang="nl-NL" dirty="0">
                <a:latin typeface="Times New Roman" panose="02020603050405020304" pitchFamily="18" charset="0"/>
                <a:cs typeface="Times New Roman" panose="02020603050405020304" pitchFamily="18" charset="0"/>
              </a:rPr>
              <a:t>- Giấy rách phải giữ lấy lề.</a:t>
            </a:r>
            <a:br>
              <a:rPr lang="nl-NL" dirty="0">
                <a:latin typeface="Times New Roman" panose="02020603050405020304" pitchFamily="18" charset="0"/>
                <a:cs typeface="Times New Roman" panose="02020603050405020304" pitchFamily="18" charset="0"/>
              </a:rPr>
            </a:br>
            <a:r>
              <a:rPr lang="nl-NL" dirty="0">
                <a:latin typeface="Times New Roman" panose="02020603050405020304" pitchFamily="18" charset="0"/>
                <a:cs typeface="Times New Roman" panose="02020603050405020304" pitchFamily="18" charset="0"/>
              </a:rPr>
              <a:t>- Nghèo cho sạch rách cho thơm.</a:t>
            </a:r>
            <a:br>
              <a:rPr lang="nl-NL" dirty="0">
                <a:latin typeface="Times New Roman" panose="02020603050405020304" pitchFamily="18" charset="0"/>
                <a:cs typeface="Times New Roman" panose="02020603050405020304" pitchFamily="18" charset="0"/>
              </a:rPr>
            </a:br>
            <a:r>
              <a:rPr lang="nl-NL" dirty="0">
                <a:latin typeface="Times New Roman" panose="02020603050405020304" pitchFamily="18" charset="0"/>
                <a:cs typeface="Times New Roman" panose="02020603050405020304" pitchFamily="18" charset="0"/>
              </a:rPr>
              <a:t>- Khôn ngoan đối (đá) đáp người ngoài</a:t>
            </a:r>
            <a:br>
              <a:rPr lang="nl-NL" dirty="0">
                <a:latin typeface="Times New Roman" panose="02020603050405020304" pitchFamily="18" charset="0"/>
                <a:cs typeface="Times New Roman" panose="02020603050405020304" pitchFamily="18" charset="0"/>
              </a:rPr>
            </a:br>
            <a:r>
              <a:rPr lang="nl-NL" dirty="0">
                <a:latin typeface="Times New Roman" panose="02020603050405020304" pitchFamily="18" charset="0"/>
                <a:cs typeface="Times New Roman" panose="02020603050405020304" pitchFamily="18" charset="0"/>
              </a:rPr>
              <a:t>Gà cùng một mẹ chớ hoài đá nhau.</a:t>
            </a:r>
            <a:br>
              <a:rPr lang="nl-NL" dirty="0">
                <a:latin typeface="Times New Roman" panose="02020603050405020304" pitchFamily="18" charset="0"/>
                <a:cs typeface="Times New Roman" panose="02020603050405020304" pitchFamily="18" charset="0"/>
              </a:rPr>
            </a:b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43880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V="1">
            <a:off x="2924972" y="-957152"/>
            <a:ext cx="1124544" cy="1771823"/>
            <a:chOff x="1547664" y="32770"/>
            <a:chExt cx="1217765" cy="1918701"/>
          </a:xfrm>
          <a:noFill/>
          <a:effectLst/>
        </p:grpSpPr>
        <p:sp>
          <p:nvSpPr>
            <p:cNvPr id="47"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8"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b="1"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2" name="图片 1"/>
          <p:cNvPicPr>
            <a:picLocks noChangeAspect="1"/>
          </p:cNvPicPr>
          <p:nvPr/>
        </p:nvPicPr>
        <p:blipFill rotWithShape="1">
          <a:blip r:embed="rId3" cstate="print">
            <a:extLst>
              <a:ext uri="{28A0092B-C50C-407E-A947-70E740481C1C}">
                <a14:useLocalDpi xmlns:a14="http://schemas.microsoft.com/office/drawing/2010/main" xmlns="" val="0"/>
              </a:ext>
            </a:extLst>
          </a:blip>
          <a:srcRect l="32760" r="8347"/>
          <a:stretch>
            <a:fillRect/>
          </a:stretch>
        </p:blipFill>
        <p:spPr>
          <a:xfrm flipH="1">
            <a:off x="-241069" y="2241528"/>
            <a:ext cx="2812517" cy="2728572"/>
          </a:xfrm>
          <a:prstGeom prst="rect">
            <a:avLst/>
          </a:prstGeom>
        </p:spPr>
      </p:pic>
      <p:sp>
        <p:nvSpPr>
          <p:cNvPr id="17" name="矩形 16"/>
          <p:cNvSpPr/>
          <p:nvPr/>
        </p:nvSpPr>
        <p:spPr>
          <a:xfrm>
            <a:off x="2821711" y="1207687"/>
            <a:ext cx="5750507" cy="668646"/>
          </a:xfrm>
          <a:prstGeom prst="rect">
            <a:avLst/>
          </a:prstGeom>
        </p:spPr>
        <p:txBody>
          <a:bodyPr wrap="square">
            <a:spAutoFit/>
          </a:bodyPr>
          <a:lstStyle/>
          <a:p>
            <a:pPr lvl="0">
              <a:lnSpc>
                <a:spcPct val="130000"/>
              </a:lnSpc>
              <a:defRPr/>
            </a:pPr>
            <a:endParaRPr kumimoji="0" lang="zh-CN" altLang="en-US" sz="3200" i="0" u="none" strike="noStrike" kern="0" cap="none" spc="0" normalizeH="0" baseline="0" noProof="0" dirty="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endParaRPr>
          </a:p>
        </p:txBody>
      </p:sp>
      <p:sp>
        <p:nvSpPr>
          <p:cNvPr id="65" name="Text Box 11"/>
          <p:cNvSpPr txBox="1">
            <a:spLocks noChangeArrowheads="1"/>
          </p:cNvSpPr>
          <p:nvPr/>
        </p:nvSpPr>
        <p:spPr bwMode="auto">
          <a:xfrm>
            <a:off x="394447" y="230471"/>
            <a:ext cx="2286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Char char="v"/>
            </a:pPr>
            <a:r>
              <a:rPr lang="en-US" altLang="en-US" b="1" dirty="0" err="1">
                <a:solidFill>
                  <a:srgbClr val="FF0000"/>
                </a:solidFill>
                <a:latin typeface="Times New Roman" panose="02020603050405020304" pitchFamily="18" charset="0"/>
              </a:rPr>
              <a:t>Ghi</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nhớ</a:t>
            </a:r>
            <a:r>
              <a:rPr lang="en-US" altLang="en-US" b="1" dirty="0">
                <a:solidFill>
                  <a:srgbClr val="FF0000"/>
                </a:solidFill>
                <a:latin typeface="Times New Roman" panose="02020603050405020304" pitchFamily="18" charset="0"/>
              </a:rPr>
              <a:t>:</a:t>
            </a:r>
            <a:endParaRPr lang="en-US" altLang="en-US" dirty="0">
              <a:solidFill>
                <a:srgbClr val="FF0000"/>
              </a:solidFill>
              <a:latin typeface="Times New Roman" panose="02020603050405020304" pitchFamily="18" charset="0"/>
            </a:endParaRPr>
          </a:p>
        </p:txBody>
      </p:sp>
      <p:grpSp>
        <p:nvGrpSpPr>
          <p:cNvPr id="6" name="Group 5"/>
          <p:cNvGrpSpPr/>
          <p:nvPr/>
        </p:nvGrpSpPr>
        <p:grpSpPr>
          <a:xfrm>
            <a:off x="1963164" y="432598"/>
            <a:ext cx="7467600" cy="3173216"/>
            <a:chOff x="1763688" y="1504604"/>
            <a:chExt cx="7467600" cy="3173216"/>
          </a:xfrm>
        </p:grpSpPr>
        <p:sp>
          <p:nvSpPr>
            <p:cNvPr id="70" name="Text Box 10"/>
            <p:cNvSpPr txBox="1">
              <a:spLocks noChangeArrowheads="1"/>
            </p:cNvSpPr>
            <p:nvPr/>
          </p:nvSpPr>
          <p:spPr bwMode="auto">
            <a:xfrm>
              <a:off x="2429442" y="1600700"/>
              <a:ext cx="6607054"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000" b="1" i="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Mỗi</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người</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phải</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biết</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ơn</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tổ</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tiên</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và</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có</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trách</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nhiệm</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giữ</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gìn</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phát</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huy</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truyền</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thống</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tốt</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đẹp</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của</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gia</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đình</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dòng</a:t>
              </a:r>
              <a:r>
                <a:rPr lang="en-US" altLang="en-US" sz="3000" b="1" dirty="0">
                  <a:solidFill>
                    <a:srgbClr val="0000FF"/>
                  </a:solidFill>
                  <a:latin typeface="Times New Roman" panose="02020603050405020304" pitchFamily="18" charset="0"/>
                </a:rPr>
                <a:t> </a:t>
              </a:r>
              <a:r>
                <a:rPr lang="en-US" altLang="en-US" sz="3000" b="1" dirty="0" err="1">
                  <a:solidFill>
                    <a:srgbClr val="0000FF"/>
                  </a:solidFill>
                  <a:latin typeface="Times New Roman" panose="02020603050405020304" pitchFamily="18" charset="0"/>
                </a:rPr>
                <a:t>họ</a:t>
              </a:r>
              <a:r>
                <a:rPr lang="en-US" altLang="en-US" sz="3000" b="1" dirty="0">
                  <a:solidFill>
                    <a:srgbClr val="0000FF"/>
                  </a:solidFill>
                  <a:latin typeface="Times New Roman" panose="02020603050405020304" pitchFamily="18" charset="0"/>
                </a:rPr>
                <a:t>.</a:t>
              </a:r>
            </a:p>
          </p:txBody>
        </p:sp>
        <p:grpSp>
          <p:nvGrpSpPr>
            <p:cNvPr id="5" name="Group 4"/>
            <p:cNvGrpSpPr/>
            <p:nvPr/>
          </p:nvGrpSpPr>
          <p:grpSpPr>
            <a:xfrm>
              <a:off x="1763688" y="1504604"/>
              <a:ext cx="7467600" cy="3173216"/>
              <a:chOff x="1763688" y="1504604"/>
              <a:chExt cx="7467600" cy="3173216"/>
            </a:xfrm>
          </p:grpSpPr>
          <p:sp>
            <p:nvSpPr>
              <p:cNvPr id="4" name="Round Diagonal Corner Rectangle 3"/>
              <p:cNvSpPr/>
              <p:nvPr/>
            </p:nvSpPr>
            <p:spPr>
              <a:xfrm>
                <a:off x="2331500" y="1504604"/>
                <a:ext cx="6632988" cy="3173216"/>
              </a:xfrm>
              <a:prstGeom prst="round2DiagRect">
                <a:avLst>
                  <a:gd name="adj1" fmla="val 16667"/>
                  <a:gd name="adj2" fmla="val 44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3"/>
              <p:cNvSpPr txBox="1">
                <a:spLocks noChangeArrowheads="1"/>
              </p:cNvSpPr>
              <p:nvPr/>
            </p:nvSpPr>
            <p:spPr bwMode="auto">
              <a:xfrm>
                <a:off x="1763688" y="3164842"/>
                <a:ext cx="74676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i="1" dirty="0">
                    <a:solidFill>
                      <a:schemeClr val="accent6">
                        <a:lumMod val="75000"/>
                      </a:schemeClr>
                    </a:solidFill>
                    <a:latin typeface="Times New Roman" panose="02020603050405020304" pitchFamily="18" charset="0"/>
                  </a:rPr>
                  <a:t>Con </a:t>
                </a:r>
                <a:r>
                  <a:rPr lang="en-US" altLang="en-US" sz="2800" b="1" i="1" dirty="0" err="1">
                    <a:solidFill>
                      <a:schemeClr val="accent6">
                        <a:lumMod val="75000"/>
                      </a:schemeClr>
                    </a:solidFill>
                    <a:latin typeface="Times New Roman" panose="02020603050405020304" pitchFamily="18" charset="0"/>
                  </a:rPr>
                  <a:t>người</a:t>
                </a:r>
                <a:r>
                  <a:rPr lang="en-US" altLang="en-US" sz="2800" b="1" i="1" dirty="0">
                    <a:solidFill>
                      <a:schemeClr val="accent6">
                        <a:lumMod val="75000"/>
                      </a:schemeClr>
                    </a:solidFill>
                    <a:latin typeface="Times New Roman" panose="02020603050405020304" pitchFamily="18" charset="0"/>
                  </a:rPr>
                  <a:t> </a:t>
                </a:r>
                <a:r>
                  <a:rPr lang="en-US" altLang="en-US" sz="2800" b="1" i="1" dirty="0" err="1">
                    <a:solidFill>
                      <a:schemeClr val="accent6">
                        <a:lumMod val="75000"/>
                      </a:schemeClr>
                    </a:solidFill>
                    <a:latin typeface="Times New Roman" panose="02020603050405020304" pitchFamily="18" charset="0"/>
                  </a:rPr>
                  <a:t>có</a:t>
                </a:r>
                <a:r>
                  <a:rPr lang="en-US" altLang="en-US" sz="2800" b="1" i="1" dirty="0">
                    <a:solidFill>
                      <a:schemeClr val="accent6">
                        <a:lumMod val="75000"/>
                      </a:schemeClr>
                    </a:solidFill>
                    <a:latin typeface="Times New Roman" panose="02020603050405020304" pitchFamily="18" charset="0"/>
                  </a:rPr>
                  <a:t> </a:t>
                </a:r>
                <a:r>
                  <a:rPr lang="en-US" altLang="en-US" sz="2800" b="1" i="1" dirty="0" err="1">
                    <a:solidFill>
                      <a:schemeClr val="accent6">
                        <a:lumMod val="75000"/>
                      </a:schemeClr>
                    </a:solidFill>
                    <a:latin typeface="Times New Roman" panose="02020603050405020304" pitchFamily="18" charset="0"/>
                  </a:rPr>
                  <a:t>tổ</a:t>
                </a:r>
                <a:r>
                  <a:rPr lang="en-US" altLang="en-US" sz="2800" b="1" i="1" dirty="0">
                    <a:solidFill>
                      <a:schemeClr val="accent6">
                        <a:lumMod val="75000"/>
                      </a:schemeClr>
                    </a:solidFill>
                    <a:latin typeface="Times New Roman" panose="02020603050405020304" pitchFamily="18" charset="0"/>
                  </a:rPr>
                  <a:t>, </a:t>
                </a:r>
                <a:r>
                  <a:rPr lang="en-US" altLang="en-US" sz="2800" b="1" i="1" dirty="0" err="1">
                    <a:solidFill>
                      <a:schemeClr val="accent6">
                        <a:lumMod val="75000"/>
                      </a:schemeClr>
                    </a:solidFill>
                    <a:latin typeface="Times New Roman" panose="02020603050405020304" pitchFamily="18" charset="0"/>
                  </a:rPr>
                  <a:t>có</a:t>
                </a:r>
                <a:r>
                  <a:rPr lang="en-US" altLang="en-US" sz="2800" b="1" i="1" dirty="0">
                    <a:solidFill>
                      <a:schemeClr val="accent6">
                        <a:lumMod val="75000"/>
                      </a:schemeClr>
                    </a:solidFill>
                    <a:latin typeface="Times New Roman" panose="02020603050405020304" pitchFamily="18" charset="0"/>
                  </a:rPr>
                  <a:t> </a:t>
                </a:r>
                <a:r>
                  <a:rPr lang="en-US" altLang="en-US" sz="2800" b="1" i="1" dirty="0" err="1">
                    <a:solidFill>
                      <a:schemeClr val="accent6">
                        <a:lumMod val="75000"/>
                      </a:schemeClr>
                    </a:solidFill>
                    <a:latin typeface="Times New Roman" panose="02020603050405020304" pitchFamily="18" charset="0"/>
                  </a:rPr>
                  <a:t>tông</a:t>
                </a:r>
                <a:endParaRPr lang="vi-VN" altLang="en-US" sz="2800" b="1" i="1" dirty="0">
                  <a:solidFill>
                    <a:schemeClr val="accent6">
                      <a:lumMod val="75000"/>
                    </a:schemeClr>
                  </a:solidFill>
                  <a:latin typeface="Times New Roman" panose="02020603050405020304" pitchFamily="18" charset="0"/>
                </a:endParaRPr>
              </a:p>
              <a:p>
                <a:pPr algn="ctr" eaLnBrk="1" hangingPunct="1">
                  <a:spcBef>
                    <a:spcPct val="0"/>
                  </a:spcBef>
                  <a:buFontTx/>
                  <a:buNone/>
                </a:pPr>
                <a:r>
                  <a:rPr lang="en-US" altLang="en-US" sz="2800" b="1" i="1" dirty="0" err="1">
                    <a:solidFill>
                      <a:schemeClr val="accent6">
                        <a:lumMod val="75000"/>
                      </a:schemeClr>
                    </a:solidFill>
                    <a:latin typeface="Times New Roman" panose="02020603050405020304" pitchFamily="18" charset="0"/>
                  </a:rPr>
                  <a:t>Như</a:t>
                </a:r>
                <a:r>
                  <a:rPr lang="en-US" altLang="en-US" sz="2800" b="1" i="1" dirty="0">
                    <a:solidFill>
                      <a:schemeClr val="accent6">
                        <a:lumMod val="75000"/>
                      </a:schemeClr>
                    </a:solidFill>
                    <a:latin typeface="Times New Roman" panose="02020603050405020304" pitchFamily="18" charset="0"/>
                  </a:rPr>
                  <a:t> </a:t>
                </a:r>
                <a:r>
                  <a:rPr lang="en-US" altLang="en-US" sz="2800" b="1" i="1" dirty="0" err="1">
                    <a:solidFill>
                      <a:schemeClr val="accent6">
                        <a:lumMod val="75000"/>
                      </a:schemeClr>
                    </a:solidFill>
                    <a:latin typeface="Times New Roman" panose="02020603050405020304" pitchFamily="18" charset="0"/>
                  </a:rPr>
                  <a:t>cây</a:t>
                </a:r>
                <a:r>
                  <a:rPr lang="en-US" altLang="en-US" sz="2800" b="1" i="1" dirty="0">
                    <a:solidFill>
                      <a:schemeClr val="accent6">
                        <a:lumMod val="75000"/>
                      </a:schemeClr>
                    </a:solidFill>
                    <a:latin typeface="Times New Roman" panose="02020603050405020304" pitchFamily="18" charset="0"/>
                  </a:rPr>
                  <a:t> </a:t>
                </a:r>
                <a:r>
                  <a:rPr lang="en-US" altLang="en-US" sz="2800" b="1" i="1" dirty="0" err="1">
                    <a:solidFill>
                      <a:schemeClr val="accent6">
                        <a:lumMod val="75000"/>
                      </a:schemeClr>
                    </a:solidFill>
                    <a:latin typeface="Times New Roman" panose="02020603050405020304" pitchFamily="18" charset="0"/>
                  </a:rPr>
                  <a:t>có</a:t>
                </a:r>
                <a:r>
                  <a:rPr lang="en-US" altLang="en-US" sz="2800" b="1" i="1" dirty="0">
                    <a:solidFill>
                      <a:schemeClr val="accent6">
                        <a:lumMod val="75000"/>
                      </a:schemeClr>
                    </a:solidFill>
                    <a:latin typeface="Times New Roman" panose="02020603050405020304" pitchFamily="18" charset="0"/>
                  </a:rPr>
                  <a:t> </a:t>
                </a:r>
                <a:r>
                  <a:rPr lang="en-US" altLang="en-US" sz="2800" b="1" i="1" dirty="0" err="1">
                    <a:solidFill>
                      <a:schemeClr val="accent6">
                        <a:lumMod val="75000"/>
                      </a:schemeClr>
                    </a:solidFill>
                    <a:latin typeface="Times New Roman" panose="02020603050405020304" pitchFamily="18" charset="0"/>
                  </a:rPr>
                  <a:t>cội</a:t>
                </a:r>
                <a:r>
                  <a:rPr lang="en-US" altLang="en-US" sz="2800" b="1" i="1" dirty="0">
                    <a:solidFill>
                      <a:schemeClr val="accent6">
                        <a:lumMod val="75000"/>
                      </a:schemeClr>
                    </a:solidFill>
                    <a:latin typeface="Times New Roman" panose="02020603050405020304" pitchFamily="18" charset="0"/>
                  </a:rPr>
                  <a:t>, </a:t>
                </a:r>
                <a:r>
                  <a:rPr lang="en-US" altLang="en-US" sz="2800" b="1" i="1" dirty="0" err="1">
                    <a:solidFill>
                      <a:schemeClr val="accent6">
                        <a:lumMod val="75000"/>
                      </a:schemeClr>
                    </a:solidFill>
                    <a:latin typeface="Times New Roman" panose="02020603050405020304" pitchFamily="18" charset="0"/>
                  </a:rPr>
                  <a:t>như</a:t>
                </a:r>
                <a:r>
                  <a:rPr lang="en-US" altLang="en-US" sz="2800" b="1" i="1" dirty="0">
                    <a:solidFill>
                      <a:schemeClr val="accent6">
                        <a:lumMod val="75000"/>
                      </a:schemeClr>
                    </a:solidFill>
                    <a:latin typeface="Times New Roman" panose="02020603050405020304" pitchFamily="18" charset="0"/>
                  </a:rPr>
                  <a:t> </a:t>
                </a:r>
                <a:r>
                  <a:rPr lang="en-US" altLang="en-US" sz="2800" b="1" i="1" dirty="0" err="1">
                    <a:solidFill>
                      <a:schemeClr val="accent6">
                        <a:lumMod val="75000"/>
                      </a:schemeClr>
                    </a:solidFill>
                    <a:latin typeface="Times New Roman" panose="02020603050405020304" pitchFamily="18" charset="0"/>
                  </a:rPr>
                  <a:t>sông</a:t>
                </a:r>
                <a:r>
                  <a:rPr lang="en-US" altLang="en-US" sz="2800" b="1" i="1" dirty="0">
                    <a:solidFill>
                      <a:schemeClr val="accent6">
                        <a:lumMod val="75000"/>
                      </a:schemeClr>
                    </a:solidFill>
                    <a:latin typeface="Times New Roman" panose="02020603050405020304" pitchFamily="18" charset="0"/>
                  </a:rPr>
                  <a:t> </a:t>
                </a:r>
                <a:r>
                  <a:rPr lang="en-US" altLang="en-US" sz="2800" b="1" i="1" dirty="0" err="1">
                    <a:solidFill>
                      <a:schemeClr val="accent6">
                        <a:lumMod val="75000"/>
                      </a:schemeClr>
                    </a:solidFill>
                    <a:latin typeface="Times New Roman" panose="02020603050405020304" pitchFamily="18" charset="0"/>
                  </a:rPr>
                  <a:t>có</a:t>
                </a:r>
                <a:r>
                  <a:rPr lang="en-US" altLang="en-US" sz="2800" b="1" i="1" dirty="0">
                    <a:solidFill>
                      <a:schemeClr val="accent6">
                        <a:lumMod val="75000"/>
                      </a:schemeClr>
                    </a:solidFill>
                    <a:latin typeface="Times New Roman" panose="02020603050405020304" pitchFamily="18" charset="0"/>
                  </a:rPr>
                  <a:t> </a:t>
                </a:r>
                <a:r>
                  <a:rPr lang="en-US" altLang="en-US" sz="2800" b="1" i="1" dirty="0" err="1">
                    <a:solidFill>
                      <a:schemeClr val="accent6">
                        <a:lumMod val="75000"/>
                      </a:schemeClr>
                    </a:solidFill>
                    <a:latin typeface="Times New Roman" panose="02020603050405020304" pitchFamily="18" charset="0"/>
                  </a:rPr>
                  <a:t>nguồn</a:t>
                </a:r>
                <a:r>
                  <a:rPr lang="en-US" altLang="en-US" sz="2800" b="1" i="1" dirty="0">
                    <a:solidFill>
                      <a:schemeClr val="accent6">
                        <a:lumMod val="75000"/>
                      </a:schemeClr>
                    </a:solidFill>
                    <a:latin typeface="Times New Roman" panose="02020603050405020304" pitchFamily="18" charset="0"/>
                  </a:rPr>
                  <a:t>.</a:t>
                </a:r>
                <a:endParaRPr lang="vi-VN" altLang="en-US" sz="2800" b="1" i="1" dirty="0">
                  <a:solidFill>
                    <a:schemeClr val="accent6">
                      <a:lumMod val="75000"/>
                    </a:schemeClr>
                  </a:solidFill>
                  <a:latin typeface="Times New Roman" panose="02020603050405020304" pitchFamily="18" charset="0"/>
                </a:endParaRPr>
              </a:p>
              <a:p>
                <a:pPr eaLnBrk="1" hangingPunct="1">
                  <a:spcBef>
                    <a:spcPct val="0"/>
                  </a:spcBef>
                  <a:buFontTx/>
                  <a:buNone/>
                </a:pPr>
                <a:r>
                  <a:rPr lang="vi-VN" altLang="en-US" sz="2800" b="1" i="1" dirty="0">
                    <a:solidFill>
                      <a:schemeClr val="accent6">
                        <a:lumMod val="75000"/>
                      </a:schemeClr>
                    </a:solidFill>
                    <a:latin typeface="Times New Roman" panose="02020603050405020304" pitchFamily="18" charset="0"/>
                  </a:rPr>
                  <a:t>					Ca dao</a:t>
                </a:r>
                <a:endParaRPr lang="en-US" altLang="en-US" sz="2800" b="1" i="1" dirty="0">
                  <a:solidFill>
                    <a:schemeClr val="accent6">
                      <a:lumMod val="75000"/>
                    </a:schemeClr>
                  </a:solidFill>
                  <a:latin typeface="Times New Roman" panose="02020603050405020304" pitchFamily="18" charset="0"/>
                </a:endParaRPr>
              </a:p>
            </p:txBody>
          </p:sp>
        </p:grpSp>
      </p:grpSp>
      <p:sp>
        <p:nvSpPr>
          <p:cNvPr id="13" name="Round Diagonal Corner Rectangle 12"/>
          <p:cNvSpPr/>
          <p:nvPr/>
        </p:nvSpPr>
        <p:spPr>
          <a:xfrm>
            <a:off x="2530976" y="3795886"/>
            <a:ext cx="6145480" cy="936104"/>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CHUẨN BỊ CHO TIẾT HỌC SAU: NHỚ ƠN TỔ TIÊN</a:t>
            </a:r>
          </a:p>
          <a:p>
            <a:pPr algn="ctr"/>
            <a:r>
              <a:rPr lang="en-US" b="1" dirty="0">
                <a:solidFill>
                  <a:srgbClr val="FF0000"/>
                </a:solidFill>
                <a:latin typeface="Times New Roman" panose="02020603050405020304" pitchFamily="18" charset="0"/>
                <a:cs typeface="Times New Roman" panose="02020603050405020304" pitchFamily="18" charset="0"/>
              </a:rPr>
              <a:t> ( TIẾT 2)</a:t>
            </a:r>
          </a:p>
          <a:p>
            <a:pPr algn="ctr"/>
            <a:r>
              <a:rPr lang="en-US" b="1" dirty="0" err="1">
                <a:solidFill>
                  <a:srgbClr val="FF0000"/>
                </a:solidFill>
                <a:latin typeface="Times New Roman" panose="02020603050405020304" pitchFamily="18" charset="0"/>
                <a:cs typeface="Times New Roman" panose="02020603050405020304" pitchFamily="18" charset="0"/>
              </a:rPr>
              <a:t>Tìm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hiểu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về</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lễ</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hội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Giỗ</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Tổ</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Hùng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Vương</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77692951"/>
      </p:ext>
    </p:extLst>
  </p:cSld>
  <p:clrMapOvr>
    <a:masterClrMapping/>
  </p:clrMapOvr>
  <mc:AlternateContent xmlns:mc="http://schemas.openxmlformats.org/markup-compatibility/2006">
    <mc:Choice xmlns:p14="http://schemas.microsoft.com/office/powerpoint/2010/main" xmlns=""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xmlns="" val="0"/>
              </a:ext>
            </a:extLst>
          </a:blip>
          <a:srcRect b="8036"/>
          <a:stretch>
            <a:fillRect/>
          </a:stretch>
        </p:blipFill>
        <p:spPr>
          <a:xfrm flipH="1">
            <a:off x="29592" y="-621867"/>
            <a:ext cx="9144000" cy="574010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96136" y="555525"/>
            <a:ext cx="3763232" cy="2532669"/>
          </a:xfrm>
          <a:prstGeom prst="rect">
            <a:avLst/>
          </a:prstGeom>
        </p:spPr>
      </p:pic>
      <p:sp>
        <p:nvSpPr>
          <p:cNvPr id="5" name="Rectangle 4"/>
          <p:cNvSpPr/>
          <p:nvPr/>
        </p:nvSpPr>
        <p:spPr>
          <a:xfrm>
            <a:off x="1023251" y="1324854"/>
            <a:ext cx="3548749" cy="923330"/>
          </a:xfrm>
          <a:prstGeom prst="rect">
            <a:avLst/>
          </a:prstGeom>
          <a:noFill/>
        </p:spPr>
        <p:txBody>
          <a:bodyPr wrap="square" lIns="91440" tIns="45720" rIns="91440" bIns="45720">
            <a:spAutoFit/>
          </a:bodyPr>
          <a:lstStyle/>
          <a:p>
            <a:pPr algn="ct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Rectangle 6"/>
          <p:cNvSpPr/>
          <p:nvPr/>
        </p:nvSpPr>
        <p:spPr>
          <a:xfrm>
            <a:off x="763387" y="898529"/>
            <a:ext cx="6577763" cy="923330"/>
          </a:xfrm>
          <a:prstGeom prst="rect">
            <a:avLst/>
          </a:prstGeom>
          <a:solidFill>
            <a:srgbClr val="FFFF00"/>
          </a:solid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latin typeface="Times New Roman" panose="02020603050405020304" pitchFamily="18" charset="0"/>
                <a:cs typeface="Times New Roman" panose="02020603050405020304" pitchFamily="18" charset="0"/>
              </a:rPr>
              <a:t>TẠM BIỆT CÁC EM</a:t>
            </a:r>
            <a:endParaRPr lang="en-US" sz="5400" b="1" cap="none" spc="0" dirty="0">
              <a:ln/>
              <a:solidFill>
                <a:schemeClr val="accent3"/>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250" fill="hold"/>
                                        <p:tgtEl>
                                          <p:spTgt spid="3"/>
                                        </p:tgtEl>
                                        <p:attrNameLst>
                                          <p:attrName>ppt_x</p:attrName>
                                        </p:attrNameLst>
                                      </p:cBhvr>
                                      <p:tavLst>
                                        <p:tav tm="0">
                                          <p:val>
                                            <p:strVal val="1+#ppt_w/2"/>
                                          </p:val>
                                        </p:tav>
                                        <p:tav tm="100000">
                                          <p:val>
                                            <p:strVal val="#ppt_x"/>
                                          </p:val>
                                        </p:tav>
                                      </p:tavLst>
                                    </p:anim>
                                    <p:anim calcmode="lin" valueType="num">
                                      <p:cBhvr additive="base">
                                        <p:cTn id="13" dur="12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xmlns="" val="0"/>
              </a:ext>
            </a:extLst>
          </a:blip>
          <a:srcRect r="11414"/>
          <a:stretch>
            <a:fillRect/>
          </a:stretch>
        </p:blipFill>
        <p:spPr>
          <a:xfrm>
            <a:off x="323528" y="1924655"/>
            <a:ext cx="2453205" cy="2244500"/>
          </a:xfrm>
          <a:prstGeom prst="rect">
            <a:avLst/>
          </a:prstGeom>
          <a:effectLst>
            <a:outerShdw blurRad="50800" dist="38100" dir="5400000" algn="t" rotWithShape="0">
              <a:prstClr val="black">
                <a:alpha val="40000"/>
              </a:prstClr>
            </a:outerShdw>
          </a:effectLst>
        </p:spPr>
      </p:pic>
      <p:sp>
        <p:nvSpPr>
          <p:cNvPr id="2" name="Down Arrow Callout 1"/>
          <p:cNvSpPr/>
          <p:nvPr/>
        </p:nvSpPr>
        <p:spPr>
          <a:xfrm>
            <a:off x="128279" y="627534"/>
            <a:ext cx="2736304" cy="1143322"/>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KHỞI ĐỘNG</a:t>
            </a:r>
          </a:p>
        </p:txBody>
      </p:sp>
      <p:sp>
        <p:nvSpPr>
          <p:cNvPr id="3" name="Horizontal Scroll 2"/>
          <p:cNvSpPr/>
          <p:nvPr/>
        </p:nvSpPr>
        <p:spPr>
          <a:xfrm>
            <a:off x="3635896" y="771550"/>
            <a:ext cx="4392488" cy="1791394"/>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Em</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hãy</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kể</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những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việc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làm</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thể</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hiện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mình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là</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người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có</a:t>
            </a:r>
            <a:r>
              <a:rPr lang="en-US" sz="2000" b="1" dirty="0">
                <a:solidFill>
                  <a:schemeClr val="tx1"/>
                </a:solidFill>
                <a:latin typeface="Times New Roman" panose="02020603050405020304" pitchFamily="18" charset="0"/>
                <a:cs typeface="Times New Roman" panose="02020603050405020304" pitchFamily="18" charset="0"/>
              </a:rPr>
              <a:t> ý </a:t>
            </a:r>
            <a:r>
              <a:rPr lang="en-US" sz="2000" b="1" dirty="0" err="1">
                <a:solidFill>
                  <a:schemeClr val="tx1"/>
                </a:solidFill>
                <a:latin typeface="Times New Roman" panose="02020603050405020304" pitchFamily="18" charset="0"/>
                <a:cs typeface="Times New Roman" panose="02020603050405020304" pitchFamily="18" charset="0"/>
              </a:rPr>
              <a:t>chí</a:t>
            </a:r>
            <a:r>
              <a:rPr lang="en-US" sz="2000" b="1" dirty="0">
                <a:solidFill>
                  <a:schemeClr val="tx1"/>
                </a:solidFill>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mc:Choice xmlns:p14="http://schemas.microsoft.com/office/powerpoint/2010/main" xmlns=""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91680" y="1478848"/>
            <a:ext cx="5400600" cy="1323439"/>
          </a:xfrm>
          <a:prstGeom prst="rect">
            <a:avLst/>
          </a:prstGeom>
          <a:noFill/>
        </p:spPr>
        <p:txBody>
          <a:bodyPr wrap="square" lIns="91440" tIns="45720" rIns="91440" bIns="45720">
            <a:spAutoFit/>
          </a:bodyPr>
          <a:lstStyle/>
          <a:p>
            <a:pPr algn="ctr"/>
            <a:r>
              <a:rPr lang="en-US" sz="4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NHỚ ƠN TỔ TIÊN</a:t>
            </a:r>
          </a:p>
          <a:p>
            <a:pPr algn="ctr"/>
            <a:r>
              <a:rPr lang="en-US" sz="4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Tiết</a:t>
            </a:r>
            <a:r>
              <a:rPr lang="en-US" sz="4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a:t>
            </a:r>
          </a:p>
        </p:txBody>
      </p:sp>
      <p:sp>
        <p:nvSpPr>
          <p:cNvPr id="23" name="Rectangle 22"/>
          <p:cNvSpPr/>
          <p:nvPr/>
        </p:nvSpPr>
        <p:spPr>
          <a:xfrm>
            <a:off x="3712212" y="1017187"/>
            <a:ext cx="1596912"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ĐẠO ĐỨC</a:t>
            </a:r>
            <a:endParaRPr lang="en-US" sz="2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0978217"/>
      </p:ext>
    </p:extLst>
  </p:cSld>
  <p:clrMapOvr>
    <a:masterClrMapping/>
  </p:clrMapOvr>
  <mc:AlternateContent xmlns:mc="http://schemas.openxmlformats.org/markup-compatibility/2006">
    <mc:Choice xmlns:p14="http://schemas.microsoft.com/office/powerpoint/2010/main" xmlns="" Requires="p14">
      <p:transition spd="slow" p14:dur="20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771550"/>
            <a:ext cx="8496944" cy="3231654"/>
          </a:xfrm>
          <a:prstGeom prst="rect">
            <a:avLst/>
          </a:prstGeom>
        </p:spPr>
        <p:txBody>
          <a:bodyPr wrap="square">
            <a:spAutoFit/>
          </a:bodyPr>
          <a:lstStyle/>
          <a:p>
            <a:pPr algn="ctr"/>
            <a:r>
              <a:rPr lang="nl-NL" sz="2400" b="1" dirty="0" smtClean="0">
                <a:solidFill>
                  <a:srgbClr val="FF0000"/>
                </a:solidFill>
                <a:latin typeface="Times New Roman" panose="02020603050405020304" pitchFamily="18" charset="0"/>
                <a:cs typeface="Times New Roman" panose="02020603050405020304" pitchFamily="18" charset="0"/>
              </a:rPr>
              <a:t>YÊU </a:t>
            </a:r>
            <a:r>
              <a:rPr lang="nl-NL" sz="2400" b="1" dirty="0">
                <a:solidFill>
                  <a:srgbClr val="FF0000"/>
                </a:solidFill>
                <a:latin typeface="Times New Roman" panose="02020603050405020304" pitchFamily="18" charset="0"/>
                <a:cs typeface="Times New Roman" panose="02020603050405020304" pitchFamily="18" charset="0"/>
              </a:rPr>
              <a:t>CẦU CẦN ĐẠT</a:t>
            </a:r>
            <a:endParaRPr lang="en-US" sz="2400" dirty="0">
              <a:solidFill>
                <a:srgbClr val="FF0000"/>
              </a:solidFill>
              <a:latin typeface="Times New Roman" panose="02020603050405020304" pitchFamily="18" charset="0"/>
              <a:cs typeface="Times New Roman" panose="02020603050405020304" pitchFamily="18" charset="0"/>
            </a:endParaRPr>
          </a:p>
          <a:p>
            <a:pPr algn="just"/>
            <a:r>
              <a:rPr lang="nl-NL" sz="2000" b="1" i="1" dirty="0">
                <a:solidFill>
                  <a:srgbClr val="000099"/>
                </a:solidFill>
                <a:latin typeface="Times New Roman" panose="02020603050405020304" pitchFamily="18" charset="0"/>
                <a:cs typeface="Times New Roman" panose="02020603050405020304" pitchFamily="18" charset="0"/>
              </a:rPr>
              <a:t>1. Kiến thức:</a:t>
            </a:r>
          </a:p>
          <a:p>
            <a:pPr algn="just"/>
            <a:r>
              <a:rPr lang="nl-NL" sz="2000" b="1" i="1" dirty="0">
                <a:solidFill>
                  <a:srgbClr val="000099"/>
                </a:solidFill>
                <a:latin typeface="Times New Roman" panose="02020603050405020304" pitchFamily="18" charset="0"/>
                <a:cs typeface="Times New Roman" panose="02020603050405020304" pitchFamily="18" charset="0"/>
              </a:rPr>
              <a:t>-</a:t>
            </a:r>
            <a:r>
              <a:rPr lang="nl-NL" sz="2000" dirty="0">
                <a:solidFill>
                  <a:srgbClr val="000099"/>
                </a:solidFill>
                <a:latin typeface="Times New Roman" panose="02020603050405020304" pitchFamily="18" charset="0"/>
                <a:cs typeface="Times New Roman" panose="02020603050405020304" pitchFamily="18" charset="0"/>
              </a:rPr>
              <a:t> Biết con người ai cũng có tổ tiên và mỗi người đều phải nhớ ơn tổ tiên.</a:t>
            </a:r>
            <a:endParaRPr lang="en-US" sz="2000" dirty="0">
              <a:solidFill>
                <a:srgbClr val="000099"/>
              </a:solidFill>
              <a:latin typeface="Times New Roman" panose="02020603050405020304" pitchFamily="18" charset="0"/>
              <a:cs typeface="Times New Roman" panose="02020603050405020304" pitchFamily="18" charset="0"/>
            </a:endParaRPr>
          </a:p>
          <a:p>
            <a:pPr algn="just"/>
            <a:r>
              <a:rPr lang="nl-NL" sz="2000" b="1" i="1" dirty="0">
                <a:solidFill>
                  <a:srgbClr val="000099"/>
                </a:solidFill>
                <a:latin typeface="Times New Roman" panose="02020603050405020304" pitchFamily="18" charset="0"/>
                <a:cs typeface="Times New Roman" panose="02020603050405020304" pitchFamily="18" charset="0"/>
              </a:rPr>
              <a:t>-</a:t>
            </a:r>
            <a:r>
              <a:rPr lang="nl-NL" sz="2000" dirty="0">
                <a:solidFill>
                  <a:srgbClr val="000099"/>
                </a:solidFill>
                <a:latin typeface="Times New Roman" panose="02020603050405020304" pitchFamily="18" charset="0"/>
                <a:cs typeface="Times New Roman" panose="02020603050405020304" pitchFamily="18" charset="0"/>
              </a:rPr>
              <a:t>  Nêu được những việc cần làm phù hợp với khả năng để thể hiện lòng biết ơn tổ tiên.</a:t>
            </a:r>
            <a:endParaRPr lang="en-US" sz="2000" dirty="0">
              <a:solidFill>
                <a:srgbClr val="000099"/>
              </a:solidFill>
              <a:latin typeface="Times New Roman" panose="02020603050405020304" pitchFamily="18" charset="0"/>
              <a:cs typeface="Times New Roman" panose="02020603050405020304" pitchFamily="18" charset="0"/>
            </a:endParaRPr>
          </a:p>
          <a:p>
            <a:pPr algn="just"/>
            <a:r>
              <a:rPr lang="nl-NL" sz="2000" b="1" i="1" dirty="0">
                <a:solidFill>
                  <a:srgbClr val="000099"/>
                </a:solidFill>
                <a:latin typeface="Times New Roman" panose="02020603050405020304" pitchFamily="18" charset="0"/>
                <a:cs typeface="Times New Roman" panose="02020603050405020304" pitchFamily="18" charset="0"/>
              </a:rPr>
              <a:t>-</a:t>
            </a:r>
            <a:r>
              <a:rPr lang="nl-NL" sz="2000" dirty="0">
                <a:solidFill>
                  <a:srgbClr val="000099"/>
                </a:solidFill>
                <a:latin typeface="Times New Roman" panose="02020603050405020304" pitchFamily="18" charset="0"/>
                <a:cs typeface="Times New Roman" panose="02020603050405020304" pitchFamily="18" charset="0"/>
              </a:rPr>
              <a:t> Biết làm những việc cụ thể để tỏ lòng biết ơn tổ tiên.</a:t>
            </a:r>
            <a:endParaRPr lang="en-US" sz="2000" dirty="0">
              <a:solidFill>
                <a:srgbClr val="000099"/>
              </a:solidFill>
              <a:latin typeface="Times New Roman" panose="02020603050405020304" pitchFamily="18" charset="0"/>
              <a:cs typeface="Times New Roman" panose="02020603050405020304" pitchFamily="18" charset="0"/>
            </a:endParaRPr>
          </a:p>
          <a:p>
            <a:pPr algn="just"/>
            <a:r>
              <a:rPr lang="nl-NL" sz="2000" b="1" i="1" dirty="0">
                <a:solidFill>
                  <a:srgbClr val="000099"/>
                </a:solidFill>
                <a:latin typeface="Times New Roman" panose="02020603050405020304" pitchFamily="18" charset="0"/>
                <a:cs typeface="Times New Roman" panose="02020603050405020304" pitchFamily="18" charset="0"/>
              </a:rPr>
              <a:t>2. Năng lực:</a:t>
            </a:r>
            <a:r>
              <a:rPr lang="nl-NL" sz="2000" b="1" dirty="0">
                <a:solidFill>
                  <a:srgbClr val="000099"/>
                </a:solidFill>
                <a:latin typeface="Times New Roman" panose="02020603050405020304" pitchFamily="18" charset="0"/>
                <a:cs typeface="Times New Roman" panose="02020603050405020304" pitchFamily="18" charset="0"/>
              </a:rPr>
              <a:t> </a:t>
            </a:r>
            <a:r>
              <a:rPr lang="nl-NL" sz="2000" dirty="0">
                <a:solidFill>
                  <a:srgbClr val="000099"/>
                </a:solidFill>
                <a:latin typeface="Times New Roman" panose="02020603050405020304" pitchFamily="18" charset="0"/>
                <a:cs typeface="Times New Roman" panose="02020603050405020304" pitchFamily="18" charset="0"/>
              </a:rPr>
              <a:t>Năng lực tự học, năng lực giải quyết vấn đề và sáng tạo, năng lực thẩm mĩ, năng lực giao tiếp, năng lực hợp tác.</a:t>
            </a:r>
            <a:endParaRPr lang="en-US" sz="2000" dirty="0">
              <a:solidFill>
                <a:srgbClr val="000099"/>
              </a:solidFill>
              <a:latin typeface="Times New Roman" panose="02020603050405020304" pitchFamily="18" charset="0"/>
              <a:cs typeface="Times New Roman" panose="02020603050405020304" pitchFamily="18" charset="0"/>
            </a:endParaRPr>
          </a:p>
          <a:p>
            <a:pPr algn="just"/>
            <a:r>
              <a:rPr lang="da-DK" sz="2000" b="1" i="1" dirty="0">
                <a:solidFill>
                  <a:srgbClr val="000099"/>
                </a:solidFill>
                <a:latin typeface="Times New Roman" panose="02020603050405020304" pitchFamily="18" charset="0"/>
                <a:cs typeface="Times New Roman" panose="02020603050405020304" pitchFamily="18" charset="0"/>
              </a:rPr>
              <a:t>3. Phẩm chất: </a:t>
            </a:r>
            <a:r>
              <a:rPr lang="da-DK" sz="2000" dirty="0">
                <a:solidFill>
                  <a:srgbClr val="000099"/>
                </a:solidFill>
                <a:latin typeface="Times New Roman" panose="02020603050405020304" pitchFamily="18" charset="0"/>
                <a:cs typeface="Times New Roman" panose="02020603050405020304" pitchFamily="18" charset="0"/>
              </a:rPr>
              <a:t>Vui và tự hào là học sinh lớp 5. Trung thực trong học tập và cuộc sống.</a:t>
            </a:r>
            <a:endParaRPr lang="en-US" sz="20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42701540"/>
      </p:ext>
    </p:extLst>
  </p:cSld>
  <p:clrMapOvr>
    <a:masterClrMapping/>
  </p:clrMapOvr>
  <mc:AlternateContent xmlns:mc="http://schemas.openxmlformats.org/markup-compatibility/2006">
    <mc:Choice xmlns:p14="http://schemas.microsoft.com/office/powerpoint/2010/main" xmlns="" Requires="p14">
      <p:transition spd="slow" p14:dur="2000" advClick="0" advTm="3000">
        <p:random/>
      </p:transition>
    </mc:Choice>
    <mc:Fallback>
      <p:transition spd="slow" advClick="0" advTm="3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8805" y="2499742"/>
            <a:ext cx="6246389" cy="2781578"/>
          </a:xfrm>
          <a:prstGeom prst="rect">
            <a:avLst/>
          </a:prstGeom>
        </p:spPr>
      </p:pic>
      <p:grpSp>
        <p:nvGrpSpPr>
          <p:cNvPr id="8" name="组合 7"/>
          <p:cNvGrpSpPr/>
          <p:nvPr/>
        </p:nvGrpSpPr>
        <p:grpSpPr>
          <a:xfrm>
            <a:off x="3275856" y="424625"/>
            <a:ext cx="3312368" cy="2088098"/>
            <a:chOff x="3059832" y="-39334"/>
            <a:chExt cx="3312368" cy="2088098"/>
          </a:xfrm>
        </p:grpSpPr>
        <p:sp>
          <p:nvSpPr>
            <p:cNvPr id="7" name="任意多边形 6"/>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a:p>
          </p:txBody>
        </p:sp>
        <p:sp>
          <p:nvSpPr>
            <p:cNvPr id="4" name="矩形 3"/>
            <p:cNvSpPr/>
            <p:nvPr/>
          </p:nvSpPr>
          <p:spPr>
            <a:xfrm>
              <a:off x="3059832" y="1308112"/>
              <a:ext cx="3312368" cy="74065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lgn="ctr">
                <a:lnSpc>
                  <a:spcPct val="130000"/>
                </a:lnSpc>
                <a:defRPr/>
              </a:pPr>
              <a:r>
                <a:rPr lang="en-US" altLang="zh-CN" sz="3600" b="1" kern="0" dirty="0">
                  <a:solidFill>
                    <a:srgbClr val="FFFF00"/>
                  </a:solidFill>
                  <a:latin typeface="Times New Roman" panose="02020603050405020304" pitchFamily="18" charset="0"/>
                  <a:ea typeface="华康方圆体W7(P)" pitchFamily="82" charset="-122"/>
                  <a:cs typeface="Times New Roman" panose="02020603050405020304" pitchFamily="18" charset="0"/>
                </a:rPr>
                <a:t>KHÁM PHÁ</a:t>
              </a:r>
              <a:endParaRPr lang="zh-CN" altLang="en-US" sz="3600" b="1" kern="0" dirty="0">
                <a:solidFill>
                  <a:srgbClr val="FFFF00"/>
                </a:solidFill>
                <a:latin typeface="Times New Roman" panose="02020603050405020304" pitchFamily="18" charset="0"/>
                <a:ea typeface="华康方圆体W7(P)" pitchFamily="82" charset="-122"/>
                <a:cs typeface="Times New Roman" panose="02020603050405020304" pitchFamily="18" charset="0"/>
              </a:endParaRPr>
            </a:p>
          </p:txBody>
        </p:sp>
        <p:sp>
          <p:nvSpPr>
            <p:cNvPr id="5" name="椭圆 4"/>
            <p:cNvSpPr/>
            <p:nvPr/>
          </p:nvSpPr>
          <p:spPr>
            <a:xfrm>
              <a:off x="3419872" y="1112854"/>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6" name="椭圆 5"/>
            <p:cNvSpPr/>
            <p:nvPr/>
          </p:nvSpPr>
          <p:spPr>
            <a:xfrm>
              <a:off x="5783349" y="1106846"/>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xmlns="" Requires="p14">
      <p:transition spd="slow" p14:dur="2000">
        <p:random/>
      </p:transition>
    </mc:Choice>
    <mc:Fallback>
      <p:transition spd="slow">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72"/>
          <p:cNvSpPr/>
          <p:nvPr/>
        </p:nvSpPr>
        <p:spPr>
          <a:xfrm>
            <a:off x="2483769" y="1013282"/>
            <a:ext cx="5778364" cy="623248"/>
          </a:xfrm>
          <a:prstGeom prst="rect">
            <a:avLst/>
          </a:prstGeom>
          <a:solidFill>
            <a:schemeClr val="bg1"/>
          </a:solidFill>
          <a:effectLst>
            <a:outerShdw blurRad="50800" dist="38100" dir="5400000" algn="t" rotWithShape="0">
              <a:prstClr val="black">
                <a:alpha val="40000"/>
              </a:prstClr>
            </a:outerShdw>
          </a:effectLst>
        </p:spPr>
        <p:txBody>
          <a:bodyPr wrap="square" lIns="68580" tIns="34290" rIns="68580" bIns="34290">
            <a:spAutoFit/>
          </a:bodyPr>
          <a:lstStyle/>
          <a:p>
            <a:pPr>
              <a:lnSpc>
                <a:spcPct val="150000"/>
              </a:lnSpc>
            </a:pPr>
            <a:r>
              <a:rPr lang="en-US" altLang="en-US" sz="2400" b="1" dirty="0" err="1">
                <a:solidFill>
                  <a:srgbClr val="0000FF"/>
                </a:solidFill>
                <a:latin typeface="Times New Roman" panose="02020603050405020304" pitchFamily="18" charset="0"/>
              </a:rPr>
              <a:t>Tìm</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hiểu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nội</a:t>
            </a:r>
            <a:r>
              <a:rPr lang="en-US" altLang="en-US" sz="2400" b="1" dirty="0">
                <a:solidFill>
                  <a:srgbClr val="0000FF"/>
                </a:solidFill>
                <a:latin typeface="Times New Roman" panose="02020603050405020304" pitchFamily="18" charset="0"/>
              </a:rPr>
              <a:t> dung </a:t>
            </a:r>
            <a:r>
              <a:rPr lang="en-US" altLang="en-US" sz="2400" b="1" dirty="0" err="1">
                <a:solidFill>
                  <a:srgbClr val="0000FF"/>
                </a:solidFill>
                <a:latin typeface="Times New Roman" panose="02020603050405020304" pitchFamily="18" charset="0"/>
              </a:rPr>
              <a:t>truyện</a:t>
            </a:r>
            <a:r>
              <a:rPr lang="en-US" altLang="en-US" sz="2400" b="1" dirty="0">
                <a:solidFill>
                  <a:srgbClr val="0000FF"/>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Thăm</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mộ</a:t>
            </a:r>
            <a:endParaRPr lang="zh-CN" altLang="en-US" sz="2400" b="1" dirty="0">
              <a:solidFill>
                <a:schemeClr val="tx1">
                  <a:lumMod val="75000"/>
                  <a:lumOff val="25000"/>
                </a:schemeClr>
              </a:solidFill>
              <a:latin typeface="+mj-ea"/>
              <a:ea typeface="+mj-ea"/>
            </a:endParaRPr>
          </a:p>
        </p:txBody>
      </p:sp>
      <p:grpSp>
        <p:nvGrpSpPr>
          <p:cNvPr id="3" name="Group 2"/>
          <p:cNvGrpSpPr/>
          <p:nvPr/>
        </p:nvGrpSpPr>
        <p:grpSpPr>
          <a:xfrm>
            <a:off x="-146519" y="81731"/>
            <a:ext cx="3223056" cy="5025954"/>
            <a:chOff x="-146519" y="81731"/>
            <a:chExt cx="3223056" cy="5025954"/>
          </a:xfrm>
        </p:grpSpPr>
        <p:grpSp>
          <p:nvGrpSpPr>
            <p:cNvPr id="65" name="组合 64"/>
            <p:cNvGrpSpPr/>
            <p:nvPr/>
          </p:nvGrpSpPr>
          <p:grpSpPr>
            <a:xfrm>
              <a:off x="559216" y="2123295"/>
              <a:ext cx="1041933" cy="1976438"/>
              <a:chOff x="2770361" y="3341751"/>
              <a:chExt cx="1389063" cy="2635250"/>
            </a:xfrm>
          </p:grpSpPr>
          <p:sp>
            <p:nvSpPr>
              <p:cNvPr id="66" name="MH_Other_2"/>
              <p:cNvSpPr/>
              <p:nvPr>
                <p:custDataLst>
                  <p:tags r:id="rId7"/>
                </p:custDataLst>
              </p:nvPr>
            </p:nvSpPr>
            <p:spPr>
              <a:xfrm>
                <a:off x="3418061" y="4368863"/>
                <a:ext cx="177800" cy="1608138"/>
              </a:xfrm>
              <a:custGeom>
                <a:avLst/>
                <a:gdLst>
                  <a:gd name="connsiteX0" fmla="*/ 44450 w 114419"/>
                  <a:gd name="connsiteY0" fmla="*/ 0 h 1038225"/>
                  <a:gd name="connsiteX1" fmla="*/ 6350 w 114419"/>
                  <a:gd name="connsiteY1" fmla="*/ 168275 h 1038225"/>
                  <a:gd name="connsiteX2" fmla="*/ 57150 w 114419"/>
                  <a:gd name="connsiteY2" fmla="*/ 327025 h 1038225"/>
                  <a:gd name="connsiteX3" fmla="*/ 114300 w 114419"/>
                  <a:gd name="connsiteY3" fmla="*/ 549275 h 1038225"/>
                  <a:gd name="connsiteX4" fmla="*/ 41275 w 114419"/>
                  <a:gd name="connsiteY4" fmla="*/ 847725 h 1038225"/>
                  <a:gd name="connsiteX5" fmla="*/ 0 w 114419"/>
                  <a:gd name="connsiteY5" fmla="*/ 103822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419" h="1038225">
                    <a:moveTo>
                      <a:pt x="44450" y="0"/>
                    </a:moveTo>
                    <a:cubicBezTo>
                      <a:pt x="24341" y="56885"/>
                      <a:pt x="4233" y="113771"/>
                      <a:pt x="6350" y="168275"/>
                    </a:cubicBezTo>
                    <a:cubicBezTo>
                      <a:pt x="8467" y="222779"/>
                      <a:pt x="39158" y="263525"/>
                      <a:pt x="57150" y="327025"/>
                    </a:cubicBezTo>
                    <a:cubicBezTo>
                      <a:pt x="75142" y="390525"/>
                      <a:pt x="116946" y="462492"/>
                      <a:pt x="114300" y="549275"/>
                    </a:cubicBezTo>
                    <a:cubicBezTo>
                      <a:pt x="111654" y="636058"/>
                      <a:pt x="60325" y="766233"/>
                      <a:pt x="41275" y="847725"/>
                    </a:cubicBezTo>
                    <a:cubicBezTo>
                      <a:pt x="22225" y="929217"/>
                      <a:pt x="1587" y="982663"/>
                      <a:pt x="0" y="1038225"/>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7" name="MH_Other_4"/>
              <p:cNvSpPr/>
              <p:nvPr>
                <p:custDataLst>
                  <p:tags r:id="rId8"/>
                </p:custDataLst>
              </p:nvPr>
            </p:nvSpPr>
            <p:spPr bwMode="auto">
              <a:xfrm>
                <a:off x="2770361" y="4078351"/>
                <a:ext cx="4763" cy="12700"/>
              </a:xfrm>
              <a:custGeom>
                <a:avLst/>
                <a:gdLst>
                  <a:gd name="T0" fmla="*/ 2147483646 w 1"/>
                  <a:gd name="T1" fmla="*/ 0 h 2"/>
                  <a:gd name="T2" fmla="*/ 0 w 1"/>
                  <a:gd name="T3" fmla="*/ 2147483646 h 2"/>
                  <a:gd name="T4" fmla="*/ 2147483646 w 1"/>
                  <a:gd name="T5" fmla="*/ 0 h 2"/>
                  <a:gd name="T6" fmla="*/ 2147483646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cubicBezTo>
                      <a:pt x="1" y="0"/>
                      <a:pt x="0" y="1"/>
                      <a:pt x="0" y="2"/>
                    </a:cubicBezTo>
                    <a:cubicBezTo>
                      <a:pt x="0" y="1"/>
                      <a:pt x="1" y="1"/>
                      <a:pt x="1" y="0"/>
                    </a:cubicBezTo>
                    <a:cubicBezTo>
                      <a:pt x="1" y="0"/>
                      <a:pt x="1" y="0"/>
                      <a:pt x="1" y="0"/>
                    </a:cubicBezTo>
                  </a:path>
                </a:pathLst>
              </a:custGeom>
              <a:solidFill>
                <a:srgbClr val="EE1696"/>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68" name="MH_SubTitle_2"/>
              <p:cNvSpPr/>
              <p:nvPr>
                <p:custDataLst>
                  <p:tags r:id="rId9"/>
                </p:custDataLst>
              </p:nvPr>
            </p:nvSpPr>
            <p:spPr bwMode="auto">
              <a:xfrm>
                <a:off x="2817986" y="3341751"/>
                <a:ext cx="1341438" cy="1085850"/>
              </a:xfrm>
              <a:custGeom>
                <a:avLst/>
                <a:gdLst>
                  <a:gd name="T0" fmla="*/ 2147483646 w 230"/>
                  <a:gd name="T1" fmla="*/ 0 h 186"/>
                  <a:gd name="T2" fmla="*/ 2147483646 w 230"/>
                  <a:gd name="T3" fmla="*/ 2147483646 h 186"/>
                  <a:gd name="T4" fmla="*/ 2147483646 w 230"/>
                  <a:gd name="T5" fmla="*/ 2147483646 h 186"/>
                  <a:gd name="T6" fmla="*/ 2147483646 w 230"/>
                  <a:gd name="T7" fmla="*/ 2147483646 h 186"/>
                  <a:gd name="T8" fmla="*/ 2147483646 w 230"/>
                  <a:gd name="T9" fmla="*/ 2147483646 h 186"/>
                  <a:gd name="T10" fmla="*/ 2147483646 w 230"/>
                  <a:gd name="T11" fmla="*/ 2147483646 h 186"/>
                  <a:gd name="T12" fmla="*/ 2147483646 w 230"/>
                  <a:gd name="T13" fmla="*/ 2147483646 h 186"/>
                  <a:gd name="T14" fmla="*/ 2147483646 w 230"/>
                  <a:gd name="T15" fmla="*/ 2147483646 h 186"/>
                  <a:gd name="T16" fmla="*/ 2147483646 w 230"/>
                  <a:gd name="T17" fmla="*/ 0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186"/>
                  <a:gd name="T29" fmla="*/ 230 w 230"/>
                  <a:gd name="T30" fmla="*/ 186 h 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186">
                    <a:moveTo>
                      <a:pt x="72" y="0"/>
                    </a:moveTo>
                    <a:cubicBezTo>
                      <a:pt x="31" y="0"/>
                      <a:pt x="0" y="72"/>
                      <a:pt x="37" y="118"/>
                    </a:cubicBezTo>
                    <a:cubicBezTo>
                      <a:pt x="59" y="144"/>
                      <a:pt x="89" y="161"/>
                      <a:pt x="112" y="186"/>
                    </a:cubicBezTo>
                    <a:cubicBezTo>
                      <a:pt x="112" y="186"/>
                      <a:pt x="112" y="186"/>
                      <a:pt x="112" y="186"/>
                    </a:cubicBezTo>
                    <a:cubicBezTo>
                      <a:pt x="112" y="186"/>
                      <a:pt x="112" y="186"/>
                      <a:pt x="112" y="186"/>
                    </a:cubicBezTo>
                    <a:cubicBezTo>
                      <a:pt x="135" y="158"/>
                      <a:pt x="166" y="140"/>
                      <a:pt x="190" y="114"/>
                    </a:cubicBezTo>
                    <a:cubicBezTo>
                      <a:pt x="230" y="67"/>
                      <a:pt x="194" y="2"/>
                      <a:pt x="152" y="2"/>
                    </a:cubicBezTo>
                    <a:cubicBezTo>
                      <a:pt x="138" y="2"/>
                      <a:pt x="124" y="9"/>
                      <a:pt x="112" y="26"/>
                    </a:cubicBezTo>
                    <a:cubicBezTo>
                      <a:pt x="99" y="8"/>
                      <a:pt x="85" y="0"/>
                      <a:pt x="72" y="0"/>
                    </a:cubicBezTo>
                  </a:path>
                </a:pathLst>
              </a:cu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dirty="0">
                  <a:solidFill>
                    <a:srgbClr val="FFFFFF"/>
                  </a:solidFill>
                  <a:latin typeface="+mn-lt"/>
                  <a:ea typeface="+mn-ea"/>
                </a:endParaRPr>
              </a:p>
            </p:txBody>
          </p:sp>
          <p:sp>
            <p:nvSpPr>
              <p:cNvPr id="69" name="MH_Other_5"/>
              <p:cNvSpPr/>
              <p:nvPr>
                <p:custDataLst>
                  <p:tags r:id="rId10"/>
                </p:custDataLst>
              </p:nvPr>
            </p:nvSpPr>
            <p:spPr bwMode="auto">
              <a:xfrm>
                <a:off x="3481561" y="49419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489AC"/>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grpSp>
        <p:grpSp>
          <p:nvGrpSpPr>
            <p:cNvPr id="2" name="Group 1"/>
            <p:cNvGrpSpPr/>
            <p:nvPr/>
          </p:nvGrpSpPr>
          <p:grpSpPr>
            <a:xfrm>
              <a:off x="-146519" y="1637264"/>
              <a:ext cx="3223056" cy="3470421"/>
              <a:chOff x="-146519" y="1637264"/>
              <a:chExt cx="3223056" cy="3470421"/>
            </a:xfrm>
          </p:grpSpPr>
          <p:grpSp>
            <p:nvGrpSpPr>
              <p:cNvPr id="59" name="组合 58"/>
              <p:cNvGrpSpPr/>
              <p:nvPr/>
            </p:nvGrpSpPr>
            <p:grpSpPr>
              <a:xfrm>
                <a:off x="-146519" y="1637264"/>
                <a:ext cx="1356298" cy="2883694"/>
                <a:chOff x="1673399" y="1978088"/>
                <a:chExt cx="1808162" cy="3844925"/>
              </a:xfrm>
            </p:grpSpPr>
            <p:sp>
              <p:nvSpPr>
                <p:cNvPr id="60" name="MH_Other_1"/>
                <p:cNvSpPr/>
                <p:nvPr>
                  <p:custDataLst>
                    <p:tags r:id="rId5"/>
                  </p:custDataLst>
                </p:nvPr>
              </p:nvSpPr>
              <p:spPr>
                <a:xfrm>
                  <a:off x="2511599" y="3397313"/>
                  <a:ext cx="166687" cy="2425700"/>
                </a:xfrm>
                <a:custGeom>
                  <a:avLst/>
                  <a:gdLst>
                    <a:gd name="connsiteX0" fmla="*/ 28093 w 103593"/>
                    <a:gd name="connsiteY0" fmla="*/ 0 h 1447800"/>
                    <a:gd name="connsiteX1" fmla="*/ 2693 w 103593"/>
                    <a:gd name="connsiteY1" fmla="*/ 190500 h 1447800"/>
                    <a:gd name="connsiteX2" fmla="*/ 85243 w 103593"/>
                    <a:gd name="connsiteY2" fmla="*/ 466725 h 1447800"/>
                    <a:gd name="connsiteX3" fmla="*/ 97943 w 103593"/>
                    <a:gd name="connsiteY3" fmla="*/ 806450 h 1447800"/>
                    <a:gd name="connsiteX4" fmla="*/ 12218 w 103593"/>
                    <a:gd name="connsiteY4" fmla="*/ 1155700 h 1447800"/>
                    <a:gd name="connsiteX5" fmla="*/ 15393 w 103593"/>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93" h="1447800">
                      <a:moveTo>
                        <a:pt x="28093" y="0"/>
                      </a:moveTo>
                      <a:cubicBezTo>
                        <a:pt x="10630" y="56356"/>
                        <a:pt x="-6832" y="112713"/>
                        <a:pt x="2693" y="190500"/>
                      </a:cubicBezTo>
                      <a:cubicBezTo>
                        <a:pt x="12218" y="268287"/>
                        <a:pt x="69368" y="364067"/>
                        <a:pt x="85243" y="466725"/>
                      </a:cubicBezTo>
                      <a:cubicBezTo>
                        <a:pt x="101118" y="569383"/>
                        <a:pt x="110114" y="691621"/>
                        <a:pt x="97943" y="806450"/>
                      </a:cubicBezTo>
                      <a:cubicBezTo>
                        <a:pt x="85772" y="921279"/>
                        <a:pt x="25976" y="1048808"/>
                        <a:pt x="12218" y="1155700"/>
                      </a:cubicBezTo>
                      <a:cubicBezTo>
                        <a:pt x="-1540" y="1262592"/>
                        <a:pt x="6926" y="1355196"/>
                        <a:pt x="15393" y="144780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1" name="MH_SubTitle_1"/>
                <p:cNvSpPr/>
                <p:nvPr>
                  <p:custDataLst>
                    <p:tags r:id="rId6"/>
                  </p:custDataLst>
                </p:nvPr>
              </p:nvSpPr>
              <p:spPr bwMode="auto">
                <a:xfrm>
                  <a:off x="1673399" y="1978088"/>
                  <a:ext cx="1808162" cy="1460500"/>
                </a:xfrm>
                <a:custGeom>
                  <a:avLst/>
                  <a:gdLst>
                    <a:gd name="T0" fmla="*/ 2147483646 w 310"/>
                    <a:gd name="T1" fmla="*/ 0 h 250"/>
                    <a:gd name="T2" fmla="*/ 2147483646 w 310"/>
                    <a:gd name="T3" fmla="*/ 2147483646 h 250"/>
                    <a:gd name="T4" fmla="*/ 2147483646 w 310"/>
                    <a:gd name="T5" fmla="*/ 2147483646 h 250"/>
                    <a:gd name="T6" fmla="*/ 2147483646 w 310"/>
                    <a:gd name="T7" fmla="*/ 2147483646 h 250"/>
                    <a:gd name="T8" fmla="*/ 2147483646 w 310"/>
                    <a:gd name="T9" fmla="*/ 2147483646 h 250"/>
                    <a:gd name="T10" fmla="*/ 2147483646 w 310"/>
                    <a:gd name="T11" fmla="*/ 2147483646 h 250"/>
                    <a:gd name="T12" fmla="*/ 2147483646 w 310"/>
                    <a:gd name="T13" fmla="*/ 2147483646 h 250"/>
                    <a:gd name="T14" fmla="*/ 2147483646 w 310"/>
                    <a:gd name="T15" fmla="*/ 2147483646 h 250"/>
                    <a:gd name="T16" fmla="*/ 2147483646 w 310"/>
                    <a:gd name="T17" fmla="*/ 2147483646 h 250"/>
                    <a:gd name="T18" fmla="*/ 2147483646 w 310"/>
                    <a:gd name="T19" fmla="*/ 2147483646 h 250"/>
                    <a:gd name="T20" fmla="*/ 2147483646 w 310"/>
                    <a:gd name="T21" fmla="*/ 0 h 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0"/>
                    <a:gd name="T34" fmla="*/ 0 h 250"/>
                    <a:gd name="T35" fmla="*/ 310 w 310"/>
                    <a:gd name="T36" fmla="*/ 250 h 2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0" h="250">
                      <a:moveTo>
                        <a:pt x="97" y="0"/>
                      </a:moveTo>
                      <a:cubicBezTo>
                        <a:pt x="43" y="0"/>
                        <a:pt x="0" y="97"/>
                        <a:pt x="50" y="158"/>
                      </a:cubicBezTo>
                      <a:cubicBezTo>
                        <a:pt x="79" y="194"/>
                        <a:pt x="121" y="216"/>
                        <a:pt x="151" y="250"/>
                      </a:cubicBezTo>
                      <a:cubicBezTo>
                        <a:pt x="151" y="250"/>
                        <a:pt x="151" y="250"/>
                        <a:pt x="151" y="250"/>
                      </a:cubicBezTo>
                      <a:cubicBezTo>
                        <a:pt x="152" y="249"/>
                        <a:pt x="153" y="248"/>
                        <a:pt x="154" y="247"/>
                      </a:cubicBezTo>
                      <a:cubicBezTo>
                        <a:pt x="154" y="246"/>
                        <a:pt x="155" y="245"/>
                        <a:pt x="155" y="245"/>
                      </a:cubicBezTo>
                      <a:cubicBezTo>
                        <a:pt x="155" y="245"/>
                        <a:pt x="155" y="245"/>
                        <a:pt x="155" y="245"/>
                      </a:cubicBezTo>
                      <a:cubicBezTo>
                        <a:pt x="185" y="211"/>
                        <a:pt x="225" y="187"/>
                        <a:pt x="255" y="153"/>
                      </a:cubicBezTo>
                      <a:cubicBezTo>
                        <a:pt x="310" y="91"/>
                        <a:pt x="261" y="3"/>
                        <a:pt x="205" y="3"/>
                      </a:cubicBezTo>
                      <a:cubicBezTo>
                        <a:pt x="186" y="3"/>
                        <a:pt x="168" y="12"/>
                        <a:pt x="151" y="35"/>
                      </a:cubicBezTo>
                      <a:cubicBezTo>
                        <a:pt x="134" y="10"/>
                        <a:pt x="115" y="0"/>
                        <a:pt x="97" y="0"/>
                      </a:cubicBezTo>
                    </a:path>
                  </a:pathLst>
                </a:custGeom>
                <a:solidFill>
                  <a:schemeClr val="accent1"/>
                </a:solidFill>
                <a:ln>
                  <a:noFill/>
                </a:ln>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sz="1800" dirty="0">
                    <a:solidFill>
                      <a:srgbClr val="FFFFFF"/>
                    </a:solidFill>
                    <a:latin typeface="+mn-lt"/>
                    <a:ea typeface="+mn-ea"/>
                  </a:endParaRPr>
                </a:p>
              </p:txBody>
            </p:sp>
          </p:grpSp>
          <p:grpSp>
            <p:nvGrpSpPr>
              <p:cNvPr id="62" name="组合 61"/>
              <p:cNvGrpSpPr/>
              <p:nvPr/>
            </p:nvGrpSpPr>
            <p:grpSpPr>
              <a:xfrm>
                <a:off x="938954" y="2283116"/>
                <a:ext cx="1271753" cy="2427130"/>
                <a:chOff x="3642518" y="2340778"/>
                <a:chExt cx="1695450" cy="3236173"/>
              </a:xfrm>
            </p:grpSpPr>
            <p:sp>
              <p:nvSpPr>
                <p:cNvPr id="63" name="MH_Other_3"/>
                <p:cNvSpPr/>
                <p:nvPr>
                  <p:custDataLst>
                    <p:tags r:id="rId3"/>
                  </p:custDataLst>
                </p:nvPr>
              </p:nvSpPr>
              <p:spPr>
                <a:xfrm>
                  <a:off x="4283249" y="3602101"/>
                  <a:ext cx="222250" cy="1974850"/>
                </a:xfrm>
                <a:custGeom>
                  <a:avLst/>
                  <a:gdLst>
                    <a:gd name="connsiteX0" fmla="*/ 41275 w 92720"/>
                    <a:gd name="connsiteY0" fmla="*/ 0 h 1181100"/>
                    <a:gd name="connsiteX1" fmla="*/ 82550 w 92720"/>
                    <a:gd name="connsiteY1" fmla="*/ 127000 h 1181100"/>
                    <a:gd name="connsiteX2" fmla="*/ 85725 w 92720"/>
                    <a:gd name="connsiteY2" fmla="*/ 273050 h 1181100"/>
                    <a:gd name="connsiteX3" fmla="*/ 0 w 92720"/>
                    <a:gd name="connsiteY3" fmla="*/ 523875 h 1181100"/>
                    <a:gd name="connsiteX4" fmla="*/ 85725 w 92720"/>
                    <a:gd name="connsiteY4" fmla="*/ 857250 h 1181100"/>
                    <a:gd name="connsiteX5" fmla="*/ 73025 w 92720"/>
                    <a:gd name="connsiteY5"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0" h="1181100">
                      <a:moveTo>
                        <a:pt x="41275" y="0"/>
                      </a:moveTo>
                      <a:cubicBezTo>
                        <a:pt x="58208" y="40746"/>
                        <a:pt x="75142" y="81492"/>
                        <a:pt x="82550" y="127000"/>
                      </a:cubicBezTo>
                      <a:cubicBezTo>
                        <a:pt x="89958" y="172508"/>
                        <a:pt x="99483" y="206904"/>
                        <a:pt x="85725" y="273050"/>
                      </a:cubicBezTo>
                      <a:cubicBezTo>
                        <a:pt x="71967" y="339196"/>
                        <a:pt x="0" y="426508"/>
                        <a:pt x="0" y="523875"/>
                      </a:cubicBezTo>
                      <a:cubicBezTo>
                        <a:pt x="0" y="621242"/>
                        <a:pt x="73554" y="747713"/>
                        <a:pt x="85725" y="857250"/>
                      </a:cubicBezTo>
                      <a:cubicBezTo>
                        <a:pt x="97896" y="966787"/>
                        <a:pt x="85460" y="1073943"/>
                        <a:pt x="73025" y="1181100"/>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4" name="MH_SubTitle_3"/>
                <p:cNvSpPr/>
                <p:nvPr>
                  <p:custDataLst>
                    <p:tags r:id="rId4"/>
                  </p:custDataLst>
                </p:nvPr>
              </p:nvSpPr>
              <p:spPr bwMode="auto">
                <a:xfrm>
                  <a:off x="3642518" y="2340778"/>
                  <a:ext cx="1695450" cy="1373188"/>
                </a:xfrm>
                <a:custGeom>
                  <a:avLst/>
                  <a:gdLst>
                    <a:gd name="T0" fmla="*/ 2147483646 w 250"/>
                    <a:gd name="T1" fmla="*/ 0 h 202"/>
                    <a:gd name="T2" fmla="*/ 2147483646 w 250"/>
                    <a:gd name="T3" fmla="*/ 2147483646 h 202"/>
                    <a:gd name="T4" fmla="*/ 2147483646 w 250"/>
                    <a:gd name="T5" fmla="*/ 2147483646 h 202"/>
                    <a:gd name="T6" fmla="*/ 2147483646 w 250"/>
                    <a:gd name="T7" fmla="*/ 2147483646 h 202"/>
                    <a:gd name="T8" fmla="*/ 2147483646 w 250"/>
                    <a:gd name="T9" fmla="*/ 2147483646 h 202"/>
                    <a:gd name="T10" fmla="*/ 2147483646 w 250"/>
                    <a:gd name="T11" fmla="*/ 2147483646 h 202"/>
                    <a:gd name="T12" fmla="*/ 2147483646 w 250"/>
                    <a:gd name="T13" fmla="*/ 2147483646 h 202"/>
                    <a:gd name="T14" fmla="*/ 2147483646 w 250"/>
                    <a:gd name="T15" fmla="*/ 2147483646 h 202"/>
                    <a:gd name="T16" fmla="*/ 2147483646 w 250"/>
                    <a:gd name="T17" fmla="*/ 2147483646 h 202"/>
                    <a:gd name="T18" fmla="*/ 2147483646 w 250"/>
                    <a:gd name="T19" fmla="*/ 2147483646 h 202"/>
                    <a:gd name="T20" fmla="*/ 2147483646 w 250"/>
                    <a:gd name="T21" fmla="*/ 2147483646 h 202"/>
                    <a:gd name="T22" fmla="*/ 2147483646 w 250"/>
                    <a:gd name="T23" fmla="*/ 0 h 2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0"/>
                    <a:gd name="T37" fmla="*/ 0 h 202"/>
                    <a:gd name="T38" fmla="*/ 250 w 250"/>
                    <a:gd name="T39" fmla="*/ 202 h 2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0" h="202">
                      <a:moveTo>
                        <a:pt x="78" y="0"/>
                      </a:moveTo>
                      <a:cubicBezTo>
                        <a:pt x="34" y="0"/>
                        <a:pt x="0" y="78"/>
                        <a:pt x="40" y="128"/>
                      </a:cubicBezTo>
                      <a:cubicBezTo>
                        <a:pt x="64" y="156"/>
                        <a:pt x="97" y="174"/>
                        <a:pt x="121" y="202"/>
                      </a:cubicBezTo>
                      <a:cubicBezTo>
                        <a:pt x="122" y="202"/>
                        <a:pt x="122" y="202"/>
                        <a:pt x="122" y="202"/>
                      </a:cubicBezTo>
                      <a:cubicBezTo>
                        <a:pt x="122" y="202"/>
                        <a:pt x="122" y="201"/>
                        <a:pt x="122" y="201"/>
                      </a:cubicBezTo>
                      <a:cubicBezTo>
                        <a:pt x="122" y="201"/>
                        <a:pt x="122" y="201"/>
                        <a:pt x="122" y="201"/>
                      </a:cubicBezTo>
                      <a:cubicBezTo>
                        <a:pt x="122" y="200"/>
                        <a:pt x="122" y="200"/>
                        <a:pt x="122" y="200"/>
                      </a:cubicBezTo>
                      <a:cubicBezTo>
                        <a:pt x="122" y="200"/>
                        <a:pt x="122" y="200"/>
                        <a:pt x="122" y="201"/>
                      </a:cubicBezTo>
                      <a:cubicBezTo>
                        <a:pt x="147" y="171"/>
                        <a:pt x="181" y="152"/>
                        <a:pt x="206" y="123"/>
                      </a:cubicBezTo>
                      <a:cubicBezTo>
                        <a:pt x="250" y="73"/>
                        <a:pt x="210" y="2"/>
                        <a:pt x="165" y="2"/>
                      </a:cubicBezTo>
                      <a:cubicBezTo>
                        <a:pt x="150" y="2"/>
                        <a:pt x="135" y="10"/>
                        <a:pt x="122" y="28"/>
                      </a:cubicBezTo>
                      <a:cubicBezTo>
                        <a:pt x="108" y="8"/>
                        <a:pt x="93" y="0"/>
                        <a:pt x="78" y="0"/>
                      </a:cubicBezTo>
                    </a:path>
                  </a:pathLst>
                </a:custGeom>
                <a:solidFill>
                  <a:schemeClr val="accent3"/>
                </a:solidFill>
                <a:ln>
                  <a:noFill/>
                </a:ln>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sz="1700" dirty="0">
                    <a:solidFill>
                      <a:srgbClr val="FFFFFF"/>
                    </a:solidFill>
                    <a:latin typeface="+mn-lt"/>
                    <a:ea typeface="+mn-ea"/>
                  </a:endParaRPr>
                </a:p>
              </p:txBody>
            </p:sp>
          </p:grpSp>
          <p:grpSp>
            <p:nvGrpSpPr>
              <p:cNvPr id="70" name="组合 69"/>
              <p:cNvGrpSpPr/>
              <p:nvPr/>
            </p:nvGrpSpPr>
            <p:grpSpPr>
              <a:xfrm>
                <a:off x="268555" y="2811140"/>
                <a:ext cx="890703" cy="1560909"/>
                <a:chOff x="4608686" y="3741800"/>
                <a:chExt cx="1187450" cy="2081213"/>
              </a:xfrm>
            </p:grpSpPr>
            <p:sp>
              <p:nvSpPr>
                <p:cNvPr id="71" name="MH_Other_6"/>
                <p:cNvSpPr/>
                <p:nvPr>
                  <p:custDataLst>
                    <p:tags r:id="rId1"/>
                  </p:custDataLst>
                </p:nvPr>
              </p:nvSpPr>
              <p:spPr>
                <a:xfrm>
                  <a:off x="5040486" y="4645088"/>
                  <a:ext cx="207963" cy="1177925"/>
                </a:xfrm>
                <a:custGeom>
                  <a:avLst/>
                  <a:gdLst>
                    <a:gd name="connsiteX0" fmla="*/ 85757 w 119298"/>
                    <a:gd name="connsiteY0" fmla="*/ 0 h 742950"/>
                    <a:gd name="connsiteX1" fmla="*/ 117507 w 119298"/>
                    <a:gd name="connsiteY1" fmla="*/ 187325 h 742950"/>
                    <a:gd name="connsiteX2" fmla="*/ 38132 w 119298"/>
                    <a:gd name="connsiteY2" fmla="*/ 339725 h 742950"/>
                    <a:gd name="connsiteX3" fmla="*/ 32 w 119298"/>
                    <a:gd name="connsiteY3" fmla="*/ 476250 h 742950"/>
                    <a:gd name="connsiteX4" fmla="*/ 31782 w 119298"/>
                    <a:gd name="connsiteY4" fmla="*/ 641350 h 742950"/>
                    <a:gd name="connsiteX5" fmla="*/ 47657 w 119298"/>
                    <a:gd name="connsiteY5" fmla="*/ 742950 h 742950"/>
                    <a:gd name="connsiteX0-1" fmla="*/ 73609 w 118265"/>
                    <a:gd name="connsiteY0-2" fmla="*/ 0 h 696489"/>
                    <a:gd name="connsiteX1-3" fmla="*/ 117507 w 118265"/>
                    <a:gd name="connsiteY1-4" fmla="*/ 140864 h 696489"/>
                    <a:gd name="connsiteX2-5" fmla="*/ 38132 w 118265"/>
                    <a:gd name="connsiteY2-6" fmla="*/ 293264 h 696489"/>
                    <a:gd name="connsiteX3-7" fmla="*/ 32 w 118265"/>
                    <a:gd name="connsiteY3-8" fmla="*/ 429789 h 696489"/>
                    <a:gd name="connsiteX4-9" fmla="*/ 31782 w 118265"/>
                    <a:gd name="connsiteY4-10" fmla="*/ 594889 h 696489"/>
                    <a:gd name="connsiteX5-11" fmla="*/ 47657 w 118265"/>
                    <a:gd name="connsiteY5-12" fmla="*/ 696489 h 696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8265" h="696489">
                      <a:moveTo>
                        <a:pt x="73609" y="0"/>
                      </a:moveTo>
                      <a:cubicBezTo>
                        <a:pt x="93452" y="65352"/>
                        <a:pt x="123420" y="91987"/>
                        <a:pt x="117507" y="140864"/>
                      </a:cubicBezTo>
                      <a:cubicBezTo>
                        <a:pt x="111594" y="189741"/>
                        <a:pt x="57711" y="245110"/>
                        <a:pt x="38132" y="293264"/>
                      </a:cubicBezTo>
                      <a:cubicBezTo>
                        <a:pt x="18553" y="341418"/>
                        <a:pt x="1090" y="379518"/>
                        <a:pt x="32" y="429789"/>
                      </a:cubicBezTo>
                      <a:cubicBezTo>
                        <a:pt x="-1026" y="480060"/>
                        <a:pt x="23845" y="550439"/>
                        <a:pt x="31782" y="594889"/>
                      </a:cubicBezTo>
                      <a:cubicBezTo>
                        <a:pt x="39719" y="639339"/>
                        <a:pt x="43688" y="667914"/>
                        <a:pt x="47657" y="69648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2" name="MH_SubTitle_4"/>
                <p:cNvSpPr/>
                <p:nvPr>
                  <p:custDataLst>
                    <p:tags r:id="rId2"/>
                  </p:custDataLst>
                </p:nvPr>
              </p:nvSpPr>
              <p:spPr bwMode="auto">
                <a:xfrm>
                  <a:off x="4608686" y="3741800"/>
                  <a:ext cx="1187450" cy="962025"/>
                </a:xfrm>
                <a:custGeom>
                  <a:avLst/>
                  <a:gdLst>
                    <a:gd name="T0" fmla="*/ 2147483646 w 131"/>
                    <a:gd name="T1" fmla="*/ 0 h 106"/>
                    <a:gd name="T2" fmla="*/ 2147483646 w 131"/>
                    <a:gd name="T3" fmla="*/ 2147483646 h 106"/>
                    <a:gd name="T4" fmla="*/ 2147483646 w 131"/>
                    <a:gd name="T5" fmla="*/ 2147483646 h 106"/>
                    <a:gd name="T6" fmla="*/ 2147483646 w 131"/>
                    <a:gd name="T7" fmla="*/ 2147483646 h 106"/>
                    <a:gd name="T8" fmla="*/ 2147483646 w 131"/>
                    <a:gd name="T9" fmla="*/ 2147483646 h 106"/>
                    <a:gd name="T10" fmla="*/ 2147483646 w 131"/>
                    <a:gd name="T11" fmla="*/ 2147483646 h 106"/>
                    <a:gd name="T12" fmla="*/ 2147483646 w 131"/>
                    <a:gd name="T13" fmla="*/ 2147483646 h 106"/>
                    <a:gd name="T14" fmla="*/ 2147483646 w 131"/>
                    <a:gd name="T15" fmla="*/ 0 h 106"/>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06"/>
                    <a:gd name="T26" fmla="*/ 131 w 131"/>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06">
                      <a:moveTo>
                        <a:pt x="41" y="0"/>
                      </a:moveTo>
                      <a:cubicBezTo>
                        <a:pt x="18" y="0"/>
                        <a:pt x="0" y="41"/>
                        <a:pt x="21" y="67"/>
                      </a:cubicBezTo>
                      <a:cubicBezTo>
                        <a:pt x="33" y="82"/>
                        <a:pt x="51" y="91"/>
                        <a:pt x="64" y="106"/>
                      </a:cubicBezTo>
                      <a:cubicBezTo>
                        <a:pt x="64" y="106"/>
                        <a:pt x="64" y="106"/>
                        <a:pt x="64" y="106"/>
                      </a:cubicBezTo>
                      <a:cubicBezTo>
                        <a:pt x="77" y="90"/>
                        <a:pt x="94" y="80"/>
                        <a:pt x="108" y="65"/>
                      </a:cubicBezTo>
                      <a:cubicBezTo>
                        <a:pt x="131" y="38"/>
                        <a:pt x="110" y="1"/>
                        <a:pt x="86" y="1"/>
                      </a:cubicBezTo>
                      <a:cubicBezTo>
                        <a:pt x="79" y="1"/>
                        <a:pt x="71" y="5"/>
                        <a:pt x="64" y="15"/>
                      </a:cubicBezTo>
                      <a:cubicBezTo>
                        <a:pt x="56" y="4"/>
                        <a:pt x="48" y="0"/>
                        <a:pt x="41" y="0"/>
                      </a:cubicBezTo>
                    </a:path>
                  </a:pathLst>
                </a:custGeom>
                <a:solidFill>
                  <a:schemeClr val="accent4"/>
                </a:solidFill>
                <a:ln>
                  <a:noFill/>
                </a:ln>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sz="1200" dirty="0">
                    <a:solidFill>
                      <a:srgbClr val="FFFFFF"/>
                    </a:solidFill>
                    <a:latin typeface="+mn-lt"/>
                    <a:ea typeface="+mn-ea"/>
                  </a:endParaRPr>
                </a:p>
              </p:txBody>
            </p:sp>
          </p:grpSp>
          <p:pic>
            <p:nvPicPr>
              <p:cNvPr id="74" name="图片 73"/>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43776" y="3360508"/>
                <a:ext cx="2932761" cy="1747177"/>
              </a:xfrm>
              <a:prstGeom prst="rect">
                <a:avLst/>
              </a:prstGeom>
            </p:spPr>
          </p:pic>
        </p:grpSp>
        <p:pic>
          <p:nvPicPr>
            <p:cNvPr id="75" name="图片 74"/>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827584" y="81731"/>
              <a:ext cx="2013381" cy="1888962"/>
            </a:xfrm>
            <a:prstGeom prst="rect">
              <a:avLst/>
            </a:prstGeom>
            <a:effectLst>
              <a:outerShdw blurRad="50800" dist="38100" dir="5400000" algn="t" rotWithShape="0">
                <a:prstClr val="black">
                  <a:alpha val="40000"/>
                </a:prstClr>
              </a:outerShdw>
            </a:effectLst>
          </p:spPr>
        </p:pic>
      </p:grpSp>
      <p:grpSp>
        <p:nvGrpSpPr>
          <p:cNvPr id="76" name="组合 75"/>
          <p:cNvGrpSpPr/>
          <p:nvPr/>
        </p:nvGrpSpPr>
        <p:grpSpPr>
          <a:xfrm rot="2427509">
            <a:off x="8041989" y="3809590"/>
            <a:ext cx="403877" cy="396399"/>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82" name="直接连接符 81"/>
          <p:cNvCxnSpPr/>
          <p:nvPr/>
        </p:nvCxnSpPr>
        <p:spPr>
          <a:xfrm>
            <a:off x="5199227" y="1702706"/>
            <a:ext cx="306290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4551071" y="4178739"/>
            <a:ext cx="30629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tangle 3"/>
          <p:cNvSpPr>
            <a:spLocks noChangeArrowheads="1"/>
          </p:cNvSpPr>
          <p:nvPr/>
        </p:nvSpPr>
        <p:spPr bwMode="auto">
          <a:xfrm>
            <a:off x="2937773" y="1853696"/>
            <a:ext cx="6146996"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buFontTx/>
              <a:buNone/>
            </a:pPr>
            <a:r>
              <a:rPr lang="en-US" altLang="en-US" sz="2200" b="1" dirty="0">
                <a:latin typeface="Times New Roman" panose="02020603050405020304" pitchFamily="18" charset="0"/>
              </a:rPr>
              <a:t>1. </a:t>
            </a:r>
            <a:r>
              <a:rPr lang="en-US" altLang="en-US" sz="2200" b="1" dirty="0" err="1">
                <a:latin typeface="Times New Roman" panose="02020603050405020304" pitchFamily="18" charset="0"/>
              </a:rPr>
              <a:t>Nhân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ngày</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tết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cổ</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truyền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bố</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của</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Việt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đã</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làm</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gì</a:t>
            </a:r>
            <a:r>
              <a:rPr lang="en-US" altLang="en-US" sz="2200" b="1" dirty="0">
                <a:latin typeface="Times New Roman" panose="02020603050405020304" pitchFamily="18" charset="0"/>
              </a:rPr>
              <a:t> </a:t>
            </a:r>
          </a:p>
          <a:p>
            <a:pPr eaLnBrk="1" hangingPunct="1">
              <a:lnSpc>
                <a:spcPct val="90000"/>
              </a:lnSpc>
              <a:buFontTx/>
              <a:buNone/>
            </a:pPr>
            <a:r>
              <a:rPr lang="en-US" altLang="en-US" sz="2200" b="1" dirty="0" err="1">
                <a:latin typeface="Times New Roman" panose="02020603050405020304" pitchFamily="18" charset="0"/>
              </a:rPr>
              <a:t>để</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tỏ</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lòng</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biết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ơn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tổ</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tiên</a:t>
            </a:r>
            <a:r>
              <a:rPr lang="en-US" altLang="en-US" sz="2200" b="1" dirty="0">
                <a:latin typeface="Times New Roman" panose="02020603050405020304" pitchFamily="18" charset="0"/>
              </a:rPr>
              <a:t>?</a:t>
            </a:r>
          </a:p>
          <a:p>
            <a:pPr eaLnBrk="1" hangingPunct="1">
              <a:lnSpc>
                <a:spcPct val="90000"/>
              </a:lnSpc>
              <a:buFontTx/>
              <a:buNone/>
            </a:pPr>
            <a:r>
              <a:rPr lang="en-US" altLang="en-US" sz="2200" b="1" dirty="0">
                <a:latin typeface="Times New Roman" panose="02020603050405020304" pitchFamily="18" charset="0"/>
              </a:rPr>
              <a:t>2. Theo </a:t>
            </a:r>
            <a:r>
              <a:rPr lang="en-US" altLang="en-US" sz="2200" b="1" dirty="0" err="1">
                <a:latin typeface="Times New Roman" panose="02020603050405020304" pitchFamily="18" charset="0"/>
              </a:rPr>
              <a:t>em</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bố</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Việt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muốn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nhắc</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nhở</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Việt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điều</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gì</a:t>
            </a:r>
            <a:r>
              <a:rPr lang="en-US" altLang="en-US" sz="2200" b="1" dirty="0">
                <a:latin typeface="Times New Roman" panose="02020603050405020304" pitchFamily="18" charset="0"/>
              </a:rPr>
              <a:t> </a:t>
            </a:r>
          </a:p>
          <a:p>
            <a:pPr eaLnBrk="1" hangingPunct="1">
              <a:lnSpc>
                <a:spcPct val="90000"/>
              </a:lnSpc>
              <a:buFontTx/>
              <a:buNone/>
            </a:pPr>
            <a:r>
              <a:rPr lang="en-US" altLang="en-US" sz="2200" b="1" dirty="0" err="1">
                <a:latin typeface="Times New Roman" panose="02020603050405020304" pitchFamily="18" charset="0"/>
              </a:rPr>
              <a:t>khi</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kể</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về</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tổ</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tiên</a:t>
            </a:r>
            <a:r>
              <a:rPr lang="en-US" altLang="en-US" sz="2200" b="1" dirty="0">
                <a:latin typeface="Times New Roman" panose="02020603050405020304" pitchFamily="18" charset="0"/>
              </a:rPr>
              <a:t>?</a:t>
            </a:r>
          </a:p>
          <a:p>
            <a:pPr eaLnBrk="1" hangingPunct="1">
              <a:lnSpc>
                <a:spcPct val="90000"/>
              </a:lnSpc>
              <a:buFontTx/>
              <a:buNone/>
            </a:pPr>
            <a:r>
              <a:rPr lang="en-US" altLang="en-US" sz="2200" b="1" dirty="0">
                <a:latin typeface="Times New Roman" panose="02020603050405020304" pitchFamily="18" charset="0"/>
              </a:rPr>
              <a:t>3. </a:t>
            </a:r>
            <a:r>
              <a:rPr lang="en-US" altLang="en-US" sz="2200" b="1" dirty="0" err="1">
                <a:latin typeface="Times New Roman" panose="02020603050405020304" pitchFamily="18" charset="0"/>
              </a:rPr>
              <a:t>Vì</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sao</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Việt</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muốn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lau</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dọn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bàn</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thờ</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giúp</a:t>
            </a:r>
            <a:r>
              <a:rPr lang="en-US" altLang="en-US" sz="2200" b="1" dirty="0">
                <a:latin typeface="Times New Roman" panose="02020603050405020304" pitchFamily="18" charset="0"/>
              </a:rPr>
              <a:t> </a:t>
            </a:r>
            <a:r>
              <a:rPr lang="en-US" altLang="en-US" sz="2200" b="1" dirty="0" err="1">
                <a:latin typeface="Times New Roman" panose="02020603050405020304" pitchFamily="18" charset="0"/>
              </a:rPr>
              <a:t>mẹ</a:t>
            </a:r>
            <a:r>
              <a:rPr lang="en-US" altLang="en-US" sz="2200" b="1" dirty="0">
                <a:latin typeface="Times New Roman" panose="02020603050405020304" pitchFamily="18" charset="0"/>
              </a:rPr>
              <a:t>?</a:t>
            </a:r>
          </a:p>
          <a:p>
            <a:pPr eaLnBrk="1" hangingPunct="1">
              <a:lnSpc>
                <a:spcPct val="90000"/>
              </a:lnSpc>
              <a:buFontTx/>
              <a:buNone/>
            </a:pPr>
            <a:endParaRPr lang="en-US" altLang="en-US" sz="2200" b="1"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500"/>
                                  </p:stCondLst>
                                  <p:childTnLst>
                                    <p:set>
                                      <p:cBhvr>
                                        <p:cTn id="6" dur="1" fill="hold">
                                          <p:stCondLst>
                                            <p:cond delay="0"/>
                                          </p:stCondLst>
                                        </p:cTn>
                                        <p:tgtEl>
                                          <p:spTgt spid="82"/>
                                        </p:tgtEl>
                                        <p:attrNameLst>
                                          <p:attrName>style.visibility</p:attrName>
                                        </p:attrNameLst>
                                      </p:cBhvr>
                                      <p:to>
                                        <p:strVal val="visible"/>
                                      </p:to>
                                    </p:set>
                                    <p:animEffect transition="in" filter="wipe(right)">
                                      <p:cBhvr>
                                        <p:cTn id="7" dur="500"/>
                                        <p:tgtEl>
                                          <p:spTgt spid="82"/>
                                        </p:tgtEl>
                                      </p:cBhvr>
                                    </p:animEffect>
                                  </p:childTnLst>
                                </p:cTn>
                              </p:par>
                              <p:par>
                                <p:cTn id="8" presetID="22" presetClass="entr" presetSubtype="8" fill="hold" nodeType="withEffect">
                                  <p:stCondLst>
                                    <p:cond delay="500"/>
                                  </p:stCondLst>
                                  <p:childTnLst>
                                    <p:set>
                                      <p:cBhvr>
                                        <p:cTn id="9" dur="1" fill="hold">
                                          <p:stCondLst>
                                            <p:cond delay="0"/>
                                          </p:stCondLst>
                                        </p:cTn>
                                        <p:tgtEl>
                                          <p:spTgt spid="83"/>
                                        </p:tgtEl>
                                        <p:attrNameLst>
                                          <p:attrName>style.visibility</p:attrName>
                                        </p:attrNameLst>
                                      </p:cBhvr>
                                      <p:to>
                                        <p:strVal val="visible"/>
                                      </p:to>
                                    </p:set>
                                    <p:animEffect transition="in" filter="wipe(left)">
                                      <p:cBhvr>
                                        <p:cTn id="10" dur="500"/>
                                        <p:tgtEl>
                                          <p:spTgt spid="83"/>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wipe(up)">
                                      <p:cBhvr>
                                        <p:cTn id="14" dur="1000"/>
                                        <p:tgtEl>
                                          <p:spTgt spid="73"/>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750"/>
                                        <p:tgtEl>
                                          <p:spTgt spid="7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5576" y="267494"/>
            <a:ext cx="1315084" cy="595433"/>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12777" y="51470"/>
            <a:ext cx="1595882" cy="722570"/>
          </a:xfrm>
          <a:prstGeom prst="rect">
            <a:avLst/>
          </a:prstGeom>
        </p:spPr>
      </p:pic>
      <p:pic>
        <p:nvPicPr>
          <p:cNvPr id="16" name="Picture 2" descr="dd trang 1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15616" y="840821"/>
            <a:ext cx="6912923" cy="4252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p:nvPr/>
        </p:nvSpPr>
        <p:spPr>
          <a:xfrm>
            <a:off x="3869000" y="226565"/>
            <a:ext cx="1406154" cy="580865"/>
          </a:xfrm>
          <a:prstGeom prst="rect">
            <a:avLst/>
          </a:prstGeom>
        </p:spPr>
        <p:txBody>
          <a:bodyPr wrap="none">
            <a:spAutoFit/>
          </a:bodyPr>
          <a:lstStyle/>
          <a:p>
            <a:pPr>
              <a:lnSpc>
                <a:spcPct val="150000"/>
              </a:lnSpc>
            </a:pPr>
            <a:r>
              <a:rPr lang="en-US" altLang="en-US" sz="2400" b="1" i="1" dirty="0" err="1">
                <a:solidFill>
                  <a:srgbClr val="FF0000"/>
                </a:solidFill>
                <a:latin typeface="Times New Roman" panose="02020603050405020304" pitchFamily="18" charset="0"/>
              </a:rPr>
              <a:t>Thăm</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mộ</a:t>
            </a:r>
            <a:endParaRPr lang="zh-CN" altLang="en-US" sz="2400" b="1" dirty="0">
              <a:solidFill>
                <a:schemeClr val="tx1">
                  <a:lumMod val="75000"/>
                  <a:lumOff val="25000"/>
                </a:schemeClr>
              </a:solidFill>
              <a:latin typeface="+mj-ea"/>
            </a:endParaRPr>
          </a:p>
        </p:txBody>
      </p:sp>
    </p:spTree>
  </p:cSld>
  <p:clrMapOvr>
    <a:masterClrMapping/>
  </p:clrMapOvr>
  <mc:AlternateContent xmlns:mc="http://schemas.openxmlformats.org/markup-compatibility/2006">
    <mc:Choice xmlns:p14="http://schemas.microsoft.com/office/powerpoint/2010/main" xmlns=""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69000" y="226565"/>
            <a:ext cx="1406154" cy="580865"/>
          </a:xfrm>
          <a:prstGeom prst="rect">
            <a:avLst/>
          </a:prstGeom>
        </p:spPr>
        <p:txBody>
          <a:bodyPr wrap="none">
            <a:spAutoFit/>
          </a:bodyPr>
          <a:lstStyle/>
          <a:p>
            <a:pPr>
              <a:lnSpc>
                <a:spcPct val="150000"/>
              </a:lnSpc>
            </a:pPr>
            <a:r>
              <a:rPr lang="en-US" altLang="en-US" sz="2400" b="1" i="1" dirty="0" err="1">
                <a:solidFill>
                  <a:srgbClr val="FF0000"/>
                </a:solidFill>
                <a:latin typeface="Times New Roman" panose="02020603050405020304" pitchFamily="18" charset="0"/>
              </a:rPr>
              <a:t>Thăm</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mộ</a:t>
            </a:r>
            <a:endParaRPr lang="zh-CN" altLang="en-US" sz="2400" b="1" dirty="0">
              <a:solidFill>
                <a:schemeClr val="tx1">
                  <a:lumMod val="75000"/>
                  <a:lumOff val="25000"/>
                </a:schemeClr>
              </a:solidFill>
              <a:latin typeface="+mj-ea"/>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512" y="843558"/>
            <a:ext cx="8579463" cy="3943292"/>
          </a:xfrm>
          <a:prstGeom prst="rect">
            <a:avLst/>
          </a:prstGeom>
        </p:spPr>
      </p:pic>
    </p:spTree>
    <p:extLst>
      <p:ext uri="{BB962C8B-B14F-4D97-AF65-F5344CB8AC3E}">
        <p14:creationId xmlns:p14="http://schemas.microsoft.com/office/powerpoint/2010/main" xmlns="" val="4884548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幻灯片 1"/>
</p:tagLst>
</file>

<file path=ppt/tags/tag10.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6"/>
</p:tagLst>
</file>

<file path=ppt/tags/tag3.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4"/>
</p:tagLst>
</file>

<file path=ppt/theme/theme1.xml><?xml version="1.0" encoding="utf-8"?>
<a:theme xmlns:a="http://schemas.openxmlformats.org/drawingml/2006/main" name="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TotalTime>
  <Words>956</Words>
  <Application>Microsoft Office PowerPoint</Application>
  <PresentationFormat>On-screen Show (16:9)</PresentationFormat>
  <Paragraphs>97</Paragraphs>
  <Slides>27</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Times New Roman</vt:lpstr>
      <vt:lpstr>微软雅黑</vt:lpstr>
      <vt:lpstr>Calibri</vt:lpstr>
      <vt:lpstr>华康方圆体W7(P)</vt:lpstr>
      <vt:lpstr>Wingdings</vt:lpstr>
      <vt:lpstr>宋体</vt:lpstr>
      <vt:lpstr>更多模版请关注:尚佳素材公社shop64427429.taobao.com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VẬN DỤNG- TRẢI NGHIỆM</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cp:lastModifiedBy>
  <cp:revision>55</cp:revision>
  <dcterms:created xsi:type="dcterms:W3CDTF">2015-10-27T02:40:00Z</dcterms:created>
  <dcterms:modified xsi:type="dcterms:W3CDTF">2021-11-05T16:29:32Z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