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3" r:id="rId4"/>
    <p:sldMasterId id="2147483737" r:id="rId5"/>
    <p:sldMasterId id="2147483761" r:id="rId6"/>
    <p:sldMasterId id="2147483773" r:id="rId7"/>
    <p:sldMasterId id="2147483785" r:id="rId8"/>
    <p:sldMasterId id="2147483797" r:id="rId9"/>
    <p:sldMasterId id="2147483809" r:id="rId10"/>
    <p:sldMasterId id="2147483821" r:id="rId11"/>
  </p:sldMasterIdLst>
  <p:notesMasterIdLst>
    <p:notesMasterId r:id="rId45"/>
  </p:notesMasterIdLst>
  <p:handoutMasterIdLst>
    <p:handoutMasterId r:id="rId46"/>
  </p:handoutMasterIdLst>
  <p:sldIdLst>
    <p:sldId id="320" r:id="rId12"/>
    <p:sldId id="327" r:id="rId13"/>
    <p:sldId id="322" r:id="rId14"/>
    <p:sldId id="318" r:id="rId15"/>
    <p:sldId id="293" r:id="rId16"/>
    <p:sldId id="313" r:id="rId17"/>
    <p:sldId id="306" r:id="rId18"/>
    <p:sldId id="296" r:id="rId19"/>
    <p:sldId id="309" r:id="rId20"/>
    <p:sldId id="308" r:id="rId21"/>
    <p:sldId id="311" r:id="rId22"/>
    <p:sldId id="312" r:id="rId23"/>
    <p:sldId id="405" r:id="rId24"/>
    <p:sldId id="410" r:id="rId25"/>
    <p:sldId id="303" r:id="rId26"/>
    <p:sldId id="411" r:id="rId27"/>
    <p:sldId id="328" r:id="rId28"/>
    <p:sldId id="323" r:id="rId29"/>
    <p:sldId id="324" r:id="rId30"/>
    <p:sldId id="416" r:id="rId31"/>
    <p:sldId id="407" r:id="rId32"/>
    <p:sldId id="417" r:id="rId33"/>
    <p:sldId id="419" r:id="rId34"/>
    <p:sldId id="423" r:id="rId35"/>
    <p:sldId id="325" r:id="rId36"/>
    <p:sldId id="418" r:id="rId37"/>
    <p:sldId id="427" r:id="rId38"/>
    <p:sldId id="428" r:id="rId39"/>
    <p:sldId id="430" r:id="rId40"/>
    <p:sldId id="431" r:id="rId41"/>
    <p:sldId id="432" r:id="rId42"/>
    <p:sldId id="424" r:id="rId43"/>
    <p:sldId id="326" r:id="rId44"/>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64" autoAdjust="0"/>
    <p:restoredTop sz="95274" autoAdjust="0"/>
  </p:normalViewPr>
  <p:slideViewPr>
    <p:cSldViewPr snapToGrid="0">
      <p:cViewPr varScale="1">
        <p:scale>
          <a:sx n="66" d="100"/>
          <a:sy n="66" d="100"/>
        </p:scale>
        <p:origin x="576" y="66"/>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10/16/2021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10/16/2021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70FFF1D-0D05-40C9-B12F-21FA2BEA7837}"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DECF89-8D06-4CC0-B518-590C7B1C4CFE}"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70782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65447B9-15E4-4C4B-B713-7437F47DB7A0}"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D36B36-1784-48BC-9F6E-D83C56F1C48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83633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66E25-EC12-4178-9C12-81EA6D4CA1B8}"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FC665-D13B-4208-B223-5CE5F6B52583}"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92219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BADBC5-AD64-4DAA-9A54-C741D91A52B4}"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ED5D4E-A2B6-481B-BB76-1963DE05E2EE}" type="slidenum">
              <a:rPr lang="en-US" altLang="vi-VN"/>
              <a:pPr>
                <a:defRPr/>
              </a:pPr>
              <a:t>‹#›</a:t>
            </a:fld>
            <a:endParaRPr lang="en-US" altLang="vi-VN"/>
          </a:p>
        </p:txBody>
      </p:sp>
    </p:spTree>
    <p:extLst>
      <p:ext uri="{BB962C8B-B14F-4D97-AF65-F5344CB8AC3E}">
        <p14:creationId xmlns:p14="http://schemas.microsoft.com/office/powerpoint/2010/main" val="295393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B387F7-3D56-4428-93B1-07005DA75E33}"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7C3DA-915A-4F57-BB36-698BBB865959}" type="slidenum">
              <a:rPr lang="en-US" altLang="vi-VN"/>
              <a:pPr>
                <a:defRPr/>
              </a:pPr>
              <a:t>‹#›</a:t>
            </a:fld>
            <a:endParaRPr lang="en-US" altLang="vi-VN"/>
          </a:p>
        </p:txBody>
      </p:sp>
    </p:spTree>
    <p:extLst>
      <p:ext uri="{BB962C8B-B14F-4D97-AF65-F5344CB8AC3E}">
        <p14:creationId xmlns:p14="http://schemas.microsoft.com/office/powerpoint/2010/main" val="2195773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D80E23-21F3-4458-A0A0-684F1C9E9B49}"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8C4D66-A930-4FFA-A702-672ADBE29DD3}" type="slidenum">
              <a:rPr lang="en-US" altLang="vi-VN"/>
              <a:pPr>
                <a:defRPr/>
              </a:pPr>
              <a:t>‹#›</a:t>
            </a:fld>
            <a:endParaRPr lang="en-US" altLang="vi-VN"/>
          </a:p>
        </p:txBody>
      </p:sp>
    </p:spTree>
    <p:extLst>
      <p:ext uri="{BB962C8B-B14F-4D97-AF65-F5344CB8AC3E}">
        <p14:creationId xmlns:p14="http://schemas.microsoft.com/office/powerpoint/2010/main" val="2930539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31A5AE0-280C-473D-A3BD-FDDD6737CB95}"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F14709-3775-49CE-ACF7-46F26E9782B0}" type="slidenum">
              <a:rPr lang="en-US" altLang="vi-VN"/>
              <a:pPr>
                <a:defRPr/>
              </a:pPr>
              <a:t>‹#›</a:t>
            </a:fld>
            <a:endParaRPr lang="en-US" altLang="vi-VN"/>
          </a:p>
        </p:txBody>
      </p:sp>
    </p:spTree>
    <p:extLst>
      <p:ext uri="{BB962C8B-B14F-4D97-AF65-F5344CB8AC3E}">
        <p14:creationId xmlns:p14="http://schemas.microsoft.com/office/powerpoint/2010/main" val="2666045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D3BD0B-C001-41DC-951F-985988C79517}" type="datetimeFigureOut">
              <a:rPr lang="en-US">
                <a:solidFill>
                  <a:prstClr val="black">
                    <a:tint val="75000"/>
                  </a:prstClr>
                </a:solidFill>
              </a:rPr>
              <a:pPr>
                <a:defRPr/>
              </a:pPr>
              <a:t>10/16/2021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C81FE0-9A4D-4121-851E-2BB88012D2F7}" type="slidenum">
              <a:rPr lang="en-US" altLang="vi-VN"/>
              <a:pPr>
                <a:defRPr/>
              </a:pPr>
              <a:t>‹#›</a:t>
            </a:fld>
            <a:endParaRPr lang="en-US" altLang="vi-VN"/>
          </a:p>
        </p:txBody>
      </p:sp>
    </p:spTree>
    <p:extLst>
      <p:ext uri="{BB962C8B-B14F-4D97-AF65-F5344CB8AC3E}">
        <p14:creationId xmlns:p14="http://schemas.microsoft.com/office/powerpoint/2010/main" val="3906472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65C55A-1EA7-40E0-83FF-17B240F0052A}" type="datetimeFigureOut">
              <a:rPr lang="en-US">
                <a:solidFill>
                  <a:prstClr val="black">
                    <a:tint val="75000"/>
                  </a:prstClr>
                </a:solidFill>
              </a:rPr>
              <a:pPr>
                <a:defRPr/>
              </a:pPr>
              <a:t>10/16/2021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9E4605-F9A8-4AF8-8165-9BBEC8A0EC06}" type="slidenum">
              <a:rPr lang="en-US" altLang="vi-VN"/>
              <a:pPr>
                <a:defRPr/>
              </a:pPr>
              <a:t>‹#›</a:t>
            </a:fld>
            <a:endParaRPr lang="en-US" altLang="vi-VN"/>
          </a:p>
        </p:txBody>
      </p:sp>
    </p:spTree>
    <p:extLst>
      <p:ext uri="{BB962C8B-B14F-4D97-AF65-F5344CB8AC3E}">
        <p14:creationId xmlns:p14="http://schemas.microsoft.com/office/powerpoint/2010/main" val="427871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78CFE6-2D6D-4D06-9F85-69763BE17C94}" type="datetimeFigureOut">
              <a:rPr lang="en-US">
                <a:solidFill>
                  <a:prstClr val="black">
                    <a:tint val="75000"/>
                  </a:prstClr>
                </a:solidFill>
              </a:rPr>
              <a:pPr>
                <a:defRPr/>
              </a:pPr>
              <a:t>10/16/2021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2EE27C-3F52-4B14-B6B0-2DAB74238683}" type="slidenum">
              <a:rPr lang="en-US" altLang="vi-VN"/>
              <a:pPr>
                <a:defRPr/>
              </a:pPr>
              <a:t>‹#›</a:t>
            </a:fld>
            <a:endParaRPr lang="en-US" altLang="vi-VN"/>
          </a:p>
        </p:txBody>
      </p:sp>
    </p:spTree>
    <p:extLst>
      <p:ext uri="{BB962C8B-B14F-4D97-AF65-F5344CB8AC3E}">
        <p14:creationId xmlns:p14="http://schemas.microsoft.com/office/powerpoint/2010/main" val="378668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8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876C24-9622-4E1C-9207-EE8EB6EEA1AE}"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693AD-3DDD-47CF-9718-1BEFC94164CA}" type="slidenum">
              <a:rPr lang="en-US" altLang="vi-VN"/>
              <a:pPr>
                <a:defRPr/>
              </a:pPr>
              <a:t>‹#›</a:t>
            </a:fld>
            <a:endParaRPr lang="en-US" altLang="vi-VN"/>
          </a:p>
        </p:txBody>
      </p:sp>
    </p:spTree>
    <p:extLst>
      <p:ext uri="{BB962C8B-B14F-4D97-AF65-F5344CB8AC3E}">
        <p14:creationId xmlns:p14="http://schemas.microsoft.com/office/powerpoint/2010/main" val="89305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1205C9-9C02-42C7-B66B-5B0B2971CA6D}"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0071-7711-491C-A123-FDB72183154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416756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2DF60B-0F9E-40C9-846C-A22DFA1FC221}"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381512-3C83-42C8-AB26-95A1D86C1D06}" type="slidenum">
              <a:rPr lang="en-US" altLang="vi-VN"/>
              <a:pPr>
                <a:defRPr/>
              </a:pPr>
              <a:t>‹#›</a:t>
            </a:fld>
            <a:endParaRPr lang="en-US" altLang="vi-VN"/>
          </a:p>
        </p:txBody>
      </p:sp>
    </p:spTree>
    <p:extLst>
      <p:ext uri="{BB962C8B-B14F-4D97-AF65-F5344CB8AC3E}">
        <p14:creationId xmlns:p14="http://schemas.microsoft.com/office/powerpoint/2010/main" val="2423365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460C01-C157-4D15-880C-5A5B77DFB175}"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836BF-F1FC-4511-BFA4-8E420F227A76}" type="slidenum">
              <a:rPr lang="en-US" altLang="vi-VN"/>
              <a:pPr>
                <a:defRPr/>
              </a:pPr>
              <a:t>‹#›</a:t>
            </a:fld>
            <a:endParaRPr lang="en-US" altLang="vi-VN"/>
          </a:p>
        </p:txBody>
      </p:sp>
    </p:spTree>
    <p:extLst>
      <p:ext uri="{BB962C8B-B14F-4D97-AF65-F5344CB8AC3E}">
        <p14:creationId xmlns:p14="http://schemas.microsoft.com/office/powerpoint/2010/main" val="3438821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D3DD35-D057-4B10-A033-561FE02E993D}"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DC07CF-92E3-447F-8E8E-77D9A867F59F}" type="slidenum">
              <a:rPr lang="en-US" altLang="vi-VN"/>
              <a:pPr>
                <a:defRPr/>
              </a:pPr>
              <a:t>‹#›</a:t>
            </a:fld>
            <a:endParaRPr lang="en-US" altLang="vi-VN"/>
          </a:p>
        </p:txBody>
      </p:sp>
    </p:spTree>
    <p:extLst>
      <p:ext uri="{BB962C8B-B14F-4D97-AF65-F5344CB8AC3E}">
        <p14:creationId xmlns:p14="http://schemas.microsoft.com/office/powerpoint/2010/main" val="19651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BADBC5-AD64-4DAA-9A54-C741D91A52B4}"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ED5D4E-A2B6-481B-BB76-1963DE05E2EE}" type="slidenum">
              <a:rPr lang="en-US" altLang="vi-VN"/>
              <a:pPr>
                <a:defRPr/>
              </a:pPr>
              <a:t>‹#›</a:t>
            </a:fld>
            <a:endParaRPr lang="en-US" altLang="vi-VN"/>
          </a:p>
        </p:txBody>
      </p:sp>
    </p:spTree>
    <p:extLst>
      <p:ext uri="{BB962C8B-B14F-4D97-AF65-F5344CB8AC3E}">
        <p14:creationId xmlns:p14="http://schemas.microsoft.com/office/powerpoint/2010/main" val="2026087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B387F7-3D56-4428-93B1-07005DA75E33}"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7C3DA-915A-4F57-BB36-698BBB865959}" type="slidenum">
              <a:rPr lang="en-US" altLang="vi-VN"/>
              <a:pPr>
                <a:defRPr/>
              </a:pPr>
              <a:t>‹#›</a:t>
            </a:fld>
            <a:endParaRPr lang="en-US" altLang="vi-VN"/>
          </a:p>
        </p:txBody>
      </p:sp>
    </p:spTree>
    <p:extLst>
      <p:ext uri="{BB962C8B-B14F-4D97-AF65-F5344CB8AC3E}">
        <p14:creationId xmlns:p14="http://schemas.microsoft.com/office/powerpoint/2010/main" val="195736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D80E23-21F3-4458-A0A0-684F1C9E9B49}"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8C4D66-A930-4FFA-A702-672ADBE29DD3}" type="slidenum">
              <a:rPr lang="en-US" altLang="vi-VN"/>
              <a:pPr>
                <a:defRPr/>
              </a:pPr>
              <a:t>‹#›</a:t>
            </a:fld>
            <a:endParaRPr lang="en-US" altLang="vi-VN"/>
          </a:p>
        </p:txBody>
      </p:sp>
    </p:spTree>
    <p:extLst>
      <p:ext uri="{BB962C8B-B14F-4D97-AF65-F5344CB8AC3E}">
        <p14:creationId xmlns:p14="http://schemas.microsoft.com/office/powerpoint/2010/main" val="259615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31A5AE0-280C-473D-A3BD-FDDD6737CB95}"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F14709-3775-49CE-ACF7-46F26E9782B0}" type="slidenum">
              <a:rPr lang="en-US" altLang="vi-VN"/>
              <a:pPr>
                <a:defRPr/>
              </a:pPr>
              <a:t>‹#›</a:t>
            </a:fld>
            <a:endParaRPr lang="en-US" altLang="vi-VN"/>
          </a:p>
        </p:txBody>
      </p:sp>
    </p:spTree>
    <p:extLst>
      <p:ext uri="{BB962C8B-B14F-4D97-AF65-F5344CB8AC3E}">
        <p14:creationId xmlns:p14="http://schemas.microsoft.com/office/powerpoint/2010/main" val="1277023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D3BD0B-C001-41DC-951F-985988C79517}" type="datetimeFigureOut">
              <a:rPr lang="en-US">
                <a:solidFill>
                  <a:prstClr val="black">
                    <a:tint val="75000"/>
                  </a:prstClr>
                </a:solidFill>
              </a:rPr>
              <a:pPr>
                <a:defRPr/>
              </a:pPr>
              <a:t>10/16/2021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C81FE0-9A4D-4121-851E-2BB88012D2F7}" type="slidenum">
              <a:rPr lang="en-US" altLang="vi-VN"/>
              <a:pPr>
                <a:defRPr/>
              </a:pPr>
              <a:t>‹#›</a:t>
            </a:fld>
            <a:endParaRPr lang="en-US" altLang="vi-VN"/>
          </a:p>
        </p:txBody>
      </p:sp>
    </p:spTree>
    <p:extLst>
      <p:ext uri="{BB962C8B-B14F-4D97-AF65-F5344CB8AC3E}">
        <p14:creationId xmlns:p14="http://schemas.microsoft.com/office/powerpoint/2010/main" val="1340986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65C55A-1EA7-40E0-83FF-17B240F0052A}" type="datetimeFigureOut">
              <a:rPr lang="en-US">
                <a:solidFill>
                  <a:prstClr val="black">
                    <a:tint val="75000"/>
                  </a:prstClr>
                </a:solidFill>
              </a:rPr>
              <a:pPr>
                <a:defRPr/>
              </a:pPr>
              <a:t>10/16/2021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9E4605-F9A8-4AF8-8165-9BBEC8A0EC06}" type="slidenum">
              <a:rPr lang="en-US" altLang="vi-VN"/>
              <a:pPr>
                <a:defRPr/>
              </a:pPr>
              <a:t>‹#›</a:t>
            </a:fld>
            <a:endParaRPr lang="en-US" altLang="vi-VN"/>
          </a:p>
        </p:txBody>
      </p:sp>
    </p:spTree>
    <p:extLst>
      <p:ext uri="{BB962C8B-B14F-4D97-AF65-F5344CB8AC3E}">
        <p14:creationId xmlns:p14="http://schemas.microsoft.com/office/powerpoint/2010/main" val="209629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78CFE6-2D6D-4D06-9F85-69763BE17C94}" type="datetimeFigureOut">
              <a:rPr lang="en-US">
                <a:solidFill>
                  <a:prstClr val="black">
                    <a:tint val="75000"/>
                  </a:prstClr>
                </a:solidFill>
              </a:rPr>
              <a:pPr>
                <a:defRPr/>
              </a:pPr>
              <a:t>10/16/2021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2EE27C-3F52-4B14-B6B0-2DAB74238683}" type="slidenum">
              <a:rPr lang="en-US" altLang="vi-VN"/>
              <a:pPr>
                <a:defRPr/>
              </a:pPr>
              <a:t>‹#›</a:t>
            </a:fld>
            <a:endParaRPr lang="en-US" altLang="vi-VN"/>
          </a:p>
        </p:txBody>
      </p:sp>
    </p:spTree>
    <p:extLst>
      <p:ext uri="{BB962C8B-B14F-4D97-AF65-F5344CB8AC3E}">
        <p14:creationId xmlns:p14="http://schemas.microsoft.com/office/powerpoint/2010/main" val="238360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164E28-89E1-45CA-985F-844347A5458B}"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ECDC06-0485-4770-8160-38372D7F999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003669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7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876C24-9622-4E1C-9207-EE8EB6EEA1AE}"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693AD-3DDD-47CF-9718-1BEFC94164CA}" type="slidenum">
              <a:rPr lang="en-US" altLang="vi-VN"/>
              <a:pPr>
                <a:defRPr/>
              </a:pPr>
              <a:t>‹#›</a:t>
            </a:fld>
            <a:endParaRPr lang="en-US" altLang="vi-VN"/>
          </a:p>
        </p:txBody>
      </p:sp>
    </p:spTree>
    <p:extLst>
      <p:ext uri="{BB962C8B-B14F-4D97-AF65-F5344CB8AC3E}">
        <p14:creationId xmlns:p14="http://schemas.microsoft.com/office/powerpoint/2010/main" val="605101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2DF60B-0F9E-40C9-846C-A22DFA1FC221}"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381512-3C83-42C8-AB26-95A1D86C1D06}" type="slidenum">
              <a:rPr lang="en-US" altLang="vi-VN"/>
              <a:pPr>
                <a:defRPr/>
              </a:pPr>
              <a:t>‹#›</a:t>
            </a:fld>
            <a:endParaRPr lang="en-US" altLang="vi-VN"/>
          </a:p>
        </p:txBody>
      </p:sp>
    </p:spTree>
    <p:extLst>
      <p:ext uri="{BB962C8B-B14F-4D97-AF65-F5344CB8AC3E}">
        <p14:creationId xmlns:p14="http://schemas.microsoft.com/office/powerpoint/2010/main" val="4017968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460C01-C157-4D15-880C-5A5B77DFB175}"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836BF-F1FC-4511-BFA4-8E420F227A76}" type="slidenum">
              <a:rPr lang="en-US" altLang="vi-VN"/>
              <a:pPr>
                <a:defRPr/>
              </a:pPr>
              <a:t>‹#›</a:t>
            </a:fld>
            <a:endParaRPr lang="en-US" altLang="vi-VN"/>
          </a:p>
        </p:txBody>
      </p:sp>
    </p:spTree>
    <p:extLst>
      <p:ext uri="{BB962C8B-B14F-4D97-AF65-F5344CB8AC3E}">
        <p14:creationId xmlns:p14="http://schemas.microsoft.com/office/powerpoint/2010/main" val="6623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D3DD35-D057-4B10-A033-561FE02E993D}"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DC07CF-92E3-447F-8E8E-77D9A867F59F}" type="slidenum">
              <a:rPr lang="en-US" altLang="vi-VN"/>
              <a:pPr>
                <a:defRPr/>
              </a:pPr>
              <a:t>‹#›</a:t>
            </a:fld>
            <a:endParaRPr lang="en-US" altLang="vi-VN"/>
          </a:p>
        </p:txBody>
      </p:sp>
    </p:spTree>
    <p:extLst>
      <p:ext uri="{BB962C8B-B14F-4D97-AF65-F5344CB8AC3E}">
        <p14:creationId xmlns:p14="http://schemas.microsoft.com/office/powerpoint/2010/main" val="215902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70FFF1D-0D05-40C9-B12F-21FA2BEA7837}"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DECF89-8D06-4CC0-B518-590C7B1C4CFE}"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145770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1205C9-9C02-42C7-B66B-5B0B2971CA6D}"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0071-7711-491C-A123-FDB72183154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6560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164E28-89E1-45CA-985F-844347A5458B}"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ECDC06-0485-4770-8160-38372D7F999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92222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3C6D740-8378-48A0-87EE-8C7A24BEC345}"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5296A8-A949-4229-8109-915EA6B70F1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704456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EF045BE-B027-448A-9155-BB9691708CD0}" type="datetimeFigureOut">
              <a:rPr lang="vi-VN">
                <a:solidFill>
                  <a:srgbClr val="000000"/>
                </a:solidFill>
              </a:rPr>
              <a:pPr>
                <a:defRPr/>
              </a:pPr>
              <a:t>16/10/2021</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31C52-E831-4782-B711-31AB93F2611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742599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83AAEBB-5FFA-4FBA-A98A-5B436A5765D1}" type="datetimeFigureOut">
              <a:rPr lang="vi-VN">
                <a:solidFill>
                  <a:srgbClr val="000000"/>
                </a:solidFill>
              </a:rPr>
              <a:pPr>
                <a:defRPr/>
              </a:pPr>
              <a:t>16/10/2021</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471FAF-F688-41D5-B1A0-0ECC36B9310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5960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3C6D740-8378-48A0-87EE-8C7A24BEC345}"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5296A8-A949-4229-8109-915EA6B70F1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506207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21DC06-0849-4C36-A1C9-D45F75C5638F}" type="datetimeFigureOut">
              <a:rPr lang="vi-VN">
                <a:solidFill>
                  <a:srgbClr val="000000"/>
                </a:solidFill>
              </a:rPr>
              <a:pPr>
                <a:defRPr/>
              </a:pPr>
              <a:t>16/10/2021</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71F292-0913-45FD-9BB3-443A263ABE7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918148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3D3B29-4353-4C63-84C0-E083E2667556}"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8BC7C-00B5-44F8-9356-A3912A47FD5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04220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15931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65447B9-15E4-4C4B-B713-7437F47DB7A0}"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D36B36-1784-48BC-9F6E-D83C56F1C48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883359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66E25-EC12-4178-9C12-81EA6D4CA1B8}"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FC665-D13B-4208-B223-5CE5F6B52583}"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816200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70FFF1D-0D05-40C9-B12F-21FA2BEA7837}"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DECF89-8D06-4CC0-B518-590C7B1C4CFE}"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02057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1205C9-9C02-42C7-B66B-5B0B2971CA6D}"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0071-7711-491C-A123-FDB72183154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787681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164E28-89E1-45CA-985F-844347A5458B}"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ECDC06-0485-4770-8160-38372D7F999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966690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3C6D740-8378-48A0-87EE-8C7A24BEC345}"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5296A8-A949-4229-8109-915EA6B70F1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338147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EF045BE-B027-448A-9155-BB9691708CD0}" type="datetimeFigureOut">
              <a:rPr lang="vi-VN">
                <a:solidFill>
                  <a:srgbClr val="000000"/>
                </a:solidFill>
              </a:rPr>
              <a:pPr>
                <a:defRPr/>
              </a:pPr>
              <a:t>16/10/2021</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31C52-E831-4782-B711-31AB93F2611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95494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EF045BE-B027-448A-9155-BB9691708CD0}" type="datetimeFigureOut">
              <a:rPr lang="vi-VN">
                <a:solidFill>
                  <a:srgbClr val="000000"/>
                </a:solidFill>
              </a:rPr>
              <a:pPr>
                <a:defRPr/>
              </a:pPr>
              <a:t>16/10/2021</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31C52-E831-4782-B711-31AB93F2611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778790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83AAEBB-5FFA-4FBA-A98A-5B436A5765D1}" type="datetimeFigureOut">
              <a:rPr lang="vi-VN">
                <a:solidFill>
                  <a:srgbClr val="000000"/>
                </a:solidFill>
              </a:rPr>
              <a:pPr>
                <a:defRPr/>
              </a:pPr>
              <a:t>16/10/2021</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471FAF-F688-41D5-B1A0-0ECC36B9310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651540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21DC06-0849-4C36-A1C9-D45F75C5638F}" type="datetimeFigureOut">
              <a:rPr lang="vi-VN">
                <a:solidFill>
                  <a:srgbClr val="000000"/>
                </a:solidFill>
              </a:rPr>
              <a:pPr>
                <a:defRPr/>
              </a:pPr>
              <a:t>16/10/2021</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71F292-0913-45FD-9BB3-443A263ABE7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123236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3D3B29-4353-4C63-84C0-E083E2667556}"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8BC7C-00B5-44F8-9356-A3912A47FD5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460329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79301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65447B9-15E4-4C4B-B713-7437F47DB7A0}"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D36B36-1784-48BC-9F6E-D83C56F1C48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580459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66E25-EC12-4178-9C12-81EA6D4CA1B8}"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FC665-D13B-4208-B223-5CE5F6B52583}"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4366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70FFF1D-0D05-40C9-B12F-21FA2BEA7837}"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DECF89-8D06-4CC0-B518-590C7B1C4CFE}"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631715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1205C9-9C02-42C7-B66B-5B0B2971CA6D}"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0071-7711-491C-A123-FDB72183154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360115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1205C9-9C02-42C7-B66B-5B0B2971CA6D}"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0071-7711-491C-A123-FDB72183154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269815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164E28-89E1-45CA-985F-844347A5458B}"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ECDC06-0485-4770-8160-38372D7F999A}"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75641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83AAEBB-5FFA-4FBA-A98A-5B436A5765D1}" type="datetimeFigureOut">
              <a:rPr lang="vi-VN">
                <a:solidFill>
                  <a:srgbClr val="000000"/>
                </a:solidFill>
              </a:rPr>
              <a:pPr>
                <a:defRPr/>
              </a:pPr>
              <a:t>16/10/2021</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471FAF-F688-41D5-B1A0-0ECC36B9310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553118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3C6D740-8378-48A0-87EE-8C7A24BEC345}"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5296A8-A949-4229-8109-915EA6B70F19}"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991956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EF045BE-B027-448A-9155-BB9691708CD0}" type="datetimeFigureOut">
              <a:rPr lang="vi-VN">
                <a:solidFill>
                  <a:srgbClr val="000000"/>
                </a:solidFill>
              </a:rPr>
              <a:pPr>
                <a:defRPr/>
              </a:pPr>
              <a:t>16/10/2021</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631C52-E831-4782-B711-31AB93F2611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994467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83AAEBB-5FFA-4FBA-A98A-5B436A5765D1}" type="datetimeFigureOut">
              <a:rPr lang="vi-VN">
                <a:solidFill>
                  <a:srgbClr val="000000"/>
                </a:solidFill>
              </a:rPr>
              <a:pPr>
                <a:defRPr/>
              </a:pPr>
              <a:t>16/10/2021</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471FAF-F688-41D5-B1A0-0ECC36B9310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37127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21DC06-0849-4C36-A1C9-D45F75C5638F}" type="datetimeFigureOut">
              <a:rPr lang="vi-VN">
                <a:solidFill>
                  <a:srgbClr val="000000"/>
                </a:solidFill>
              </a:rPr>
              <a:pPr>
                <a:defRPr/>
              </a:pPr>
              <a:t>16/10/2021</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71F292-0913-45FD-9BB3-443A263ABE7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647857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3D3B29-4353-4C63-84C0-E083E2667556}"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8BC7C-00B5-44F8-9356-A3912A47FD5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762200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350520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756586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36560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268396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65447B9-15E4-4C4B-B713-7437F47DB7A0}"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D36B36-1784-48BC-9F6E-D83C56F1C48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41955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21DC06-0849-4C36-A1C9-D45F75C5638F}" type="datetimeFigureOut">
              <a:rPr lang="vi-VN">
                <a:solidFill>
                  <a:srgbClr val="000000"/>
                </a:solidFill>
              </a:rPr>
              <a:pPr>
                <a:defRPr/>
              </a:pPr>
              <a:t>16/10/2021</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71F292-0913-45FD-9BB3-443A263ABE7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944077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66E25-EC12-4178-9C12-81EA6D4CA1B8}" type="datetimeFigureOut">
              <a:rPr lang="vi-VN">
                <a:solidFill>
                  <a:srgbClr val="000000"/>
                </a:solidFill>
              </a:rPr>
              <a:pPr>
                <a:defRPr/>
              </a:pPr>
              <a:t>16/10/2021</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7FC665-D13B-4208-B223-5CE5F6B52583}"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4233153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BADBC5-AD64-4DAA-9A54-C741D91A52B4}"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ED5D4E-A2B6-481B-BB76-1963DE05E2EE}" type="slidenum">
              <a:rPr lang="en-US" altLang="vi-VN"/>
              <a:pPr>
                <a:defRPr/>
              </a:pPr>
              <a:t>‹#›</a:t>
            </a:fld>
            <a:endParaRPr lang="en-US" altLang="vi-VN"/>
          </a:p>
        </p:txBody>
      </p:sp>
    </p:spTree>
    <p:extLst>
      <p:ext uri="{BB962C8B-B14F-4D97-AF65-F5344CB8AC3E}">
        <p14:creationId xmlns:p14="http://schemas.microsoft.com/office/powerpoint/2010/main" val="2687586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B387F7-3D56-4428-93B1-07005DA75E33}"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7C3DA-915A-4F57-BB36-698BBB865959}" type="slidenum">
              <a:rPr lang="en-US" altLang="vi-VN"/>
              <a:pPr>
                <a:defRPr/>
              </a:pPr>
              <a:t>‹#›</a:t>
            </a:fld>
            <a:endParaRPr lang="en-US" altLang="vi-VN"/>
          </a:p>
        </p:txBody>
      </p:sp>
    </p:spTree>
    <p:extLst>
      <p:ext uri="{BB962C8B-B14F-4D97-AF65-F5344CB8AC3E}">
        <p14:creationId xmlns:p14="http://schemas.microsoft.com/office/powerpoint/2010/main" val="2783660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D80E23-21F3-4458-A0A0-684F1C9E9B49}"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8C4D66-A930-4FFA-A702-672ADBE29DD3}" type="slidenum">
              <a:rPr lang="en-US" altLang="vi-VN"/>
              <a:pPr>
                <a:defRPr/>
              </a:pPr>
              <a:t>‹#›</a:t>
            </a:fld>
            <a:endParaRPr lang="en-US" altLang="vi-VN"/>
          </a:p>
        </p:txBody>
      </p:sp>
    </p:spTree>
    <p:extLst>
      <p:ext uri="{BB962C8B-B14F-4D97-AF65-F5344CB8AC3E}">
        <p14:creationId xmlns:p14="http://schemas.microsoft.com/office/powerpoint/2010/main" val="1784932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31A5AE0-280C-473D-A3BD-FDDD6737CB95}"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F14709-3775-49CE-ACF7-46F26E9782B0}" type="slidenum">
              <a:rPr lang="en-US" altLang="vi-VN"/>
              <a:pPr>
                <a:defRPr/>
              </a:pPr>
              <a:t>‹#›</a:t>
            </a:fld>
            <a:endParaRPr lang="en-US" altLang="vi-VN"/>
          </a:p>
        </p:txBody>
      </p:sp>
    </p:spTree>
    <p:extLst>
      <p:ext uri="{BB962C8B-B14F-4D97-AF65-F5344CB8AC3E}">
        <p14:creationId xmlns:p14="http://schemas.microsoft.com/office/powerpoint/2010/main" val="3123820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D3BD0B-C001-41DC-951F-985988C79517}" type="datetimeFigureOut">
              <a:rPr lang="en-US">
                <a:solidFill>
                  <a:prstClr val="black">
                    <a:tint val="75000"/>
                  </a:prstClr>
                </a:solidFill>
              </a:rPr>
              <a:pPr>
                <a:defRPr/>
              </a:pPr>
              <a:t>10/16/2021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C81FE0-9A4D-4121-851E-2BB88012D2F7}" type="slidenum">
              <a:rPr lang="en-US" altLang="vi-VN"/>
              <a:pPr>
                <a:defRPr/>
              </a:pPr>
              <a:t>‹#›</a:t>
            </a:fld>
            <a:endParaRPr lang="en-US" altLang="vi-VN"/>
          </a:p>
        </p:txBody>
      </p:sp>
    </p:spTree>
    <p:extLst>
      <p:ext uri="{BB962C8B-B14F-4D97-AF65-F5344CB8AC3E}">
        <p14:creationId xmlns:p14="http://schemas.microsoft.com/office/powerpoint/2010/main" val="1413911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65C55A-1EA7-40E0-83FF-17B240F0052A}" type="datetimeFigureOut">
              <a:rPr lang="en-US">
                <a:solidFill>
                  <a:prstClr val="black">
                    <a:tint val="75000"/>
                  </a:prstClr>
                </a:solidFill>
              </a:rPr>
              <a:pPr>
                <a:defRPr/>
              </a:pPr>
              <a:t>10/16/2021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9E4605-F9A8-4AF8-8165-9BBEC8A0EC06}" type="slidenum">
              <a:rPr lang="en-US" altLang="vi-VN"/>
              <a:pPr>
                <a:defRPr/>
              </a:pPr>
              <a:t>‹#›</a:t>
            </a:fld>
            <a:endParaRPr lang="en-US" altLang="vi-VN"/>
          </a:p>
        </p:txBody>
      </p:sp>
    </p:spTree>
    <p:extLst>
      <p:ext uri="{BB962C8B-B14F-4D97-AF65-F5344CB8AC3E}">
        <p14:creationId xmlns:p14="http://schemas.microsoft.com/office/powerpoint/2010/main" val="3159640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78CFE6-2D6D-4D06-9F85-69763BE17C94}" type="datetimeFigureOut">
              <a:rPr lang="en-US">
                <a:solidFill>
                  <a:prstClr val="black">
                    <a:tint val="75000"/>
                  </a:prstClr>
                </a:solidFill>
              </a:rPr>
              <a:pPr>
                <a:defRPr/>
              </a:pPr>
              <a:t>10/16/2021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52EE27C-3F52-4B14-B6B0-2DAB74238683}" type="slidenum">
              <a:rPr lang="en-US" altLang="vi-VN"/>
              <a:pPr>
                <a:defRPr/>
              </a:pPr>
              <a:t>‹#›</a:t>
            </a:fld>
            <a:endParaRPr lang="en-US" altLang="vi-VN"/>
          </a:p>
        </p:txBody>
      </p:sp>
    </p:spTree>
    <p:extLst>
      <p:ext uri="{BB962C8B-B14F-4D97-AF65-F5344CB8AC3E}">
        <p14:creationId xmlns:p14="http://schemas.microsoft.com/office/powerpoint/2010/main" val="3305242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876C24-9622-4E1C-9207-EE8EB6EEA1AE}"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693AD-3DDD-47CF-9718-1BEFC94164CA}" type="slidenum">
              <a:rPr lang="en-US" altLang="vi-VN"/>
              <a:pPr>
                <a:defRPr/>
              </a:pPr>
              <a:t>‹#›</a:t>
            </a:fld>
            <a:endParaRPr lang="en-US" altLang="vi-VN"/>
          </a:p>
        </p:txBody>
      </p:sp>
    </p:spTree>
    <p:extLst>
      <p:ext uri="{BB962C8B-B14F-4D97-AF65-F5344CB8AC3E}">
        <p14:creationId xmlns:p14="http://schemas.microsoft.com/office/powerpoint/2010/main" val="656885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2DF60B-0F9E-40C9-846C-A22DFA1FC221}"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381512-3C83-42C8-AB26-95A1D86C1D06}" type="slidenum">
              <a:rPr lang="en-US" altLang="vi-VN"/>
              <a:pPr>
                <a:defRPr/>
              </a:pPr>
              <a:t>‹#›</a:t>
            </a:fld>
            <a:endParaRPr lang="en-US" altLang="vi-VN"/>
          </a:p>
        </p:txBody>
      </p:sp>
    </p:spTree>
    <p:extLst>
      <p:ext uri="{BB962C8B-B14F-4D97-AF65-F5344CB8AC3E}">
        <p14:creationId xmlns:p14="http://schemas.microsoft.com/office/powerpoint/2010/main" val="181848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3D3B29-4353-4C63-84C0-E083E2667556}"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8BC7C-00B5-44F8-9356-A3912A47FD5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840754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460C01-C157-4D15-880C-5A5B77DFB175}"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836BF-F1FC-4511-BFA4-8E420F227A76}" type="slidenum">
              <a:rPr lang="en-US" altLang="vi-VN"/>
              <a:pPr>
                <a:defRPr/>
              </a:pPr>
              <a:t>‹#›</a:t>
            </a:fld>
            <a:endParaRPr lang="en-US" altLang="vi-VN"/>
          </a:p>
        </p:txBody>
      </p:sp>
    </p:spTree>
    <p:extLst>
      <p:ext uri="{BB962C8B-B14F-4D97-AF65-F5344CB8AC3E}">
        <p14:creationId xmlns:p14="http://schemas.microsoft.com/office/powerpoint/2010/main" val="438350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D3DD35-D057-4B10-A033-561FE02E993D}"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DC07CF-92E3-447F-8E8E-77D9A867F59F}" type="slidenum">
              <a:rPr lang="en-US" altLang="vi-VN"/>
              <a:pPr>
                <a:defRPr/>
              </a:pPr>
              <a:t>‹#›</a:t>
            </a:fld>
            <a:endParaRPr lang="en-US" altLang="vi-VN"/>
          </a:p>
        </p:txBody>
      </p:sp>
    </p:spTree>
    <p:extLst>
      <p:ext uri="{BB962C8B-B14F-4D97-AF65-F5344CB8AC3E}">
        <p14:creationId xmlns:p14="http://schemas.microsoft.com/office/powerpoint/2010/main" val="2068989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1622859-0D2E-4366-BB54-DC38DEC2AAD1}"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0CFD61-016D-4974-A21B-AF22829C3FE8}" type="slidenum">
              <a:rPr lang="en-US" altLang="vi-VN"/>
              <a:pPr>
                <a:defRPr/>
              </a:pPr>
              <a:t>‹#›</a:t>
            </a:fld>
            <a:endParaRPr lang="en-US" altLang="vi-VN"/>
          </a:p>
        </p:txBody>
      </p:sp>
    </p:spTree>
    <p:extLst>
      <p:ext uri="{BB962C8B-B14F-4D97-AF65-F5344CB8AC3E}">
        <p14:creationId xmlns:p14="http://schemas.microsoft.com/office/powerpoint/2010/main" val="2931321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42C72A-B3BA-4317-AB75-02FAB777665D}"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53C67D-A965-47EC-860B-411034B6116C}" type="slidenum">
              <a:rPr lang="en-US" altLang="vi-VN"/>
              <a:pPr>
                <a:defRPr/>
              </a:pPr>
              <a:t>‹#›</a:t>
            </a:fld>
            <a:endParaRPr lang="en-US" altLang="vi-VN"/>
          </a:p>
        </p:txBody>
      </p:sp>
    </p:spTree>
    <p:extLst>
      <p:ext uri="{BB962C8B-B14F-4D97-AF65-F5344CB8AC3E}">
        <p14:creationId xmlns:p14="http://schemas.microsoft.com/office/powerpoint/2010/main" val="1582879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5192FD-9478-4D5F-9C76-B0207D5F94AD}"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A902EF-86BA-407E-8A4A-AB62D75DB043}" type="slidenum">
              <a:rPr lang="en-US" altLang="vi-VN"/>
              <a:pPr>
                <a:defRPr/>
              </a:pPr>
              <a:t>‹#›</a:t>
            </a:fld>
            <a:endParaRPr lang="en-US" altLang="vi-VN"/>
          </a:p>
        </p:txBody>
      </p:sp>
    </p:spTree>
    <p:extLst>
      <p:ext uri="{BB962C8B-B14F-4D97-AF65-F5344CB8AC3E}">
        <p14:creationId xmlns:p14="http://schemas.microsoft.com/office/powerpoint/2010/main" val="3619503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529DFB-89ED-4DB6-A0D7-3F2C21C70167}"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06D2CF-2992-4F5E-A74D-5C0737606A61}" type="slidenum">
              <a:rPr lang="en-US" altLang="vi-VN"/>
              <a:pPr>
                <a:defRPr/>
              </a:pPr>
              <a:t>‹#›</a:t>
            </a:fld>
            <a:endParaRPr lang="en-US" altLang="vi-VN"/>
          </a:p>
        </p:txBody>
      </p:sp>
    </p:spTree>
    <p:extLst>
      <p:ext uri="{BB962C8B-B14F-4D97-AF65-F5344CB8AC3E}">
        <p14:creationId xmlns:p14="http://schemas.microsoft.com/office/powerpoint/2010/main" val="3752971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C51C9BB-4555-4D25-A171-DFA0C1649814}" type="datetimeFigureOut">
              <a:rPr lang="en-US">
                <a:solidFill>
                  <a:prstClr val="black">
                    <a:tint val="75000"/>
                  </a:prstClr>
                </a:solidFill>
              </a:rPr>
              <a:pPr>
                <a:defRPr/>
              </a:pPr>
              <a:t>10/16/2021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FA67872-BACF-4AF9-A391-6EAF43FFB227}" type="slidenum">
              <a:rPr lang="en-US" altLang="vi-VN"/>
              <a:pPr>
                <a:defRPr/>
              </a:pPr>
              <a:t>‹#›</a:t>
            </a:fld>
            <a:endParaRPr lang="en-US" altLang="vi-VN"/>
          </a:p>
        </p:txBody>
      </p:sp>
    </p:spTree>
    <p:extLst>
      <p:ext uri="{BB962C8B-B14F-4D97-AF65-F5344CB8AC3E}">
        <p14:creationId xmlns:p14="http://schemas.microsoft.com/office/powerpoint/2010/main" val="668003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1A68799-981A-4030-B887-158D2C03467B}" type="datetimeFigureOut">
              <a:rPr lang="en-US">
                <a:solidFill>
                  <a:prstClr val="black">
                    <a:tint val="75000"/>
                  </a:prstClr>
                </a:solidFill>
              </a:rPr>
              <a:pPr>
                <a:defRPr/>
              </a:pPr>
              <a:t>10/16/2021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21A46EE-2529-42EC-9463-FBF952C9FA2C}" type="slidenum">
              <a:rPr lang="en-US" altLang="vi-VN"/>
              <a:pPr>
                <a:defRPr/>
              </a:pPr>
              <a:t>‹#›</a:t>
            </a:fld>
            <a:endParaRPr lang="en-US" altLang="vi-VN"/>
          </a:p>
        </p:txBody>
      </p:sp>
    </p:spTree>
    <p:extLst>
      <p:ext uri="{BB962C8B-B14F-4D97-AF65-F5344CB8AC3E}">
        <p14:creationId xmlns:p14="http://schemas.microsoft.com/office/powerpoint/2010/main" val="25448348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54EE42-F0AD-4A7A-803C-1D36F2849244}" type="datetimeFigureOut">
              <a:rPr lang="en-US">
                <a:solidFill>
                  <a:prstClr val="black">
                    <a:tint val="75000"/>
                  </a:prstClr>
                </a:solidFill>
              </a:rPr>
              <a:pPr>
                <a:defRPr/>
              </a:pPr>
              <a:t>10/16/2021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375E21F-AC01-435D-B4B5-B728302DC774}" type="slidenum">
              <a:rPr lang="en-US" altLang="vi-VN"/>
              <a:pPr>
                <a:defRPr/>
              </a:pPr>
              <a:t>‹#›</a:t>
            </a:fld>
            <a:endParaRPr lang="en-US" altLang="vi-VN"/>
          </a:p>
        </p:txBody>
      </p:sp>
    </p:spTree>
    <p:extLst>
      <p:ext uri="{BB962C8B-B14F-4D97-AF65-F5344CB8AC3E}">
        <p14:creationId xmlns:p14="http://schemas.microsoft.com/office/powerpoint/2010/main" val="301100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4CF252E-D67F-491F-ADFD-2CE411DB7432}"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1EA8CA-E9CF-4495-8966-C59357AF3E1B}" type="slidenum">
              <a:rPr lang="en-US" altLang="vi-VN"/>
              <a:pPr>
                <a:defRPr/>
              </a:pPr>
              <a:t>‹#›</a:t>
            </a:fld>
            <a:endParaRPr lang="en-US" altLang="vi-VN"/>
          </a:p>
        </p:txBody>
      </p:sp>
    </p:spTree>
    <p:extLst>
      <p:ext uri="{BB962C8B-B14F-4D97-AF65-F5344CB8AC3E}">
        <p14:creationId xmlns:p14="http://schemas.microsoft.com/office/powerpoint/2010/main" val="88810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3B2099-923D-4CEC-BFF8-09F08A432CE2}" type="datetimeFigureOut">
              <a:rPr lang="vi-VN">
                <a:solidFill>
                  <a:srgbClr val="000000"/>
                </a:solidFill>
              </a:rPr>
              <a:pPr>
                <a:defRPr/>
              </a:pPr>
              <a:t>16/10/2021</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4C609-A8C0-48D1-B245-693BA8832EF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840064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7614474-73EB-4D72-99A4-0B6EE13ED59A}" type="datetimeFigureOut">
              <a:rPr lang="en-US">
                <a:solidFill>
                  <a:prstClr val="black">
                    <a:tint val="75000"/>
                  </a:prstClr>
                </a:solidFill>
              </a:rPr>
              <a:pPr>
                <a:defRPr/>
              </a:pPr>
              <a:t>10/16/2021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816BE9-D7DB-442C-A9AE-634BEF9BD474}" type="slidenum">
              <a:rPr lang="en-US" altLang="vi-VN"/>
              <a:pPr>
                <a:defRPr/>
              </a:pPr>
              <a:t>‹#›</a:t>
            </a:fld>
            <a:endParaRPr lang="en-US" altLang="vi-VN"/>
          </a:p>
        </p:txBody>
      </p:sp>
    </p:spTree>
    <p:extLst>
      <p:ext uri="{BB962C8B-B14F-4D97-AF65-F5344CB8AC3E}">
        <p14:creationId xmlns:p14="http://schemas.microsoft.com/office/powerpoint/2010/main" val="482906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FE0086-4206-4D31-B9B3-B4FF7068478E}"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BC57A3-D5BE-4973-904E-636F143F40D9}" type="slidenum">
              <a:rPr lang="en-US" altLang="vi-VN"/>
              <a:pPr>
                <a:defRPr/>
              </a:pPr>
              <a:t>‹#›</a:t>
            </a:fld>
            <a:endParaRPr lang="en-US" altLang="vi-VN"/>
          </a:p>
        </p:txBody>
      </p:sp>
    </p:spTree>
    <p:extLst>
      <p:ext uri="{BB962C8B-B14F-4D97-AF65-F5344CB8AC3E}">
        <p14:creationId xmlns:p14="http://schemas.microsoft.com/office/powerpoint/2010/main" val="3886267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54458D-A6C1-4D31-805A-AACFA54742B2}"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54524A-A48A-4502-84A2-FAB7F7942292}" type="slidenum">
              <a:rPr lang="en-US" altLang="vi-VN"/>
              <a:pPr>
                <a:defRPr/>
              </a:pPr>
              <a:t>‹#›</a:t>
            </a:fld>
            <a:endParaRPr lang="en-US" altLang="vi-VN"/>
          </a:p>
        </p:txBody>
      </p:sp>
    </p:spTree>
    <p:extLst>
      <p:ext uri="{BB962C8B-B14F-4D97-AF65-F5344CB8AC3E}">
        <p14:creationId xmlns:p14="http://schemas.microsoft.com/office/powerpoint/2010/main" val="304808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9B318597-A7B9-48CE-B374-FEEBA66FAFBA}" type="datetimeFigureOut">
              <a:rPr lang="vi-VN">
                <a:solidFill>
                  <a:srgbClr val="000000"/>
                </a:solidFill>
              </a:rPr>
              <a:pPr fontAlgn="base">
                <a:spcBef>
                  <a:spcPct val="0"/>
                </a:spcBef>
                <a:spcAft>
                  <a:spcPct val="0"/>
                </a:spcAft>
                <a:defRPr/>
              </a:pPr>
              <a:t>16/10/2021</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ED600E5-F344-4CDB-8F9C-64D372885FA8}"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12600954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BBC547A-DBC1-4771-93B7-BD9D15CD5C08}"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charset="0"/>
              </a:defRPr>
            </a:lvl1pPr>
          </a:lstStyle>
          <a:p>
            <a:pPr fontAlgn="base">
              <a:spcBef>
                <a:spcPct val="0"/>
              </a:spcBef>
              <a:spcAft>
                <a:spcPct val="0"/>
              </a:spcAft>
              <a:defRPr/>
            </a:pPr>
            <a:fld id="{7D24BA5F-CD4D-468E-AD66-ECE8F3B3C113}"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38661133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BBC547A-DBC1-4771-93B7-BD9D15CD5C08}"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charset="0"/>
              </a:defRPr>
            </a:lvl1pPr>
          </a:lstStyle>
          <a:p>
            <a:pPr fontAlgn="base">
              <a:spcBef>
                <a:spcPct val="0"/>
              </a:spcBef>
              <a:spcAft>
                <a:spcPct val="0"/>
              </a:spcAft>
              <a:defRPr/>
            </a:pPr>
            <a:fld id="{7D24BA5F-CD4D-468E-AD66-ECE8F3B3C113}"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30530739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9B318597-A7B9-48CE-B374-FEEBA66FAFBA}" type="datetimeFigureOut">
              <a:rPr lang="vi-VN">
                <a:solidFill>
                  <a:srgbClr val="000000"/>
                </a:solidFill>
              </a:rPr>
              <a:pPr fontAlgn="base">
                <a:spcBef>
                  <a:spcPct val="0"/>
                </a:spcBef>
                <a:spcAft>
                  <a:spcPct val="0"/>
                </a:spcAft>
                <a:defRPr/>
              </a:pPr>
              <a:t>16/10/2021</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ED600E5-F344-4CDB-8F9C-64D372885FA8}"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330039965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9B318597-A7B9-48CE-B374-FEEBA66FAFBA}" type="datetimeFigureOut">
              <a:rPr lang="vi-VN">
                <a:solidFill>
                  <a:srgbClr val="000000"/>
                </a:solidFill>
              </a:rPr>
              <a:pPr fontAlgn="base">
                <a:spcBef>
                  <a:spcPct val="0"/>
                </a:spcBef>
                <a:spcAft>
                  <a:spcPct val="0"/>
                </a:spcAft>
                <a:defRPr/>
              </a:pPr>
              <a:t>16/10/2021</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ED600E5-F344-4CDB-8F9C-64D372885FA8}"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185518948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9B318597-A7B9-48CE-B374-FEEBA66FAFBA}" type="datetimeFigureOut">
              <a:rPr lang="vi-VN">
                <a:solidFill>
                  <a:srgbClr val="000000"/>
                </a:solidFill>
              </a:rPr>
              <a:pPr fontAlgn="base">
                <a:spcBef>
                  <a:spcPct val="0"/>
                </a:spcBef>
                <a:spcAft>
                  <a:spcPct val="0"/>
                </a:spcAft>
                <a:defRPr/>
              </a:pPr>
              <a:t>16/10/2021</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ED600E5-F344-4CDB-8F9C-64D372885FA8}" type="slidenum">
              <a:rPr lang="vi-VN">
                <a:solidFill>
                  <a:srgbClr val="000000"/>
                </a:solidFill>
              </a:rPr>
              <a:pPr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13081671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33" r:id="rId3"/>
    <p:sldLayoutId id="2147483800" r:id="rId4"/>
    <p:sldLayoutId id="2147483801" r:id="rId5"/>
    <p:sldLayoutId id="2147483802" r:id="rId6"/>
    <p:sldLayoutId id="2147483803" r:id="rId7"/>
    <p:sldLayoutId id="2147483804" r:id="rId8"/>
    <p:sldLayoutId id="2147483805" r:id="rId9"/>
    <p:sldLayoutId id="2147483806" r:id="rId10"/>
    <p:sldLayoutId id="2147483836" r:id="rId11"/>
    <p:sldLayoutId id="2147483835" r:id="rId12"/>
    <p:sldLayoutId id="2147483834" r:id="rId13"/>
    <p:sldLayoutId id="2147483807" r:id="rId14"/>
    <p:sldLayoutId id="214748380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BBC547A-DBC1-4771-93B7-BD9D15CD5C08}"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charset="0"/>
              </a:defRPr>
            </a:lvl1pPr>
          </a:lstStyle>
          <a:p>
            <a:pPr fontAlgn="base">
              <a:spcBef>
                <a:spcPct val="0"/>
              </a:spcBef>
              <a:spcAft>
                <a:spcPct val="0"/>
              </a:spcAft>
              <a:defRPr/>
            </a:pPr>
            <a:fld id="{7D24BA5F-CD4D-468E-AD66-ECE8F3B3C113}"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41609327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ED025C-B4BD-4E9C-B32B-D42E3C36C2AB}" type="datetimeFigureOut">
              <a:rPr lang="en-US">
                <a:solidFill>
                  <a:prstClr val="black">
                    <a:tint val="75000"/>
                  </a:prstClr>
                </a:solidFill>
              </a:rPr>
              <a:pPr>
                <a:defRPr/>
              </a:pPr>
              <a:t>10/16/2021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4091775D-D987-476E-BA6C-E2D10E4383AA}" type="slidenum">
              <a:rPr lang="en-US" altLang="vi-VN">
                <a:cs typeface="Arial" charset="0"/>
              </a:rPr>
              <a:pPr fontAlgn="base">
                <a:spcBef>
                  <a:spcPct val="0"/>
                </a:spcBef>
                <a:spcAft>
                  <a:spcPct val="0"/>
                </a:spcAft>
                <a:defRPr/>
              </a:pPr>
              <a:t>‹#›</a:t>
            </a:fld>
            <a:endParaRPr lang="en-US" altLang="vi-VN">
              <a:cs typeface="Arial" charset="0"/>
            </a:endParaRPr>
          </a:p>
        </p:txBody>
      </p:sp>
    </p:spTree>
    <p:extLst>
      <p:ext uri="{BB962C8B-B14F-4D97-AF65-F5344CB8AC3E}">
        <p14:creationId xmlns:p14="http://schemas.microsoft.com/office/powerpoint/2010/main" val="261732019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6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6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6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7.gif"/><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440" y="1424064"/>
            <a:ext cx="9893509" cy="1077218"/>
          </a:xfrm>
          <a:prstGeom prst="rect">
            <a:avLst/>
          </a:prstGeom>
          <a:noFill/>
        </p:spPr>
        <p:txBody>
          <a:bodyPr wrap="square" lIns="91440" tIns="45720" rIns="91440" bIns="45720">
            <a:spAutoFit/>
          </a:bodyPr>
          <a:lstStyle/>
          <a:p>
            <a:pPr algn="ctr"/>
            <a:r>
              <a:rPr lang="vi-VN" sz="3200" b="1" dirty="0">
                <a:ln w="1905"/>
                <a:solidFill>
                  <a:srgbClr val="00B050"/>
                </a:solidFill>
                <a:effectLst>
                  <a:innerShdw blurRad="69850" dist="43180" dir="5400000">
                    <a:srgbClr val="000000">
                      <a:alpha val="65000"/>
                    </a:srgbClr>
                  </a:innerShdw>
                </a:effectLst>
              </a:rPr>
              <a:t>CHÀO MỪNG </a:t>
            </a:r>
          </a:p>
          <a:p>
            <a:pPr algn="ctr"/>
            <a:r>
              <a:rPr lang="en-US" sz="3200" b="1">
                <a:ln w="1905"/>
                <a:solidFill>
                  <a:srgbClr val="00B050"/>
                </a:solidFill>
                <a:effectLst>
                  <a:innerShdw blurRad="69850" dist="43180" dir="5400000">
                    <a:srgbClr val="000000">
                      <a:alpha val="65000"/>
                    </a:srgbClr>
                  </a:innerShdw>
                </a:effectLst>
              </a:rPr>
              <a:t>CÁC </a:t>
            </a:r>
            <a:r>
              <a:rPr lang="en-US" sz="3200" b="1" dirty="0">
                <a:ln w="1905"/>
                <a:solidFill>
                  <a:srgbClr val="00B050"/>
                </a:solidFill>
                <a:effectLst>
                  <a:innerShdw blurRad="69850" dist="43180" dir="5400000">
                    <a:srgbClr val="000000">
                      <a:alpha val="65000"/>
                    </a:srgbClr>
                  </a:innerShdw>
                </a:effectLst>
              </a:rPr>
              <a:t>EM </a:t>
            </a:r>
            <a:r>
              <a:rPr lang="en-US" sz="3200" b="1">
                <a:ln w="1905"/>
                <a:solidFill>
                  <a:srgbClr val="00B050"/>
                </a:solidFill>
                <a:effectLst>
                  <a:innerShdw blurRad="69850" dist="43180" dir="5400000">
                    <a:srgbClr val="000000">
                      <a:alpha val="65000"/>
                    </a:srgbClr>
                  </a:innerShdw>
                </a:effectLst>
              </a:rPr>
              <a:t>HỌC SINH ĐẾN VỚI TIẾT HỌC HÔM NAY</a:t>
            </a:r>
            <a:endParaRPr lang="vi-VN" sz="3200" b="1" dirty="0">
              <a:ln w="1905"/>
              <a:solidFill>
                <a:srgbClr val="00B050"/>
              </a:solidFill>
              <a:effectLst>
                <a:innerShdw blurRad="69850" dist="43180" dir="5400000">
                  <a:srgbClr val="000000">
                    <a:alpha val="65000"/>
                  </a:srgbClr>
                </a:innerShdw>
              </a:effectLst>
            </a:endParaRPr>
          </a:p>
        </p:txBody>
      </p:sp>
      <p:sp>
        <p:nvSpPr>
          <p:cNvPr id="6" name="Rectangle 5"/>
          <p:cNvSpPr/>
          <p:nvPr/>
        </p:nvSpPr>
        <p:spPr>
          <a:xfrm>
            <a:off x="3284625" y="2697549"/>
            <a:ext cx="5795304" cy="830997"/>
          </a:xfrm>
          <a:prstGeom prst="rect">
            <a:avLst/>
          </a:prstGeom>
          <a:noFill/>
        </p:spPr>
        <p:txBody>
          <a:bodyPr wrap="none" lIns="91440" tIns="45720" rIns="91440" bIns="45720">
            <a:spAutoFit/>
          </a:bodyPr>
          <a:lstStyle/>
          <a:p>
            <a:pPr algn="ctr"/>
            <a:r>
              <a:rPr lang="vi-VN" sz="48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KỂ CHUYỆN LỚP 4</a:t>
            </a:r>
          </a:p>
        </p:txBody>
      </p:sp>
      <p:pic>
        <p:nvPicPr>
          <p:cNvPr id="5" name="Dieuemmuon-NguyenHienAnh_7vf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869" y="5228897"/>
            <a:ext cx="609600" cy="609600"/>
          </a:xfrm>
          <a:prstGeom prst="rect">
            <a:avLst/>
          </a:prstGeom>
        </p:spPr>
      </p:pic>
      <p:sp>
        <p:nvSpPr>
          <p:cNvPr id="2" name="TextBox 1">
            <a:extLst>
              <a:ext uri="{FF2B5EF4-FFF2-40B4-BE49-F238E27FC236}">
                <a16:creationId xmlns:a16="http://schemas.microsoft.com/office/drawing/2014/main" id="{725E3FB5-FABB-3A45-BB69-AC8B6DB07F9D}"/>
              </a:ext>
            </a:extLst>
          </p:cNvPr>
          <p:cNvSpPr txBox="1"/>
          <p:nvPr/>
        </p:nvSpPr>
        <p:spPr>
          <a:xfrm>
            <a:off x="3284625" y="741155"/>
            <a:ext cx="5173789" cy="584775"/>
          </a:xfrm>
          <a:prstGeom prst="rect">
            <a:avLst/>
          </a:prstGeom>
          <a:noFill/>
        </p:spPr>
        <p:txBody>
          <a:bodyPr wrap="none" rtlCol="0">
            <a:spAutoFit/>
          </a:bodyPr>
          <a:lstStyle/>
          <a:p>
            <a:r>
              <a:rPr lang="en-US" sz="3200" b="1" dirty="0"/>
              <a:t>TRƯỜNG TIỂU HỌC PHÚC LỢI</a:t>
            </a:r>
          </a:p>
        </p:txBody>
      </p:sp>
    </p:spTree>
    <p:extLst>
      <p:ext uri="{BB962C8B-B14F-4D97-AF65-F5344CB8AC3E}">
        <p14:creationId xmlns:p14="http://schemas.microsoft.com/office/powerpoint/2010/main" val="2449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 y="89942"/>
            <a:ext cx="6535711" cy="575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55659" y="181724"/>
            <a:ext cx="5536367" cy="5016758"/>
          </a:xfrm>
          <a:prstGeom prst="rect">
            <a:avLst/>
          </a:prstGeom>
        </p:spPr>
        <p:txBody>
          <a:bodyPr wrap="square">
            <a:spAutoFit/>
          </a:bodyPr>
          <a:lstStyle/>
          <a:p>
            <a:r>
              <a:rPr lang="vi-VN" sz="3200" dirty="0">
                <a:solidFill>
                  <a:srgbClr val="7030A0"/>
                </a:solidFill>
              </a:rPr>
              <a:t>- Trong đêm linh thiêng ấy, tác giả đã làm gì?</a:t>
            </a:r>
          </a:p>
          <a:p>
            <a:r>
              <a:rPr lang="vi-VN" sz="3200" dirty="0">
                <a:solidFill>
                  <a:srgbClr val="7030A0"/>
                </a:solidFill>
              </a:rPr>
              <a:t>- Trên đường đi tác giả gặp ai? Người đó có những nét gì khiến tác giả ghi nhớ?</a:t>
            </a:r>
          </a:p>
          <a:p>
            <a:r>
              <a:rPr lang="vi-VN" sz="3200" dirty="0">
                <a:solidFill>
                  <a:srgbClr val="7030A0"/>
                </a:solidFill>
              </a:rPr>
              <a:t>- Với hình dáng và hoàn cảnh của chị Ngàn tác giả đã dự đoán chị Ngàn ước điều gì?</a:t>
            </a:r>
          </a:p>
          <a:p>
            <a:r>
              <a:rPr lang="vi-VN" sz="3200" dirty="0">
                <a:solidFill>
                  <a:srgbClr val="7030A0"/>
                </a:solidFill>
              </a:rPr>
              <a:t>- Dưới ánh trăng gương mặt của chị Ngàn như thế nào?</a:t>
            </a:r>
          </a:p>
        </p:txBody>
      </p:sp>
      <p:sp>
        <p:nvSpPr>
          <p:cNvPr id="6" name="TextBox 3"/>
          <p:cNvSpPr txBox="1">
            <a:spLocks noChangeArrowheads="1"/>
          </p:cNvSpPr>
          <p:nvPr/>
        </p:nvSpPr>
        <p:spPr bwMode="auto">
          <a:xfrm>
            <a:off x="0" y="6029945"/>
            <a:ext cx="87853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i="1" dirty="0" err="1"/>
              <a:t>Chị</a:t>
            </a:r>
            <a:r>
              <a:rPr lang="en-US" sz="3600" i="1" dirty="0"/>
              <a:t> </a:t>
            </a:r>
            <a:r>
              <a:rPr lang="en-US" sz="3600" i="1" dirty="0" err="1"/>
              <a:t>Ngàn</a:t>
            </a:r>
            <a:r>
              <a:rPr lang="en-US" sz="3600" i="1" dirty="0"/>
              <a:t> </a:t>
            </a:r>
            <a:r>
              <a:rPr lang="en-US" sz="3600" i="1" dirty="0" err="1"/>
              <a:t>là</a:t>
            </a:r>
            <a:r>
              <a:rPr lang="en-US" sz="3600" i="1" dirty="0"/>
              <a:t> </a:t>
            </a:r>
            <a:r>
              <a:rPr lang="en-US" sz="3600" i="1" dirty="0" err="1"/>
              <a:t>một</a:t>
            </a:r>
            <a:r>
              <a:rPr lang="en-US" sz="3600" i="1" dirty="0"/>
              <a:t> </a:t>
            </a:r>
            <a:r>
              <a:rPr lang="en-US" sz="3600" i="1" dirty="0" err="1"/>
              <a:t>cô</a:t>
            </a:r>
            <a:r>
              <a:rPr lang="en-US" sz="3600" i="1" dirty="0"/>
              <a:t> </a:t>
            </a:r>
            <a:r>
              <a:rPr lang="en-US" sz="3600" i="1" dirty="0" err="1"/>
              <a:t>gái</a:t>
            </a:r>
            <a:r>
              <a:rPr lang="en-US" sz="3600" i="1" dirty="0"/>
              <a:t> </a:t>
            </a:r>
            <a:r>
              <a:rPr lang="en-US" sz="3600" i="1" dirty="0" err="1"/>
              <a:t>mù</a:t>
            </a:r>
            <a:r>
              <a:rPr lang="en-US" sz="3600" i="1" dirty="0"/>
              <a:t> </a:t>
            </a:r>
            <a:r>
              <a:rPr lang="en-US" sz="3600" i="1" dirty="0" err="1"/>
              <a:t>cũng</a:t>
            </a:r>
            <a:r>
              <a:rPr lang="en-US" sz="3600" i="1" dirty="0"/>
              <a:t> </a:t>
            </a:r>
            <a:r>
              <a:rPr lang="en-US" sz="3600" i="1" dirty="0" err="1"/>
              <a:t>đến</a:t>
            </a:r>
            <a:r>
              <a:rPr lang="en-US" sz="3600" i="1" dirty="0"/>
              <a:t> </a:t>
            </a:r>
            <a:r>
              <a:rPr lang="en-US" sz="3600" i="1" dirty="0" err="1"/>
              <a:t>hồ</a:t>
            </a:r>
            <a:r>
              <a:rPr lang="en-US" sz="3600" i="1" dirty="0"/>
              <a:t>.</a:t>
            </a:r>
            <a:endParaRPr lang="vi-VN" sz="3600" i="1" dirty="0"/>
          </a:p>
        </p:txBody>
      </p:sp>
    </p:spTree>
    <p:extLst>
      <p:ext uri="{BB962C8B-B14F-4D97-AF65-F5344CB8AC3E}">
        <p14:creationId xmlns:p14="http://schemas.microsoft.com/office/powerpoint/2010/main" val="2801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921"/>
            <a:ext cx="6205928" cy="569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3"/>
          <p:cNvSpPr txBox="1">
            <a:spLocks noChangeArrowheads="1"/>
          </p:cNvSpPr>
          <p:nvPr/>
        </p:nvSpPr>
        <p:spPr bwMode="auto">
          <a:xfrm>
            <a:off x="-49839" y="5949990"/>
            <a:ext cx="10081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i="1" dirty="0" err="1"/>
              <a:t>Nghe</a:t>
            </a:r>
            <a:r>
              <a:rPr lang="en-US" sz="3600" i="1" dirty="0"/>
              <a:t> </a:t>
            </a:r>
            <a:r>
              <a:rPr lang="en-US" sz="3600" i="1" dirty="0" err="1"/>
              <a:t>chị</a:t>
            </a:r>
            <a:r>
              <a:rPr lang="en-US" sz="3600" i="1" dirty="0"/>
              <a:t> </a:t>
            </a:r>
            <a:r>
              <a:rPr lang="en-US" sz="3600" i="1" dirty="0" err="1"/>
              <a:t>Ngàn</a:t>
            </a:r>
            <a:r>
              <a:rPr lang="en-US" sz="3600" i="1" dirty="0"/>
              <a:t> </a:t>
            </a:r>
            <a:r>
              <a:rPr lang="en-US" sz="3600" i="1" dirty="0" err="1"/>
              <a:t>khẩn</a:t>
            </a:r>
            <a:r>
              <a:rPr lang="en-US" sz="3600" i="1" dirty="0"/>
              <a:t> </a:t>
            </a:r>
            <a:r>
              <a:rPr lang="en-US" sz="3600" i="1" dirty="0" err="1"/>
              <a:t>cầu</a:t>
            </a:r>
            <a:r>
              <a:rPr lang="en-US" sz="3600" i="1" dirty="0"/>
              <a:t>, </a:t>
            </a:r>
            <a:r>
              <a:rPr lang="en-US" sz="3600" i="1" dirty="0" err="1"/>
              <a:t>tôi</a:t>
            </a:r>
            <a:r>
              <a:rPr lang="en-US" sz="3600" i="1" dirty="0"/>
              <a:t> </a:t>
            </a:r>
            <a:r>
              <a:rPr lang="en-US" sz="3600" i="1" dirty="0" err="1"/>
              <a:t>ngạc</a:t>
            </a:r>
            <a:r>
              <a:rPr lang="en-US" sz="3600" i="1" dirty="0"/>
              <a:t> </a:t>
            </a:r>
            <a:r>
              <a:rPr lang="en-US" sz="3600" i="1" dirty="0" err="1"/>
              <a:t>nhiên</a:t>
            </a:r>
            <a:r>
              <a:rPr lang="en-US" sz="3600" i="1" dirty="0"/>
              <a:t> </a:t>
            </a:r>
            <a:r>
              <a:rPr lang="en-US" sz="3600" i="1" dirty="0" err="1"/>
              <a:t>quá</a:t>
            </a:r>
            <a:r>
              <a:rPr lang="en-US" sz="3600" i="1" dirty="0"/>
              <a:t>.</a:t>
            </a:r>
            <a:endParaRPr lang="vi-VN" sz="3600" i="1" dirty="0"/>
          </a:p>
        </p:txBody>
      </p:sp>
      <p:sp>
        <p:nvSpPr>
          <p:cNvPr id="2" name="Rectangle 1"/>
          <p:cNvSpPr/>
          <p:nvPr/>
        </p:nvSpPr>
        <p:spPr>
          <a:xfrm>
            <a:off x="6150955" y="739311"/>
            <a:ext cx="6041071" cy="5078313"/>
          </a:xfrm>
          <a:prstGeom prst="rect">
            <a:avLst/>
          </a:prstGeom>
        </p:spPr>
        <p:txBody>
          <a:bodyPr wrap="square">
            <a:spAutoFit/>
          </a:bodyPr>
          <a:lstStyle/>
          <a:p>
            <a:r>
              <a:rPr lang="vi-VN" sz="3600" dirty="0">
                <a:solidFill>
                  <a:srgbClr val="7030A0"/>
                </a:solidFill>
              </a:rPr>
              <a:t>- Không khí ở hồ Hàm Nguyệt như thế nào?</a:t>
            </a:r>
          </a:p>
          <a:p>
            <a:r>
              <a:rPr lang="vi-VN" sz="3600" dirty="0">
                <a:solidFill>
                  <a:srgbClr val="7030A0"/>
                </a:solidFill>
              </a:rPr>
              <a:t>- Chị Ngàn đã làm gì trước khi nói điều ước?</a:t>
            </a:r>
          </a:p>
          <a:p>
            <a:r>
              <a:rPr lang="vi-VN" sz="3600" dirty="0">
                <a:solidFill>
                  <a:srgbClr val="7030A0"/>
                </a:solidFill>
              </a:rPr>
              <a:t>- Chị Ngàn đã cầu khẩn điều gì?</a:t>
            </a:r>
          </a:p>
          <a:p>
            <a:r>
              <a:rPr lang="vi-VN" sz="3600" dirty="0">
                <a:solidFill>
                  <a:srgbClr val="7030A0"/>
                </a:solidFill>
              </a:rPr>
              <a:t>- Thái độ của tác giả như thế nào khi nghe chị Ngàn cầu khẩn?</a:t>
            </a:r>
          </a:p>
        </p:txBody>
      </p:sp>
    </p:spTree>
    <p:extLst>
      <p:ext uri="{BB962C8B-B14F-4D97-AF65-F5344CB8AC3E}">
        <p14:creationId xmlns:p14="http://schemas.microsoft.com/office/powerpoint/2010/main" val="27570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46" y="119961"/>
            <a:ext cx="5876145" cy="568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219855" y="5970435"/>
            <a:ext cx="5876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i="1" dirty="0" err="1"/>
              <a:t>Chị</a:t>
            </a:r>
            <a:r>
              <a:rPr lang="en-US" sz="3200" i="1" dirty="0"/>
              <a:t> </a:t>
            </a:r>
            <a:r>
              <a:rPr lang="en-US" sz="3200" i="1" dirty="0" err="1"/>
              <a:t>Ngàn</a:t>
            </a:r>
            <a:r>
              <a:rPr lang="en-US" sz="3200" i="1" dirty="0"/>
              <a:t> </a:t>
            </a:r>
            <a:r>
              <a:rPr lang="en-US" sz="3200" i="1" dirty="0" err="1"/>
              <a:t>ơi</a:t>
            </a:r>
            <a:r>
              <a:rPr lang="en-US" sz="3200" i="1" dirty="0"/>
              <a:t>, </a:t>
            </a:r>
            <a:r>
              <a:rPr lang="en-US" sz="3200" i="1" dirty="0" err="1"/>
              <a:t>em</a:t>
            </a:r>
            <a:r>
              <a:rPr lang="en-US" sz="3200" i="1" dirty="0"/>
              <a:t> </a:t>
            </a:r>
            <a:r>
              <a:rPr lang="en-US" sz="3200" i="1" dirty="0" err="1"/>
              <a:t>hiểu</a:t>
            </a:r>
            <a:r>
              <a:rPr lang="en-US" sz="3200" i="1" dirty="0"/>
              <a:t> </a:t>
            </a:r>
            <a:r>
              <a:rPr lang="en-US" sz="3200" i="1" dirty="0" err="1"/>
              <a:t>ra</a:t>
            </a:r>
            <a:r>
              <a:rPr lang="en-US" sz="3200" i="1" dirty="0"/>
              <a:t> </a:t>
            </a:r>
            <a:r>
              <a:rPr lang="en-US" sz="3200" i="1" dirty="0" err="1"/>
              <a:t>rồi</a:t>
            </a:r>
            <a:r>
              <a:rPr lang="en-US" sz="3200" i="1" dirty="0"/>
              <a:t>.</a:t>
            </a:r>
            <a:endParaRPr lang="vi-VN" sz="3200" i="1" dirty="0"/>
          </a:p>
        </p:txBody>
      </p:sp>
      <p:sp>
        <p:nvSpPr>
          <p:cNvPr id="2" name="Rectangle 1"/>
          <p:cNvSpPr/>
          <p:nvPr/>
        </p:nvSpPr>
        <p:spPr>
          <a:xfrm>
            <a:off x="5261549" y="1443841"/>
            <a:ext cx="6930451" cy="2862322"/>
          </a:xfrm>
          <a:prstGeom prst="rect">
            <a:avLst/>
          </a:prstGeom>
        </p:spPr>
        <p:txBody>
          <a:bodyPr wrap="square">
            <a:spAutoFit/>
          </a:bodyPr>
          <a:lstStyle/>
          <a:p>
            <a:pPr lvl="2"/>
            <a:r>
              <a:rPr lang="vi-VN" sz="2400" dirty="0">
                <a:solidFill>
                  <a:srgbClr val="7030A0"/>
                </a:solidFill>
              </a:rPr>
              <a:t>- </a:t>
            </a:r>
            <a:r>
              <a:rPr lang="vi-VN" sz="3600" dirty="0">
                <a:solidFill>
                  <a:srgbClr val="7030A0"/>
                </a:solidFill>
              </a:rPr>
              <a:t>Chị Ngàn đã nói gì với tác giả?</a:t>
            </a:r>
          </a:p>
          <a:p>
            <a:endParaRPr lang="vi-VN" sz="3600" dirty="0">
              <a:solidFill>
                <a:srgbClr val="7030A0"/>
              </a:solidFill>
            </a:endParaRPr>
          </a:p>
          <a:p>
            <a:pPr lvl="2"/>
            <a:r>
              <a:rPr lang="vi-VN" sz="3600" dirty="0">
                <a:solidFill>
                  <a:srgbClr val="7030A0"/>
                </a:solidFill>
              </a:rPr>
              <a:t>- Tác giả hiểu ra điều gì khi nghe chị Ngàn nói?</a:t>
            </a:r>
          </a:p>
        </p:txBody>
      </p:sp>
    </p:spTree>
    <p:extLst>
      <p:ext uri="{BB962C8B-B14F-4D97-AF65-F5344CB8AC3E}">
        <p14:creationId xmlns:p14="http://schemas.microsoft.com/office/powerpoint/2010/main" val="28900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图片 1">
            <a:extLst>
              <a:ext uri="{FF2B5EF4-FFF2-40B4-BE49-F238E27FC236}">
                <a16:creationId xmlns:a16="http://schemas.microsoft.com/office/drawing/2014/main" id="{04A3117F-8E90-4637-A8BF-32CD892B30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Shape 117">
            <a:extLst>
              <a:ext uri="{FF2B5EF4-FFF2-40B4-BE49-F238E27FC236}">
                <a16:creationId xmlns:a16="http://schemas.microsoft.com/office/drawing/2014/main" id="{9C079067-8303-422F-93FF-12A61EC39667}"/>
              </a:ext>
            </a:extLst>
          </p:cNvPr>
          <p:cNvSpPr>
            <a:spLocks noGrp="1"/>
          </p:cNvSpPr>
          <p:nvPr>
            <p:ph type="ctrTitle"/>
          </p:nvPr>
        </p:nvSpPr>
        <p:spPr>
          <a:xfrm>
            <a:off x="3000375" y="2362201"/>
            <a:ext cx="6191250" cy="1336675"/>
          </a:xfrm>
        </p:spPr>
        <p:txBody>
          <a:bodyPr/>
          <a:lstStyle/>
          <a:p>
            <a:r>
              <a:rPr lang="en-US" altLang="en-US" sz="6600" b="1" dirty="0">
                <a:solidFill>
                  <a:srgbClr val="FF0000"/>
                </a:solidFill>
                <a:latin typeface="Times New Roman" panose="02020603050405020304" pitchFamily="18" charset="0"/>
                <a:cs typeface="Times New Roman" panose="02020603050405020304" pitchFamily="18" charset="0"/>
              </a:rPr>
              <a:t>TẬP KỂ LẠI CÂU CHUYỆN</a:t>
            </a:r>
          </a:p>
        </p:txBody>
      </p:sp>
    </p:spTree>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560B6D5-D1BD-42FE-84F4-E93B4826CCC8}"/>
              </a:ext>
            </a:extLst>
          </p:cNvPr>
          <p:cNvSpPr>
            <a:spLocks noChangeArrowheads="1"/>
          </p:cNvSpPr>
          <p:nvPr/>
        </p:nvSpPr>
        <p:spPr bwMode="auto">
          <a:xfrm>
            <a:off x="0" y="0"/>
            <a:ext cx="12192000"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2F0FAA0D-2158-40D2-9AA8-EF29E5549AE1}"/>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EB1F916A-D1A2-4A7C-8C22-6A9C769A90C4}"/>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BED19627-9AA4-4C8A-9EAF-4A5B240689E0}"/>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66566" name="Picture 6" descr="cartoon1%20(4)">
            <a:extLst>
              <a:ext uri="{FF2B5EF4-FFF2-40B4-BE49-F238E27FC236}">
                <a16:creationId xmlns:a16="http://schemas.microsoft.com/office/drawing/2014/main" id="{5B919616-4EF3-4615-A160-300A31D52B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natures1%20(8)">
            <a:extLst>
              <a:ext uri="{FF2B5EF4-FFF2-40B4-BE49-F238E27FC236}">
                <a16:creationId xmlns:a16="http://schemas.microsoft.com/office/drawing/2014/main" id="{9B627547-7347-47CD-9D4F-10BF1F63C06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descr="chat10">
            <a:extLst>
              <a:ext uri="{FF2B5EF4-FFF2-40B4-BE49-F238E27FC236}">
                <a16:creationId xmlns:a16="http://schemas.microsoft.com/office/drawing/2014/main" id="{525DC9B4-5CB9-4984-B187-2F2BB7380BF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natures1%20(8)">
            <a:extLst>
              <a:ext uri="{FF2B5EF4-FFF2-40B4-BE49-F238E27FC236}">
                <a16:creationId xmlns:a16="http://schemas.microsoft.com/office/drawing/2014/main" id="{044F2B45-910B-4A0D-8C48-C5019C008C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natures1%20(8)">
            <a:extLst>
              <a:ext uri="{FF2B5EF4-FFF2-40B4-BE49-F238E27FC236}">
                <a16:creationId xmlns:a16="http://schemas.microsoft.com/office/drawing/2014/main" id="{02312B88-AAAE-4122-A3AA-DDEC8A04218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natures1%20(8)">
            <a:extLst>
              <a:ext uri="{FF2B5EF4-FFF2-40B4-BE49-F238E27FC236}">
                <a16:creationId xmlns:a16="http://schemas.microsoft.com/office/drawing/2014/main" id="{0C0AFB12-4CCE-4E63-B80C-158C588AA3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2" descr="natures1%20(8)">
            <a:extLst>
              <a:ext uri="{FF2B5EF4-FFF2-40B4-BE49-F238E27FC236}">
                <a16:creationId xmlns:a16="http://schemas.microsoft.com/office/drawing/2014/main" id="{C3C7F33C-68F6-4D6D-BB38-36D82FF45E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3" descr="natures1%20(8)">
            <a:extLst>
              <a:ext uri="{FF2B5EF4-FFF2-40B4-BE49-F238E27FC236}">
                <a16:creationId xmlns:a16="http://schemas.microsoft.com/office/drawing/2014/main" id="{A4AEF926-1F76-4433-885C-A923C6DFE3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4" descr="natures1%20(8)">
            <a:extLst>
              <a:ext uri="{FF2B5EF4-FFF2-40B4-BE49-F238E27FC236}">
                <a16:creationId xmlns:a16="http://schemas.microsoft.com/office/drawing/2014/main" id="{5A02223E-A986-4EE6-A035-9A5E18B279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15" descr="natures1%20(8)">
            <a:extLst>
              <a:ext uri="{FF2B5EF4-FFF2-40B4-BE49-F238E27FC236}">
                <a16:creationId xmlns:a16="http://schemas.microsoft.com/office/drawing/2014/main" id="{BA80D069-890D-467F-A0C9-164AB0603D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6" descr="natures1%20(8)">
            <a:extLst>
              <a:ext uri="{FF2B5EF4-FFF2-40B4-BE49-F238E27FC236}">
                <a16:creationId xmlns:a16="http://schemas.microsoft.com/office/drawing/2014/main" id="{BC540AF2-C896-4133-9B40-EBF4277263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7" descr="natures1%20(8)">
            <a:extLst>
              <a:ext uri="{FF2B5EF4-FFF2-40B4-BE49-F238E27FC236}">
                <a16:creationId xmlns:a16="http://schemas.microsoft.com/office/drawing/2014/main" id="{4B694FA9-D5DB-4BC8-BEC9-FA05C980F4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8" descr="natures1%20(8)">
            <a:extLst>
              <a:ext uri="{FF2B5EF4-FFF2-40B4-BE49-F238E27FC236}">
                <a16:creationId xmlns:a16="http://schemas.microsoft.com/office/drawing/2014/main" id="{5D7DD8C1-DB87-4B42-B9EF-3327289EEC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19" descr="natures1%20(8)">
            <a:extLst>
              <a:ext uri="{FF2B5EF4-FFF2-40B4-BE49-F238E27FC236}">
                <a16:creationId xmlns:a16="http://schemas.microsoft.com/office/drawing/2014/main" id="{267BAA99-5E21-46BB-9DCE-17DB55B5482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20" descr="natures1%20(8)">
            <a:extLst>
              <a:ext uri="{FF2B5EF4-FFF2-40B4-BE49-F238E27FC236}">
                <a16:creationId xmlns:a16="http://schemas.microsoft.com/office/drawing/2014/main" id="{2B52E13F-553B-4BBE-BF56-6574512B9D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21" descr="natures1%20(8)">
            <a:extLst>
              <a:ext uri="{FF2B5EF4-FFF2-40B4-BE49-F238E27FC236}">
                <a16:creationId xmlns:a16="http://schemas.microsoft.com/office/drawing/2014/main" id="{47C07ABC-2260-4FE8-9675-BCB61972E4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22" descr="natures1%20(8)">
            <a:extLst>
              <a:ext uri="{FF2B5EF4-FFF2-40B4-BE49-F238E27FC236}">
                <a16:creationId xmlns:a16="http://schemas.microsoft.com/office/drawing/2014/main" id="{BF4CBFCA-F2F2-4FC0-8C37-088B0F5AD8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Picture 23" descr="natures1%20(8)">
            <a:extLst>
              <a:ext uri="{FF2B5EF4-FFF2-40B4-BE49-F238E27FC236}">
                <a16:creationId xmlns:a16="http://schemas.microsoft.com/office/drawing/2014/main" id="{9082ADF7-5C3F-40EE-AF77-285956D3B8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Picture 24" descr="natures1%20(8)">
            <a:extLst>
              <a:ext uri="{FF2B5EF4-FFF2-40B4-BE49-F238E27FC236}">
                <a16:creationId xmlns:a16="http://schemas.microsoft.com/office/drawing/2014/main" id="{EA7B8DBF-5C54-4949-A3FB-861E32AEF5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25" descr="natures1%20(8)">
            <a:extLst>
              <a:ext uri="{FF2B5EF4-FFF2-40B4-BE49-F238E27FC236}">
                <a16:creationId xmlns:a16="http://schemas.microsoft.com/office/drawing/2014/main" id="{3039030D-CCB2-4ED9-B901-5D7C4E9E218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26" descr="natures1%20(8)">
            <a:extLst>
              <a:ext uri="{FF2B5EF4-FFF2-40B4-BE49-F238E27FC236}">
                <a16:creationId xmlns:a16="http://schemas.microsoft.com/office/drawing/2014/main" id="{8FC712FE-F5AE-4D5B-90E0-BBB9DDD1CE5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27" descr="natures1%20(8)">
            <a:extLst>
              <a:ext uri="{FF2B5EF4-FFF2-40B4-BE49-F238E27FC236}">
                <a16:creationId xmlns:a16="http://schemas.microsoft.com/office/drawing/2014/main" id="{622A4A6D-E3D1-435F-825D-320B5D7056C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Picture 28" descr="natures1%20(8)">
            <a:extLst>
              <a:ext uri="{FF2B5EF4-FFF2-40B4-BE49-F238E27FC236}">
                <a16:creationId xmlns:a16="http://schemas.microsoft.com/office/drawing/2014/main" id="{9D6EFC2C-384C-4F7F-9539-116276F1D16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9" name="Picture 29" descr="natures1%20(8)">
            <a:extLst>
              <a:ext uri="{FF2B5EF4-FFF2-40B4-BE49-F238E27FC236}">
                <a16:creationId xmlns:a16="http://schemas.microsoft.com/office/drawing/2014/main" id="{2A29B10A-8205-4452-B8B2-E816168235D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30" descr="natures1%20(8)">
            <a:extLst>
              <a:ext uri="{FF2B5EF4-FFF2-40B4-BE49-F238E27FC236}">
                <a16:creationId xmlns:a16="http://schemas.microsoft.com/office/drawing/2014/main" id="{3028B977-2549-4F8D-94F1-3EF70338A4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1" name="Picture 31" descr="natures1%20(8)">
            <a:extLst>
              <a:ext uri="{FF2B5EF4-FFF2-40B4-BE49-F238E27FC236}">
                <a16:creationId xmlns:a16="http://schemas.microsoft.com/office/drawing/2014/main" id="{15CBD745-5213-4A08-814D-925C9218A2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2" name="Picture 32" descr="natures1%20(8)">
            <a:extLst>
              <a:ext uri="{FF2B5EF4-FFF2-40B4-BE49-F238E27FC236}">
                <a16:creationId xmlns:a16="http://schemas.microsoft.com/office/drawing/2014/main" id="{3ADF53FB-19EB-4029-9DE7-0C7C4835BA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3" name="Picture 33" descr="natures1%20(8)">
            <a:extLst>
              <a:ext uri="{FF2B5EF4-FFF2-40B4-BE49-F238E27FC236}">
                <a16:creationId xmlns:a16="http://schemas.microsoft.com/office/drawing/2014/main" id="{8594778A-5116-4FF7-8747-A0189171EA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4" name="Picture 34" descr="natures1%20(8)">
            <a:extLst>
              <a:ext uri="{FF2B5EF4-FFF2-40B4-BE49-F238E27FC236}">
                <a16:creationId xmlns:a16="http://schemas.microsoft.com/office/drawing/2014/main" id="{9BBF7546-D0C1-4323-B89A-334CC19C17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5" name="Picture 35" descr="natures1%20(8)">
            <a:extLst>
              <a:ext uri="{FF2B5EF4-FFF2-40B4-BE49-F238E27FC236}">
                <a16:creationId xmlns:a16="http://schemas.microsoft.com/office/drawing/2014/main" id="{868D3E66-54C0-4682-8042-0610CA3CF8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6" name="Picture 36" descr="natures1%20(8)">
            <a:extLst>
              <a:ext uri="{FF2B5EF4-FFF2-40B4-BE49-F238E27FC236}">
                <a16:creationId xmlns:a16="http://schemas.microsoft.com/office/drawing/2014/main" id="{C743C224-AD28-4F9A-A2E4-201CA7B1E3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7" name="Picture 37" descr="natures1%20(8)">
            <a:extLst>
              <a:ext uri="{FF2B5EF4-FFF2-40B4-BE49-F238E27FC236}">
                <a16:creationId xmlns:a16="http://schemas.microsoft.com/office/drawing/2014/main" id="{7129512B-C8E5-4ECE-B4A9-8CBBF7F0C7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8" name="Picture 38" descr="natures1%20(8)">
            <a:extLst>
              <a:ext uri="{FF2B5EF4-FFF2-40B4-BE49-F238E27FC236}">
                <a16:creationId xmlns:a16="http://schemas.microsoft.com/office/drawing/2014/main" id="{00B27682-D22D-43A7-8B3E-06A48BAFB2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9" name="Picture 39" descr="natures1%20(8)">
            <a:extLst>
              <a:ext uri="{FF2B5EF4-FFF2-40B4-BE49-F238E27FC236}">
                <a16:creationId xmlns:a16="http://schemas.microsoft.com/office/drawing/2014/main" id="{F52EAA19-CEA3-449E-A369-128AF01D3E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0" name="Picture 40" descr="natures1%20(8)">
            <a:extLst>
              <a:ext uri="{FF2B5EF4-FFF2-40B4-BE49-F238E27FC236}">
                <a16:creationId xmlns:a16="http://schemas.microsoft.com/office/drawing/2014/main" id="{C7E28135-8EF2-4D55-BC98-1A02C30053B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1" name="Picture 41" descr="natures1%20(8)">
            <a:extLst>
              <a:ext uri="{FF2B5EF4-FFF2-40B4-BE49-F238E27FC236}">
                <a16:creationId xmlns:a16="http://schemas.microsoft.com/office/drawing/2014/main" id="{1251671A-C2E6-4768-9520-5299029F910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2" name="Picture 42" descr="natures1%20(8)">
            <a:extLst>
              <a:ext uri="{FF2B5EF4-FFF2-40B4-BE49-F238E27FC236}">
                <a16:creationId xmlns:a16="http://schemas.microsoft.com/office/drawing/2014/main" id="{1C9EC33B-2241-4F67-8C83-A3B311F8C4F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3" name="Picture 43" descr="nature%20(49)">
            <a:extLst>
              <a:ext uri="{FF2B5EF4-FFF2-40B4-BE49-F238E27FC236}">
                <a16:creationId xmlns:a16="http://schemas.microsoft.com/office/drawing/2014/main" id="{025DD694-573A-436B-9452-33D4486613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4" name="Picture 44" descr="nature%20(49)">
            <a:extLst>
              <a:ext uri="{FF2B5EF4-FFF2-40B4-BE49-F238E27FC236}">
                <a16:creationId xmlns:a16="http://schemas.microsoft.com/office/drawing/2014/main" id="{BA4D3DA4-5B92-4846-A72C-439F1086A5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5" name="Picture 45" descr="nature%20(49)">
            <a:extLst>
              <a:ext uri="{FF2B5EF4-FFF2-40B4-BE49-F238E27FC236}">
                <a16:creationId xmlns:a16="http://schemas.microsoft.com/office/drawing/2014/main" id="{DFEBB7C5-585E-4F15-AFE9-73D1FAA0DD1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6" name="Picture 46" descr="nature%20(49)">
            <a:extLst>
              <a:ext uri="{FF2B5EF4-FFF2-40B4-BE49-F238E27FC236}">
                <a16:creationId xmlns:a16="http://schemas.microsoft.com/office/drawing/2014/main" id="{159EEA63-7F5A-4539-A9C9-3AA2AFF85E7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7" name="Picture 47" descr="nature%20(49)">
            <a:extLst>
              <a:ext uri="{FF2B5EF4-FFF2-40B4-BE49-F238E27FC236}">
                <a16:creationId xmlns:a16="http://schemas.microsoft.com/office/drawing/2014/main" id="{5FFB0C9E-AA4D-4951-B5FC-4A424BF47CD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8" name="Picture 48" descr="nature%20(49)">
            <a:extLst>
              <a:ext uri="{FF2B5EF4-FFF2-40B4-BE49-F238E27FC236}">
                <a16:creationId xmlns:a16="http://schemas.microsoft.com/office/drawing/2014/main" id="{5662ECD4-77DE-4C46-8032-E6B7FCD07A3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9" name="Picture 49" descr="nature%20(49)">
            <a:extLst>
              <a:ext uri="{FF2B5EF4-FFF2-40B4-BE49-F238E27FC236}">
                <a16:creationId xmlns:a16="http://schemas.microsoft.com/office/drawing/2014/main" id="{2807B7F9-EBF2-456F-92F1-AA163260CA3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0" name="Picture 50" descr="nature%20(49)">
            <a:extLst>
              <a:ext uri="{FF2B5EF4-FFF2-40B4-BE49-F238E27FC236}">
                <a16:creationId xmlns:a16="http://schemas.microsoft.com/office/drawing/2014/main" id="{323610DC-7BB1-48A0-B97C-BAC8B835EC5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1" name="Picture 51" descr="nature%20(49)">
            <a:extLst>
              <a:ext uri="{FF2B5EF4-FFF2-40B4-BE49-F238E27FC236}">
                <a16:creationId xmlns:a16="http://schemas.microsoft.com/office/drawing/2014/main" id="{FC351276-9A4D-4CDD-B8BC-FDCB9B04F39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2" name="Picture 52" descr="cartoon1%20(4)">
            <a:extLst>
              <a:ext uri="{FF2B5EF4-FFF2-40B4-BE49-F238E27FC236}">
                <a16:creationId xmlns:a16="http://schemas.microsoft.com/office/drawing/2014/main" id="{2C4DDA99-3AAF-45C3-86D0-4D74CF4CF5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3" name="Picture 53" descr="nature%20(49)">
            <a:extLst>
              <a:ext uri="{FF2B5EF4-FFF2-40B4-BE49-F238E27FC236}">
                <a16:creationId xmlns:a16="http://schemas.microsoft.com/office/drawing/2014/main" id="{C31AF7C2-45D9-411B-8C14-B76F74BB70C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4" name="Picture 54" descr="nature%20(49)">
            <a:extLst>
              <a:ext uri="{FF2B5EF4-FFF2-40B4-BE49-F238E27FC236}">
                <a16:creationId xmlns:a16="http://schemas.microsoft.com/office/drawing/2014/main" id="{1045EF36-EE01-4A3E-A2C4-20DFC0A1127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5" name="Picture 55" descr="nature%20(49)">
            <a:extLst>
              <a:ext uri="{FF2B5EF4-FFF2-40B4-BE49-F238E27FC236}">
                <a16:creationId xmlns:a16="http://schemas.microsoft.com/office/drawing/2014/main" id="{329AEE49-3628-4093-B916-420C86B204F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6" name="Picture 56" descr="nature%20(49)">
            <a:extLst>
              <a:ext uri="{FF2B5EF4-FFF2-40B4-BE49-F238E27FC236}">
                <a16:creationId xmlns:a16="http://schemas.microsoft.com/office/drawing/2014/main" id="{5C125BDD-D5BC-438D-985C-677778FAA24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7" name="Picture 57" descr="natures1%20(8)">
            <a:extLst>
              <a:ext uri="{FF2B5EF4-FFF2-40B4-BE49-F238E27FC236}">
                <a16:creationId xmlns:a16="http://schemas.microsoft.com/office/drawing/2014/main" id="{66DFD6CB-7132-4319-B9AB-48D48AED8D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8" name="Picture 58" descr="natures1%20(8)">
            <a:extLst>
              <a:ext uri="{FF2B5EF4-FFF2-40B4-BE49-F238E27FC236}">
                <a16:creationId xmlns:a16="http://schemas.microsoft.com/office/drawing/2014/main" id="{DBF9DBD0-8FA6-45A7-B1CC-3A5806D82B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59" descr="natures1%20(8)">
            <a:extLst>
              <a:ext uri="{FF2B5EF4-FFF2-40B4-BE49-F238E27FC236}">
                <a16:creationId xmlns:a16="http://schemas.microsoft.com/office/drawing/2014/main" id="{33414ADB-45A6-41FF-AC5D-D203095847D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0" name="Picture 60" descr="natures1%20(8)">
            <a:extLst>
              <a:ext uri="{FF2B5EF4-FFF2-40B4-BE49-F238E27FC236}">
                <a16:creationId xmlns:a16="http://schemas.microsoft.com/office/drawing/2014/main" id="{660543B6-1AE5-4D43-B55A-6BA5EA8E53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1" name="Picture 61" descr="natures1%20(8)">
            <a:extLst>
              <a:ext uri="{FF2B5EF4-FFF2-40B4-BE49-F238E27FC236}">
                <a16:creationId xmlns:a16="http://schemas.microsoft.com/office/drawing/2014/main" id="{21B1705C-27AE-409E-8AB2-93B25EC0F2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2" name="Picture 20" descr="Entertainment-02-june">
            <a:hlinkClick r:id="" action="ppaction://noaction">
              <a:snd r:embed="rId8" name="applause.wav"/>
            </a:hlinkClick>
            <a:extLst>
              <a:ext uri="{FF2B5EF4-FFF2-40B4-BE49-F238E27FC236}">
                <a16:creationId xmlns:a16="http://schemas.microsoft.com/office/drawing/2014/main" id="{70A20E4E-5F7B-41C2-974B-9DA87E2E0D0F}"/>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3" name="Picture 63" descr="nature%20(49)">
            <a:extLst>
              <a:ext uri="{FF2B5EF4-FFF2-40B4-BE49-F238E27FC236}">
                <a16:creationId xmlns:a16="http://schemas.microsoft.com/office/drawing/2014/main" id="{912DDB10-9C4E-4D07-86B2-48CC1EC99D3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4" name="Picture 64" descr="nature%20(49)">
            <a:extLst>
              <a:ext uri="{FF2B5EF4-FFF2-40B4-BE49-F238E27FC236}">
                <a16:creationId xmlns:a16="http://schemas.microsoft.com/office/drawing/2014/main" id="{B1304234-7B74-4E10-8546-FCA5E6B1DBC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5" name="Picture 65" descr="nature%20(49)">
            <a:extLst>
              <a:ext uri="{FF2B5EF4-FFF2-40B4-BE49-F238E27FC236}">
                <a16:creationId xmlns:a16="http://schemas.microsoft.com/office/drawing/2014/main" id="{BBFD11D3-86C0-42F4-BCD1-EDE3FE7FF92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6" name="Picture 66" descr="nature%20(49)">
            <a:extLst>
              <a:ext uri="{FF2B5EF4-FFF2-40B4-BE49-F238E27FC236}">
                <a16:creationId xmlns:a16="http://schemas.microsoft.com/office/drawing/2014/main" id="{2ECF35AF-2234-4ED4-A74C-52E5B82ADFF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7" name="Picture 67" descr="nature%20(49)">
            <a:extLst>
              <a:ext uri="{FF2B5EF4-FFF2-40B4-BE49-F238E27FC236}">
                <a16:creationId xmlns:a16="http://schemas.microsoft.com/office/drawing/2014/main" id="{A86F9870-4B14-47FD-8711-0CD69503000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26" name="Text Box 70">
            <a:extLst>
              <a:ext uri="{FF2B5EF4-FFF2-40B4-BE49-F238E27FC236}">
                <a16:creationId xmlns:a16="http://schemas.microsoft.com/office/drawing/2014/main" id="{4A857688-448C-4946-B6E2-76A8005F3DCC}"/>
              </a:ext>
            </a:extLst>
          </p:cNvPr>
          <p:cNvSpPr txBox="1">
            <a:spLocks noChangeArrowheads="1"/>
          </p:cNvSpPr>
          <p:nvPr/>
        </p:nvSpPr>
        <p:spPr bwMode="auto">
          <a:xfrm>
            <a:off x="4919664" y="1023939"/>
            <a:ext cx="2116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200" b="1" u="sng">
                <a:solidFill>
                  <a:srgbClr val="7030A0"/>
                </a:solidFill>
                <a:latin typeface="Times New Roman" panose="02020603050405020304" pitchFamily="18" charset="0"/>
                <a:cs typeface="Times New Roman" panose="02020603050405020304" pitchFamily="18" charset="0"/>
              </a:rPr>
              <a:t>Cách kể</a:t>
            </a:r>
            <a:r>
              <a:rPr lang="en-US" altLang="en-US" sz="3200">
                <a:solidFill>
                  <a:srgbClr val="7030A0"/>
                </a:solidFill>
                <a:latin typeface="Times New Roman" panose="02020603050405020304" pitchFamily="18" charset="0"/>
                <a:cs typeface="Times New Roman" panose="02020603050405020304" pitchFamily="18" charset="0"/>
              </a:rPr>
              <a:t>:</a:t>
            </a:r>
            <a:endParaRPr lang="vi-VN" altLang="en-US" sz="3200">
              <a:solidFill>
                <a:srgbClr val="7030A0"/>
              </a:solidFill>
              <a:latin typeface="Times New Roman" panose="02020603050405020304" pitchFamily="18" charset="0"/>
              <a:cs typeface="Times New Roman" panose="02020603050405020304" pitchFamily="18" charset="0"/>
            </a:endParaRPr>
          </a:p>
        </p:txBody>
      </p:sp>
      <p:sp>
        <p:nvSpPr>
          <p:cNvPr id="71" name="Text Box 70">
            <a:extLst>
              <a:ext uri="{FF2B5EF4-FFF2-40B4-BE49-F238E27FC236}">
                <a16:creationId xmlns:a16="http://schemas.microsoft.com/office/drawing/2014/main" id="{58BD6074-A412-42DB-8887-74EC0927F7C1}"/>
              </a:ext>
            </a:extLst>
          </p:cNvPr>
          <p:cNvSpPr txBox="1">
            <a:spLocks noChangeArrowheads="1"/>
          </p:cNvSpPr>
          <p:nvPr/>
        </p:nvSpPr>
        <p:spPr bwMode="auto">
          <a:xfrm>
            <a:off x="1961556" y="2690814"/>
            <a:ext cx="88566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Chú</a:t>
            </a:r>
            <a:r>
              <a:rPr lang="en-US" altLang="en-US" sz="3200" b="1" dirty="0">
                <a:solidFill>
                  <a:srgbClr val="7030A0"/>
                </a:solidFill>
                <a:latin typeface="Times New Roman" panose="02020603050405020304" pitchFamily="18" charset="0"/>
                <a:cs typeface="Times New Roman" panose="02020603050405020304" pitchFamily="18" charset="0"/>
              </a:rPr>
              <a:t> ý </a:t>
            </a:r>
            <a:r>
              <a:rPr lang="en-US" altLang="en-US" sz="3200" b="1" dirty="0" err="1">
                <a:solidFill>
                  <a:srgbClr val="7030A0"/>
                </a:solidFill>
                <a:latin typeface="Times New Roman" panose="02020603050405020304" pitchFamily="18" charset="0"/>
                <a:cs typeface="Times New Roman" panose="02020603050405020304" pitchFamily="18" charset="0"/>
              </a:rPr>
              <a:t>phân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biệt</a:t>
            </a:r>
            <a:r>
              <a:rPr lang="en-US" altLang="en-US" sz="3200" b="1" dirty="0">
                <a:solidFill>
                  <a:srgbClr val="7030A0"/>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en-US" sz="3200" b="1" dirty="0">
                <a:solidFill>
                  <a:srgbClr val="7030A0"/>
                </a:solidFill>
                <a:latin typeface="Times New Roman" panose="02020603050405020304" pitchFamily="18" charset="0"/>
                <a:cs typeface="Times New Roman" panose="02020603050405020304" pitchFamily="18" charset="0"/>
              </a:rPr>
              <a:t>                    + </a:t>
            </a:r>
            <a:r>
              <a:rPr lang="en-US" altLang="en-US" sz="3200" b="1" dirty="0" err="1">
                <a:solidFill>
                  <a:srgbClr val="7030A0"/>
                </a:solidFill>
                <a:latin typeface="Times New Roman" panose="02020603050405020304" pitchFamily="18" charset="0"/>
                <a:cs typeface="Times New Roman" panose="02020603050405020304" pitchFamily="18" charset="0"/>
              </a:rPr>
              <a:t>Lời</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cô</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bé</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tò</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mò</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hồn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nhiên</a:t>
            </a:r>
            <a:r>
              <a:rPr lang="en-US" altLang="en-US" sz="3200" b="1" dirty="0">
                <a:solidFill>
                  <a:srgbClr val="7030A0"/>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en-US" sz="3200" b="1" dirty="0">
                <a:solidFill>
                  <a:srgbClr val="7030A0"/>
                </a:solidFill>
                <a:latin typeface="Times New Roman" panose="02020603050405020304" pitchFamily="18" charset="0"/>
                <a:cs typeface="Times New Roman" panose="02020603050405020304" pitchFamily="18" charset="0"/>
              </a:rPr>
              <a:t>                    + </a:t>
            </a:r>
            <a:r>
              <a:rPr lang="en-US" altLang="en-US" sz="3200" b="1" dirty="0" err="1">
                <a:solidFill>
                  <a:srgbClr val="7030A0"/>
                </a:solidFill>
                <a:latin typeface="Times New Roman" panose="02020603050405020304" pitchFamily="18" charset="0"/>
                <a:cs typeface="Times New Roman" panose="02020603050405020304" pitchFamily="18" charset="0"/>
              </a:rPr>
              <a:t>Lời</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chị</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Ngàn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hiền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hậu</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dịu</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dàng</a:t>
            </a:r>
            <a:r>
              <a:rPr lang="en-US" altLang="en-US" sz="3200" b="1" dirty="0">
                <a:solidFill>
                  <a:srgbClr val="7030A0"/>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en-US" sz="3200" b="1" dirty="0">
                <a:solidFill>
                  <a:srgbClr val="7030A0"/>
                </a:solidFill>
                <a:latin typeface="Times New Roman" panose="02020603050405020304" pitchFamily="18" charset="0"/>
                <a:cs typeface="Times New Roman" panose="02020603050405020304" pitchFamily="18" charset="0"/>
              </a:rPr>
              <a:t>                                   </a:t>
            </a:r>
            <a:endParaRPr lang="vi-VN" altLang="en-US" sz="3200" b="1" dirty="0">
              <a:solidFill>
                <a:srgbClr val="7030A0"/>
              </a:solidFill>
              <a:latin typeface="Times New Roman" panose="02020603050405020304" pitchFamily="18" charset="0"/>
              <a:cs typeface="Times New Roman" panose="02020603050405020304" pitchFamily="18" charset="0"/>
            </a:endParaRPr>
          </a:p>
        </p:txBody>
      </p:sp>
      <p:sp>
        <p:nvSpPr>
          <p:cNvPr id="70" name="Text Box 70">
            <a:extLst>
              <a:ext uri="{FF2B5EF4-FFF2-40B4-BE49-F238E27FC236}">
                <a16:creationId xmlns:a16="http://schemas.microsoft.com/office/drawing/2014/main" id="{0B1D9F20-3AFF-4E12-88D5-A1F9DB2923E7}"/>
              </a:ext>
            </a:extLst>
          </p:cNvPr>
          <p:cNvSpPr txBox="1">
            <a:spLocks noChangeArrowheads="1"/>
          </p:cNvSpPr>
          <p:nvPr/>
        </p:nvSpPr>
        <p:spPr bwMode="auto">
          <a:xfrm>
            <a:off x="1819275" y="1612901"/>
            <a:ext cx="8870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200" b="1">
                <a:solidFill>
                  <a:srgbClr val="7030A0"/>
                </a:solidFill>
                <a:latin typeface="Times New Roman" panose="02020603050405020304" pitchFamily="18" charset="0"/>
                <a:cs typeface="Times New Roman" panose="02020603050405020304" pitchFamily="18" charset="0"/>
              </a:rPr>
              <a:t>- Giọng chậm rãi, nhẹ nhàng, hồi hộp, thể hiện được cảm xúc, tâm trạng của chị Ngàn</a:t>
            </a:r>
            <a:endParaRPr lang="vi-VN" altLang="en-US" sz="3200" b="1">
              <a:solidFill>
                <a:srgbClr val="7030A0"/>
              </a:solidFill>
              <a:latin typeface="Times New Roman" panose="02020603050405020304" pitchFamily="18" charset="0"/>
              <a:cs typeface="Times New Roman" panose="02020603050405020304" pitchFamily="18" charset="0"/>
            </a:endParaRPr>
          </a:p>
        </p:txBody>
      </p:sp>
      <p:sp>
        <p:nvSpPr>
          <p:cNvPr id="66631" name="Text Box 70">
            <a:extLst>
              <a:ext uri="{FF2B5EF4-FFF2-40B4-BE49-F238E27FC236}">
                <a16:creationId xmlns:a16="http://schemas.microsoft.com/office/drawing/2014/main" id="{653E2676-58EA-4C2B-AE4B-EFAF8D97A769}"/>
              </a:ext>
            </a:extLst>
          </p:cNvPr>
          <p:cNvSpPr txBox="1">
            <a:spLocks noChangeArrowheads="1"/>
          </p:cNvSpPr>
          <p:nvPr/>
        </p:nvSpPr>
        <p:spPr bwMode="auto">
          <a:xfrm>
            <a:off x="2797176" y="-36513"/>
            <a:ext cx="6602413" cy="110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300" b="1">
                <a:solidFill>
                  <a:srgbClr val="FF0000"/>
                </a:solidFill>
                <a:latin typeface="Times New Roman" panose="02020603050405020304" pitchFamily="18" charset="0"/>
                <a:cs typeface="Times New Roman" panose="02020603050405020304" pitchFamily="18" charset="0"/>
              </a:rPr>
              <a:t> Câu chuyện này chúng ta cần kể với giọng như thế nào ?</a:t>
            </a:r>
            <a:endParaRPr lang="vi-VN" altLang="en-US" sz="33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50B37104-988E-475B-B3B0-F7F72E4424EA}"/>
              </a:ext>
            </a:extLst>
          </p:cNvPr>
          <p:cNvSpPr>
            <a:spLocks noChangeArrowheads="1"/>
          </p:cNvSpPr>
          <p:nvPr/>
        </p:nvSpPr>
        <p:spPr bwMode="auto">
          <a:xfrm rot="19502282">
            <a:off x="9272588"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D49AF824-E3ED-4A28-A584-3BAEA46D839B}"/>
              </a:ext>
            </a:extLst>
          </p:cNvPr>
          <p:cNvSpPr>
            <a:spLocks noChangeArrowheads="1"/>
          </p:cNvSpPr>
          <p:nvPr/>
        </p:nvSpPr>
        <p:spPr bwMode="auto">
          <a:xfrm rot="19942169">
            <a:off x="9134476"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CE9071EB-A501-4401-A230-1702FEA16EC6}"/>
              </a:ext>
            </a:extLst>
          </p:cNvPr>
          <p:cNvSpPr>
            <a:spLocks noChangeArrowheads="1"/>
          </p:cNvSpPr>
          <p:nvPr/>
        </p:nvSpPr>
        <p:spPr bwMode="auto">
          <a:xfrm rot="17972529">
            <a:off x="9657557"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26"/>
                                        </p:tgtEl>
                                        <p:attrNameLst>
                                          <p:attrName>style.visibility</p:attrName>
                                        </p:attrNameLst>
                                      </p:cBhvr>
                                      <p:to>
                                        <p:strVal val="visible"/>
                                      </p:to>
                                    </p:set>
                                    <p:animEffect transition="in" filter="barn(inVertical)">
                                      <p:cBhvr>
                                        <p:cTn id="7" dur="500"/>
                                        <p:tgtEl>
                                          <p:spTgt spid="19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1000"/>
                                        <p:tgtEl>
                                          <p:spTgt spid="71"/>
                                        </p:tgtEl>
                                      </p:cBhvr>
                                    </p:animEffect>
                                    <p:anim calcmode="lin" valueType="num">
                                      <p:cBhvr>
                                        <p:cTn id="18" dur="1000" fill="hold"/>
                                        <p:tgtEl>
                                          <p:spTgt spid="71"/>
                                        </p:tgtEl>
                                        <p:attrNameLst>
                                          <p:attrName>ppt_x</p:attrName>
                                        </p:attrNameLst>
                                      </p:cBhvr>
                                      <p:tavLst>
                                        <p:tav tm="0">
                                          <p:val>
                                            <p:strVal val="#ppt_x"/>
                                          </p:val>
                                        </p:tav>
                                        <p:tav tm="100000">
                                          <p:val>
                                            <p:strVal val="#ppt_x"/>
                                          </p:val>
                                        </p:tav>
                                      </p:tavLst>
                                    </p:anim>
                                    <p:anim calcmode="lin" valueType="num">
                                      <p:cBhvr>
                                        <p:cTn id="1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5497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nodeType="withEffect">
                                  <p:stCondLst>
                                    <p:cond delay="0"/>
                                  </p:stCondLst>
                                  <p:childTnLst>
                                    <p:set>
                                      <p:cBhvr rctx="PPT">
                                        <p:cTn id="24" dur="indefinite"/>
                                        <p:tgtEl>
                                          <p:spTgt spid="254979"/>
                                        </p:tgtEl>
                                        <p:attrNameLst>
                                          <p:attrName>style.opacity</p:attrName>
                                        </p:attrNameLst>
                                      </p:cBhvr>
                                      <p:to>
                                        <p:strVal val="0.25"/>
                                      </p:to>
                                    </p:set>
                                    <p:animEffect filter="image" prLst="opacity: 0.25">
                                      <p:cBhvr rctx="IE">
                                        <p:cTn id="25" dur="indefinite"/>
                                        <p:tgtEl>
                                          <p:spTgt spid="254979"/>
                                        </p:tgtEl>
                                      </p:cBhvr>
                                    </p:animEffect>
                                  </p:childTnLst>
                                </p:cTn>
                              </p:par>
                            </p:childTnLst>
                          </p:cTn>
                        </p:par>
                      </p:childTnLst>
                    </p:cTn>
                  </p:par>
                </p:childTnLst>
              </p:cTn>
              <p:nextCondLst>
                <p:cond evt="onClick" delay="0">
                  <p:tgtEl>
                    <p:spTgt spid="254979"/>
                  </p:tgtEl>
                </p:cond>
              </p:nextCondLst>
            </p:seq>
            <p:seq concurrent="1" nextAc="seek">
              <p:cTn id="26" restart="whenNotActive" fill="hold" evtFilter="cancelBubble" nodeType="interactiveSeq">
                <p:stCondLst>
                  <p:cond evt="onClick" delay="0">
                    <p:tgtEl>
                      <p:spTgt spid="25498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9" presetClass="emph" presetSubtype="0" nodeType="withEffect">
                                  <p:stCondLst>
                                    <p:cond delay="0"/>
                                  </p:stCondLst>
                                  <p:childTnLst>
                                    <p:set>
                                      <p:cBhvr rctx="PPT">
                                        <p:cTn id="30" dur="indefinite"/>
                                        <p:tgtEl>
                                          <p:spTgt spid="254980"/>
                                        </p:tgtEl>
                                        <p:attrNameLst>
                                          <p:attrName>style.opacity</p:attrName>
                                        </p:attrNameLst>
                                      </p:cBhvr>
                                      <p:to>
                                        <p:strVal val="0.25"/>
                                      </p:to>
                                    </p:set>
                                    <p:animEffect filter="image" prLst="opacity: 0.25">
                                      <p:cBhvr rctx="IE">
                                        <p:cTn id="31" dur="indefinite"/>
                                        <p:tgtEl>
                                          <p:spTgt spid="254980"/>
                                        </p:tgtEl>
                                      </p:cBhvr>
                                    </p:animEffect>
                                  </p:childTnLst>
                                </p:cTn>
                              </p:par>
                            </p:childTnLst>
                          </p:cTn>
                        </p:par>
                      </p:childTnLst>
                    </p:cTn>
                  </p:par>
                </p:childTnLst>
              </p:cTn>
              <p:nextCondLst>
                <p:cond evt="onClick" delay="0">
                  <p:tgtEl>
                    <p:spTgt spid="254980"/>
                  </p:tgtEl>
                </p:cond>
              </p:nextCondLst>
            </p:seq>
            <p:seq concurrent="1" nextAc="seek">
              <p:cTn id="32" restart="whenNotActive" fill="hold" evtFilter="cancelBubble" nodeType="interactiveSeq">
                <p:stCondLst>
                  <p:cond evt="onClick" delay="0">
                    <p:tgtEl>
                      <p:spTgt spid="25498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mph" presetSubtype="0" nodeType="withEffect">
                                  <p:stCondLst>
                                    <p:cond delay="0"/>
                                  </p:stCondLst>
                                  <p:childTnLst>
                                    <p:set>
                                      <p:cBhvr rctx="PPT">
                                        <p:cTn id="36" dur="indefinite"/>
                                        <p:tgtEl>
                                          <p:spTgt spid="254981"/>
                                        </p:tgtEl>
                                        <p:attrNameLst>
                                          <p:attrName>style.opacity</p:attrName>
                                        </p:attrNameLst>
                                      </p:cBhvr>
                                      <p:to>
                                        <p:strVal val="0.25"/>
                                      </p:to>
                                    </p:set>
                                    <p:animEffect filter="image" prLst="opacity: 0.25">
                                      <p:cBhvr rctx="IE">
                                        <p:cTn id="37" dur="indefinite"/>
                                        <p:tgtEl>
                                          <p:spTgt spid="254981"/>
                                        </p:tgtEl>
                                      </p:cBhvr>
                                    </p:animEffect>
                                  </p:childTnLst>
                                </p:cTn>
                              </p:par>
                            </p:childTnLst>
                          </p:cTn>
                        </p:par>
                      </p:childTnLst>
                    </p:cTn>
                  </p:par>
                </p:childTnLst>
              </p:cTn>
              <p:nextCondLst>
                <p:cond evt="onClick" delay="0">
                  <p:tgtEl>
                    <p:spTgt spid="254981"/>
                  </p:tgtEl>
                </p:cond>
              </p:nextCondLst>
            </p:seq>
            <p:seq concurrent="1" nextAc="seek">
              <p:cTn id="38" restart="whenNotActive" fill="hold" evtFilter="cancelBubble" nodeType="interactiveSeq">
                <p:stCondLst>
                  <p:cond evt="onClick" delay="0">
                    <p:tgtEl>
                      <p:spTgt spid="7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9" presetClass="emph" presetSubtype="0" nodeType="withEffect">
                                  <p:stCondLst>
                                    <p:cond delay="0"/>
                                  </p:stCondLst>
                                  <p:childTnLst>
                                    <p:set>
                                      <p:cBhvr rctx="PPT">
                                        <p:cTn id="42" dur="indefinite"/>
                                        <p:tgtEl>
                                          <p:spTgt spid="73"/>
                                        </p:tgtEl>
                                        <p:attrNameLst>
                                          <p:attrName>style.opacity</p:attrName>
                                        </p:attrNameLst>
                                      </p:cBhvr>
                                      <p:to>
                                        <p:strVal val="0.25"/>
                                      </p:to>
                                    </p:set>
                                    <p:animEffect filter="image" prLst="opacity: 0.25">
                                      <p:cBhvr rctx="IE">
                                        <p:cTn id="43" dur="indefinite"/>
                                        <p:tgtEl>
                                          <p:spTgt spid="73"/>
                                        </p:tgtEl>
                                      </p:cBhvr>
                                    </p:animEffect>
                                  </p:child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9" presetClass="emph" presetSubtype="0" nodeType="withEffect">
                                  <p:stCondLst>
                                    <p:cond delay="0"/>
                                  </p:stCondLst>
                                  <p:childTnLst>
                                    <p:set>
                                      <p:cBhvr rctx="PPT">
                                        <p:cTn id="48" dur="indefinite"/>
                                        <p:tgtEl>
                                          <p:spTgt spid="74"/>
                                        </p:tgtEl>
                                        <p:attrNameLst>
                                          <p:attrName>style.opacity</p:attrName>
                                        </p:attrNameLst>
                                      </p:cBhvr>
                                      <p:to>
                                        <p:strVal val="0.25"/>
                                      </p:to>
                                    </p:set>
                                    <p:animEffect filter="image" prLst="opacity: 0.25">
                                      <p:cBhvr rctx="IE">
                                        <p:cTn id="49" dur="indefinite"/>
                                        <p:tgtEl>
                                          <p:spTgt spid="74"/>
                                        </p:tgtEl>
                                      </p:cBhvr>
                                    </p:animEffec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9" presetClass="emph" presetSubtype="0" nodeType="withEffect">
                                  <p:stCondLst>
                                    <p:cond delay="0"/>
                                  </p:stCondLst>
                                  <p:childTnLst>
                                    <p:set>
                                      <p:cBhvr rctx="PPT">
                                        <p:cTn id="54" dur="indefinite"/>
                                        <p:tgtEl>
                                          <p:spTgt spid="75"/>
                                        </p:tgtEl>
                                        <p:attrNameLst>
                                          <p:attrName>style.opacity</p:attrName>
                                        </p:attrNameLst>
                                      </p:cBhvr>
                                      <p:to>
                                        <p:strVal val="0.25"/>
                                      </p:to>
                                    </p:set>
                                    <p:animEffect filter="image" prLst="opacity: 0.25">
                                      <p:cBhvr rctx="IE">
                                        <p:cTn id="55"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19526" grpId="0"/>
      <p:bldP spid="71"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 y="112429"/>
            <a:ext cx="9661940" cy="6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a:off x="9884993" y="112427"/>
            <a:ext cx="2307007" cy="388973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FF0000"/>
                </a:solidFill>
              </a:rPr>
              <a:t>Thảo luận nhóm 4</a:t>
            </a:r>
          </a:p>
        </p:txBody>
      </p:sp>
      <p:pic>
        <p:nvPicPr>
          <p:cNvPr id="4" name="AGirlFromWonderland-V.A-27425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4353" y="5623031"/>
            <a:ext cx="609600" cy="609600"/>
          </a:xfrm>
          <a:prstGeom prst="rect">
            <a:avLst/>
          </a:prstGeom>
        </p:spPr>
      </p:pic>
    </p:spTree>
    <p:extLst>
      <p:ext uri="{BB962C8B-B14F-4D97-AF65-F5344CB8AC3E}">
        <p14:creationId xmlns:p14="http://schemas.microsoft.com/office/powerpoint/2010/main" val="36762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9929" fill="hold"/>
                                        <p:tgtEl>
                                          <p:spTgt spid="4"/>
                                        </p:tgtEl>
                                      </p:cBhvr>
                                    </p:cmd>
                                  </p:childTnLst>
                                </p:cTn>
                              </p:par>
                            </p:childTnLst>
                          </p:cTn>
                        </p:par>
                      </p:childTnLst>
                    </p:cTn>
                  </p:par>
                </p:childTnLst>
              </p:cTn>
              <p:nextCondLst>
                <p:cond evt="onClick" delay="0">
                  <p:tgtEl>
                    <p:spTgt spid="4"/>
                  </p:tgtEl>
                </p:cond>
              </p:nextCondLst>
            </p:seq>
            <p:audio>
              <p:cMediaNode vol="100000">
                <p:cTn id="15" repeatCount="indefinite"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3A0B6-386D-43BF-A62D-1157CB27FF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8399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1076" y="1006715"/>
            <a:ext cx="11577136" cy="3731791"/>
          </a:xfrm>
          <a:prstGeom prst="rect">
            <a:avLst/>
          </a:prstGeom>
          <a:noFill/>
        </p:spPr>
        <p:txBody>
          <a:bodyPr wrap="square">
            <a:spAutoFit/>
          </a:bodyPr>
          <a:lstStyle/>
          <a:p>
            <a:pPr eaLnBrk="0" fontAlgn="base" hangingPunct="0">
              <a:spcBef>
                <a:spcPct val="0"/>
              </a:spcBef>
              <a:spcAft>
                <a:spcPct val="0"/>
              </a:spcAft>
              <a:defRPr/>
            </a:pPr>
            <a:r>
              <a:rPr lang="en-US" sz="4400"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     </a:t>
            </a:r>
            <a:r>
              <a:rPr lang="en-US" sz="4400" u="sng" dirty="0" err="1">
                <a:solidFill>
                  <a:srgbClr val="FF0000"/>
                </a:solidFill>
                <a:effectLst>
                  <a:outerShdw blurRad="38100" dist="38100" dir="2700000" algn="tl">
                    <a:srgbClr val="000000">
                      <a:alpha val="43137"/>
                    </a:srgbClr>
                  </a:outerShdw>
                </a:effectLst>
                <a:latin typeface="Courier New" pitchFamily="49" charset="0"/>
                <a:cs typeface="Courier New" pitchFamily="49" charset="0"/>
              </a:rPr>
              <a:t>Tiêu</a:t>
            </a:r>
            <a:r>
              <a:rPr lang="en-US" sz="4400" u="sng"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 </a:t>
            </a:r>
            <a:r>
              <a:rPr lang="en-US" sz="4400" u="sng" dirty="0" err="1">
                <a:solidFill>
                  <a:srgbClr val="FF0000"/>
                </a:solidFill>
                <a:effectLst>
                  <a:outerShdw blurRad="38100" dist="38100" dir="2700000" algn="tl">
                    <a:srgbClr val="000000">
                      <a:alpha val="43137"/>
                    </a:srgbClr>
                  </a:outerShdw>
                </a:effectLst>
                <a:latin typeface="Courier New" pitchFamily="49" charset="0"/>
                <a:cs typeface="Courier New" pitchFamily="49" charset="0"/>
              </a:rPr>
              <a:t>chí</a:t>
            </a:r>
            <a:r>
              <a:rPr lang="en-US" sz="4400"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a:t>
            </a:r>
          </a:p>
          <a:p>
            <a:pPr marL="742950" indent="-742950" algn="ctr" eaLnBrk="0" fontAlgn="base" hangingPunct="0">
              <a:lnSpc>
                <a:spcPct val="150000"/>
              </a:lnSpc>
              <a:spcBef>
                <a:spcPct val="0"/>
              </a:spcBef>
              <a:spcAft>
                <a:spcPct val="0"/>
              </a:spcAft>
              <a:buAutoNum type="arabicPeriod"/>
              <a:defRPr/>
            </a:pPr>
            <a:r>
              <a:rPr lang="en-US" sz="4400" b="1" dirty="0" err="1">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Nội</a:t>
            </a:r>
            <a:r>
              <a:rPr lang="en-US" sz="4400" b="1" dirty="0">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 dung</a:t>
            </a:r>
          </a:p>
          <a:p>
            <a:pPr marL="742950" indent="-742950" algn="ctr" eaLnBrk="0" fontAlgn="base" hangingPunct="0">
              <a:lnSpc>
                <a:spcPct val="150000"/>
              </a:lnSpc>
              <a:spcBef>
                <a:spcPct val="0"/>
              </a:spcBef>
              <a:spcAft>
                <a:spcPct val="0"/>
              </a:spcAft>
              <a:buAutoNum type="arabicPeriod"/>
              <a:defRPr/>
            </a:pPr>
            <a:r>
              <a:rPr lang="en-US" sz="4400" b="1" dirty="0" err="1">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Sáng</a:t>
            </a:r>
            <a:r>
              <a:rPr lang="en-US" sz="4400" b="1" dirty="0">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 </a:t>
            </a:r>
            <a:r>
              <a:rPr lang="en-US" sz="4400" b="1" dirty="0" err="1">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tạo</a:t>
            </a:r>
            <a:endParaRPr lang="en-US" sz="4400" b="1" dirty="0">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endParaRPr>
          </a:p>
          <a:p>
            <a:pPr marL="742950" indent="-742950" algn="ctr" eaLnBrk="0" fontAlgn="base" hangingPunct="0">
              <a:lnSpc>
                <a:spcPct val="150000"/>
              </a:lnSpc>
              <a:spcBef>
                <a:spcPct val="0"/>
              </a:spcBef>
              <a:spcAft>
                <a:spcPct val="0"/>
              </a:spcAft>
              <a:buAutoNum type="arabicPeriod"/>
              <a:defRPr/>
            </a:pPr>
            <a:r>
              <a:rPr lang="en-US" sz="4400" b="1" dirty="0" err="1">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Biểu</a:t>
            </a:r>
            <a:r>
              <a:rPr lang="en-US" sz="4400" b="1" dirty="0">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 </a:t>
            </a:r>
            <a:r>
              <a:rPr lang="en-US" sz="4400" b="1" dirty="0" err="1">
                <a:solidFill>
                  <a:schemeClr val="tx2">
                    <a:lumMod val="50000"/>
                  </a:schemeClr>
                </a:solidFill>
                <a:effectLst>
                  <a:outerShdw blurRad="38100" dist="38100" dir="2700000" algn="tl">
                    <a:srgbClr val="000000">
                      <a:alpha val="43137"/>
                    </a:srgbClr>
                  </a:outerShdw>
                </a:effectLst>
                <a:latin typeface="Courier New" pitchFamily="49" charset="0"/>
                <a:cs typeface="Courier New" pitchFamily="49" charset="0"/>
              </a:rPr>
              <a:t>cảm</a:t>
            </a:r>
            <a:endParaRPr lang="en-US" sz="3600" b="1" dirty="0">
              <a:solidFill>
                <a:schemeClr val="tx2">
                  <a:lumMod val="50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3511318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334436" y="1261667"/>
            <a:ext cx="11330517" cy="2663825"/>
          </a:xfrm>
        </p:spPr>
        <p:txBody>
          <a:bodyPr/>
          <a:lstStyle/>
          <a:p>
            <a:pPr marL="0" indent="0" eaLnBrk="1" hangingPunct="1">
              <a:buFontTx/>
              <a:buNone/>
            </a:pPr>
            <a:r>
              <a:rPr lang="en-US" sz="2800" b="1" dirty="0">
                <a:solidFill>
                  <a:srgbClr val="C00000"/>
                </a:solidFill>
              </a:rPr>
              <a:t>2. </a:t>
            </a:r>
            <a:r>
              <a:rPr lang="en-US" sz="2800" b="1" dirty="0" err="1">
                <a:solidFill>
                  <a:srgbClr val="C00000"/>
                </a:solidFill>
              </a:rPr>
              <a:t>Kể</a:t>
            </a:r>
            <a:r>
              <a:rPr lang="en-US" sz="2800" b="1" dirty="0">
                <a:solidFill>
                  <a:srgbClr val="C00000"/>
                </a:solidFill>
              </a:rPr>
              <a:t> </a:t>
            </a:r>
            <a:r>
              <a:rPr lang="en-US" sz="2800" b="1" dirty="0" err="1">
                <a:solidFill>
                  <a:srgbClr val="C00000"/>
                </a:solidFill>
              </a:rPr>
              <a:t>lại</a:t>
            </a:r>
            <a:r>
              <a:rPr lang="en-US" sz="2800" b="1" dirty="0">
                <a:solidFill>
                  <a:srgbClr val="C00000"/>
                </a:solidFill>
              </a:rPr>
              <a:t> </a:t>
            </a:r>
            <a:r>
              <a:rPr lang="en-US" sz="2800" b="1" dirty="0" err="1">
                <a:solidFill>
                  <a:srgbClr val="C00000"/>
                </a:solidFill>
              </a:rPr>
              <a:t>toàn</a:t>
            </a:r>
            <a:r>
              <a:rPr lang="en-US" sz="2800" b="1" dirty="0">
                <a:solidFill>
                  <a:srgbClr val="C00000"/>
                </a:solidFill>
              </a:rPr>
              <a:t> </a:t>
            </a:r>
            <a:r>
              <a:rPr lang="en-US" sz="2800" b="1" dirty="0" err="1">
                <a:solidFill>
                  <a:srgbClr val="C00000"/>
                </a:solidFill>
              </a:rPr>
              <a:t>bộ</a:t>
            </a:r>
            <a:r>
              <a:rPr lang="en-US" sz="2800" b="1" dirty="0">
                <a:solidFill>
                  <a:srgbClr val="C00000"/>
                </a:solidFill>
              </a:rPr>
              <a:t> </a:t>
            </a:r>
            <a:r>
              <a:rPr lang="en-US" sz="2800" b="1" dirty="0" err="1">
                <a:solidFill>
                  <a:srgbClr val="C00000"/>
                </a:solidFill>
              </a:rPr>
              <a:t>câu</a:t>
            </a:r>
            <a:r>
              <a:rPr lang="en-US" sz="2800" b="1" dirty="0">
                <a:solidFill>
                  <a:srgbClr val="C00000"/>
                </a:solidFill>
              </a:rPr>
              <a:t> </a:t>
            </a:r>
            <a:r>
              <a:rPr lang="en-US" sz="2800" b="1" dirty="0" err="1">
                <a:solidFill>
                  <a:srgbClr val="C00000"/>
                </a:solidFill>
              </a:rPr>
              <a:t>chuyện</a:t>
            </a:r>
            <a:r>
              <a:rPr lang="en-US" sz="2800" b="1" dirty="0">
                <a:solidFill>
                  <a:srgbClr val="C00000"/>
                </a:solidFill>
              </a:rPr>
              <a:t>.</a:t>
            </a:r>
            <a:endParaRPr lang="tr-TR" sz="2800" b="1" dirty="0">
              <a:solidFill>
                <a:srgbClr val="C00000"/>
              </a:solidFill>
            </a:endParaRPr>
          </a:p>
        </p:txBody>
      </p:sp>
      <p:pic>
        <p:nvPicPr>
          <p:cNvPr id="4"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1781523"/>
            <a:ext cx="12191999" cy="491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GirlFromWonderland-V.A-27425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4353" y="5623031"/>
            <a:ext cx="609600" cy="609600"/>
          </a:xfrm>
          <a:prstGeom prst="rect">
            <a:avLst/>
          </a:prstGeom>
        </p:spPr>
      </p:pic>
    </p:spTree>
    <p:extLst>
      <p:ext uri="{BB962C8B-B14F-4D97-AF65-F5344CB8AC3E}">
        <p14:creationId xmlns:p14="http://schemas.microsoft.com/office/powerpoint/2010/main" val="3047612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55" fill="hold"/>
                                        <p:tgtEl>
                                          <p:spTgt spid="6"/>
                                        </p:tgtEl>
                                      </p:cBhvr>
                                    </p:cmd>
                                  </p:childTnLst>
                                </p:cTn>
                              </p:par>
                            </p:childTnLst>
                          </p:cTn>
                        </p:par>
                      </p:childTnLst>
                    </p:cTn>
                  </p:par>
                </p:childTnLst>
              </p:cTn>
              <p:nextCondLst>
                <p:cond evt="onClick" delay="0">
                  <p:tgtEl>
                    <p:spTgt spid="6"/>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2765" y="2104128"/>
            <a:ext cx="11806544" cy="3313664"/>
          </a:xfrm>
          <a:prstGeom prst="rect">
            <a:avLst/>
          </a:prstGeom>
        </p:spPr>
        <p:txBody>
          <a:bodyPr wrap="square">
            <a:spAutoFit/>
          </a:bodyPr>
          <a:lstStyle/>
          <a:p>
            <a:pPr>
              <a:lnSpc>
                <a:spcPct val="150000"/>
              </a:lnSpc>
            </a:pPr>
            <a:r>
              <a:rPr lang="en-US" sz="3600" b="1" dirty="0">
                <a:solidFill>
                  <a:srgbClr val="C00000"/>
                </a:solidFill>
              </a:rPr>
              <a:t>  3. </a:t>
            </a:r>
            <a:r>
              <a:rPr lang="en-US" sz="3600" b="1" dirty="0" err="1">
                <a:solidFill>
                  <a:srgbClr val="C00000"/>
                </a:solidFill>
              </a:rPr>
              <a:t>Trao</a:t>
            </a:r>
            <a:r>
              <a:rPr lang="en-US" sz="3600" b="1" dirty="0">
                <a:solidFill>
                  <a:srgbClr val="C00000"/>
                </a:solidFill>
              </a:rPr>
              <a:t> </a:t>
            </a:r>
            <a:r>
              <a:rPr lang="en-US" sz="3600" b="1" dirty="0" err="1">
                <a:solidFill>
                  <a:srgbClr val="C00000"/>
                </a:solidFill>
              </a:rPr>
              <a:t>đổi</a:t>
            </a:r>
            <a:r>
              <a:rPr lang="en-US" sz="3600" b="1" dirty="0">
                <a:solidFill>
                  <a:srgbClr val="C00000"/>
                </a:solidFill>
              </a:rPr>
              <a:t> </a:t>
            </a:r>
            <a:r>
              <a:rPr lang="en-US" sz="3600" b="1" dirty="0" err="1">
                <a:solidFill>
                  <a:srgbClr val="C00000"/>
                </a:solidFill>
              </a:rPr>
              <a:t>với</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bạn</a:t>
            </a:r>
            <a:r>
              <a:rPr lang="en-US" sz="3600" b="1" dirty="0">
                <a:solidFill>
                  <a:srgbClr val="C00000"/>
                </a:solidFill>
              </a:rPr>
              <a:t> </a:t>
            </a:r>
            <a:r>
              <a:rPr lang="en-US" sz="3600" b="1" dirty="0" err="1">
                <a:solidFill>
                  <a:srgbClr val="C00000"/>
                </a:solidFill>
              </a:rPr>
              <a:t>về</a:t>
            </a:r>
            <a:r>
              <a:rPr lang="en-US" sz="3600" b="1" dirty="0">
                <a:solidFill>
                  <a:srgbClr val="C00000"/>
                </a:solidFill>
              </a:rPr>
              <a:t> </a:t>
            </a:r>
            <a:r>
              <a:rPr lang="en-US" sz="3600" b="1" dirty="0" err="1">
                <a:solidFill>
                  <a:srgbClr val="C00000"/>
                </a:solidFill>
              </a:rPr>
              <a:t>nội</a:t>
            </a:r>
            <a:r>
              <a:rPr lang="en-US" sz="3600" b="1" dirty="0">
                <a:solidFill>
                  <a:srgbClr val="C00000"/>
                </a:solidFill>
              </a:rPr>
              <a:t> dung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chuyện</a:t>
            </a:r>
            <a:r>
              <a:rPr lang="en-US" sz="3600" b="1" dirty="0">
                <a:solidFill>
                  <a:srgbClr val="C00000"/>
                </a:solidFill>
              </a:rPr>
              <a:t>:</a:t>
            </a:r>
          </a:p>
          <a:p>
            <a:pPr marL="914400" lvl="1" indent="-514350">
              <a:lnSpc>
                <a:spcPct val="150000"/>
              </a:lnSpc>
              <a:buAutoNum type="alphaLcPeriod"/>
            </a:pPr>
            <a:r>
              <a:rPr lang="en-US" sz="3600" dirty="0" err="1">
                <a:solidFill>
                  <a:srgbClr val="002060"/>
                </a:solidFill>
              </a:rPr>
              <a:t>Cô</a:t>
            </a:r>
            <a:r>
              <a:rPr lang="en-US" sz="3600" dirty="0">
                <a:solidFill>
                  <a:srgbClr val="002060"/>
                </a:solidFill>
              </a:rPr>
              <a:t> </a:t>
            </a:r>
            <a:r>
              <a:rPr lang="en-US" sz="3600" dirty="0" err="1">
                <a:solidFill>
                  <a:srgbClr val="002060"/>
                </a:solidFill>
              </a:rPr>
              <a:t>gái</a:t>
            </a:r>
            <a:r>
              <a:rPr lang="en-US" sz="3600" dirty="0">
                <a:solidFill>
                  <a:srgbClr val="002060"/>
                </a:solidFill>
              </a:rPr>
              <a:t> </a:t>
            </a:r>
            <a:r>
              <a:rPr lang="en-US" sz="3600" dirty="0" err="1">
                <a:solidFill>
                  <a:srgbClr val="002060"/>
                </a:solidFill>
              </a:rPr>
              <a:t>mù</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câu</a:t>
            </a:r>
            <a:r>
              <a:rPr lang="en-US" sz="3600" dirty="0">
                <a:solidFill>
                  <a:srgbClr val="002060"/>
                </a:solidFill>
              </a:rPr>
              <a:t> </a:t>
            </a:r>
            <a:r>
              <a:rPr lang="en-US" sz="3600" dirty="0" err="1">
                <a:solidFill>
                  <a:srgbClr val="002060"/>
                </a:solidFill>
              </a:rPr>
              <a:t>chuyện</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nguyện</a:t>
            </a:r>
            <a:r>
              <a:rPr lang="en-US" sz="3600" dirty="0">
                <a:solidFill>
                  <a:srgbClr val="002060"/>
                </a:solidFill>
              </a:rPr>
              <a:t> </a:t>
            </a:r>
            <a:r>
              <a:rPr lang="en-US" sz="3600" dirty="0" err="1">
                <a:solidFill>
                  <a:srgbClr val="002060"/>
                </a:solidFill>
              </a:rPr>
              <a:t>điều</a:t>
            </a:r>
            <a:r>
              <a:rPr lang="en-US" sz="3600" dirty="0">
                <a:solidFill>
                  <a:srgbClr val="002060"/>
                </a:solidFill>
              </a:rPr>
              <a:t> </a:t>
            </a:r>
            <a:r>
              <a:rPr lang="en-US" sz="3600" dirty="0" err="1">
                <a:solidFill>
                  <a:srgbClr val="002060"/>
                </a:solidFill>
              </a:rPr>
              <a:t>gì</a:t>
            </a:r>
            <a:r>
              <a:rPr lang="en-US" sz="3600" dirty="0">
                <a:solidFill>
                  <a:srgbClr val="002060"/>
                </a:solidFill>
              </a:rPr>
              <a:t>?</a:t>
            </a:r>
          </a:p>
          <a:p>
            <a:pPr marL="914400" lvl="1" indent="-514350">
              <a:lnSpc>
                <a:spcPct val="150000"/>
              </a:lnSpc>
              <a:buAutoNum type="alphaLcPeriod"/>
            </a:pPr>
            <a:r>
              <a:rPr lang="en-US" sz="3600" dirty="0" err="1">
                <a:solidFill>
                  <a:srgbClr val="002060"/>
                </a:solidFill>
              </a:rPr>
              <a:t>Hành</a:t>
            </a:r>
            <a:r>
              <a:rPr lang="en-US" sz="3600" dirty="0">
                <a:solidFill>
                  <a:srgbClr val="002060"/>
                </a:solidFill>
              </a:rPr>
              <a:t> </a:t>
            </a:r>
            <a:r>
              <a:rPr lang="en-US" sz="3600" dirty="0" err="1">
                <a:solidFill>
                  <a:srgbClr val="002060"/>
                </a:solidFill>
              </a:rPr>
              <a:t>động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gái</a:t>
            </a:r>
            <a:r>
              <a:rPr lang="en-US" sz="3600" dirty="0">
                <a:solidFill>
                  <a:srgbClr val="002060"/>
                </a:solidFill>
              </a:rPr>
              <a:t> </a:t>
            </a:r>
            <a:r>
              <a:rPr lang="en-US" sz="3600" dirty="0" err="1">
                <a:solidFill>
                  <a:srgbClr val="002060"/>
                </a:solidFill>
              </a:rPr>
              <a:t>cho</a:t>
            </a:r>
            <a:r>
              <a:rPr lang="en-US" sz="3600" dirty="0">
                <a:solidFill>
                  <a:srgbClr val="002060"/>
                </a:solidFill>
              </a:rPr>
              <a:t> </a:t>
            </a:r>
            <a:r>
              <a:rPr lang="en-US" sz="3600" dirty="0" err="1">
                <a:solidFill>
                  <a:srgbClr val="002060"/>
                </a:solidFill>
              </a:rPr>
              <a:t>thấy</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là</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thế</a:t>
            </a:r>
            <a:r>
              <a:rPr lang="en-US" sz="3600" dirty="0">
                <a:solidFill>
                  <a:srgbClr val="002060"/>
                </a:solidFill>
              </a:rPr>
              <a:t> </a:t>
            </a:r>
            <a:r>
              <a:rPr lang="en-US" sz="3600" dirty="0" err="1">
                <a:solidFill>
                  <a:srgbClr val="002060"/>
                </a:solidFill>
              </a:rPr>
              <a:t>nào</a:t>
            </a:r>
            <a:r>
              <a:rPr lang="en-US" sz="3600" dirty="0">
                <a:solidFill>
                  <a:srgbClr val="002060"/>
                </a:solidFill>
              </a:rPr>
              <a:t>?</a:t>
            </a:r>
          </a:p>
          <a:p>
            <a:pPr marL="914400" lvl="1" indent="-514350">
              <a:lnSpc>
                <a:spcPct val="150000"/>
              </a:lnSpc>
              <a:buAutoNum type="alphaLcPeriod"/>
            </a:pPr>
            <a:r>
              <a:rPr lang="en-US" sz="3600" dirty="0" err="1">
                <a:solidFill>
                  <a:srgbClr val="002060"/>
                </a:solidFill>
              </a:rPr>
              <a:t>Em</a:t>
            </a:r>
            <a:r>
              <a:rPr lang="en-US" sz="3600" dirty="0">
                <a:solidFill>
                  <a:srgbClr val="002060"/>
                </a:solidFill>
              </a:rPr>
              <a:t> </a:t>
            </a:r>
            <a:r>
              <a:rPr lang="en-US" sz="3600" dirty="0" err="1">
                <a:solidFill>
                  <a:srgbClr val="002060"/>
                </a:solidFill>
              </a:rPr>
              <a:t>hãy</a:t>
            </a:r>
            <a:r>
              <a:rPr lang="en-US" sz="3600" dirty="0">
                <a:solidFill>
                  <a:srgbClr val="002060"/>
                </a:solidFill>
              </a:rPr>
              <a:t> </a:t>
            </a:r>
            <a:r>
              <a:rPr lang="en-US" sz="3600" dirty="0" err="1">
                <a:solidFill>
                  <a:srgbClr val="002060"/>
                </a:solidFill>
              </a:rPr>
              <a:t>tìm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kết</a:t>
            </a:r>
            <a:r>
              <a:rPr lang="en-US" sz="3600" dirty="0">
                <a:solidFill>
                  <a:srgbClr val="002060"/>
                </a:solidFill>
              </a:rPr>
              <a:t> </a:t>
            </a:r>
            <a:r>
              <a:rPr lang="en-US" sz="3600" dirty="0" err="1">
                <a:solidFill>
                  <a:srgbClr val="002060"/>
                </a:solidFill>
              </a:rPr>
              <a:t>cục</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cho</a:t>
            </a:r>
            <a:r>
              <a:rPr lang="en-US" sz="3600" dirty="0">
                <a:solidFill>
                  <a:srgbClr val="002060"/>
                </a:solidFill>
              </a:rPr>
              <a:t> </a:t>
            </a:r>
            <a:r>
              <a:rPr lang="en-US" sz="3600" dirty="0" err="1">
                <a:solidFill>
                  <a:srgbClr val="002060"/>
                </a:solidFill>
              </a:rPr>
              <a:t>câu</a:t>
            </a:r>
            <a:r>
              <a:rPr lang="en-US" sz="3600" dirty="0">
                <a:solidFill>
                  <a:srgbClr val="002060"/>
                </a:solidFill>
              </a:rPr>
              <a:t> </a:t>
            </a:r>
            <a:r>
              <a:rPr lang="en-US" sz="3600" dirty="0" err="1">
                <a:solidFill>
                  <a:srgbClr val="002060"/>
                </a:solidFill>
              </a:rPr>
              <a:t>chuyện</a:t>
            </a:r>
            <a:r>
              <a:rPr lang="en-US" sz="3600" dirty="0">
                <a:solidFill>
                  <a:srgbClr val="002060"/>
                </a:solidFill>
              </a:rPr>
              <a:t> </a:t>
            </a:r>
            <a:r>
              <a:rPr lang="en-US" sz="3600" dirty="0" err="1">
                <a:solidFill>
                  <a:srgbClr val="002060"/>
                </a:solidFill>
              </a:rPr>
              <a:t>trên</a:t>
            </a:r>
            <a:r>
              <a:rPr lang="en-US" sz="3600" dirty="0">
                <a:solidFill>
                  <a:srgbClr val="002060"/>
                </a:solidFill>
              </a:rPr>
              <a:t>?</a:t>
            </a:r>
            <a:endParaRPr lang="tr-TR" sz="3600" dirty="0">
              <a:solidFill>
                <a:srgbClr val="002060"/>
              </a:solidFill>
            </a:endParaRPr>
          </a:p>
        </p:txBody>
      </p:sp>
      <p:sp>
        <p:nvSpPr>
          <p:cNvPr id="3" name="Cloud 2"/>
          <p:cNvSpPr/>
          <p:nvPr/>
        </p:nvSpPr>
        <p:spPr>
          <a:xfrm>
            <a:off x="3737113" y="527862"/>
            <a:ext cx="3375763" cy="1738259"/>
          </a:xfrm>
          <a:prstGeom prst="cloud">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rgbClr val="FFFF00"/>
                </a:solidFill>
              </a:rPr>
              <a:t>Thảo luận nhóm 4</a:t>
            </a:r>
          </a:p>
        </p:txBody>
      </p:sp>
    </p:spTree>
    <p:extLst>
      <p:ext uri="{BB962C8B-B14F-4D97-AF65-F5344CB8AC3E}">
        <p14:creationId xmlns:p14="http://schemas.microsoft.com/office/powerpoint/2010/main" val="37556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t="-6000" b="-6000"/>
          </a:stretch>
        </a:blipFill>
        <a:effectLst/>
      </p:bgPr>
    </p:bg>
    <p:spTree>
      <p:nvGrpSpPr>
        <p:cNvPr id="1" name=""/>
        <p:cNvGrpSpPr/>
        <p:nvPr/>
      </p:nvGrpSpPr>
      <p:grpSpPr>
        <a:xfrm>
          <a:off x="0" y="0"/>
          <a:ext cx="0" cy="0"/>
          <a:chOff x="0" y="0"/>
          <a:chExt cx="0" cy="0"/>
        </a:xfrm>
      </p:grpSpPr>
      <p:pic>
        <p:nvPicPr>
          <p:cNvPr id="3" name="Pitbull - Timber ft. Ke$ha (Jizzy Rem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7062" y="2785585"/>
            <a:ext cx="609600" cy="609600"/>
          </a:xfrm>
          <a:prstGeom prst="rect">
            <a:avLst/>
          </a:prstGeom>
        </p:spPr>
      </p:pic>
      <p:sp>
        <p:nvSpPr>
          <p:cNvPr id="4" name="TextBox 3"/>
          <p:cNvSpPr txBox="1"/>
          <p:nvPr/>
        </p:nvSpPr>
        <p:spPr>
          <a:xfrm>
            <a:off x="4382744" y="2101348"/>
            <a:ext cx="3941380" cy="707886"/>
          </a:xfrm>
          <a:prstGeom prst="rect">
            <a:avLst/>
          </a:prstGeom>
          <a:noFill/>
        </p:spPr>
        <p:txBody>
          <a:bodyPr wrap="square" rtlCol="0">
            <a:spAutoFit/>
          </a:bodyPr>
          <a:lstStyle/>
          <a:p>
            <a:r>
              <a:rPr lang="vi-VN" sz="4000" i="1" dirty="0">
                <a:solidFill>
                  <a:srgbClr val="FF0000"/>
                </a:solidFill>
                <a:cs typeface="Iskoola Pota" pitchFamily="34" charset="0"/>
              </a:rPr>
              <a:t>Khởi động</a:t>
            </a:r>
          </a:p>
        </p:txBody>
      </p:sp>
    </p:spTree>
    <p:extLst>
      <p:ext uri="{BB962C8B-B14F-4D97-AF65-F5344CB8AC3E}">
        <p14:creationId xmlns:p14="http://schemas.microsoft.com/office/powerpoint/2010/main" val="770737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95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F3B0765-D0B5-4944-8D78-737B70CFA0A8}"/>
              </a:ext>
            </a:extLst>
          </p:cNvPr>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A3CF3110-FD70-4270-9105-B5415BB034FB}"/>
              </a:ext>
            </a:extLst>
          </p:cNvPr>
          <p:cNvSpPr>
            <a:spLocks noChangeArrowheads="1"/>
          </p:cNvSpPr>
          <p:nvPr/>
        </p:nvSpPr>
        <p:spPr bwMode="auto">
          <a:xfrm rot="19502282">
            <a:off x="1971675" y="238125"/>
            <a:ext cx="800100" cy="74295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5A1AE34D-2936-478E-ADCA-89222F7B4508}"/>
              </a:ext>
            </a:extLst>
          </p:cNvPr>
          <p:cNvSpPr>
            <a:spLocks noChangeArrowheads="1"/>
          </p:cNvSpPr>
          <p:nvPr/>
        </p:nvSpPr>
        <p:spPr bwMode="auto">
          <a:xfrm rot="19942169">
            <a:off x="1628775" y="981075"/>
            <a:ext cx="857250" cy="742950"/>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D7185BBC-9A2F-4963-BFBE-82359A00BA9F}"/>
              </a:ext>
            </a:extLst>
          </p:cNvPr>
          <p:cNvSpPr>
            <a:spLocks noChangeArrowheads="1"/>
          </p:cNvSpPr>
          <p:nvPr/>
        </p:nvSpPr>
        <p:spPr bwMode="auto">
          <a:xfrm rot="17972529">
            <a:off x="2428875" y="809625"/>
            <a:ext cx="857250" cy="742950"/>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0662" name="Picture 6" descr="cartoon1%20(4)">
            <a:extLst>
              <a:ext uri="{FF2B5EF4-FFF2-40B4-BE49-F238E27FC236}">
                <a16:creationId xmlns:a16="http://schemas.microsoft.com/office/drawing/2014/main" id="{C3554135-CE37-4FD3-8B7B-0DCF23D615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216525"/>
            <a:ext cx="84137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descr="natures1%20(8)">
            <a:extLst>
              <a:ext uri="{FF2B5EF4-FFF2-40B4-BE49-F238E27FC236}">
                <a16:creationId xmlns:a16="http://schemas.microsoft.com/office/drawing/2014/main" id="{3692256E-8896-41C3-BB6B-F2585FA6BCB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616575"/>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descr="chat10">
            <a:extLst>
              <a:ext uri="{FF2B5EF4-FFF2-40B4-BE49-F238E27FC236}">
                <a16:creationId xmlns:a16="http://schemas.microsoft.com/office/drawing/2014/main" id="{8AA5FDF8-B561-4575-8FA7-2969F6686C7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216525"/>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9" descr="natures1%20(8)">
            <a:extLst>
              <a:ext uri="{FF2B5EF4-FFF2-40B4-BE49-F238E27FC236}">
                <a16:creationId xmlns:a16="http://schemas.microsoft.com/office/drawing/2014/main" id="{E13026AE-9DD0-4BE3-9ECD-6AC45E5381D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65467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0" descr="natures1%20(8)">
            <a:extLst>
              <a:ext uri="{FF2B5EF4-FFF2-40B4-BE49-F238E27FC236}">
                <a16:creationId xmlns:a16="http://schemas.microsoft.com/office/drawing/2014/main" id="{DC3F9E7B-7F89-4E4D-B321-8C749DA612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1" descr="natures1%20(8)">
            <a:extLst>
              <a:ext uri="{FF2B5EF4-FFF2-40B4-BE49-F238E27FC236}">
                <a16:creationId xmlns:a16="http://schemas.microsoft.com/office/drawing/2014/main" id="{ECC6F33A-E862-4F63-A9E5-636DF2437B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2" descr="natures1%20(8)">
            <a:extLst>
              <a:ext uri="{FF2B5EF4-FFF2-40B4-BE49-F238E27FC236}">
                <a16:creationId xmlns:a16="http://schemas.microsoft.com/office/drawing/2014/main" id="{183D9D74-0D10-4FA9-ADE2-1A676C48AA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29272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13" descr="natures1%20(8)">
            <a:extLst>
              <a:ext uri="{FF2B5EF4-FFF2-40B4-BE49-F238E27FC236}">
                <a16:creationId xmlns:a16="http://schemas.microsoft.com/office/drawing/2014/main" id="{3BE2C7AE-B6D7-4176-BB6A-CB1B3E56C2B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57880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14" descr="natures1%20(8)">
            <a:extLst>
              <a:ext uri="{FF2B5EF4-FFF2-40B4-BE49-F238E27FC236}">
                <a16:creationId xmlns:a16="http://schemas.microsoft.com/office/drawing/2014/main" id="{562E1069-622B-473E-8166-4017A2CAC29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Picture 15" descr="natures1%20(8)">
            <a:extLst>
              <a:ext uri="{FF2B5EF4-FFF2-40B4-BE49-F238E27FC236}">
                <a16:creationId xmlns:a16="http://schemas.microsoft.com/office/drawing/2014/main" id="{ACD9EA77-7350-498B-AC55-B0EA6B7638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Picture 16" descr="natures1%20(8)">
            <a:extLst>
              <a:ext uri="{FF2B5EF4-FFF2-40B4-BE49-F238E27FC236}">
                <a16:creationId xmlns:a16="http://schemas.microsoft.com/office/drawing/2014/main" id="{5A554E56-6816-4E5A-A8FB-984A7AF553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65467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3" name="Picture 17" descr="natures1%20(8)">
            <a:extLst>
              <a:ext uri="{FF2B5EF4-FFF2-40B4-BE49-F238E27FC236}">
                <a16:creationId xmlns:a16="http://schemas.microsoft.com/office/drawing/2014/main" id="{E92CCEB9-4EA4-462C-8D6F-AE36A48D53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Picture 18" descr="natures1%20(8)">
            <a:extLst>
              <a:ext uri="{FF2B5EF4-FFF2-40B4-BE49-F238E27FC236}">
                <a16:creationId xmlns:a16="http://schemas.microsoft.com/office/drawing/2014/main" id="{344BCDAC-E6E2-4C5A-9180-AE71F3849F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73087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19" descr="natures1%20(8)">
            <a:extLst>
              <a:ext uri="{FF2B5EF4-FFF2-40B4-BE49-F238E27FC236}">
                <a16:creationId xmlns:a16="http://schemas.microsoft.com/office/drawing/2014/main" id="{BA4C7247-2AC4-4B0E-B2E4-B7DA2A9B965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597525"/>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6" name="Picture 20" descr="natures1%20(8)">
            <a:extLst>
              <a:ext uri="{FF2B5EF4-FFF2-40B4-BE49-F238E27FC236}">
                <a16:creationId xmlns:a16="http://schemas.microsoft.com/office/drawing/2014/main" id="{00300580-1E1B-4BF1-85C0-165D6B9275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42607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7" name="Picture 21" descr="natures1%20(8)">
            <a:extLst>
              <a:ext uri="{FF2B5EF4-FFF2-40B4-BE49-F238E27FC236}">
                <a16:creationId xmlns:a16="http://schemas.microsoft.com/office/drawing/2014/main" id="{AE604139-2308-43FE-A483-3DCD299127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73087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8" name="Picture 22" descr="natures1%20(8)">
            <a:extLst>
              <a:ext uri="{FF2B5EF4-FFF2-40B4-BE49-F238E27FC236}">
                <a16:creationId xmlns:a16="http://schemas.microsoft.com/office/drawing/2014/main" id="{366FFEA7-57B6-434D-9E51-FE3F003BE4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7118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9" name="Picture 23" descr="natures1%20(8)">
            <a:extLst>
              <a:ext uri="{FF2B5EF4-FFF2-40B4-BE49-F238E27FC236}">
                <a16:creationId xmlns:a16="http://schemas.microsoft.com/office/drawing/2014/main" id="{BB51A91A-2559-4CF0-BE47-D37758650E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2165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0" name="Picture 24" descr="natures1%20(8)">
            <a:extLst>
              <a:ext uri="{FF2B5EF4-FFF2-40B4-BE49-F238E27FC236}">
                <a16:creationId xmlns:a16="http://schemas.microsoft.com/office/drawing/2014/main" id="{93868F98-D376-44E1-AF0B-22E7B29E6F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44512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1" name="Picture 25" descr="natures1%20(8)">
            <a:extLst>
              <a:ext uri="{FF2B5EF4-FFF2-40B4-BE49-F238E27FC236}">
                <a16:creationId xmlns:a16="http://schemas.microsoft.com/office/drawing/2014/main" id="{6A2D836E-9486-4CE4-A538-13AD3C79CD2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5883275"/>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2" name="Picture 26" descr="natures1%20(8)">
            <a:extLst>
              <a:ext uri="{FF2B5EF4-FFF2-40B4-BE49-F238E27FC236}">
                <a16:creationId xmlns:a16="http://schemas.microsoft.com/office/drawing/2014/main" id="{22D7E0A8-9660-485F-839F-41844508CDA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711825"/>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3" name="Picture 27" descr="natures1%20(8)">
            <a:extLst>
              <a:ext uri="{FF2B5EF4-FFF2-40B4-BE49-F238E27FC236}">
                <a16:creationId xmlns:a16="http://schemas.microsoft.com/office/drawing/2014/main" id="{2BFE847B-EF55-4E25-83F2-0891204F710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5995989"/>
            <a:ext cx="1460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4" name="Picture 28" descr="natures1%20(8)">
            <a:extLst>
              <a:ext uri="{FF2B5EF4-FFF2-40B4-BE49-F238E27FC236}">
                <a16:creationId xmlns:a16="http://schemas.microsoft.com/office/drawing/2014/main" id="{CDBBEE0B-F2E2-4410-83D7-079A7552A207}"/>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5824539"/>
            <a:ext cx="1460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5" name="Picture 29" descr="natures1%20(8)">
            <a:extLst>
              <a:ext uri="{FF2B5EF4-FFF2-40B4-BE49-F238E27FC236}">
                <a16:creationId xmlns:a16="http://schemas.microsoft.com/office/drawing/2014/main" id="{0126C03A-01BF-4E6B-9D0F-D9ACCF2A2E8A}"/>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730875"/>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6" name="Picture 30" descr="natures1%20(8)">
            <a:extLst>
              <a:ext uri="{FF2B5EF4-FFF2-40B4-BE49-F238E27FC236}">
                <a16:creationId xmlns:a16="http://schemas.microsoft.com/office/drawing/2014/main" id="{7064D4B9-81A7-4876-8478-3ACE0FC70E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35305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7" name="Picture 31" descr="natures1%20(8)">
            <a:extLst>
              <a:ext uri="{FF2B5EF4-FFF2-40B4-BE49-F238E27FC236}">
                <a16:creationId xmlns:a16="http://schemas.microsoft.com/office/drawing/2014/main" id="{96D7DBCD-0EF7-4223-9743-01CFEC0B33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69595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8" name="Picture 32" descr="natures1%20(8)">
            <a:extLst>
              <a:ext uri="{FF2B5EF4-FFF2-40B4-BE49-F238E27FC236}">
                <a16:creationId xmlns:a16="http://schemas.microsoft.com/office/drawing/2014/main" id="{2258CFA6-CE90-4234-80B1-C413E8ADF2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73087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9" name="Picture 33" descr="natures1%20(8)">
            <a:extLst>
              <a:ext uri="{FF2B5EF4-FFF2-40B4-BE49-F238E27FC236}">
                <a16:creationId xmlns:a16="http://schemas.microsoft.com/office/drawing/2014/main" id="{05C45758-F06C-4B5A-8839-3FD16A591F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58800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0" name="Picture 34" descr="natures1%20(8)">
            <a:extLst>
              <a:ext uri="{FF2B5EF4-FFF2-40B4-BE49-F238E27FC236}">
                <a16:creationId xmlns:a16="http://schemas.microsoft.com/office/drawing/2014/main" id="{01BB9929-4951-43EB-AB22-B6C3DA93DA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6737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1" name="Picture 35" descr="natures1%20(8)">
            <a:extLst>
              <a:ext uri="{FF2B5EF4-FFF2-40B4-BE49-F238E27FC236}">
                <a16:creationId xmlns:a16="http://schemas.microsoft.com/office/drawing/2014/main" id="{2A55DDB3-AC6D-41CE-91F5-D649EE29EB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58800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2" name="Picture 36" descr="natures1%20(8)">
            <a:extLst>
              <a:ext uri="{FF2B5EF4-FFF2-40B4-BE49-F238E27FC236}">
                <a16:creationId xmlns:a16="http://schemas.microsoft.com/office/drawing/2014/main" id="{42584F31-08F8-46E5-80FF-33B05748C6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45465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3" name="Picture 37" descr="natures1%20(8)">
            <a:extLst>
              <a:ext uri="{FF2B5EF4-FFF2-40B4-BE49-F238E27FC236}">
                <a16:creationId xmlns:a16="http://schemas.microsoft.com/office/drawing/2014/main" id="{7775C9E0-276A-42DC-8C55-EF37AD01A3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759450"/>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4" name="Picture 38" descr="natures1%20(8)">
            <a:extLst>
              <a:ext uri="{FF2B5EF4-FFF2-40B4-BE49-F238E27FC236}">
                <a16:creationId xmlns:a16="http://schemas.microsoft.com/office/drawing/2014/main" id="{A165DB6F-22E0-4380-B4C5-441CEE2371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24510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5" name="Picture 39" descr="natures1%20(8)">
            <a:extLst>
              <a:ext uri="{FF2B5EF4-FFF2-40B4-BE49-F238E27FC236}">
                <a16:creationId xmlns:a16="http://schemas.microsoft.com/office/drawing/2014/main" id="{F34E2B19-5394-4E0B-B371-298D54C6E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473700"/>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6" name="Picture 40" descr="natures1%20(8)">
            <a:extLst>
              <a:ext uri="{FF2B5EF4-FFF2-40B4-BE49-F238E27FC236}">
                <a16:creationId xmlns:a16="http://schemas.microsoft.com/office/drawing/2014/main" id="{DA5BE6AE-CAC6-427B-9E4B-BDE2ACF49D1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740400"/>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7" name="Picture 41" descr="natures1%20(8)">
            <a:extLst>
              <a:ext uri="{FF2B5EF4-FFF2-40B4-BE49-F238E27FC236}">
                <a16:creationId xmlns:a16="http://schemas.microsoft.com/office/drawing/2014/main" id="{3BCF7E6B-8BA7-4456-8717-45C6D1BDD63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645150"/>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8" name="Picture 42" descr="natures1%20(8)">
            <a:extLst>
              <a:ext uri="{FF2B5EF4-FFF2-40B4-BE49-F238E27FC236}">
                <a16:creationId xmlns:a16="http://schemas.microsoft.com/office/drawing/2014/main" id="{AD0547F1-6C44-448C-BD8B-CC5B8B4FF63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024564"/>
            <a:ext cx="1460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9" name="Picture 43" descr="nature%20(49)">
            <a:extLst>
              <a:ext uri="{FF2B5EF4-FFF2-40B4-BE49-F238E27FC236}">
                <a16:creationId xmlns:a16="http://schemas.microsoft.com/office/drawing/2014/main" id="{58CFB04B-F368-41DB-B059-1294FD8A539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58451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0" name="Picture 44" descr="nature%20(49)">
            <a:extLst>
              <a:ext uri="{FF2B5EF4-FFF2-40B4-BE49-F238E27FC236}">
                <a16:creationId xmlns:a16="http://schemas.microsoft.com/office/drawing/2014/main" id="{9095D09C-B503-4BA9-A91C-6740C3D37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57880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1" name="Picture 45" descr="nature%20(49)">
            <a:extLst>
              <a:ext uri="{FF2B5EF4-FFF2-40B4-BE49-F238E27FC236}">
                <a16:creationId xmlns:a16="http://schemas.microsoft.com/office/drawing/2014/main" id="{98020E2F-0AA5-47FF-A7E3-E80A5A40F88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59023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2" name="Picture 46" descr="nature%20(49)">
            <a:extLst>
              <a:ext uri="{FF2B5EF4-FFF2-40B4-BE49-F238E27FC236}">
                <a16:creationId xmlns:a16="http://schemas.microsoft.com/office/drawing/2014/main" id="{FF3EA601-25D0-4A55-9A10-A3AF54068B1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5594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3" name="Picture 47" descr="nature%20(49)">
            <a:extLst>
              <a:ext uri="{FF2B5EF4-FFF2-40B4-BE49-F238E27FC236}">
                <a16:creationId xmlns:a16="http://schemas.microsoft.com/office/drawing/2014/main" id="{9C7CE90E-DAEA-420F-ABC6-23567D8C6F2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58451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4" name="Picture 48" descr="nature%20(49)">
            <a:extLst>
              <a:ext uri="{FF2B5EF4-FFF2-40B4-BE49-F238E27FC236}">
                <a16:creationId xmlns:a16="http://schemas.microsoft.com/office/drawing/2014/main" id="{6A3E78E9-BECC-4765-8CB5-F692C53DB99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58451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5" name="Picture 49" descr="nature%20(49)">
            <a:extLst>
              <a:ext uri="{FF2B5EF4-FFF2-40B4-BE49-F238E27FC236}">
                <a16:creationId xmlns:a16="http://schemas.microsoft.com/office/drawing/2014/main" id="{27650F04-F864-4059-99A2-A5C1D6BCEF4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57880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6" name="Picture 50" descr="nature%20(49)">
            <a:extLst>
              <a:ext uri="{FF2B5EF4-FFF2-40B4-BE49-F238E27FC236}">
                <a16:creationId xmlns:a16="http://schemas.microsoft.com/office/drawing/2014/main" id="{3D54701D-6D97-4E38-A117-4F28E1D2F8B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4781550"/>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7" name="Picture 51" descr="nature%20(49)">
            <a:extLst>
              <a:ext uri="{FF2B5EF4-FFF2-40B4-BE49-F238E27FC236}">
                <a16:creationId xmlns:a16="http://schemas.microsoft.com/office/drawing/2014/main" id="{65DC1441-17F9-48D0-8AAC-77D279B818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57880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8" name="Picture 52" descr="cartoon1%20(4)">
            <a:extLst>
              <a:ext uri="{FF2B5EF4-FFF2-40B4-BE49-F238E27FC236}">
                <a16:creationId xmlns:a16="http://schemas.microsoft.com/office/drawing/2014/main" id="{848B3569-ED8A-4DBC-A0D9-3453523CF8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181601"/>
            <a:ext cx="7429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9" name="Picture 53" descr="nature%20(49)">
            <a:extLst>
              <a:ext uri="{FF2B5EF4-FFF2-40B4-BE49-F238E27FC236}">
                <a16:creationId xmlns:a16="http://schemas.microsoft.com/office/drawing/2014/main" id="{055E25E6-CD7B-4D94-8755-067166ECC15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590232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0" name="Picture 54" descr="nature%20(49)">
            <a:extLst>
              <a:ext uri="{FF2B5EF4-FFF2-40B4-BE49-F238E27FC236}">
                <a16:creationId xmlns:a16="http://schemas.microsoft.com/office/drawing/2014/main" id="{F05C1843-CADE-4C03-8928-3A1AB53825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57880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1" name="Picture 55" descr="nature%20(49)">
            <a:extLst>
              <a:ext uri="{FF2B5EF4-FFF2-40B4-BE49-F238E27FC236}">
                <a16:creationId xmlns:a16="http://schemas.microsoft.com/office/drawing/2014/main" id="{52353766-4776-4DFD-958C-13BF7E43B4F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57880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2" name="Picture 56" descr="nature%20(49)">
            <a:extLst>
              <a:ext uri="{FF2B5EF4-FFF2-40B4-BE49-F238E27FC236}">
                <a16:creationId xmlns:a16="http://schemas.microsoft.com/office/drawing/2014/main" id="{BD2F7FBB-F655-45DC-AB71-9CED19CF2EA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5924550"/>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3" name="Picture 57" descr="natures1%20(8)">
            <a:extLst>
              <a:ext uri="{FF2B5EF4-FFF2-40B4-BE49-F238E27FC236}">
                <a16:creationId xmlns:a16="http://schemas.microsoft.com/office/drawing/2014/main" id="{DF696907-7328-4E47-9F08-405A29F060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584517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4" name="Picture 58" descr="natures1%20(8)">
            <a:extLst>
              <a:ext uri="{FF2B5EF4-FFF2-40B4-BE49-F238E27FC236}">
                <a16:creationId xmlns:a16="http://schemas.microsoft.com/office/drawing/2014/main" id="{26136DFB-7B2C-4A62-86C6-73C99F496F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57880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5" name="Picture 59" descr="natures1%20(8)">
            <a:extLst>
              <a:ext uri="{FF2B5EF4-FFF2-40B4-BE49-F238E27FC236}">
                <a16:creationId xmlns:a16="http://schemas.microsoft.com/office/drawing/2014/main" id="{0449DF61-3B53-4580-91E8-A838A2BDD0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559425"/>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6" name="Picture 60" descr="natures1%20(8)">
            <a:extLst>
              <a:ext uri="{FF2B5EF4-FFF2-40B4-BE49-F238E27FC236}">
                <a16:creationId xmlns:a16="http://schemas.microsoft.com/office/drawing/2014/main" id="{71E71CB5-7FB8-4B1F-8AD0-3D94A7F0846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5845175"/>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7" name="Picture 61" descr="natures1%20(8)">
            <a:extLst>
              <a:ext uri="{FF2B5EF4-FFF2-40B4-BE49-F238E27FC236}">
                <a16:creationId xmlns:a16="http://schemas.microsoft.com/office/drawing/2014/main" id="{B7A7D0AA-7752-424C-8EAD-8FFE1D8A95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5816600"/>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8" name="Picture 20" descr="Entertainment-02-june">
            <a:hlinkClick r:id="" action="ppaction://noaction">
              <a:snd r:embed="rId8" name="applause.wav"/>
            </a:hlinkClick>
            <a:extLst>
              <a:ext uri="{FF2B5EF4-FFF2-40B4-BE49-F238E27FC236}">
                <a16:creationId xmlns:a16="http://schemas.microsoft.com/office/drawing/2014/main" id="{E8EDACB2-A541-44DB-AE9F-011E29CAAF5F}"/>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58451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9" name="Picture 63" descr="nature%20(49)">
            <a:extLst>
              <a:ext uri="{FF2B5EF4-FFF2-40B4-BE49-F238E27FC236}">
                <a16:creationId xmlns:a16="http://schemas.microsoft.com/office/drawing/2014/main" id="{5501A69C-6289-4571-8966-1F5DE8F5331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5594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0" name="Picture 64" descr="nature%20(49)">
            <a:extLst>
              <a:ext uri="{FF2B5EF4-FFF2-40B4-BE49-F238E27FC236}">
                <a16:creationId xmlns:a16="http://schemas.microsoft.com/office/drawing/2014/main" id="{3F5B17EE-30B4-4CBE-BE7C-CA6B57A2969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58451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1" name="Picture 65" descr="nature%20(49)">
            <a:extLst>
              <a:ext uri="{FF2B5EF4-FFF2-40B4-BE49-F238E27FC236}">
                <a16:creationId xmlns:a16="http://schemas.microsoft.com/office/drawing/2014/main" id="{A3C37CE2-BA8A-487D-BA2D-A2A3178483D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810250"/>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2" name="Picture 66" descr="nature%20(49)">
            <a:extLst>
              <a:ext uri="{FF2B5EF4-FFF2-40B4-BE49-F238E27FC236}">
                <a16:creationId xmlns:a16="http://schemas.microsoft.com/office/drawing/2014/main" id="{AA70A69E-A588-42BD-88D1-C27DE76CC38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181600"/>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3" name="Picture 67" descr="nature%20(49)">
            <a:extLst>
              <a:ext uri="{FF2B5EF4-FFF2-40B4-BE49-F238E27FC236}">
                <a16:creationId xmlns:a16="http://schemas.microsoft.com/office/drawing/2014/main" id="{48AB9465-D66D-4993-B5F8-F0928CE738E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1488" y="5924550"/>
            <a:ext cx="425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24" name="Text Box 70">
            <a:extLst>
              <a:ext uri="{FF2B5EF4-FFF2-40B4-BE49-F238E27FC236}">
                <a16:creationId xmlns:a16="http://schemas.microsoft.com/office/drawing/2014/main" id="{0DE0A498-11F3-4DBA-B4F7-8546DDEF035C}"/>
              </a:ext>
            </a:extLst>
          </p:cNvPr>
          <p:cNvSpPr txBox="1">
            <a:spLocks noChangeArrowheads="1"/>
          </p:cNvSpPr>
          <p:nvPr/>
        </p:nvSpPr>
        <p:spPr bwMode="auto">
          <a:xfrm>
            <a:off x="3290888" y="260351"/>
            <a:ext cx="735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a:solidFill>
                  <a:srgbClr val="000000"/>
                </a:solidFill>
                <a:latin typeface="Times New Roman" panose="02020603050405020304" pitchFamily="18" charset="0"/>
                <a:cs typeface="Times New Roman" panose="02020603050405020304" pitchFamily="18" charset="0"/>
              </a:rPr>
              <a:t>Câu chuyện kể về lời ước của ai ?</a:t>
            </a:r>
            <a:endParaRPr lang="vi-VN" altLang="en-US" sz="4000">
              <a:solidFill>
                <a:srgbClr val="000000"/>
              </a:solidFill>
              <a:latin typeface="Times New Roman" panose="02020603050405020304" pitchFamily="18" charset="0"/>
              <a:cs typeface="Times New Roman" panose="02020603050405020304" pitchFamily="18" charset="0"/>
            </a:endParaRPr>
          </a:p>
        </p:txBody>
      </p:sp>
      <p:sp>
        <p:nvSpPr>
          <p:cNvPr id="70725" name="Text Box 70">
            <a:extLst>
              <a:ext uri="{FF2B5EF4-FFF2-40B4-BE49-F238E27FC236}">
                <a16:creationId xmlns:a16="http://schemas.microsoft.com/office/drawing/2014/main" id="{7AD4EDF2-B75C-4CC2-9EE5-935589511BE8}"/>
              </a:ext>
            </a:extLst>
          </p:cNvPr>
          <p:cNvSpPr txBox="1">
            <a:spLocks noChangeArrowheads="1"/>
          </p:cNvSpPr>
          <p:nvPr/>
        </p:nvSpPr>
        <p:spPr bwMode="auto">
          <a:xfrm>
            <a:off x="2611438" y="1895475"/>
            <a:ext cx="73517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a:solidFill>
                  <a:srgbClr val="000000"/>
                </a:solidFill>
                <a:latin typeface="Times New Roman" panose="02020603050405020304" pitchFamily="18" charset="0"/>
                <a:cs typeface="Times New Roman" panose="02020603050405020304" pitchFamily="18" charset="0"/>
              </a:rPr>
              <a:t>Chị Ngàn là người như thế nào ?</a:t>
            </a:r>
            <a:endParaRPr lang="vi-VN" altLang="en-US" sz="4000">
              <a:solidFill>
                <a:srgbClr val="000000"/>
              </a:solidFill>
              <a:latin typeface="Times New Roman" panose="02020603050405020304" pitchFamily="18" charset="0"/>
              <a:cs typeface="Times New Roman" panose="02020603050405020304" pitchFamily="18" charset="0"/>
            </a:endParaRPr>
          </a:p>
        </p:txBody>
      </p:sp>
      <p:sp>
        <p:nvSpPr>
          <p:cNvPr id="70" name="Text Box 70">
            <a:extLst>
              <a:ext uri="{FF2B5EF4-FFF2-40B4-BE49-F238E27FC236}">
                <a16:creationId xmlns:a16="http://schemas.microsoft.com/office/drawing/2014/main" id="{7902BE3D-1C98-4C52-A5F8-9641BEDE111A}"/>
              </a:ext>
            </a:extLst>
          </p:cNvPr>
          <p:cNvSpPr txBox="1">
            <a:spLocks noChangeArrowheads="1"/>
          </p:cNvSpPr>
          <p:nvPr/>
        </p:nvSpPr>
        <p:spPr bwMode="auto">
          <a:xfrm>
            <a:off x="3511551" y="1073151"/>
            <a:ext cx="2703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Chị Ngàn</a:t>
            </a:r>
            <a:endParaRPr lang="vi-VN" altLang="en-US" sz="4000" b="1">
              <a:solidFill>
                <a:srgbClr val="0000FF"/>
              </a:solidFill>
              <a:latin typeface="Times New Roman" panose="02020603050405020304" pitchFamily="18" charset="0"/>
              <a:cs typeface="Times New Roman" panose="02020603050405020304" pitchFamily="18" charset="0"/>
            </a:endParaRPr>
          </a:p>
        </p:txBody>
      </p:sp>
      <p:sp>
        <p:nvSpPr>
          <p:cNvPr id="72" name="Text Box 70">
            <a:extLst>
              <a:ext uri="{FF2B5EF4-FFF2-40B4-BE49-F238E27FC236}">
                <a16:creationId xmlns:a16="http://schemas.microsoft.com/office/drawing/2014/main" id="{26FF2E86-9A41-41EF-AFEF-A584787DA440}"/>
              </a:ext>
            </a:extLst>
          </p:cNvPr>
          <p:cNvSpPr txBox="1">
            <a:spLocks noChangeArrowheads="1"/>
          </p:cNvSpPr>
          <p:nvPr/>
        </p:nvSpPr>
        <p:spPr bwMode="auto">
          <a:xfrm>
            <a:off x="2058988" y="2760664"/>
            <a:ext cx="8456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Chị đẹp người, đẹp nết nhưng bị mù.</a:t>
            </a:r>
            <a:endParaRPr lang="vi-VN" altLang="en-US" sz="4000"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1000"/>
                                        <p:tgtEl>
                                          <p:spTgt spid="72"/>
                                        </p:tgtEl>
                                      </p:cBhvr>
                                    </p:animEffect>
                                    <p:anim calcmode="lin" valueType="num">
                                      <p:cBhvr>
                                        <p:cTn id="15" dur="1000" fill="hold"/>
                                        <p:tgtEl>
                                          <p:spTgt spid="72"/>
                                        </p:tgtEl>
                                        <p:attrNameLst>
                                          <p:attrName>ppt_x</p:attrName>
                                        </p:attrNameLst>
                                      </p:cBhvr>
                                      <p:tavLst>
                                        <p:tav tm="0">
                                          <p:val>
                                            <p:strVal val="#ppt_x"/>
                                          </p:val>
                                        </p:tav>
                                        <p:tav tm="100000">
                                          <p:val>
                                            <p:strVal val="#ppt_x"/>
                                          </p:val>
                                        </p:tav>
                                      </p:tavLst>
                                    </p:anim>
                                    <p:anim calcmode="lin" valueType="num">
                                      <p:cBhvr>
                                        <p:cTn id="1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54979"/>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9" presetClass="emph" presetSubtype="0" nodeType="withEffect">
                                  <p:stCondLst>
                                    <p:cond delay="0"/>
                                  </p:stCondLst>
                                  <p:childTnLst>
                                    <p:set>
                                      <p:cBhvr rctx="PPT">
                                        <p:cTn id="21" dur="indefinite"/>
                                        <p:tgtEl>
                                          <p:spTgt spid="254979"/>
                                        </p:tgtEl>
                                        <p:attrNameLst>
                                          <p:attrName>style.opacity</p:attrName>
                                        </p:attrNameLst>
                                      </p:cBhvr>
                                      <p:to>
                                        <p:strVal val="0.25"/>
                                      </p:to>
                                    </p:set>
                                    <p:animEffect filter="image" prLst="opacity: 0.25">
                                      <p:cBhvr rctx="IE">
                                        <p:cTn id="22" dur="indefinite"/>
                                        <p:tgtEl>
                                          <p:spTgt spid="254979"/>
                                        </p:tgtEl>
                                      </p:cBhvr>
                                    </p:animEffect>
                                  </p:childTnLst>
                                </p:cTn>
                              </p:par>
                            </p:childTnLst>
                          </p:cTn>
                        </p:par>
                      </p:childTnLst>
                    </p:cTn>
                  </p:par>
                </p:childTnLst>
              </p:cTn>
              <p:nextCondLst>
                <p:cond evt="onClick" delay="0">
                  <p:tgtEl>
                    <p:spTgt spid="254979"/>
                  </p:tgtEl>
                </p:cond>
              </p:nextCondLst>
            </p:seq>
            <p:seq concurrent="1" nextAc="seek">
              <p:cTn id="23" restart="whenNotActive" fill="hold" evtFilter="cancelBubble" nodeType="interactiveSeq">
                <p:stCondLst>
                  <p:cond evt="onClick" delay="0">
                    <p:tgtEl>
                      <p:spTgt spid="25498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nodeType="withEffect">
                                  <p:stCondLst>
                                    <p:cond delay="0"/>
                                  </p:stCondLst>
                                  <p:childTnLst>
                                    <p:set>
                                      <p:cBhvr rctx="PPT">
                                        <p:cTn id="27" dur="indefinite"/>
                                        <p:tgtEl>
                                          <p:spTgt spid="254980"/>
                                        </p:tgtEl>
                                        <p:attrNameLst>
                                          <p:attrName>style.opacity</p:attrName>
                                        </p:attrNameLst>
                                      </p:cBhvr>
                                      <p:to>
                                        <p:strVal val="0.25"/>
                                      </p:to>
                                    </p:set>
                                    <p:animEffect filter="image" prLst="opacity: 0.25">
                                      <p:cBhvr rctx="IE">
                                        <p:cTn id="28" dur="indefinite"/>
                                        <p:tgtEl>
                                          <p:spTgt spid="254980"/>
                                        </p:tgtEl>
                                      </p:cBhvr>
                                    </p:animEffect>
                                  </p:childTnLst>
                                </p:cTn>
                              </p:par>
                            </p:childTnLst>
                          </p:cTn>
                        </p:par>
                      </p:childTnLst>
                    </p:cTn>
                  </p:par>
                </p:childTnLst>
              </p:cTn>
              <p:nextCondLst>
                <p:cond evt="onClick" delay="0">
                  <p:tgtEl>
                    <p:spTgt spid="254980"/>
                  </p:tgtEl>
                </p:cond>
              </p:nextCondLst>
            </p:seq>
            <p:seq concurrent="1" nextAc="seek">
              <p:cTn id="29" restart="whenNotActive" fill="hold" evtFilter="cancelBubble" nodeType="interactiveSeq">
                <p:stCondLst>
                  <p:cond evt="onClick" delay="0">
                    <p:tgtEl>
                      <p:spTgt spid="25498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9" presetClass="emph" presetSubtype="0" nodeType="withEffect">
                                  <p:stCondLst>
                                    <p:cond delay="0"/>
                                  </p:stCondLst>
                                  <p:childTnLst>
                                    <p:set>
                                      <p:cBhvr rctx="PPT">
                                        <p:cTn id="33" dur="indefinite"/>
                                        <p:tgtEl>
                                          <p:spTgt spid="254981"/>
                                        </p:tgtEl>
                                        <p:attrNameLst>
                                          <p:attrName>style.opacity</p:attrName>
                                        </p:attrNameLst>
                                      </p:cBhvr>
                                      <p:to>
                                        <p:strVal val="0.25"/>
                                      </p:to>
                                    </p:set>
                                    <p:animEffect filter="image" prLst="opacity: 0.25">
                                      <p:cBhvr rctx="IE">
                                        <p:cTn id="34" dur="indefinite"/>
                                        <p:tgtEl>
                                          <p:spTgt spid="254981"/>
                                        </p:tgtEl>
                                      </p:cBhvr>
                                    </p:animEffect>
                                  </p:childTnLst>
                                </p:cTn>
                              </p:par>
                            </p:childTnLst>
                          </p:cTn>
                        </p:par>
                      </p:childTnLst>
                    </p:cTn>
                  </p:par>
                </p:childTnLst>
              </p:cTn>
              <p:nextCondLst>
                <p:cond evt="onClick" delay="0">
                  <p:tgtEl>
                    <p:spTgt spid="254981"/>
                  </p:tgtEl>
                </p:cond>
              </p:nextCondLst>
            </p:seq>
          </p:childTnLst>
        </p:cTn>
      </p:par>
    </p:tnLst>
    <p:bldLst>
      <p:bldP spid="70"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2ADF2D6-29E2-4AA1-BB99-DD8AABB4904B}"/>
              </a:ext>
            </a:extLst>
          </p:cNvPr>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9BD23C02-62A4-4C36-882E-A577C18DC29E}"/>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ADB38D60-A996-4C69-A54A-ADD5ACFBDFF9}"/>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80C0488A-0072-403E-A18F-0582EA61F6DF}"/>
              </a:ext>
            </a:extLst>
          </p:cNvPr>
          <p:cNvSpPr>
            <a:spLocks noChangeArrowheads="1"/>
          </p:cNvSpPr>
          <p:nvPr/>
        </p:nvSpPr>
        <p:spPr bwMode="auto">
          <a:xfrm rot="17972529">
            <a:off x="2223295" y="646907"/>
            <a:ext cx="671512" cy="581025"/>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1686" name="Picture 6" descr="cartoon1%20(4)">
            <a:extLst>
              <a:ext uri="{FF2B5EF4-FFF2-40B4-BE49-F238E27FC236}">
                <a16:creationId xmlns:a16="http://schemas.microsoft.com/office/drawing/2014/main" id="{49AFD518-ABDA-4DFF-86F8-333BFB0614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02414" y="5907088"/>
            <a:ext cx="8413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descr="natures1%20(8)">
            <a:extLst>
              <a:ext uri="{FF2B5EF4-FFF2-40B4-BE49-F238E27FC236}">
                <a16:creationId xmlns:a16="http://schemas.microsoft.com/office/drawing/2014/main" id="{35B4F98B-9131-46AD-AC44-1DD2B656AB6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200" y="63071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descr="chat10">
            <a:extLst>
              <a:ext uri="{FF2B5EF4-FFF2-40B4-BE49-F238E27FC236}">
                <a16:creationId xmlns:a16="http://schemas.microsoft.com/office/drawing/2014/main" id="{11D8DDBC-6955-4167-B305-E2D379D360B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664" y="5907088"/>
            <a:ext cx="600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9" descr="natures1%20(8)">
            <a:extLst>
              <a:ext uri="{FF2B5EF4-FFF2-40B4-BE49-F238E27FC236}">
                <a16:creationId xmlns:a16="http://schemas.microsoft.com/office/drawing/2014/main" id="{675E1DB0-B5CD-4970-8E17-76E7946825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10" descr="natures1%20(8)">
            <a:extLst>
              <a:ext uri="{FF2B5EF4-FFF2-40B4-BE49-F238E27FC236}">
                <a16:creationId xmlns:a16="http://schemas.microsoft.com/office/drawing/2014/main" id="{FC45216F-DB69-47A4-A52E-A906ED1DE7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1" descr="natures1%20(8)">
            <a:extLst>
              <a:ext uri="{FF2B5EF4-FFF2-40B4-BE49-F238E27FC236}">
                <a16:creationId xmlns:a16="http://schemas.microsoft.com/office/drawing/2014/main" id="{85EB1049-DDD1-4579-931F-0A380E53FA7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2" descr="natures1%20(8)">
            <a:extLst>
              <a:ext uri="{FF2B5EF4-FFF2-40B4-BE49-F238E27FC236}">
                <a16:creationId xmlns:a16="http://schemas.microsoft.com/office/drawing/2014/main" id="{480B827C-355B-4CBA-99B4-C5A5A54EC6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82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13" descr="natures1%20(8)">
            <a:extLst>
              <a:ext uri="{FF2B5EF4-FFF2-40B4-BE49-F238E27FC236}">
                <a16:creationId xmlns:a16="http://schemas.microsoft.com/office/drawing/2014/main" id="{6B370ADA-5C6F-46F1-B54D-71F1B93E4C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14" descr="natures1%20(8)">
            <a:extLst>
              <a:ext uri="{FF2B5EF4-FFF2-40B4-BE49-F238E27FC236}">
                <a16:creationId xmlns:a16="http://schemas.microsoft.com/office/drawing/2014/main" id="{C58644C3-A049-463A-8EBA-E1A5BAD0C0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15" descr="natures1%20(8)">
            <a:extLst>
              <a:ext uri="{FF2B5EF4-FFF2-40B4-BE49-F238E27FC236}">
                <a16:creationId xmlns:a16="http://schemas.microsoft.com/office/drawing/2014/main" id="{49EA7C99-27DA-4D2A-984D-C9AEC8E2ED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Picture 16" descr="natures1%20(8)">
            <a:extLst>
              <a:ext uri="{FF2B5EF4-FFF2-40B4-BE49-F238E27FC236}">
                <a16:creationId xmlns:a16="http://schemas.microsoft.com/office/drawing/2014/main" id="{A8FBAA48-B0DD-4C26-ADC4-227D915478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17" descr="natures1%20(8)">
            <a:extLst>
              <a:ext uri="{FF2B5EF4-FFF2-40B4-BE49-F238E27FC236}">
                <a16:creationId xmlns:a16="http://schemas.microsoft.com/office/drawing/2014/main" id="{30A2F5FD-3466-4D02-A6C4-C2AE0CFAEA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78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18" descr="natures1%20(8)">
            <a:extLst>
              <a:ext uri="{FF2B5EF4-FFF2-40B4-BE49-F238E27FC236}">
                <a16:creationId xmlns:a16="http://schemas.microsoft.com/office/drawing/2014/main" id="{03C774FC-747D-4DE1-B21C-53F68847F7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4251" y="64214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19" descr="natures1%20(8)">
            <a:extLst>
              <a:ext uri="{FF2B5EF4-FFF2-40B4-BE49-F238E27FC236}">
                <a16:creationId xmlns:a16="http://schemas.microsoft.com/office/drawing/2014/main" id="{B4419A2C-D094-4988-A12D-A94E2916B2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9851" y="62880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20" descr="natures1%20(8)">
            <a:extLst>
              <a:ext uri="{FF2B5EF4-FFF2-40B4-BE49-F238E27FC236}">
                <a16:creationId xmlns:a16="http://schemas.microsoft.com/office/drawing/2014/main" id="{9DCDBDE8-18A8-49CB-A9F0-DB98D0A10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61166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21" descr="natures1%20(8)">
            <a:extLst>
              <a:ext uri="{FF2B5EF4-FFF2-40B4-BE49-F238E27FC236}">
                <a16:creationId xmlns:a16="http://schemas.microsoft.com/office/drawing/2014/main" id="{087B0C47-58DA-49AE-B95B-E116CB4FB7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901" y="63007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22" descr="natures1%20(8)">
            <a:extLst>
              <a:ext uri="{FF2B5EF4-FFF2-40B4-BE49-F238E27FC236}">
                <a16:creationId xmlns:a16="http://schemas.microsoft.com/office/drawing/2014/main" id="{541ACDD9-97E6-44DC-936A-282BF9A4AB7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6327775"/>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Picture 23" descr="natures1%20(8)">
            <a:extLst>
              <a:ext uri="{FF2B5EF4-FFF2-40B4-BE49-F238E27FC236}">
                <a16:creationId xmlns:a16="http://schemas.microsoft.com/office/drawing/2014/main" id="{0E155FC8-91D6-4EB9-B11C-07BA6D03A6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59070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4" name="Picture 24" descr="natures1%20(8)">
            <a:extLst>
              <a:ext uri="{FF2B5EF4-FFF2-40B4-BE49-F238E27FC236}">
                <a16:creationId xmlns:a16="http://schemas.microsoft.com/office/drawing/2014/main" id="{8D553376-7D20-4704-85B6-57CCA96007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51551" y="61356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5" name="Picture 25" descr="natures1%20(8)">
            <a:extLst>
              <a:ext uri="{FF2B5EF4-FFF2-40B4-BE49-F238E27FC236}">
                <a16:creationId xmlns:a16="http://schemas.microsoft.com/office/drawing/2014/main" id="{115567C2-759A-4541-B0A2-8FD712030F1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263" y="65166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6" name="Picture 26" descr="natures1%20(8)">
            <a:extLst>
              <a:ext uri="{FF2B5EF4-FFF2-40B4-BE49-F238E27FC236}">
                <a16:creationId xmlns:a16="http://schemas.microsoft.com/office/drawing/2014/main" id="{905D62B1-C9FB-4289-83E0-59DC9039086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3" y="64023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7" name="Picture 27" descr="natures1%20(8)">
            <a:extLst>
              <a:ext uri="{FF2B5EF4-FFF2-40B4-BE49-F238E27FC236}">
                <a16:creationId xmlns:a16="http://schemas.microsoft.com/office/drawing/2014/main" id="{994C4493-519C-480D-A666-B4FF9E37B59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25" y="6686550"/>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8" name="Picture 28" descr="natures1%20(8)">
            <a:extLst>
              <a:ext uri="{FF2B5EF4-FFF2-40B4-BE49-F238E27FC236}">
                <a16:creationId xmlns:a16="http://schemas.microsoft.com/office/drawing/2014/main" id="{1251FB81-0FDD-4360-AC78-66829907612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5475" y="6515100"/>
            <a:ext cx="14605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9" name="Picture 29" descr="natures1%20(8)">
            <a:extLst>
              <a:ext uri="{FF2B5EF4-FFF2-40B4-BE49-F238E27FC236}">
                <a16:creationId xmlns:a16="http://schemas.microsoft.com/office/drawing/2014/main" id="{B5DE376D-D40E-4DDF-87A9-9C9CA19EF266}"/>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463" y="642143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0" name="Picture 30" descr="natures1%20(8)">
            <a:extLst>
              <a:ext uri="{FF2B5EF4-FFF2-40B4-BE49-F238E27FC236}">
                <a16:creationId xmlns:a16="http://schemas.microsoft.com/office/drawing/2014/main" id="{291D1683-2ECC-4B41-A523-855BE14396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544638" y="60785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1" name="Picture 31" descr="natures1%20(8)">
            <a:extLst>
              <a:ext uri="{FF2B5EF4-FFF2-40B4-BE49-F238E27FC236}">
                <a16:creationId xmlns:a16="http://schemas.microsoft.com/office/drawing/2014/main" id="{6EDFCD0B-726B-4848-AE6A-F630992A33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497013" y="6421438"/>
            <a:ext cx="43815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2" name="Picture 32" descr="natures1%20(8)">
            <a:extLst>
              <a:ext uri="{FF2B5EF4-FFF2-40B4-BE49-F238E27FC236}">
                <a16:creationId xmlns:a16="http://schemas.microsoft.com/office/drawing/2014/main" id="{DA23043B-4E2F-4CA3-BEA4-FB20E1EA85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201863" y="64214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3" name="Picture 33" descr="natures1%20(8)">
            <a:extLst>
              <a:ext uri="{FF2B5EF4-FFF2-40B4-BE49-F238E27FC236}">
                <a16:creationId xmlns:a16="http://schemas.microsoft.com/office/drawing/2014/main" id="{7291D99B-E5E0-4BFD-AC81-F04E3C6FC9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60191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4" name="Picture 34" descr="natures1%20(8)">
            <a:extLst>
              <a:ext uri="{FF2B5EF4-FFF2-40B4-BE49-F238E27FC236}">
                <a16:creationId xmlns:a16="http://schemas.microsoft.com/office/drawing/2014/main" id="{950F1DB2-88D6-40BB-AAE7-384F24AD176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344863" y="63642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5" name="Picture 35" descr="natures1%20(8)">
            <a:extLst>
              <a:ext uri="{FF2B5EF4-FFF2-40B4-BE49-F238E27FC236}">
                <a16:creationId xmlns:a16="http://schemas.microsoft.com/office/drawing/2014/main" id="{2813F420-92B0-474A-A2A7-7FDB2A7F85A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80206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6" name="Picture 36" descr="natures1%20(8)">
            <a:extLst>
              <a:ext uri="{FF2B5EF4-FFF2-40B4-BE49-F238E27FC236}">
                <a16:creationId xmlns:a16="http://schemas.microsoft.com/office/drawing/2014/main" id="{42D292C6-EB2F-406A-A81F-7615CC812D7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316413" y="61452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7" name="Picture 37" descr="natures1%20(8)">
            <a:extLst>
              <a:ext uri="{FF2B5EF4-FFF2-40B4-BE49-F238E27FC236}">
                <a16:creationId xmlns:a16="http://schemas.microsoft.com/office/drawing/2014/main" id="{0D3B7B6C-9777-484A-B7EC-B4FCD4C2B6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737101" y="6323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8" name="Picture 38" descr="natures1%20(8)">
            <a:extLst>
              <a:ext uri="{FF2B5EF4-FFF2-40B4-BE49-F238E27FC236}">
                <a16:creationId xmlns:a16="http://schemas.microsoft.com/office/drawing/2014/main" id="{A23335D5-7995-48B3-B82B-E2EBA50EE0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08476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9" name="Picture 39" descr="natures1%20(8)">
            <a:extLst>
              <a:ext uri="{FF2B5EF4-FFF2-40B4-BE49-F238E27FC236}">
                <a16:creationId xmlns:a16="http://schemas.microsoft.com/office/drawing/2014/main" id="{85F3D981-C550-45BE-982E-AC5BA8F774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365751" y="61642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0" name="Picture 40" descr="natures1%20(8)">
            <a:extLst>
              <a:ext uri="{FF2B5EF4-FFF2-40B4-BE49-F238E27FC236}">
                <a16:creationId xmlns:a16="http://schemas.microsoft.com/office/drawing/2014/main" id="{951F08E6-3813-4B6A-A140-2D95E5AC4E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713413" y="64309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1" name="Picture 41" descr="natures1%20(8)">
            <a:extLst>
              <a:ext uri="{FF2B5EF4-FFF2-40B4-BE49-F238E27FC236}">
                <a16:creationId xmlns:a16="http://schemas.microsoft.com/office/drawing/2014/main" id="{412BC885-2186-4F53-B30B-6A1A4181570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94400" y="63357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2" name="Picture 42" descr="natures1%20(8)">
            <a:extLst>
              <a:ext uri="{FF2B5EF4-FFF2-40B4-BE49-F238E27FC236}">
                <a16:creationId xmlns:a16="http://schemas.microsoft.com/office/drawing/2014/main" id="{ED2B2150-FEAF-422B-8B42-D4A8702551C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435725" y="6715125"/>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3" name="Picture 43" descr="nature%20(49)">
            <a:extLst>
              <a:ext uri="{FF2B5EF4-FFF2-40B4-BE49-F238E27FC236}">
                <a16:creationId xmlns:a16="http://schemas.microsoft.com/office/drawing/2014/main" id="{7D81E62C-A5B2-4BC7-A781-B096689BED9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4916488" y="62372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4" name="Picture 44" descr="nature%20(49)">
            <a:extLst>
              <a:ext uri="{FF2B5EF4-FFF2-40B4-BE49-F238E27FC236}">
                <a16:creationId xmlns:a16="http://schemas.microsoft.com/office/drawing/2014/main" id="{8A205211-4271-4D27-A50B-3E3A276F815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463" y="62642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5" name="Picture 45" descr="nature%20(49)">
            <a:extLst>
              <a:ext uri="{FF2B5EF4-FFF2-40B4-BE49-F238E27FC236}">
                <a16:creationId xmlns:a16="http://schemas.microsoft.com/office/drawing/2014/main" id="{69B74F54-7E10-4761-A56A-04D07648284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763" y="63785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6" name="Picture 46" descr="nature%20(49)">
            <a:extLst>
              <a:ext uri="{FF2B5EF4-FFF2-40B4-BE49-F238E27FC236}">
                <a16:creationId xmlns:a16="http://schemas.microsoft.com/office/drawing/2014/main" id="{CEB95A17-8496-4FF7-AF48-E064113F5BB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1" y="624998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7" name="Picture 47" descr="nature%20(49)">
            <a:extLst>
              <a:ext uri="{FF2B5EF4-FFF2-40B4-BE49-F238E27FC236}">
                <a16:creationId xmlns:a16="http://schemas.microsoft.com/office/drawing/2014/main" id="{BD4D940F-64A7-49C1-AF4C-7B8B2122C02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1838" y="63214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8" name="Picture 48" descr="nature%20(49)">
            <a:extLst>
              <a:ext uri="{FF2B5EF4-FFF2-40B4-BE49-F238E27FC236}">
                <a16:creationId xmlns:a16="http://schemas.microsoft.com/office/drawing/2014/main" id="{55198846-6D43-4542-8392-4046BC0FDC7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6" y="632142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9" name="Picture 49" descr="nature%20(49)">
            <a:extLst>
              <a:ext uri="{FF2B5EF4-FFF2-40B4-BE49-F238E27FC236}">
                <a16:creationId xmlns:a16="http://schemas.microsoft.com/office/drawing/2014/main" id="{4C7E3BEA-D2FA-40E7-9830-C42A676A21C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5451" y="626427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0" name="Picture 50" descr="nature%20(49)">
            <a:extLst>
              <a:ext uri="{FF2B5EF4-FFF2-40B4-BE49-F238E27FC236}">
                <a16:creationId xmlns:a16="http://schemas.microsoft.com/office/drawing/2014/main" id="{81370DB9-1CF0-4B0E-A520-BCFBE717667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635126" y="550703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1" name="Picture 51" descr="nature%20(49)">
            <a:extLst>
              <a:ext uri="{FF2B5EF4-FFF2-40B4-BE49-F238E27FC236}">
                <a16:creationId xmlns:a16="http://schemas.microsoft.com/office/drawing/2014/main" id="{FB87DDF9-2A68-484C-BA85-307C64533FE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9901" y="624681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2" name="Picture 52" descr="cartoon1%20(4)">
            <a:extLst>
              <a:ext uri="{FF2B5EF4-FFF2-40B4-BE49-F238E27FC236}">
                <a16:creationId xmlns:a16="http://schemas.microsoft.com/office/drawing/2014/main" id="{5DACD9B6-7715-4E1E-9822-43818125FC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700213" y="5870576"/>
            <a:ext cx="7429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3" name="Picture 53" descr="nature%20(49)">
            <a:extLst>
              <a:ext uri="{FF2B5EF4-FFF2-40B4-BE49-F238E27FC236}">
                <a16:creationId xmlns:a16="http://schemas.microsoft.com/office/drawing/2014/main" id="{4FA336B8-F667-4776-B094-A7A25ABB470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09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4" name="Picture 54" descr="nature%20(49)">
            <a:extLst>
              <a:ext uri="{FF2B5EF4-FFF2-40B4-BE49-F238E27FC236}">
                <a16:creationId xmlns:a16="http://schemas.microsoft.com/office/drawing/2014/main" id="{4B011093-D57C-4AFF-948A-14338C5D39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6638"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5" name="Picture 55" descr="nature%20(49)">
            <a:extLst>
              <a:ext uri="{FF2B5EF4-FFF2-40B4-BE49-F238E27FC236}">
                <a16:creationId xmlns:a16="http://schemas.microsoft.com/office/drawing/2014/main" id="{43559B8F-E18D-4B6F-8317-ED3816F6CEF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26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6" name="Picture 56" descr="nature%20(49)">
            <a:extLst>
              <a:ext uri="{FF2B5EF4-FFF2-40B4-BE49-F238E27FC236}">
                <a16:creationId xmlns:a16="http://schemas.microsoft.com/office/drawing/2014/main" id="{1AE0E3DD-BCFC-438B-B622-5E968606DED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1113"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7" name="Picture 57" descr="natures1%20(8)">
            <a:extLst>
              <a:ext uri="{FF2B5EF4-FFF2-40B4-BE49-F238E27FC236}">
                <a16:creationId xmlns:a16="http://schemas.microsoft.com/office/drawing/2014/main" id="{31C67A0C-B3D6-4064-8E5F-D5C335C705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8" name="Picture 58" descr="natures1%20(8)">
            <a:extLst>
              <a:ext uri="{FF2B5EF4-FFF2-40B4-BE49-F238E27FC236}">
                <a16:creationId xmlns:a16="http://schemas.microsoft.com/office/drawing/2014/main" id="{3EF593F7-9D1B-4248-9513-637F85786A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6863" y="63007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9" name="Picture 59" descr="natures1%20(8)">
            <a:extLst>
              <a:ext uri="{FF2B5EF4-FFF2-40B4-BE49-F238E27FC236}">
                <a16:creationId xmlns:a16="http://schemas.microsoft.com/office/drawing/2014/main" id="{4B98483D-48C9-42C5-BED1-93C38D3D18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88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0" name="Picture 60" descr="natures1%20(8)">
            <a:extLst>
              <a:ext uri="{FF2B5EF4-FFF2-40B4-BE49-F238E27FC236}">
                <a16:creationId xmlns:a16="http://schemas.microsoft.com/office/drawing/2014/main" id="{23552D00-95E8-4ED8-A562-24E3536F28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3251" y="63547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1" name="Picture 61" descr="natures1%20(8)">
            <a:extLst>
              <a:ext uri="{FF2B5EF4-FFF2-40B4-BE49-F238E27FC236}">
                <a16:creationId xmlns:a16="http://schemas.microsoft.com/office/drawing/2014/main" id="{AA296B41-5755-44F6-95AE-A2DF629D911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02613" y="62468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2" name="Picture 20" descr="Entertainment-02-june">
            <a:hlinkClick r:id="" action="ppaction://noaction">
              <a:snd r:embed="rId8" name="applause.wav"/>
            </a:hlinkClick>
            <a:extLst>
              <a:ext uri="{FF2B5EF4-FFF2-40B4-BE49-F238E27FC236}">
                <a16:creationId xmlns:a16="http://schemas.microsoft.com/office/drawing/2014/main" id="{44D8A1A2-0722-435E-B2B8-8D8ACAC1C4E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88338" y="65357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3" name="Picture 63" descr="nature%20(49)">
            <a:extLst>
              <a:ext uri="{FF2B5EF4-FFF2-40B4-BE49-F238E27FC236}">
                <a16:creationId xmlns:a16="http://schemas.microsoft.com/office/drawing/2014/main" id="{2A617C27-8735-4578-A849-31C2F5D357F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538" y="62499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4" name="Picture 64" descr="nature%20(49)">
            <a:extLst>
              <a:ext uri="{FF2B5EF4-FFF2-40B4-BE49-F238E27FC236}">
                <a16:creationId xmlns:a16="http://schemas.microsoft.com/office/drawing/2014/main" id="{CEF95D85-93F9-4B31-8E3F-62C050350DD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716088" y="630713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5" name="Picture 65" descr="nature%20(49)">
            <a:extLst>
              <a:ext uri="{FF2B5EF4-FFF2-40B4-BE49-F238E27FC236}">
                <a16:creationId xmlns:a16="http://schemas.microsoft.com/office/drawing/2014/main" id="{1ABAF4E4-3796-4F9F-AAF4-FC9E0AB5906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6321425"/>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6" name="Picture 66" descr="nature%20(49)">
            <a:extLst>
              <a:ext uri="{FF2B5EF4-FFF2-40B4-BE49-F238E27FC236}">
                <a16:creationId xmlns:a16="http://schemas.microsoft.com/office/drawing/2014/main" id="{A05ACE08-4945-4E17-AE63-F9AE8DBD037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5907088"/>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7" name="Picture 67" descr="nature%20(49)">
            <a:extLst>
              <a:ext uri="{FF2B5EF4-FFF2-40B4-BE49-F238E27FC236}">
                <a16:creationId xmlns:a16="http://schemas.microsoft.com/office/drawing/2014/main" id="{3638787A-9E52-4700-962B-5D8369601116}"/>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8288" y="6246813"/>
            <a:ext cx="425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8" name="Text Box 70">
            <a:extLst>
              <a:ext uri="{FF2B5EF4-FFF2-40B4-BE49-F238E27FC236}">
                <a16:creationId xmlns:a16="http://schemas.microsoft.com/office/drawing/2014/main" id="{319CBA2C-0ED2-4131-8528-F476760B5D2B}"/>
              </a:ext>
            </a:extLst>
          </p:cNvPr>
          <p:cNvSpPr txBox="1">
            <a:spLocks noChangeArrowheads="1"/>
          </p:cNvSpPr>
          <p:nvPr/>
        </p:nvSpPr>
        <p:spPr bwMode="auto">
          <a:xfrm>
            <a:off x="2508251" y="69851"/>
            <a:ext cx="87090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     Chị Ngàn trong câu chuyện cầu  </a:t>
            </a:r>
          </a:p>
          <a:p>
            <a:pPr algn="just"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nguyện điều gì ?</a:t>
            </a:r>
            <a:endParaRPr lang="vi-VN" altLang="en-US" sz="4000" b="1">
              <a:solidFill>
                <a:srgbClr val="0000FF"/>
              </a:solidFill>
              <a:latin typeface="Times New Roman" panose="02020603050405020304" pitchFamily="18" charset="0"/>
              <a:cs typeface="Times New Roman" panose="02020603050405020304" pitchFamily="18" charset="0"/>
            </a:endParaRPr>
          </a:p>
        </p:txBody>
      </p:sp>
      <p:sp>
        <p:nvSpPr>
          <p:cNvPr id="69" name="Text Box 70">
            <a:extLst>
              <a:ext uri="{FF2B5EF4-FFF2-40B4-BE49-F238E27FC236}">
                <a16:creationId xmlns:a16="http://schemas.microsoft.com/office/drawing/2014/main" id="{34A9A191-7654-4521-901A-965D327FF94F}"/>
              </a:ext>
            </a:extLst>
          </p:cNvPr>
          <p:cNvSpPr txBox="1">
            <a:spLocks noChangeArrowheads="1"/>
          </p:cNvSpPr>
          <p:nvPr/>
        </p:nvSpPr>
        <p:spPr bwMode="auto">
          <a:xfrm>
            <a:off x="1644651" y="2139950"/>
            <a:ext cx="90535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Chị</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Ngàn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trong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câu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chuyện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cầu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nguyện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hàng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xóm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bên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nhà</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được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khỏi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bệnh</a:t>
            </a:r>
            <a:r>
              <a:rPr lang="en-US" altLang="en-US" sz="4000" b="1" dirty="0">
                <a:solidFill>
                  <a:srgbClr val="0000FF"/>
                </a:solidFill>
                <a:latin typeface="Times New Roman" panose="02020603050405020304" pitchFamily="18" charset="0"/>
                <a:cs typeface="Times New Roman" panose="02020603050405020304" pitchFamily="18" charset="0"/>
              </a:rPr>
              <a:t>.</a:t>
            </a:r>
            <a:endParaRPr lang="vi-VN"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49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nodeType="withEffect">
                                  <p:stCondLst>
                                    <p:cond delay="0"/>
                                  </p:stCondLst>
                                  <p:childTnLst>
                                    <p:set>
                                      <p:cBhvr rctx="PPT">
                                        <p:cTn id="12" dur="indefinite"/>
                                        <p:tgtEl>
                                          <p:spTgt spid="254979"/>
                                        </p:tgtEl>
                                        <p:attrNameLst>
                                          <p:attrName>style.opacity</p:attrName>
                                        </p:attrNameLst>
                                      </p:cBhvr>
                                      <p:to>
                                        <p:strVal val="0.25"/>
                                      </p:to>
                                    </p:set>
                                    <p:animEffect filter="image" prLst="opacity: 0.25">
                                      <p:cBhvr rctx="IE">
                                        <p:cTn id="13" dur="indefinite"/>
                                        <p:tgtEl>
                                          <p:spTgt spid="254979"/>
                                        </p:tgtEl>
                                      </p:cBhvr>
                                    </p:animEffect>
                                  </p:childTnLst>
                                </p:cTn>
                              </p:par>
                            </p:childTnLst>
                          </p:cTn>
                        </p:par>
                      </p:childTnLst>
                    </p:cTn>
                  </p:par>
                </p:childTnLst>
              </p:cTn>
              <p:nextCondLst>
                <p:cond evt="onClick" delay="0">
                  <p:tgtEl>
                    <p:spTgt spid="254979"/>
                  </p:tgtEl>
                </p:cond>
              </p:nextCondLst>
            </p:seq>
            <p:seq concurrent="1" nextAc="seek">
              <p:cTn id="14" restart="whenNotActive" fill="hold" evtFilter="cancelBubble" nodeType="interactiveSeq">
                <p:stCondLst>
                  <p:cond evt="onClick" delay="0">
                    <p:tgtEl>
                      <p:spTgt spid="25498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nodeType="withEffect">
                                  <p:stCondLst>
                                    <p:cond delay="0"/>
                                  </p:stCondLst>
                                  <p:childTnLst>
                                    <p:set>
                                      <p:cBhvr rctx="PPT">
                                        <p:cTn id="18" dur="indefinite"/>
                                        <p:tgtEl>
                                          <p:spTgt spid="254980"/>
                                        </p:tgtEl>
                                        <p:attrNameLst>
                                          <p:attrName>style.opacity</p:attrName>
                                        </p:attrNameLst>
                                      </p:cBhvr>
                                      <p:to>
                                        <p:strVal val="0.25"/>
                                      </p:to>
                                    </p:set>
                                    <p:animEffect filter="image" prLst="opacity: 0.25">
                                      <p:cBhvr rctx="IE">
                                        <p:cTn id="19" dur="indefinite"/>
                                        <p:tgtEl>
                                          <p:spTgt spid="254980"/>
                                        </p:tgtEl>
                                      </p:cBhvr>
                                    </p:animEffect>
                                  </p:childTnLst>
                                </p:cTn>
                              </p:par>
                            </p:childTnLst>
                          </p:cTn>
                        </p:par>
                      </p:childTnLst>
                    </p:cTn>
                  </p:par>
                </p:childTnLst>
              </p:cTn>
              <p:nextCondLst>
                <p:cond evt="onClick" delay="0">
                  <p:tgtEl>
                    <p:spTgt spid="254980"/>
                  </p:tgtEl>
                </p:cond>
              </p:nextCondLst>
            </p:seq>
            <p:seq concurrent="1" nextAc="seek">
              <p:cTn id="20" restart="whenNotActive" fill="hold" evtFilter="cancelBubble" nodeType="interactiveSeq">
                <p:stCondLst>
                  <p:cond evt="onClick" delay="0">
                    <p:tgtEl>
                      <p:spTgt spid="25498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nodeType="withEffect">
                                  <p:stCondLst>
                                    <p:cond delay="0"/>
                                  </p:stCondLst>
                                  <p:childTnLst>
                                    <p:set>
                                      <p:cBhvr rctx="PPT">
                                        <p:cTn id="24" dur="indefinite"/>
                                        <p:tgtEl>
                                          <p:spTgt spid="254981"/>
                                        </p:tgtEl>
                                        <p:attrNameLst>
                                          <p:attrName>style.opacity</p:attrName>
                                        </p:attrNameLst>
                                      </p:cBhvr>
                                      <p:to>
                                        <p:strVal val="0.25"/>
                                      </p:to>
                                    </p:set>
                                    <p:animEffect filter="image" prLst="opacity: 0.25">
                                      <p:cBhvr rctx="IE">
                                        <p:cTn id="25" dur="indefinite"/>
                                        <p:tgtEl>
                                          <p:spTgt spid="254981"/>
                                        </p:tgtEl>
                                      </p:cBhvr>
                                    </p:animEffect>
                                  </p:childTnLst>
                                </p:cTn>
                              </p:par>
                            </p:childTnLst>
                          </p:cTn>
                        </p:par>
                      </p:childTnLst>
                    </p:cTn>
                  </p:par>
                </p:childTnLst>
              </p:cTn>
              <p:nextCondLst>
                <p:cond evt="onClick" delay="0">
                  <p:tgtEl>
                    <p:spTgt spid="254981"/>
                  </p:tgtEl>
                </p:cond>
              </p:nextCondLst>
            </p:seq>
          </p:childTnLst>
        </p:cTn>
      </p:par>
    </p:tnLst>
    <p:bldLst>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6AD3D80-C00C-4EEA-9E1B-6734D0B56DCF}"/>
              </a:ext>
            </a:extLst>
          </p:cNvPr>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767AACD4-DC59-40AD-A219-C5E9D1FE8713}"/>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CC12F038-DF4B-4E63-8338-B0C052C2DD44}"/>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A79D48EE-1852-4AD3-93E3-13927302A545}"/>
              </a:ext>
            </a:extLst>
          </p:cNvPr>
          <p:cNvSpPr>
            <a:spLocks noChangeArrowheads="1"/>
          </p:cNvSpPr>
          <p:nvPr/>
        </p:nvSpPr>
        <p:spPr bwMode="auto">
          <a:xfrm rot="17972529">
            <a:off x="2223295" y="646907"/>
            <a:ext cx="671512" cy="581025"/>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2710" name="Picture 6" descr="cartoon1%20(4)">
            <a:extLst>
              <a:ext uri="{FF2B5EF4-FFF2-40B4-BE49-F238E27FC236}">
                <a16:creationId xmlns:a16="http://schemas.microsoft.com/office/drawing/2014/main" id="{CC4C33AF-3029-4114-BF14-329E774857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02414" y="5907088"/>
            <a:ext cx="8413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7" descr="natures1%20(8)">
            <a:extLst>
              <a:ext uri="{FF2B5EF4-FFF2-40B4-BE49-F238E27FC236}">
                <a16:creationId xmlns:a16="http://schemas.microsoft.com/office/drawing/2014/main" id="{4E2CCC62-61C2-4263-90D0-38B1678B0AB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200" y="63071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descr="chat10">
            <a:extLst>
              <a:ext uri="{FF2B5EF4-FFF2-40B4-BE49-F238E27FC236}">
                <a16:creationId xmlns:a16="http://schemas.microsoft.com/office/drawing/2014/main" id="{95475FCE-0E7F-4C33-BF0D-8944FAEA938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664" y="5907088"/>
            <a:ext cx="600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9" descr="natures1%20(8)">
            <a:extLst>
              <a:ext uri="{FF2B5EF4-FFF2-40B4-BE49-F238E27FC236}">
                <a16:creationId xmlns:a16="http://schemas.microsoft.com/office/drawing/2014/main" id="{97FC4B5E-2539-4674-A4C8-A4AD6454EA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0" descr="natures1%20(8)">
            <a:extLst>
              <a:ext uri="{FF2B5EF4-FFF2-40B4-BE49-F238E27FC236}">
                <a16:creationId xmlns:a16="http://schemas.microsoft.com/office/drawing/2014/main" id="{46D047F5-597B-4B32-9B38-F4D07C3B64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1" descr="natures1%20(8)">
            <a:extLst>
              <a:ext uri="{FF2B5EF4-FFF2-40B4-BE49-F238E27FC236}">
                <a16:creationId xmlns:a16="http://schemas.microsoft.com/office/drawing/2014/main" id="{B40F23F9-B792-4764-9065-DC00DA1F37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2" descr="natures1%20(8)">
            <a:extLst>
              <a:ext uri="{FF2B5EF4-FFF2-40B4-BE49-F238E27FC236}">
                <a16:creationId xmlns:a16="http://schemas.microsoft.com/office/drawing/2014/main" id="{09AB4DB4-C93C-4874-ACFE-2E68D2EA39D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82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13" descr="natures1%20(8)">
            <a:extLst>
              <a:ext uri="{FF2B5EF4-FFF2-40B4-BE49-F238E27FC236}">
                <a16:creationId xmlns:a16="http://schemas.microsoft.com/office/drawing/2014/main" id="{93071FAB-803C-43E6-BBD0-09EF2A037C2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14" descr="natures1%20(8)">
            <a:extLst>
              <a:ext uri="{FF2B5EF4-FFF2-40B4-BE49-F238E27FC236}">
                <a16:creationId xmlns:a16="http://schemas.microsoft.com/office/drawing/2014/main" id="{0112703A-75BF-48F3-868E-819EC894BE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15" descr="natures1%20(8)">
            <a:extLst>
              <a:ext uri="{FF2B5EF4-FFF2-40B4-BE49-F238E27FC236}">
                <a16:creationId xmlns:a16="http://schemas.microsoft.com/office/drawing/2014/main" id="{C3FB1C83-8E32-44AE-ACB3-686C0E33F8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16" descr="natures1%20(8)">
            <a:extLst>
              <a:ext uri="{FF2B5EF4-FFF2-40B4-BE49-F238E27FC236}">
                <a16:creationId xmlns:a16="http://schemas.microsoft.com/office/drawing/2014/main" id="{1A08354E-EEEB-42F1-AA83-B46900CE7A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Picture 17" descr="natures1%20(8)">
            <a:extLst>
              <a:ext uri="{FF2B5EF4-FFF2-40B4-BE49-F238E27FC236}">
                <a16:creationId xmlns:a16="http://schemas.microsoft.com/office/drawing/2014/main" id="{0A50DD3D-E429-468D-9E84-105317F21ED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78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2" name="Picture 18" descr="natures1%20(8)">
            <a:extLst>
              <a:ext uri="{FF2B5EF4-FFF2-40B4-BE49-F238E27FC236}">
                <a16:creationId xmlns:a16="http://schemas.microsoft.com/office/drawing/2014/main" id="{AFE907F5-7AE6-4075-BF1D-1D38105F88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4251" y="64214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Picture 19" descr="natures1%20(8)">
            <a:extLst>
              <a:ext uri="{FF2B5EF4-FFF2-40B4-BE49-F238E27FC236}">
                <a16:creationId xmlns:a16="http://schemas.microsoft.com/office/drawing/2014/main" id="{11719076-1359-40D3-B89E-5C14A7964F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9851" y="62880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Picture 20" descr="natures1%20(8)">
            <a:extLst>
              <a:ext uri="{FF2B5EF4-FFF2-40B4-BE49-F238E27FC236}">
                <a16:creationId xmlns:a16="http://schemas.microsoft.com/office/drawing/2014/main" id="{7BA5BD72-DF80-43BE-823B-D6C664AB02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61166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5" name="Picture 21" descr="natures1%20(8)">
            <a:extLst>
              <a:ext uri="{FF2B5EF4-FFF2-40B4-BE49-F238E27FC236}">
                <a16:creationId xmlns:a16="http://schemas.microsoft.com/office/drawing/2014/main" id="{C8D22FA3-D351-4857-85E1-64856C1E72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901" y="63007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6" name="Picture 22" descr="natures1%20(8)">
            <a:extLst>
              <a:ext uri="{FF2B5EF4-FFF2-40B4-BE49-F238E27FC236}">
                <a16:creationId xmlns:a16="http://schemas.microsoft.com/office/drawing/2014/main" id="{BE0B1265-7252-4813-91B1-C8A673E6819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6327775"/>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7" name="Picture 23" descr="natures1%20(8)">
            <a:extLst>
              <a:ext uri="{FF2B5EF4-FFF2-40B4-BE49-F238E27FC236}">
                <a16:creationId xmlns:a16="http://schemas.microsoft.com/office/drawing/2014/main" id="{3A5196C7-487E-41BF-866E-A1A1494734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59070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8" name="Picture 24" descr="natures1%20(8)">
            <a:extLst>
              <a:ext uri="{FF2B5EF4-FFF2-40B4-BE49-F238E27FC236}">
                <a16:creationId xmlns:a16="http://schemas.microsoft.com/office/drawing/2014/main" id="{5D9C42AD-7DCA-4E7F-B7EC-B5B2C4D9A9F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51551" y="61356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9" name="Picture 25" descr="natures1%20(8)">
            <a:extLst>
              <a:ext uri="{FF2B5EF4-FFF2-40B4-BE49-F238E27FC236}">
                <a16:creationId xmlns:a16="http://schemas.microsoft.com/office/drawing/2014/main" id="{ED7A0F24-378C-46B6-88D4-429331AA6E0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263" y="65166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0" name="Picture 26" descr="natures1%20(8)">
            <a:extLst>
              <a:ext uri="{FF2B5EF4-FFF2-40B4-BE49-F238E27FC236}">
                <a16:creationId xmlns:a16="http://schemas.microsoft.com/office/drawing/2014/main" id="{79FED927-1A8B-4DD7-AD63-2DC5C72E060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3" y="64023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1" name="Picture 27" descr="natures1%20(8)">
            <a:extLst>
              <a:ext uri="{FF2B5EF4-FFF2-40B4-BE49-F238E27FC236}">
                <a16:creationId xmlns:a16="http://schemas.microsoft.com/office/drawing/2014/main" id="{A3EF56B9-C8FC-491E-8D27-C0A46AC136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25" y="6686550"/>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2" name="Picture 28" descr="natures1%20(8)">
            <a:extLst>
              <a:ext uri="{FF2B5EF4-FFF2-40B4-BE49-F238E27FC236}">
                <a16:creationId xmlns:a16="http://schemas.microsoft.com/office/drawing/2014/main" id="{C51C96FE-CF83-4D98-B18A-10A09E6DA8E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5475" y="6515100"/>
            <a:ext cx="14605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3" name="Picture 29" descr="natures1%20(8)">
            <a:extLst>
              <a:ext uri="{FF2B5EF4-FFF2-40B4-BE49-F238E27FC236}">
                <a16:creationId xmlns:a16="http://schemas.microsoft.com/office/drawing/2014/main" id="{1919B677-70E9-4C09-B0CE-07648FD44F2A}"/>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463" y="642143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4" name="Picture 30" descr="natures1%20(8)">
            <a:extLst>
              <a:ext uri="{FF2B5EF4-FFF2-40B4-BE49-F238E27FC236}">
                <a16:creationId xmlns:a16="http://schemas.microsoft.com/office/drawing/2014/main" id="{CAC2BCE3-07F2-438D-B706-256181238A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544638" y="60785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5" name="Picture 31" descr="natures1%20(8)">
            <a:extLst>
              <a:ext uri="{FF2B5EF4-FFF2-40B4-BE49-F238E27FC236}">
                <a16:creationId xmlns:a16="http://schemas.microsoft.com/office/drawing/2014/main" id="{8C4CC29C-C42A-4C10-857B-18A025B8B1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497013" y="6421438"/>
            <a:ext cx="43815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6" name="Picture 32" descr="natures1%20(8)">
            <a:extLst>
              <a:ext uri="{FF2B5EF4-FFF2-40B4-BE49-F238E27FC236}">
                <a16:creationId xmlns:a16="http://schemas.microsoft.com/office/drawing/2014/main" id="{7F8AC52D-561E-4E82-AE77-14E3899FBE7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201863" y="64214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7" name="Picture 33" descr="natures1%20(8)">
            <a:extLst>
              <a:ext uri="{FF2B5EF4-FFF2-40B4-BE49-F238E27FC236}">
                <a16:creationId xmlns:a16="http://schemas.microsoft.com/office/drawing/2014/main" id="{6D701C60-1E32-4FCD-9A58-C5DB4FB50E9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60191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8" name="Picture 34" descr="natures1%20(8)">
            <a:extLst>
              <a:ext uri="{FF2B5EF4-FFF2-40B4-BE49-F238E27FC236}">
                <a16:creationId xmlns:a16="http://schemas.microsoft.com/office/drawing/2014/main" id="{FFA7DB40-53E5-4DD3-8F25-728FFEB5D3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344863" y="63642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9" name="Picture 35" descr="natures1%20(8)">
            <a:extLst>
              <a:ext uri="{FF2B5EF4-FFF2-40B4-BE49-F238E27FC236}">
                <a16:creationId xmlns:a16="http://schemas.microsoft.com/office/drawing/2014/main" id="{62107652-E2AD-4920-BD6F-297711C828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80206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0" name="Picture 36" descr="natures1%20(8)">
            <a:extLst>
              <a:ext uri="{FF2B5EF4-FFF2-40B4-BE49-F238E27FC236}">
                <a16:creationId xmlns:a16="http://schemas.microsoft.com/office/drawing/2014/main" id="{E2FA0159-7713-4AD5-9F56-6A511DEFAC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316413" y="61452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1" name="Picture 37" descr="natures1%20(8)">
            <a:extLst>
              <a:ext uri="{FF2B5EF4-FFF2-40B4-BE49-F238E27FC236}">
                <a16:creationId xmlns:a16="http://schemas.microsoft.com/office/drawing/2014/main" id="{D307AEA4-C57C-4552-A574-1F9C36DC1E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737101" y="6323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2" name="Picture 38" descr="natures1%20(8)">
            <a:extLst>
              <a:ext uri="{FF2B5EF4-FFF2-40B4-BE49-F238E27FC236}">
                <a16:creationId xmlns:a16="http://schemas.microsoft.com/office/drawing/2014/main" id="{163A1AA6-CD6B-4942-8A74-19FBF65634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08476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3" name="Picture 39" descr="natures1%20(8)">
            <a:extLst>
              <a:ext uri="{FF2B5EF4-FFF2-40B4-BE49-F238E27FC236}">
                <a16:creationId xmlns:a16="http://schemas.microsoft.com/office/drawing/2014/main" id="{461A4F24-F383-48D9-8C94-8C38B33CF5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365751" y="61642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4" name="Picture 40" descr="natures1%20(8)">
            <a:extLst>
              <a:ext uri="{FF2B5EF4-FFF2-40B4-BE49-F238E27FC236}">
                <a16:creationId xmlns:a16="http://schemas.microsoft.com/office/drawing/2014/main" id="{ADB134FB-06E4-4022-8AED-F9BA37CA01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713413" y="64309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5" name="Picture 41" descr="natures1%20(8)">
            <a:extLst>
              <a:ext uri="{FF2B5EF4-FFF2-40B4-BE49-F238E27FC236}">
                <a16:creationId xmlns:a16="http://schemas.microsoft.com/office/drawing/2014/main" id="{712C4CBE-CEF8-4865-B77B-1E28A213767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94400" y="63357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6" name="Picture 42" descr="natures1%20(8)">
            <a:extLst>
              <a:ext uri="{FF2B5EF4-FFF2-40B4-BE49-F238E27FC236}">
                <a16:creationId xmlns:a16="http://schemas.microsoft.com/office/drawing/2014/main" id="{26B9715E-7041-44C3-BAD7-3FE378991C7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435725" y="6715125"/>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7" name="Picture 43" descr="nature%20(49)">
            <a:extLst>
              <a:ext uri="{FF2B5EF4-FFF2-40B4-BE49-F238E27FC236}">
                <a16:creationId xmlns:a16="http://schemas.microsoft.com/office/drawing/2014/main" id="{6A9E666C-296F-40BC-A855-688E98FE20E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4916488" y="62372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8" name="Picture 44" descr="nature%20(49)">
            <a:extLst>
              <a:ext uri="{FF2B5EF4-FFF2-40B4-BE49-F238E27FC236}">
                <a16:creationId xmlns:a16="http://schemas.microsoft.com/office/drawing/2014/main" id="{532AD4B7-8BA3-41F7-8381-78950EBB8A7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463" y="62642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9" name="Picture 45" descr="nature%20(49)">
            <a:extLst>
              <a:ext uri="{FF2B5EF4-FFF2-40B4-BE49-F238E27FC236}">
                <a16:creationId xmlns:a16="http://schemas.microsoft.com/office/drawing/2014/main" id="{34C97F18-10D5-4AFC-A392-EF4E96527D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763" y="63785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0" name="Picture 46" descr="nature%20(49)">
            <a:extLst>
              <a:ext uri="{FF2B5EF4-FFF2-40B4-BE49-F238E27FC236}">
                <a16:creationId xmlns:a16="http://schemas.microsoft.com/office/drawing/2014/main" id="{29F697A7-F300-45D1-8B7C-9A284B0483E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1" y="624998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1" name="Picture 47" descr="nature%20(49)">
            <a:extLst>
              <a:ext uri="{FF2B5EF4-FFF2-40B4-BE49-F238E27FC236}">
                <a16:creationId xmlns:a16="http://schemas.microsoft.com/office/drawing/2014/main" id="{13DAB799-9462-4465-B397-20D2FAEC0E1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1838" y="63214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2" name="Picture 48" descr="nature%20(49)">
            <a:extLst>
              <a:ext uri="{FF2B5EF4-FFF2-40B4-BE49-F238E27FC236}">
                <a16:creationId xmlns:a16="http://schemas.microsoft.com/office/drawing/2014/main" id="{60F991FA-4E75-4D44-95C8-B932BA76C23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6" y="632142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3" name="Picture 49" descr="nature%20(49)">
            <a:extLst>
              <a:ext uri="{FF2B5EF4-FFF2-40B4-BE49-F238E27FC236}">
                <a16:creationId xmlns:a16="http://schemas.microsoft.com/office/drawing/2014/main" id="{B0BFF954-0206-42D8-85DD-98E099145FD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5451" y="626427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4" name="Picture 50" descr="nature%20(49)">
            <a:extLst>
              <a:ext uri="{FF2B5EF4-FFF2-40B4-BE49-F238E27FC236}">
                <a16:creationId xmlns:a16="http://schemas.microsoft.com/office/drawing/2014/main" id="{F9698614-FBB3-4430-BA16-8A55190E6C8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635126" y="550703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5" name="Picture 51" descr="nature%20(49)">
            <a:extLst>
              <a:ext uri="{FF2B5EF4-FFF2-40B4-BE49-F238E27FC236}">
                <a16:creationId xmlns:a16="http://schemas.microsoft.com/office/drawing/2014/main" id="{D378AD6B-6FD9-4562-83DD-0E52DB09DD3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9901" y="624681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6" name="Picture 52" descr="cartoon1%20(4)">
            <a:extLst>
              <a:ext uri="{FF2B5EF4-FFF2-40B4-BE49-F238E27FC236}">
                <a16:creationId xmlns:a16="http://schemas.microsoft.com/office/drawing/2014/main" id="{4E8F4C85-E267-4481-A125-A8586E5CC7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700213" y="5870576"/>
            <a:ext cx="7429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7" name="Picture 53" descr="nature%20(49)">
            <a:extLst>
              <a:ext uri="{FF2B5EF4-FFF2-40B4-BE49-F238E27FC236}">
                <a16:creationId xmlns:a16="http://schemas.microsoft.com/office/drawing/2014/main" id="{D98B7D19-3EAE-443E-930B-565C9860BC1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09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8" name="Picture 54" descr="nature%20(49)">
            <a:extLst>
              <a:ext uri="{FF2B5EF4-FFF2-40B4-BE49-F238E27FC236}">
                <a16:creationId xmlns:a16="http://schemas.microsoft.com/office/drawing/2014/main" id="{88270DAD-DE39-44B0-A262-0925913C82E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6638"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9" name="Picture 55" descr="nature%20(49)">
            <a:extLst>
              <a:ext uri="{FF2B5EF4-FFF2-40B4-BE49-F238E27FC236}">
                <a16:creationId xmlns:a16="http://schemas.microsoft.com/office/drawing/2014/main" id="{98007C2D-015B-41AE-AE72-7231EFD1EA5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26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0" name="Picture 56" descr="nature%20(49)">
            <a:extLst>
              <a:ext uri="{FF2B5EF4-FFF2-40B4-BE49-F238E27FC236}">
                <a16:creationId xmlns:a16="http://schemas.microsoft.com/office/drawing/2014/main" id="{47B0F68C-6832-4999-B78C-490D590D86D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1113"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1" name="Picture 57" descr="natures1%20(8)">
            <a:extLst>
              <a:ext uri="{FF2B5EF4-FFF2-40B4-BE49-F238E27FC236}">
                <a16:creationId xmlns:a16="http://schemas.microsoft.com/office/drawing/2014/main" id="{09E6ACB5-7878-4797-B093-579EDDED82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2" name="Picture 58" descr="natures1%20(8)">
            <a:extLst>
              <a:ext uri="{FF2B5EF4-FFF2-40B4-BE49-F238E27FC236}">
                <a16:creationId xmlns:a16="http://schemas.microsoft.com/office/drawing/2014/main" id="{4FB2F96F-E910-496E-A08A-5A4BB5CBCA9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6863" y="63007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3" name="Picture 59" descr="natures1%20(8)">
            <a:extLst>
              <a:ext uri="{FF2B5EF4-FFF2-40B4-BE49-F238E27FC236}">
                <a16:creationId xmlns:a16="http://schemas.microsoft.com/office/drawing/2014/main" id="{1A765E5A-B6E6-4930-A8B8-C272097A8E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88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4" name="Picture 60" descr="natures1%20(8)">
            <a:extLst>
              <a:ext uri="{FF2B5EF4-FFF2-40B4-BE49-F238E27FC236}">
                <a16:creationId xmlns:a16="http://schemas.microsoft.com/office/drawing/2014/main" id="{FE71E99A-D7E1-4B08-B446-545F205F57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3251" y="63547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5" name="Picture 61" descr="natures1%20(8)">
            <a:extLst>
              <a:ext uri="{FF2B5EF4-FFF2-40B4-BE49-F238E27FC236}">
                <a16:creationId xmlns:a16="http://schemas.microsoft.com/office/drawing/2014/main" id="{9C6FE317-D639-49A1-BCFC-4FE55733CBC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02613" y="62468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6" name="Picture 20" descr="Entertainment-02-june">
            <a:hlinkClick r:id="" action="ppaction://noaction">
              <a:snd r:embed="rId8" name="applause.wav"/>
            </a:hlinkClick>
            <a:extLst>
              <a:ext uri="{FF2B5EF4-FFF2-40B4-BE49-F238E27FC236}">
                <a16:creationId xmlns:a16="http://schemas.microsoft.com/office/drawing/2014/main" id="{05E7E8B0-CAE6-4353-AA9A-7EA1193DC387}"/>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88338" y="65357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7" name="Picture 63" descr="nature%20(49)">
            <a:extLst>
              <a:ext uri="{FF2B5EF4-FFF2-40B4-BE49-F238E27FC236}">
                <a16:creationId xmlns:a16="http://schemas.microsoft.com/office/drawing/2014/main" id="{BF2745EF-6E3F-4466-A05C-94EF9B2BBC6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538" y="62499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8" name="Picture 64" descr="nature%20(49)">
            <a:extLst>
              <a:ext uri="{FF2B5EF4-FFF2-40B4-BE49-F238E27FC236}">
                <a16:creationId xmlns:a16="http://schemas.microsoft.com/office/drawing/2014/main" id="{940F857F-674F-4667-AF45-DD8320ADB98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716088" y="630713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69" name="Picture 65" descr="nature%20(49)">
            <a:extLst>
              <a:ext uri="{FF2B5EF4-FFF2-40B4-BE49-F238E27FC236}">
                <a16:creationId xmlns:a16="http://schemas.microsoft.com/office/drawing/2014/main" id="{8E4DACD0-384B-494E-831E-20C48DCC198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6321425"/>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0" name="Picture 66" descr="nature%20(49)">
            <a:extLst>
              <a:ext uri="{FF2B5EF4-FFF2-40B4-BE49-F238E27FC236}">
                <a16:creationId xmlns:a16="http://schemas.microsoft.com/office/drawing/2014/main" id="{1F519510-F40F-47E1-A262-7012D46B7FF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5907088"/>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1" name="Picture 67" descr="nature%20(49)">
            <a:extLst>
              <a:ext uri="{FF2B5EF4-FFF2-40B4-BE49-F238E27FC236}">
                <a16:creationId xmlns:a16="http://schemas.microsoft.com/office/drawing/2014/main" id="{82608540-CFB8-4A2B-9E37-701A905CF45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8288" y="6246813"/>
            <a:ext cx="425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72" name="Text Box 70">
            <a:extLst>
              <a:ext uri="{FF2B5EF4-FFF2-40B4-BE49-F238E27FC236}">
                <a16:creationId xmlns:a16="http://schemas.microsoft.com/office/drawing/2014/main" id="{AB3D5B09-6DCF-4413-9ECF-2483F6902AF1}"/>
              </a:ext>
            </a:extLst>
          </p:cNvPr>
          <p:cNvSpPr txBox="1">
            <a:spLocks noChangeArrowheads="1"/>
          </p:cNvSpPr>
          <p:nvPr/>
        </p:nvSpPr>
        <p:spPr bwMode="auto">
          <a:xfrm>
            <a:off x="2887664" y="266701"/>
            <a:ext cx="75771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 Hành động của cô gái cho thấy cô là người thế nào ?</a:t>
            </a:r>
            <a:endParaRPr lang="vi-VN" altLang="en-US" sz="4000" b="1">
              <a:solidFill>
                <a:srgbClr val="0000FF"/>
              </a:solidFill>
              <a:latin typeface="Times New Roman" panose="02020603050405020304" pitchFamily="18" charset="0"/>
              <a:cs typeface="Times New Roman" panose="02020603050405020304" pitchFamily="18" charset="0"/>
            </a:endParaRPr>
          </a:p>
        </p:txBody>
      </p:sp>
      <p:sp>
        <p:nvSpPr>
          <p:cNvPr id="69" name="Text Box 70">
            <a:extLst>
              <a:ext uri="{FF2B5EF4-FFF2-40B4-BE49-F238E27FC236}">
                <a16:creationId xmlns:a16="http://schemas.microsoft.com/office/drawing/2014/main" id="{9DBFF309-8D9C-4A48-A0C6-02E90C9798D5}"/>
              </a:ext>
            </a:extLst>
          </p:cNvPr>
          <p:cNvSpPr txBox="1">
            <a:spLocks noChangeArrowheads="1"/>
          </p:cNvSpPr>
          <p:nvPr/>
        </p:nvSpPr>
        <p:spPr bwMode="auto">
          <a:xfrm>
            <a:off x="1628776" y="1882775"/>
            <a:ext cx="90535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Hành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động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cô</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gái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thấy</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cô</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là</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hậu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sống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vì</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khác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có</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tấm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lòng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ái</a:t>
            </a:r>
            <a:r>
              <a:rPr lang="en-US" altLang="en-US" sz="4000" b="1" dirty="0">
                <a:solidFill>
                  <a:srgbClr val="0000FF"/>
                </a:solidFill>
                <a:latin typeface="Times New Roman" panose="02020603050405020304" pitchFamily="18" charset="0"/>
                <a:cs typeface="Times New Roman" panose="02020603050405020304" pitchFamily="18" charset="0"/>
              </a:rPr>
              <a:t> bao la.</a:t>
            </a:r>
            <a:endParaRPr lang="vi-VN"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49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nodeType="withEffect">
                                  <p:stCondLst>
                                    <p:cond delay="0"/>
                                  </p:stCondLst>
                                  <p:childTnLst>
                                    <p:set>
                                      <p:cBhvr rctx="PPT">
                                        <p:cTn id="12" dur="indefinite"/>
                                        <p:tgtEl>
                                          <p:spTgt spid="254979"/>
                                        </p:tgtEl>
                                        <p:attrNameLst>
                                          <p:attrName>style.opacity</p:attrName>
                                        </p:attrNameLst>
                                      </p:cBhvr>
                                      <p:to>
                                        <p:strVal val="0.25"/>
                                      </p:to>
                                    </p:set>
                                    <p:animEffect filter="image" prLst="opacity: 0.25">
                                      <p:cBhvr rctx="IE">
                                        <p:cTn id="13" dur="indefinite"/>
                                        <p:tgtEl>
                                          <p:spTgt spid="254979"/>
                                        </p:tgtEl>
                                      </p:cBhvr>
                                    </p:animEffect>
                                  </p:childTnLst>
                                </p:cTn>
                              </p:par>
                            </p:childTnLst>
                          </p:cTn>
                        </p:par>
                      </p:childTnLst>
                    </p:cTn>
                  </p:par>
                </p:childTnLst>
              </p:cTn>
              <p:nextCondLst>
                <p:cond evt="onClick" delay="0">
                  <p:tgtEl>
                    <p:spTgt spid="254979"/>
                  </p:tgtEl>
                </p:cond>
              </p:nextCondLst>
            </p:seq>
            <p:seq concurrent="1" nextAc="seek">
              <p:cTn id="14" restart="whenNotActive" fill="hold" evtFilter="cancelBubble" nodeType="interactiveSeq">
                <p:stCondLst>
                  <p:cond evt="onClick" delay="0">
                    <p:tgtEl>
                      <p:spTgt spid="25498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nodeType="withEffect">
                                  <p:stCondLst>
                                    <p:cond delay="0"/>
                                  </p:stCondLst>
                                  <p:childTnLst>
                                    <p:set>
                                      <p:cBhvr rctx="PPT">
                                        <p:cTn id="18" dur="indefinite"/>
                                        <p:tgtEl>
                                          <p:spTgt spid="254980"/>
                                        </p:tgtEl>
                                        <p:attrNameLst>
                                          <p:attrName>style.opacity</p:attrName>
                                        </p:attrNameLst>
                                      </p:cBhvr>
                                      <p:to>
                                        <p:strVal val="0.25"/>
                                      </p:to>
                                    </p:set>
                                    <p:animEffect filter="image" prLst="opacity: 0.25">
                                      <p:cBhvr rctx="IE">
                                        <p:cTn id="19" dur="indefinite"/>
                                        <p:tgtEl>
                                          <p:spTgt spid="254980"/>
                                        </p:tgtEl>
                                      </p:cBhvr>
                                    </p:animEffect>
                                  </p:childTnLst>
                                </p:cTn>
                              </p:par>
                            </p:childTnLst>
                          </p:cTn>
                        </p:par>
                      </p:childTnLst>
                    </p:cTn>
                  </p:par>
                </p:childTnLst>
              </p:cTn>
              <p:nextCondLst>
                <p:cond evt="onClick" delay="0">
                  <p:tgtEl>
                    <p:spTgt spid="254980"/>
                  </p:tgtEl>
                </p:cond>
              </p:nextCondLst>
            </p:seq>
            <p:seq concurrent="1" nextAc="seek">
              <p:cTn id="20" restart="whenNotActive" fill="hold" evtFilter="cancelBubble" nodeType="interactiveSeq">
                <p:stCondLst>
                  <p:cond evt="onClick" delay="0">
                    <p:tgtEl>
                      <p:spTgt spid="25498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mph" presetSubtype="0" nodeType="withEffect">
                                  <p:stCondLst>
                                    <p:cond delay="0"/>
                                  </p:stCondLst>
                                  <p:childTnLst>
                                    <p:set>
                                      <p:cBhvr rctx="PPT">
                                        <p:cTn id="24" dur="indefinite"/>
                                        <p:tgtEl>
                                          <p:spTgt spid="254981"/>
                                        </p:tgtEl>
                                        <p:attrNameLst>
                                          <p:attrName>style.opacity</p:attrName>
                                        </p:attrNameLst>
                                      </p:cBhvr>
                                      <p:to>
                                        <p:strVal val="0.25"/>
                                      </p:to>
                                    </p:set>
                                    <p:animEffect filter="image" prLst="opacity: 0.25">
                                      <p:cBhvr rctx="IE">
                                        <p:cTn id="25" dur="indefinite"/>
                                        <p:tgtEl>
                                          <p:spTgt spid="254981"/>
                                        </p:tgtEl>
                                      </p:cBhvr>
                                    </p:animEffect>
                                  </p:childTnLst>
                                </p:cTn>
                              </p:par>
                            </p:childTnLst>
                          </p:cTn>
                        </p:par>
                      </p:childTnLst>
                    </p:cTn>
                  </p:par>
                </p:childTnLst>
              </p:cTn>
              <p:nextCondLst>
                <p:cond evt="onClick" delay="0">
                  <p:tgtEl>
                    <p:spTgt spid="254981"/>
                  </p:tgtEl>
                </p:cond>
              </p:nextCondLst>
            </p:seq>
          </p:childTnLst>
        </p:cTn>
      </p:par>
    </p:tnLst>
    <p:bldLst>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a:extLst>
              <a:ext uri="{FF2B5EF4-FFF2-40B4-BE49-F238E27FC236}">
                <a16:creationId xmlns:a16="http://schemas.microsoft.com/office/drawing/2014/main" id="{170F233D-3CCE-45F7-B2D8-D1BE9AA7395C}"/>
              </a:ext>
            </a:extLst>
          </p:cNvPr>
          <p:cNvSpPr txBox="1">
            <a:spLocks noChangeArrowheads="1"/>
          </p:cNvSpPr>
          <p:nvPr/>
        </p:nvSpPr>
        <p:spPr bwMode="auto">
          <a:xfrm>
            <a:off x="522514" y="565149"/>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Một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kết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thúc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vui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cho</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câu</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chuyện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trên</a:t>
            </a:r>
            <a:r>
              <a:rPr lang="en-US" altLang="en-US" b="1" dirty="0">
                <a:solidFill>
                  <a:srgbClr val="C00000"/>
                </a:solidFill>
                <a:latin typeface="Times New Roman" panose="02020603050405020304" pitchFamily="18" charset="0"/>
                <a:cs typeface="Times New Roman" panose="02020603050405020304" pitchFamily="18" charset="0"/>
              </a:rPr>
              <a:t> .</a:t>
            </a:r>
          </a:p>
        </p:txBody>
      </p:sp>
      <p:sp>
        <p:nvSpPr>
          <p:cNvPr id="5" name="Text Box 6">
            <a:extLst>
              <a:ext uri="{FF2B5EF4-FFF2-40B4-BE49-F238E27FC236}">
                <a16:creationId xmlns:a16="http://schemas.microsoft.com/office/drawing/2014/main" id="{3DBDE349-CBBD-4086-B066-B6375AADBE3A}"/>
              </a:ext>
            </a:extLst>
          </p:cNvPr>
          <p:cNvSpPr txBox="1">
            <a:spLocks noChangeArrowheads="1"/>
          </p:cNvSpPr>
          <p:nvPr/>
        </p:nvSpPr>
        <p:spPr bwMode="auto">
          <a:xfrm>
            <a:off x="522514" y="1659285"/>
            <a:ext cx="615405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Mấy</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năm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sau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cô</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bé</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ngày</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xưa</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tròn</a:t>
            </a:r>
            <a:r>
              <a:rPr lang="en-US" altLang="en-US" b="1" dirty="0">
                <a:solidFill>
                  <a:srgbClr val="000099"/>
                </a:solidFill>
                <a:latin typeface="Times New Roman" panose="02020603050405020304" pitchFamily="18" charset="0"/>
                <a:cs typeface="Times New Roman" panose="02020603050405020304" pitchFamily="18" charset="0"/>
              </a:rPr>
              <a:t> 15 </a:t>
            </a:r>
            <a:r>
              <a:rPr lang="en-US" altLang="en-US" b="1" dirty="0" err="1">
                <a:solidFill>
                  <a:srgbClr val="000099"/>
                </a:solidFill>
                <a:latin typeface="Times New Roman" panose="02020603050405020304" pitchFamily="18" charset="0"/>
                <a:cs typeface="Times New Roman" panose="02020603050405020304" pitchFamily="18" charset="0"/>
              </a:rPr>
              <a:t>tuổi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Đúng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đêm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rằm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tháng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giêng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cô</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ước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cho</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đôi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mắt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Ngàn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sáng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lại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Điều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ước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thật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thiêng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Năm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ấy</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Ngàn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sáng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mắt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trở</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lại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sau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một</a:t>
            </a:r>
            <a:r>
              <a:rPr lang="en-US" altLang="en-US" b="1" dirty="0">
                <a:solidFill>
                  <a:srgbClr val="000099"/>
                </a:solidFill>
                <a:latin typeface="Times New Roman" panose="02020603050405020304" pitchFamily="18" charset="0"/>
                <a:cs typeface="Times New Roman" panose="02020603050405020304" pitchFamily="18" charset="0"/>
              </a:rPr>
              <a:t> ca </a:t>
            </a:r>
            <a:r>
              <a:rPr lang="en-US" altLang="en-US" b="1" dirty="0" err="1">
                <a:solidFill>
                  <a:srgbClr val="000099"/>
                </a:solidFill>
                <a:latin typeface="Times New Roman" panose="02020603050405020304" pitchFamily="18" charset="0"/>
                <a:cs typeface="Times New Roman" panose="02020603050405020304" pitchFamily="18" charset="0"/>
              </a:rPr>
              <a:t>phẫu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thuật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Giờ</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sống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rất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hạnh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phúc</a:t>
            </a:r>
            <a:r>
              <a:rPr lang="en-US" altLang="en-US" b="1" dirty="0">
                <a:solidFill>
                  <a:srgbClr val="000099"/>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73734" name="Picture 7" descr="scan0079">
            <a:extLst>
              <a:ext uri="{FF2B5EF4-FFF2-40B4-BE49-F238E27FC236}">
                <a16:creationId xmlns:a16="http://schemas.microsoft.com/office/drawing/2014/main" id="{654B82ED-7EC9-440A-A615-DEBF6DEDB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943" y="1530578"/>
            <a:ext cx="41148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1826071A-DD1F-46C3-B981-18221893A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12">
            <a:extLst>
              <a:ext uri="{FF2B5EF4-FFF2-40B4-BE49-F238E27FC236}">
                <a16:creationId xmlns:a16="http://schemas.microsoft.com/office/drawing/2014/main" id="{D5274412-CC6C-4203-A280-FF6B11952BA5}"/>
              </a:ext>
            </a:extLst>
          </p:cNvPr>
          <p:cNvSpPr txBox="1">
            <a:spLocks noChangeArrowheads="1"/>
          </p:cNvSpPr>
          <p:nvPr/>
        </p:nvSpPr>
        <p:spPr bwMode="auto">
          <a:xfrm>
            <a:off x="2133600" y="2209801"/>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FF0000"/>
                </a:solidFill>
                <a:latin typeface="Times New Roman" panose="02020603050405020304" pitchFamily="18" charset="0"/>
                <a:cs typeface="Times New Roman" panose="02020603050405020304" pitchFamily="18" charset="0"/>
              </a:rPr>
              <a:t>* Qua câu chuyện em hiểu điều gì ?</a:t>
            </a:r>
            <a:endParaRPr lang="en-US" altLang="en-US" sz="3600">
              <a:solidFill>
                <a:srgbClr val="FF0000"/>
              </a:solidFill>
              <a:latin typeface="Times New Roman" panose="02020603050405020304" pitchFamily="18" charset="0"/>
              <a:cs typeface="Times New Roman" panose="02020603050405020304" pitchFamily="18" charset="0"/>
            </a:endParaRPr>
          </a:p>
        </p:txBody>
      </p:sp>
      <p:sp>
        <p:nvSpPr>
          <p:cNvPr id="6" name="Text Box 13">
            <a:extLst>
              <a:ext uri="{FF2B5EF4-FFF2-40B4-BE49-F238E27FC236}">
                <a16:creationId xmlns:a16="http://schemas.microsoft.com/office/drawing/2014/main" id="{65F7DCB7-C9B1-459D-95E9-0AEA93D80AD7}"/>
              </a:ext>
            </a:extLst>
          </p:cNvPr>
          <p:cNvSpPr txBox="1">
            <a:spLocks noChangeArrowheads="1"/>
          </p:cNvSpPr>
          <p:nvPr/>
        </p:nvSpPr>
        <p:spPr bwMode="auto">
          <a:xfrm>
            <a:off x="914399" y="2971800"/>
            <a:ext cx="1052285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Trong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cuộc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sống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chúng</a:t>
            </a:r>
            <a:r>
              <a:rPr lang="en-US" altLang="en-US" sz="3600" b="1" dirty="0">
                <a:solidFill>
                  <a:srgbClr val="0070C0"/>
                </a:solidFill>
                <a:latin typeface="Times New Roman" panose="02020603050405020304" pitchFamily="18" charset="0"/>
                <a:cs typeface="Times New Roman" panose="02020603050405020304" pitchFamily="18" charset="0"/>
              </a:rPr>
              <a:t> ta </a:t>
            </a:r>
            <a:r>
              <a:rPr lang="en-US" altLang="en-US" sz="3600" b="1" dirty="0" err="1">
                <a:solidFill>
                  <a:srgbClr val="0070C0"/>
                </a:solidFill>
                <a:latin typeface="Times New Roman" panose="02020603050405020304" pitchFamily="18" charset="0"/>
                <a:cs typeface="Times New Roman" panose="02020603050405020304" pitchFamily="18" charset="0"/>
              </a:rPr>
              <a:t>nên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có</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lòng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nhân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ái</a:t>
            </a:r>
            <a:r>
              <a:rPr lang="en-US" altLang="en-US" sz="3600" b="1" dirty="0">
                <a:solidFill>
                  <a:srgbClr val="0070C0"/>
                </a:solidFill>
                <a:latin typeface="Times New Roman" panose="02020603050405020304" pitchFamily="18" charset="0"/>
                <a:cs typeface="Times New Roman" panose="02020603050405020304" pitchFamily="18" charset="0"/>
              </a:rPr>
              <a:t> bao la, </a:t>
            </a:r>
            <a:r>
              <a:rPr lang="en-US" altLang="en-US" sz="3600" b="1" dirty="0" err="1">
                <a:solidFill>
                  <a:srgbClr val="0070C0"/>
                </a:solidFill>
                <a:latin typeface="Times New Roman" panose="02020603050405020304" pitchFamily="18" charset="0"/>
                <a:cs typeface="Times New Roman" panose="02020603050405020304" pitchFamily="18" charset="0"/>
              </a:rPr>
              <a:t>biết</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thông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cảm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sẻ</a:t>
            </a:r>
            <a:r>
              <a:rPr lang="en-US" altLang="en-US" sz="3600" b="1" dirty="0">
                <a:solidFill>
                  <a:srgbClr val="0070C0"/>
                </a:solidFill>
                <a:latin typeface="Times New Roman" panose="02020603050405020304" pitchFamily="18" charset="0"/>
                <a:cs typeface="Times New Roman" panose="02020603050405020304" pitchFamily="18" charset="0"/>
              </a:rPr>
              <a:t> chia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đau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khổ</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của</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người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khác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việc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làm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cao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đẹp</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điều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ước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cao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đẹp</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mang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lại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niềm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vui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niềm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hạnh</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phúc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cho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mọi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người</a:t>
            </a:r>
            <a:r>
              <a:rPr lang="en-US" altLang="en-US" sz="3600" b="1" dirty="0">
                <a:solidFill>
                  <a:srgbClr val="0070C0"/>
                </a:solidFill>
                <a:latin typeface="Times New Roman" panose="02020603050405020304" pitchFamily="18" charset="0"/>
                <a:cs typeface="Times New Roman" panose="02020603050405020304" pitchFamily="18" charset="0"/>
              </a:rPr>
              <a:t>. </a:t>
            </a:r>
            <a:endParaRPr lang="en-US" altLang="en-US" sz="36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54465" y="1591864"/>
            <a:ext cx="10403175" cy="3323987"/>
          </a:xfrm>
          <a:prstGeom prst="rect">
            <a:avLst/>
          </a:prstGeom>
        </p:spPr>
        <p:txBody>
          <a:bodyPr wrap="square">
            <a:spAutoFit/>
          </a:bodyPr>
          <a:lstStyle/>
          <a:p>
            <a:pPr algn="just">
              <a:lnSpc>
                <a:spcPct val="150000"/>
              </a:lnSpc>
            </a:pPr>
            <a:r>
              <a:rPr lang="en-US" sz="3200" b="1" i="1" u="sng" dirty="0">
                <a:solidFill>
                  <a:srgbClr val="7030A0"/>
                </a:solidFill>
                <a:latin typeface="Times New Roman" panose="02020603050405020304" pitchFamily="18" charset="0"/>
                <a:cs typeface="Times New Roman" panose="02020603050405020304" pitchFamily="18" charset="0"/>
              </a:rPr>
              <a:t>Ý </a:t>
            </a:r>
            <a:r>
              <a:rPr lang="en-US" sz="3200" b="1" i="1" u="sng" dirty="0" err="1">
                <a:solidFill>
                  <a:srgbClr val="7030A0"/>
                </a:solidFill>
                <a:latin typeface="Times New Roman" panose="02020603050405020304" pitchFamily="18" charset="0"/>
                <a:cs typeface="Times New Roman" panose="02020603050405020304" pitchFamily="18" charset="0"/>
              </a:rPr>
              <a:t>nghĩa</a:t>
            </a:r>
            <a:r>
              <a:rPr lang="en-US" sz="3200" b="1" i="1" u="sng" dirty="0">
                <a:solidFill>
                  <a:srgbClr val="7030A0"/>
                </a:solidFill>
                <a:latin typeface="Times New Roman" panose="02020603050405020304" pitchFamily="18" charset="0"/>
                <a:cs typeface="Times New Roman" panose="02020603050405020304" pitchFamily="18" charset="0"/>
              </a:rPr>
              <a:t>: </a:t>
            </a:r>
          </a:p>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mang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niềm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niềm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mọi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916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F96D6DD-C2C3-45C3-81CF-932E3709F78F}"/>
              </a:ext>
            </a:extLst>
          </p:cNvPr>
          <p:cNvSpPr>
            <a:spLocks noChangeArrowheads="1"/>
          </p:cNvSpPr>
          <p:nvPr/>
        </p:nvSpPr>
        <p:spPr bwMode="auto">
          <a:xfrm>
            <a:off x="812800" y="0"/>
            <a:ext cx="10697029"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F6EB713B-C773-408F-BCCE-A307DE08E94D}"/>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9CD4681A-F797-4BC4-9365-34BB4985AC69}"/>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5F602D6A-4F17-44FB-87BD-525417F8B2C7}"/>
              </a:ext>
            </a:extLst>
          </p:cNvPr>
          <p:cNvSpPr>
            <a:spLocks noChangeArrowheads="1"/>
          </p:cNvSpPr>
          <p:nvPr/>
        </p:nvSpPr>
        <p:spPr bwMode="auto">
          <a:xfrm rot="17972529">
            <a:off x="2223295" y="646907"/>
            <a:ext cx="671512" cy="581025"/>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6806" name="Picture 6" descr="cartoon1%20(4)">
            <a:extLst>
              <a:ext uri="{FF2B5EF4-FFF2-40B4-BE49-F238E27FC236}">
                <a16:creationId xmlns:a16="http://schemas.microsoft.com/office/drawing/2014/main" id="{9314A49F-16E3-4BBC-8F66-AB3F587CA1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02414" y="5907088"/>
            <a:ext cx="8413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natures1%20(8)">
            <a:extLst>
              <a:ext uri="{FF2B5EF4-FFF2-40B4-BE49-F238E27FC236}">
                <a16:creationId xmlns:a16="http://schemas.microsoft.com/office/drawing/2014/main" id="{7A1D806B-A9DA-4426-B3A0-289F6D32A6C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200" y="63071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chat10">
            <a:extLst>
              <a:ext uri="{FF2B5EF4-FFF2-40B4-BE49-F238E27FC236}">
                <a16:creationId xmlns:a16="http://schemas.microsoft.com/office/drawing/2014/main" id="{2CB603D0-565A-4231-8707-F03115F9DB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664" y="5907088"/>
            <a:ext cx="600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descr="natures1%20(8)">
            <a:extLst>
              <a:ext uri="{FF2B5EF4-FFF2-40B4-BE49-F238E27FC236}">
                <a16:creationId xmlns:a16="http://schemas.microsoft.com/office/drawing/2014/main" id="{5B31DD6C-BEB5-4E56-8D0E-820EC3002E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natures1%20(8)">
            <a:extLst>
              <a:ext uri="{FF2B5EF4-FFF2-40B4-BE49-F238E27FC236}">
                <a16:creationId xmlns:a16="http://schemas.microsoft.com/office/drawing/2014/main" id="{537C4500-E564-41E7-87C8-AEB55CF33F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1" descr="natures1%20(8)">
            <a:extLst>
              <a:ext uri="{FF2B5EF4-FFF2-40B4-BE49-F238E27FC236}">
                <a16:creationId xmlns:a16="http://schemas.microsoft.com/office/drawing/2014/main" id="{E02545EC-D733-4671-BCFE-2579F2DDD6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2" descr="natures1%20(8)">
            <a:extLst>
              <a:ext uri="{FF2B5EF4-FFF2-40B4-BE49-F238E27FC236}">
                <a16:creationId xmlns:a16="http://schemas.microsoft.com/office/drawing/2014/main" id="{43D194F7-487A-4C31-8743-11B12B0624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82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3" descr="natures1%20(8)">
            <a:extLst>
              <a:ext uri="{FF2B5EF4-FFF2-40B4-BE49-F238E27FC236}">
                <a16:creationId xmlns:a16="http://schemas.microsoft.com/office/drawing/2014/main" id="{174B1653-5702-44F1-A78D-71D133382B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14" descr="natures1%20(8)">
            <a:extLst>
              <a:ext uri="{FF2B5EF4-FFF2-40B4-BE49-F238E27FC236}">
                <a16:creationId xmlns:a16="http://schemas.microsoft.com/office/drawing/2014/main" id="{6C072DDD-FC41-443C-8A3A-8FFAEC5909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15" descr="natures1%20(8)">
            <a:extLst>
              <a:ext uri="{FF2B5EF4-FFF2-40B4-BE49-F238E27FC236}">
                <a16:creationId xmlns:a16="http://schemas.microsoft.com/office/drawing/2014/main" id="{1FFE4AC8-FDED-4852-8795-9F69D5B6B2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16" descr="natures1%20(8)">
            <a:extLst>
              <a:ext uri="{FF2B5EF4-FFF2-40B4-BE49-F238E27FC236}">
                <a16:creationId xmlns:a16="http://schemas.microsoft.com/office/drawing/2014/main" id="{A4F73621-E5EC-483C-B32F-4885C4CB2E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63452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17" descr="natures1%20(8)">
            <a:extLst>
              <a:ext uri="{FF2B5EF4-FFF2-40B4-BE49-F238E27FC236}">
                <a16:creationId xmlns:a16="http://schemas.microsoft.com/office/drawing/2014/main" id="{BEF099D7-D758-428B-ADE3-9D91F1EE9D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78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18" descr="natures1%20(8)">
            <a:extLst>
              <a:ext uri="{FF2B5EF4-FFF2-40B4-BE49-F238E27FC236}">
                <a16:creationId xmlns:a16="http://schemas.microsoft.com/office/drawing/2014/main" id="{3C9CA553-0130-48CB-83C2-634B3EDCB7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4251" y="64214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19" descr="natures1%20(8)">
            <a:extLst>
              <a:ext uri="{FF2B5EF4-FFF2-40B4-BE49-F238E27FC236}">
                <a16:creationId xmlns:a16="http://schemas.microsoft.com/office/drawing/2014/main" id="{949ABA8A-FC5D-415D-8D02-CB886CDAFC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9851" y="62880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20" descr="natures1%20(8)">
            <a:extLst>
              <a:ext uri="{FF2B5EF4-FFF2-40B4-BE49-F238E27FC236}">
                <a16:creationId xmlns:a16="http://schemas.microsoft.com/office/drawing/2014/main" id="{06073B13-0330-4BE8-840C-8CD3CF2DAF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61166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Picture 21" descr="natures1%20(8)">
            <a:extLst>
              <a:ext uri="{FF2B5EF4-FFF2-40B4-BE49-F238E27FC236}">
                <a16:creationId xmlns:a16="http://schemas.microsoft.com/office/drawing/2014/main" id="{51771530-8184-404F-B3E4-EE28B6D9E2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901" y="63007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Picture 22" descr="natures1%20(8)">
            <a:extLst>
              <a:ext uri="{FF2B5EF4-FFF2-40B4-BE49-F238E27FC236}">
                <a16:creationId xmlns:a16="http://schemas.microsoft.com/office/drawing/2014/main" id="{F9723684-517B-49C3-8500-1ADC817AB8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6327775"/>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Picture 23" descr="natures1%20(8)">
            <a:extLst>
              <a:ext uri="{FF2B5EF4-FFF2-40B4-BE49-F238E27FC236}">
                <a16:creationId xmlns:a16="http://schemas.microsoft.com/office/drawing/2014/main" id="{39CC4153-2959-4F71-A7C7-D92DAC7C87D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59070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Picture 24" descr="natures1%20(8)">
            <a:extLst>
              <a:ext uri="{FF2B5EF4-FFF2-40B4-BE49-F238E27FC236}">
                <a16:creationId xmlns:a16="http://schemas.microsoft.com/office/drawing/2014/main" id="{D386EAD8-DE2E-4421-8529-523CC42CF4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51551" y="61356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5" name="Picture 25" descr="natures1%20(8)">
            <a:extLst>
              <a:ext uri="{FF2B5EF4-FFF2-40B4-BE49-F238E27FC236}">
                <a16:creationId xmlns:a16="http://schemas.microsoft.com/office/drawing/2014/main" id="{BC508D94-0207-4CF3-A3D5-AAF281BE122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263" y="65166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Picture 26" descr="natures1%20(8)">
            <a:extLst>
              <a:ext uri="{FF2B5EF4-FFF2-40B4-BE49-F238E27FC236}">
                <a16:creationId xmlns:a16="http://schemas.microsoft.com/office/drawing/2014/main" id="{2D90A85A-82C6-41AB-BD5F-288E6483152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3" y="64023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Picture 27" descr="natures1%20(8)">
            <a:extLst>
              <a:ext uri="{FF2B5EF4-FFF2-40B4-BE49-F238E27FC236}">
                <a16:creationId xmlns:a16="http://schemas.microsoft.com/office/drawing/2014/main" id="{D906A2C3-2213-4776-873B-09501DB84EB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25" y="6686550"/>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Picture 28" descr="natures1%20(8)">
            <a:extLst>
              <a:ext uri="{FF2B5EF4-FFF2-40B4-BE49-F238E27FC236}">
                <a16:creationId xmlns:a16="http://schemas.microsoft.com/office/drawing/2014/main" id="{A96C8F76-7D9E-4275-A325-F02F09C8F51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5475" y="6515100"/>
            <a:ext cx="14605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Picture 29" descr="natures1%20(8)">
            <a:extLst>
              <a:ext uri="{FF2B5EF4-FFF2-40B4-BE49-F238E27FC236}">
                <a16:creationId xmlns:a16="http://schemas.microsoft.com/office/drawing/2014/main" id="{0CA01092-5CFE-4CD0-A337-5C74F38D210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463" y="642143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0" name="Picture 30" descr="natures1%20(8)">
            <a:extLst>
              <a:ext uri="{FF2B5EF4-FFF2-40B4-BE49-F238E27FC236}">
                <a16:creationId xmlns:a16="http://schemas.microsoft.com/office/drawing/2014/main" id="{F4E39BC3-5161-47BF-9243-6710985487C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544638" y="60785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Picture 31" descr="natures1%20(8)">
            <a:extLst>
              <a:ext uri="{FF2B5EF4-FFF2-40B4-BE49-F238E27FC236}">
                <a16:creationId xmlns:a16="http://schemas.microsoft.com/office/drawing/2014/main" id="{769066CC-7369-45D4-828E-1C569D93CE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497013" y="6421438"/>
            <a:ext cx="43815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Picture 32" descr="natures1%20(8)">
            <a:extLst>
              <a:ext uri="{FF2B5EF4-FFF2-40B4-BE49-F238E27FC236}">
                <a16:creationId xmlns:a16="http://schemas.microsoft.com/office/drawing/2014/main" id="{00870F2A-E320-46D4-85B3-BF1A35AEED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201863" y="642143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Picture 33" descr="natures1%20(8)">
            <a:extLst>
              <a:ext uri="{FF2B5EF4-FFF2-40B4-BE49-F238E27FC236}">
                <a16:creationId xmlns:a16="http://schemas.microsoft.com/office/drawing/2014/main" id="{F0A3F7A3-FBB2-40A9-BBC2-B769E81369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60191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Picture 34" descr="natures1%20(8)">
            <a:extLst>
              <a:ext uri="{FF2B5EF4-FFF2-40B4-BE49-F238E27FC236}">
                <a16:creationId xmlns:a16="http://schemas.microsoft.com/office/drawing/2014/main" id="{9444A19C-676A-4937-B193-CC62DB76B96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344863" y="63642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Picture 35" descr="natures1%20(8)">
            <a:extLst>
              <a:ext uri="{FF2B5EF4-FFF2-40B4-BE49-F238E27FC236}">
                <a16:creationId xmlns:a16="http://schemas.microsoft.com/office/drawing/2014/main" id="{AEDEBBAB-2F86-45F3-9EEF-5377899960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802063" y="62785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Picture 36" descr="natures1%20(8)">
            <a:extLst>
              <a:ext uri="{FF2B5EF4-FFF2-40B4-BE49-F238E27FC236}">
                <a16:creationId xmlns:a16="http://schemas.microsoft.com/office/drawing/2014/main" id="{265725B0-DE3C-4A54-9D09-9FB2BE651C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316413" y="61452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7" name="Picture 37" descr="natures1%20(8)">
            <a:extLst>
              <a:ext uri="{FF2B5EF4-FFF2-40B4-BE49-F238E27FC236}">
                <a16:creationId xmlns:a16="http://schemas.microsoft.com/office/drawing/2014/main" id="{3E47D7C8-3641-4AEC-984D-6C654046C2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737101" y="6323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Picture 38" descr="natures1%20(8)">
            <a:extLst>
              <a:ext uri="{FF2B5EF4-FFF2-40B4-BE49-F238E27FC236}">
                <a16:creationId xmlns:a16="http://schemas.microsoft.com/office/drawing/2014/main" id="{7DECED03-286E-4D5E-A46E-8B144C1D15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08476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Picture 39" descr="natures1%20(8)">
            <a:extLst>
              <a:ext uri="{FF2B5EF4-FFF2-40B4-BE49-F238E27FC236}">
                <a16:creationId xmlns:a16="http://schemas.microsoft.com/office/drawing/2014/main" id="{BD7A5835-E6A8-4EFB-A07F-9280CEED871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365751" y="61642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Picture 40" descr="natures1%20(8)">
            <a:extLst>
              <a:ext uri="{FF2B5EF4-FFF2-40B4-BE49-F238E27FC236}">
                <a16:creationId xmlns:a16="http://schemas.microsoft.com/office/drawing/2014/main" id="{5BEFA1B6-21CA-4B28-BFCC-21B1C38894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713413" y="64309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1" name="Picture 41" descr="natures1%20(8)">
            <a:extLst>
              <a:ext uri="{FF2B5EF4-FFF2-40B4-BE49-F238E27FC236}">
                <a16:creationId xmlns:a16="http://schemas.microsoft.com/office/drawing/2014/main" id="{BAC93092-2914-4109-BB01-E0E6502445A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94400" y="63357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2" name="Picture 42" descr="natures1%20(8)">
            <a:extLst>
              <a:ext uri="{FF2B5EF4-FFF2-40B4-BE49-F238E27FC236}">
                <a16:creationId xmlns:a16="http://schemas.microsoft.com/office/drawing/2014/main" id="{EA2C8790-472E-41C7-A7B5-3C691CB23B5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435725" y="6715125"/>
            <a:ext cx="1476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3" name="Picture 43" descr="nature%20(49)">
            <a:extLst>
              <a:ext uri="{FF2B5EF4-FFF2-40B4-BE49-F238E27FC236}">
                <a16:creationId xmlns:a16="http://schemas.microsoft.com/office/drawing/2014/main" id="{DFAE32BA-A554-430F-AF6D-7086B09EF1D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4916488" y="62372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4" name="Picture 44" descr="nature%20(49)">
            <a:extLst>
              <a:ext uri="{FF2B5EF4-FFF2-40B4-BE49-F238E27FC236}">
                <a16:creationId xmlns:a16="http://schemas.microsoft.com/office/drawing/2014/main" id="{7EB925EF-1215-4D2E-B847-5E4FCD2BFDF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463" y="62642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5" name="Picture 45" descr="nature%20(49)">
            <a:extLst>
              <a:ext uri="{FF2B5EF4-FFF2-40B4-BE49-F238E27FC236}">
                <a16:creationId xmlns:a16="http://schemas.microsoft.com/office/drawing/2014/main" id="{AE1455C5-90DF-408B-A1CE-1493118C377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763" y="637857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6" name="Picture 46" descr="nature%20(49)">
            <a:extLst>
              <a:ext uri="{FF2B5EF4-FFF2-40B4-BE49-F238E27FC236}">
                <a16:creationId xmlns:a16="http://schemas.microsoft.com/office/drawing/2014/main" id="{58BB3151-6CA8-4982-ACD3-F41C532A2B2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1" y="624998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7" name="Picture 47" descr="nature%20(49)">
            <a:extLst>
              <a:ext uri="{FF2B5EF4-FFF2-40B4-BE49-F238E27FC236}">
                <a16:creationId xmlns:a16="http://schemas.microsoft.com/office/drawing/2014/main" id="{3C3E9AEE-1EB3-4855-826D-4D5884D5DE7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1838" y="6321425"/>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8" name="Picture 48" descr="nature%20(49)">
            <a:extLst>
              <a:ext uri="{FF2B5EF4-FFF2-40B4-BE49-F238E27FC236}">
                <a16:creationId xmlns:a16="http://schemas.microsoft.com/office/drawing/2014/main" id="{85CC1448-D130-4700-8778-DC14B436BE6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6" y="632142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9" name="Picture 49" descr="nature%20(49)">
            <a:extLst>
              <a:ext uri="{FF2B5EF4-FFF2-40B4-BE49-F238E27FC236}">
                <a16:creationId xmlns:a16="http://schemas.microsoft.com/office/drawing/2014/main" id="{E5282A46-EC84-41B6-8683-7B56DE58C8D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5451" y="6264275"/>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0" name="Picture 50" descr="nature%20(49)">
            <a:extLst>
              <a:ext uri="{FF2B5EF4-FFF2-40B4-BE49-F238E27FC236}">
                <a16:creationId xmlns:a16="http://schemas.microsoft.com/office/drawing/2014/main" id="{D43A8F38-CBDF-4AD7-AA5B-4C832D55E51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635126" y="5507038"/>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1" name="Picture 51" descr="nature%20(49)">
            <a:extLst>
              <a:ext uri="{FF2B5EF4-FFF2-40B4-BE49-F238E27FC236}">
                <a16:creationId xmlns:a16="http://schemas.microsoft.com/office/drawing/2014/main" id="{EA5A3E80-F90F-4845-9CB0-E721C035D9B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9901" y="624681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2" name="Picture 52" descr="cartoon1%20(4)">
            <a:extLst>
              <a:ext uri="{FF2B5EF4-FFF2-40B4-BE49-F238E27FC236}">
                <a16:creationId xmlns:a16="http://schemas.microsoft.com/office/drawing/2014/main" id="{72ABAB19-28CE-4A3D-B0E7-CD9406C373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700213" y="5870576"/>
            <a:ext cx="7429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3" name="Picture 53" descr="nature%20(49)">
            <a:extLst>
              <a:ext uri="{FF2B5EF4-FFF2-40B4-BE49-F238E27FC236}">
                <a16:creationId xmlns:a16="http://schemas.microsoft.com/office/drawing/2014/main" id="{38E6FDC7-B891-4E48-AE79-802B08369E3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09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4" name="Picture 54" descr="nature%20(49)">
            <a:extLst>
              <a:ext uri="{FF2B5EF4-FFF2-40B4-BE49-F238E27FC236}">
                <a16:creationId xmlns:a16="http://schemas.microsoft.com/office/drawing/2014/main" id="{1A039073-4EB3-4A3C-999A-2CA56E07E7A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6638"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5" name="Picture 55" descr="nature%20(49)">
            <a:extLst>
              <a:ext uri="{FF2B5EF4-FFF2-40B4-BE49-F238E27FC236}">
                <a16:creationId xmlns:a16="http://schemas.microsoft.com/office/drawing/2014/main" id="{84A2AA00-231E-4D46-8414-F8535AF5A6E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2600"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6" name="Picture 56" descr="nature%20(49)">
            <a:extLst>
              <a:ext uri="{FF2B5EF4-FFF2-40B4-BE49-F238E27FC236}">
                <a16:creationId xmlns:a16="http://schemas.microsoft.com/office/drawing/2014/main" id="{CB840A02-F9A2-431D-ADAE-E2031D0EC8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1113" y="62468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7" name="Picture 57" descr="natures1%20(8)">
            <a:extLst>
              <a:ext uri="{FF2B5EF4-FFF2-40B4-BE49-F238E27FC236}">
                <a16:creationId xmlns:a16="http://schemas.microsoft.com/office/drawing/2014/main" id="{227F3E9C-7F02-479D-9137-E4DD32E5CE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663" y="63547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8" name="Picture 58" descr="natures1%20(8)">
            <a:extLst>
              <a:ext uri="{FF2B5EF4-FFF2-40B4-BE49-F238E27FC236}">
                <a16:creationId xmlns:a16="http://schemas.microsoft.com/office/drawing/2014/main" id="{E8A20CC1-84F5-4C7D-9085-A9A58CB1AB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6863" y="63007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9" name="Picture 59" descr="natures1%20(8)">
            <a:extLst>
              <a:ext uri="{FF2B5EF4-FFF2-40B4-BE49-F238E27FC236}">
                <a16:creationId xmlns:a16="http://schemas.microsoft.com/office/drawing/2014/main" id="{B512C566-67B0-4669-A716-CF9E3E75C4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88263" y="6249988"/>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0" name="Picture 60" descr="natures1%20(8)">
            <a:extLst>
              <a:ext uri="{FF2B5EF4-FFF2-40B4-BE49-F238E27FC236}">
                <a16:creationId xmlns:a16="http://schemas.microsoft.com/office/drawing/2014/main" id="{7565CAEC-6A64-424E-8A8B-7D6E8C7946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3251" y="63547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1" name="Picture 61" descr="natures1%20(8)">
            <a:extLst>
              <a:ext uri="{FF2B5EF4-FFF2-40B4-BE49-F238E27FC236}">
                <a16:creationId xmlns:a16="http://schemas.microsoft.com/office/drawing/2014/main" id="{D13CBF41-C69E-486E-8DBD-6B997C2FA5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02613" y="624681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2" name="Picture 20" descr="Entertainment-02-june">
            <a:hlinkClick r:id="" action="ppaction://noaction">
              <a:snd r:embed="rId8" name="applause.wav"/>
            </a:hlinkClick>
            <a:extLst>
              <a:ext uri="{FF2B5EF4-FFF2-40B4-BE49-F238E27FC236}">
                <a16:creationId xmlns:a16="http://schemas.microsoft.com/office/drawing/2014/main" id="{EAADBEA2-9001-477A-B04F-4358F50A15A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88338" y="65357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3" name="Picture 63" descr="nature%20(49)">
            <a:extLst>
              <a:ext uri="{FF2B5EF4-FFF2-40B4-BE49-F238E27FC236}">
                <a16:creationId xmlns:a16="http://schemas.microsoft.com/office/drawing/2014/main" id="{2AF7B6C0-B6FB-466A-8FA8-C886016CB01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538" y="624998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4" name="Picture 64" descr="nature%20(49)">
            <a:extLst>
              <a:ext uri="{FF2B5EF4-FFF2-40B4-BE49-F238E27FC236}">
                <a16:creationId xmlns:a16="http://schemas.microsoft.com/office/drawing/2014/main" id="{5CCADEF3-607C-473C-83A6-D3D7A204870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716088" y="6307138"/>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5" name="Picture 65" descr="nature%20(49)">
            <a:extLst>
              <a:ext uri="{FF2B5EF4-FFF2-40B4-BE49-F238E27FC236}">
                <a16:creationId xmlns:a16="http://schemas.microsoft.com/office/drawing/2014/main" id="{B34DD12D-FE83-4A93-8222-2196BF0A046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6321425"/>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6" name="Picture 66" descr="nature%20(49)">
            <a:extLst>
              <a:ext uri="{FF2B5EF4-FFF2-40B4-BE49-F238E27FC236}">
                <a16:creationId xmlns:a16="http://schemas.microsoft.com/office/drawing/2014/main" id="{57473D79-9049-47AC-8053-A5AB27A0C71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63" y="5907088"/>
            <a:ext cx="425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67" name="Picture 67" descr="nature%20(49)">
            <a:extLst>
              <a:ext uri="{FF2B5EF4-FFF2-40B4-BE49-F238E27FC236}">
                <a16:creationId xmlns:a16="http://schemas.microsoft.com/office/drawing/2014/main" id="{541478A8-C955-4BF7-934E-3BCD049038C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8288" y="6246813"/>
            <a:ext cx="425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68" name="Text Box 70">
            <a:extLst>
              <a:ext uri="{FF2B5EF4-FFF2-40B4-BE49-F238E27FC236}">
                <a16:creationId xmlns:a16="http://schemas.microsoft.com/office/drawing/2014/main" id="{A4F63F16-82CA-4BBA-A86D-0039FEA4203E}"/>
              </a:ext>
            </a:extLst>
          </p:cNvPr>
          <p:cNvSpPr txBox="1">
            <a:spLocks noChangeArrowheads="1"/>
          </p:cNvSpPr>
          <p:nvPr/>
        </p:nvSpPr>
        <p:spPr bwMode="auto">
          <a:xfrm>
            <a:off x="2703514" y="73025"/>
            <a:ext cx="7964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“Người hạnh phúc nhất là người mang hạnh phúc đến cho người khác”</a:t>
            </a:r>
            <a:endParaRPr lang="vi-VN" altLang="en-US" sz="2800" b="1">
              <a:solidFill>
                <a:srgbClr val="FF0000"/>
              </a:solidFill>
              <a:latin typeface="Times New Roman" panose="02020603050405020304" pitchFamily="18" charset="0"/>
              <a:cs typeface="Times New Roman" panose="02020603050405020304" pitchFamily="18" charset="0"/>
            </a:endParaRPr>
          </a:p>
        </p:txBody>
      </p:sp>
      <p:sp>
        <p:nvSpPr>
          <p:cNvPr id="71" name="Text Box 70">
            <a:extLst>
              <a:ext uri="{FF2B5EF4-FFF2-40B4-BE49-F238E27FC236}">
                <a16:creationId xmlns:a16="http://schemas.microsoft.com/office/drawing/2014/main" id="{3F4AA337-1B8B-4560-9DDC-E6E2F48E5B59}"/>
              </a:ext>
            </a:extLst>
          </p:cNvPr>
          <p:cNvSpPr txBox="1">
            <a:spLocks noChangeArrowheads="1"/>
          </p:cNvSpPr>
          <p:nvPr/>
        </p:nvSpPr>
        <p:spPr bwMode="auto">
          <a:xfrm>
            <a:off x="1716089" y="1119189"/>
            <a:ext cx="88804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defRPr/>
            </a:pPr>
            <a:r>
              <a:rPr lang="en-US" altLang="en-US" sz="2600" dirty="0"/>
              <a:t> </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Cuộc</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sống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của</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chúng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ta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đang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mỗi</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ngày</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một</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tốt</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đẹp</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hơn</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nhưng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đâu</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đó</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vẫn</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có</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những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mảnh</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đời</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éo</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le.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Hãy</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quan</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tâm</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giúp</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đỡ</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không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chỉ</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là</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cầu</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nguyện</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mà</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bằng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những</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việc</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làm</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thiết</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60000"/>
                    <a:lumOff val="40000"/>
                  </a:schemeClr>
                </a:solidFill>
                <a:latin typeface="Times New Roman" panose="02020603050405020304" pitchFamily="18" charset="0"/>
                <a:cs typeface="Times New Roman" panose="02020603050405020304" pitchFamily="18" charset="0"/>
              </a:rPr>
              <a:t>thực</a:t>
            </a:r>
            <a:r>
              <a:rPr lang="en-US" altLang="en-US" sz="2600" b="1" dirty="0">
                <a:solidFill>
                  <a:schemeClr val="accent6">
                    <a:lumMod val="60000"/>
                    <a:lumOff val="40000"/>
                  </a:schemeClr>
                </a:solidFill>
                <a:latin typeface="Times New Roman" panose="02020603050405020304" pitchFamily="18" charset="0"/>
                <a:cs typeface="Times New Roman" panose="02020603050405020304" pitchFamily="18" charset="0"/>
              </a:rPr>
              <a:t>:</a:t>
            </a:r>
          </a:p>
          <a:p>
            <a:pPr algn="just">
              <a:spcBef>
                <a:spcPct val="50000"/>
              </a:spcBef>
              <a:buFontTx/>
              <a:buNone/>
              <a:defRPr/>
            </a:pP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Động</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viên</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giúp</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đỡ</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bạn</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gặp</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khó</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khăn</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trong</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học</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tập</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trong</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sinh</a:t>
            </a:r>
            <a:r>
              <a:rPr lang="en-US" altLang="en-US" sz="2600" b="1" dirty="0">
                <a:solidFill>
                  <a:srgbClr val="CC3399"/>
                </a:solidFill>
                <a:latin typeface="Times New Roman" panose="02020603050405020304" pitchFamily="18" charset="0"/>
                <a:cs typeface="Times New Roman" panose="02020603050405020304" pitchFamily="18" charset="0"/>
              </a:rPr>
              <a:t> </a:t>
            </a:r>
            <a:r>
              <a:rPr lang="en-US" altLang="en-US" sz="2600" b="1" dirty="0" err="1">
                <a:solidFill>
                  <a:srgbClr val="CC3399"/>
                </a:solidFill>
                <a:latin typeface="Times New Roman" panose="02020603050405020304" pitchFamily="18" charset="0"/>
                <a:cs typeface="Times New Roman" panose="02020603050405020304" pitchFamily="18" charset="0"/>
              </a:rPr>
              <a:t>hoạt</a:t>
            </a:r>
            <a:r>
              <a:rPr lang="en-US" altLang="en-US" sz="2600" b="1" dirty="0">
                <a:solidFill>
                  <a:srgbClr val="CC3399"/>
                </a:solidFill>
                <a:latin typeface="Times New Roman" panose="02020603050405020304" pitchFamily="18" charset="0"/>
                <a:cs typeface="Times New Roman" panose="02020603050405020304" pitchFamily="18" charset="0"/>
              </a:rPr>
              <a:t>.</a:t>
            </a:r>
          </a:p>
          <a:p>
            <a:pPr algn="just">
              <a:spcBef>
                <a:spcPct val="50000"/>
              </a:spcBef>
              <a:buFontTx/>
              <a:buChar char="-"/>
              <a:defRPr/>
            </a:pP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Quyên</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góp</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tiếp</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sức</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cho</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các</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bạn</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học</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sinh</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nghèo</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tới</a:t>
            </a: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err="1">
                <a:solidFill>
                  <a:srgbClr val="C00000"/>
                </a:solidFill>
                <a:latin typeface="Times New Roman" panose="02020603050405020304" pitchFamily="18" charset="0"/>
                <a:cs typeface="Times New Roman" panose="02020603050405020304" pitchFamily="18" charset="0"/>
              </a:rPr>
              <a:t>trường</a:t>
            </a:r>
            <a:r>
              <a:rPr lang="en-US" altLang="en-US" sz="2600" b="1" dirty="0">
                <a:solidFill>
                  <a:srgbClr val="C00000"/>
                </a:solidFill>
                <a:latin typeface="Times New Roman" panose="02020603050405020304" pitchFamily="18" charset="0"/>
                <a:cs typeface="Times New Roman" panose="02020603050405020304" pitchFamily="18" charset="0"/>
              </a:rPr>
              <a:t>...</a:t>
            </a:r>
          </a:p>
          <a:p>
            <a:pPr algn="just">
              <a:spcBef>
                <a:spcPct val="50000"/>
              </a:spcBef>
              <a:buFontTx/>
              <a:buNone/>
              <a:defRPr/>
            </a:pPr>
            <a:r>
              <a:rPr lang="en-US" altLang="en-US" sz="2600" b="1" dirty="0">
                <a:solidFill>
                  <a:srgbClr val="C0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Như</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vậy</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chúng</a:t>
            </a:r>
            <a:r>
              <a:rPr lang="en-US" altLang="en-US" sz="2600" b="1" dirty="0">
                <a:latin typeface="Times New Roman" panose="02020603050405020304" pitchFamily="18" charset="0"/>
                <a:cs typeface="Times New Roman" panose="02020603050405020304" pitchFamily="18" charset="0"/>
              </a:rPr>
              <a:t> ta </a:t>
            </a:r>
            <a:r>
              <a:rPr lang="en-US" altLang="en-US" sz="2600" b="1" dirty="0" err="1">
                <a:latin typeface="Times New Roman" panose="02020603050405020304" pitchFamily="18" charset="0"/>
                <a:cs typeface="Times New Roman" panose="02020603050405020304" pitchFamily="18" charset="0"/>
              </a:rPr>
              <a:t>đã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mang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hạnh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phúc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cho</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mọi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người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Chị</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Ngàn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không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chỉ</a:t>
            </a:r>
            <a:r>
              <a:rPr lang="en-US" altLang="en-US" sz="2600" b="1" dirty="0">
                <a:latin typeface="Times New Roman" panose="02020603050405020304" pitchFamily="18" charset="0"/>
                <a:cs typeface="Times New Roman" panose="02020603050405020304" pitchFamily="18" charset="0"/>
              </a:rPr>
              <a:t> ở </a:t>
            </a:r>
            <a:r>
              <a:rPr lang="en-US" altLang="en-US" sz="2600" b="1" dirty="0" err="1">
                <a:latin typeface="Times New Roman" panose="02020603050405020304" pitchFamily="18" charset="0"/>
                <a:cs typeface="Times New Roman" panose="02020603050405020304" pitchFamily="18" charset="0"/>
              </a:rPr>
              <a:t>trong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chuyện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mà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ngay</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trước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mắt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chúng</a:t>
            </a:r>
            <a:r>
              <a:rPr lang="en-US" altLang="en-US" sz="2600" b="1" dirty="0">
                <a:latin typeface="Times New Roman" panose="02020603050405020304" pitchFamily="18" charset="0"/>
                <a:cs typeface="Times New Roman" panose="02020603050405020304" pitchFamily="18" charset="0"/>
              </a:rPr>
              <a:t> ta, </a:t>
            </a:r>
            <a:r>
              <a:rPr lang="en-US" altLang="en-US" sz="2600" b="1" dirty="0" err="1">
                <a:latin typeface="Times New Roman" panose="02020603050405020304" pitchFamily="18" charset="0"/>
                <a:cs typeface="Times New Roman" panose="02020603050405020304" pitchFamily="18" charset="0"/>
              </a:rPr>
              <a:t>trong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sống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chúng</a:t>
            </a:r>
            <a:r>
              <a:rPr lang="en-US" altLang="en-US" sz="2600" b="1" dirty="0">
                <a:latin typeface="Times New Roman" panose="02020603050405020304" pitchFamily="18" charset="0"/>
                <a:cs typeface="Times New Roman" panose="02020603050405020304" pitchFamily="18" charset="0"/>
              </a:rPr>
              <a:t> ta.</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4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254979"/>
                                        </p:tgtEl>
                                        <p:attrNameLst>
                                          <p:attrName>style.opacity</p:attrName>
                                        </p:attrNameLst>
                                      </p:cBhvr>
                                      <p:to>
                                        <p:strVal val="0.25"/>
                                      </p:to>
                                    </p:set>
                                    <p:animEffect filter="image" prLst="opacity: 0.25">
                                      <p:cBhvr rctx="IE">
                                        <p:cTn id="7" dur="indefinite"/>
                                        <p:tgtEl>
                                          <p:spTgt spid="254979"/>
                                        </p:tgtEl>
                                      </p:cBhvr>
                                    </p:animEffect>
                                  </p:childTnLst>
                                </p:cTn>
                              </p:par>
                            </p:childTnLst>
                          </p:cTn>
                        </p:par>
                      </p:childTnLst>
                    </p:cTn>
                  </p:par>
                </p:childTnLst>
              </p:cTn>
              <p:nextCondLst>
                <p:cond evt="onClick" delay="0">
                  <p:tgtEl>
                    <p:spTgt spid="254979"/>
                  </p:tgtEl>
                </p:cond>
              </p:nextCondLst>
            </p:seq>
            <p:seq concurrent="1" nextAc="seek">
              <p:cTn id="8" restart="whenNotActive" fill="hold" evtFilter="cancelBubble" nodeType="interactiveSeq">
                <p:stCondLst>
                  <p:cond evt="onClick" delay="0">
                    <p:tgtEl>
                      <p:spTgt spid="254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nodeType="withEffect">
                                  <p:stCondLst>
                                    <p:cond delay="0"/>
                                  </p:stCondLst>
                                  <p:childTnLst>
                                    <p:set>
                                      <p:cBhvr rctx="PPT">
                                        <p:cTn id="12" dur="indefinite"/>
                                        <p:tgtEl>
                                          <p:spTgt spid="254980"/>
                                        </p:tgtEl>
                                        <p:attrNameLst>
                                          <p:attrName>style.opacity</p:attrName>
                                        </p:attrNameLst>
                                      </p:cBhvr>
                                      <p:to>
                                        <p:strVal val="0.25"/>
                                      </p:to>
                                    </p:set>
                                    <p:animEffect filter="image" prLst="opacity: 0.25">
                                      <p:cBhvr rctx="IE">
                                        <p:cTn id="13" dur="indefinite"/>
                                        <p:tgtEl>
                                          <p:spTgt spid="254980"/>
                                        </p:tgtEl>
                                      </p:cBhvr>
                                    </p:animEffect>
                                  </p:childTnLst>
                                </p:cTn>
                              </p:par>
                            </p:childTnLst>
                          </p:cTn>
                        </p:par>
                      </p:childTnLst>
                    </p:cTn>
                  </p:par>
                </p:childTnLst>
              </p:cTn>
              <p:nextCondLst>
                <p:cond evt="onClick" delay="0">
                  <p:tgtEl>
                    <p:spTgt spid="254980"/>
                  </p:tgtEl>
                </p:cond>
              </p:nextCondLst>
            </p:seq>
            <p:seq concurrent="1" nextAc="seek">
              <p:cTn id="14" restart="whenNotActive" fill="hold" evtFilter="cancelBubble" nodeType="interactiveSeq">
                <p:stCondLst>
                  <p:cond evt="onClick" delay="0">
                    <p:tgtEl>
                      <p:spTgt spid="2549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nodeType="withEffect">
                                  <p:stCondLst>
                                    <p:cond delay="0"/>
                                  </p:stCondLst>
                                  <p:childTnLst>
                                    <p:set>
                                      <p:cBhvr rctx="PPT">
                                        <p:cTn id="18" dur="indefinite"/>
                                        <p:tgtEl>
                                          <p:spTgt spid="254981"/>
                                        </p:tgtEl>
                                        <p:attrNameLst>
                                          <p:attrName>style.opacity</p:attrName>
                                        </p:attrNameLst>
                                      </p:cBhvr>
                                      <p:to>
                                        <p:strVal val="0.25"/>
                                      </p:to>
                                    </p:set>
                                    <p:animEffect filter="image" prLst="opacity: 0.25">
                                      <p:cBhvr rctx="IE">
                                        <p:cTn id="19" dur="indefinite"/>
                                        <p:tgtEl>
                                          <p:spTgt spid="254981"/>
                                        </p:tgtEl>
                                      </p:cBhvr>
                                    </p:animEffect>
                                  </p:childTnLst>
                                </p:cTn>
                              </p:par>
                            </p:childTnLst>
                          </p:cTn>
                        </p:par>
                      </p:childTnLst>
                    </p:cTn>
                  </p:par>
                </p:childTnLst>
              </p:cTn>
              <p:nextCondLst>
                <p:cond evt="onClick" delay="0">
                  <p:tgtEl>
                    <p:spTgt spid="25498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528FAF7-B3FE-4A7E-9A89-93A2F15FA2C4}"/>
              </a:ext>
            </a:extLst>
          </p:cNvPr>
          <p:cNvSpPr>
            <a:spLocks noChangeArrowheads="1"/>
          </p:cNvSpPr>
          <p:nvPr/>
        </p:nvSpPr>
        <p:spPr bwMode="auto">
          <a:xfrm>
            <a:off x="986972" y="0"/>
            <a:ext cx="10232572"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9FE13DBE-F19F-40BA-B72F-8928A569F6BD}"/>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0BDCF7C5-15C6-417F-A828-0EBAD2EC2C50}"/>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7C5AB25F-7AE6-4ED5-BC9C-45ECAB1F0A64}"/>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7830" name="Picture 6" descr="cartoon1%20(4)">
            <a:extLst>
              <a:ext uri="{FF2B5EF4-FFF2-40B4-BE49-F238E27FC236}">
                <a16:creationId xmlns:a16="http://schemas.microsoft.com/office/drawing/2014/main" id="{E6A9FD39-2FEC-4CA7-A9AB-C65B7F5CEF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natures1%20(8)">
            <a:extLst>
              <a:ext uri="{FF2B5EF4-FFF2-40B4-BE49-F238E27FC236}">
                <a16:creationId xmlns:a16="http://schemas.microsoft.com/office/drawing/2014/main" id="{A0B21345-190C-44DF-A16C-C83190BF6B9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chat10">
            <a:extLst>
              <a:ext uri="{FF2B5EF4-FFF2-40B4-BE49-F238E27FC236}">
                <a16:creationId xmlns:a16="http://schemas.microsoft.com/office/drawing/2014/main" id="{64DEF7BD-9408-4F6C-90B5-692F24E62CE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9" descr="natures1%20(8)">
            <a:extLst>
              <a:ext uri="{FF2B5EF4-FFF2-40B4-BE49-F238E27FC236}">
                <a16:creationId xmlns:a16="http://schemas.microsoft.com/office/drawing/2014/main" id="{83929B58-A162-4C39-9C94-D82EAE87DD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natures1%20(8)">
            <a:extLst>
              <a:ext uri="{FF2B5EF4-FFF2-40B4-BE49-F238E27FC236}">
                <a16:creationId xmlns:a16="http://schemas.microsoft.com/office/drawing/2014/main" id="{328F4F1E-515D-4571-A481-6997F99B34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natures1%20(8)">
            <a:extLst>
              <a:ext uri="{FF2B5EF4-FFF2-40B4-BE49-F238E27FC236}">
                <a16:creationId xmlns:a16="http://schemas.microsoft.com/office/drawing/2014/main" id="{9D77FA93-9ECE-4BCD-8167-0AF43085C9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descr="natures1%20(8)">
            <a:extLst>
              <a:ext uri="{FF2B5EF4-FFF2-40B4-BE49-F238E27FC236}">
                <a16:creationId xmlns:a16="http://schemas.microsoft.com/office/drawing/2014/main" id="{C08D242A-E1A2-464A-A5C8-29DF931353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3" descr="natures1%20(8)">
            <a:extLst>
              <a:ext uri="{FF2B5EF4-FFF2-40B4-BE49-F238E27FC236}">
                <a16:creationId xmlns:a16="http://schemas.microsoft.com/office/drawing/2014/main" id="{97BECAA9-34F0-472E-A120-820EF670C3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4" descr="natures1%20(8)">
            <a:extLst>
              <a:ext uri="{FF2B5EF4-FFF2-40B4-BE49-F238E27FC236}">
                <a16:creationId xmlns:a16="http://schemas.microsoft.com/office/drawing/2014/main" id="{103C8384-724F-4920-977A-7468609EF6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15" descr="natures1%20(8)">
            <a:extLst>
              <a:ext uri="{FF2B5EF4-FFF2-40B4-BE49-F238E27FC236}">
                <a16:creationId xmlns:a16="http://schemas.microsoft.com/office/drawing/2014/main" id="{9BA25E1B-62CC-4F80-A41E-4F6D7D5F36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16" descr="natures1%20(8)">
            <a:extLst>
              <a:ext uri="{FF2B5EF4-FFF2-40B4-BE49-F238E27FC236}">
                <a16:creationId xmlns:a16="http://schemas.microsoft.com/office/drawing/2014/main" id="{FC3E693D-8B0F-402C-ABE3-A19143683B0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Picture 17" descr="natures1%20(8)">
            <a:extLst>
              <a:ext uri="{FF2B5EF4-FFF2-40B4-BE49-F238E27FC236}">
                <a16:creationId xmlns:a16="http://schemas.microsoft.com/office/drawing/2014/main" id="{73CEBF04-1E9A-4B7E-BC7F-DCE31894538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18" descr="natures1%20(8)">
            <a:extLst>
              <a:ext uri="{FF2B5EF4-FFF2-40B4-BE49-F238E27FC236}">
                <a16:creationId xmlns:a16="http://schemas.microsoft.com/office/drawing/2014/main" id="{4FB99A3D-8E4C-4097-83D7-AF8F07DD61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19" descr="natures1%20(8)">
            <a:extLst>
              <a:ext uri="{FF2B5EF4-FFF2-40B4-BE49-F238E27FC236}">
                <a16:creationId xmlns:a16="http://schemas.microsoft.com/office/drawing/2014/main" id="{B16462BD-DE4C-4C94-8344-726121CEF7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20" descr="natures1%20(8)">
            <a:extLst>
              <a:ext uri="{FF2B5EF4-FFF2-40B4-BE49-F238E27FC236}">
                <a16:creationId xmlns:a16="http://schemas.microsoft.com/office/drawing/2014/main" id="{8955425B-D2F2-4ED3-8B98-13581754EE3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21" descr="natures1%20(8)">
            <a:extLst>
              <a:ext uri="{FF2B5EF4-FFF2-40B4-BE49-F238E27FC236}">
                <a16:creationId xmlns:a16="http://schemas.microsoft.com/office/drawing/2014/main" id="{B9F58D91-E90A-4B54-BB0F-DE27183326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6" name="Picture 22" descr="natures1%20(8)">
            <a:extLst>
              <a:ext uri="{FF2B5EF4-FFF2-40B4-BE49-F238E27FC236}">
                <a16:creationId xmlns:a16="http://schemas.microsoft.com/office/drawing/2014/main" id="{57B0FAFC-5A42-481C-8D5E-C22A8FDF1E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23" descr="natures1%20(8)">
            <a:extLst>
              <a:ext uri="{FF2B5EF4-FFF2-40B4-BE49-F238E27FC236}">
                <a16:creationId xmlns:a16="http://schemas.microsoft.com/office/drawing/2014/main" id="{9D4E7DBD-912B-467D-8844-6A1F36BEAA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8" name="Picture 24" descr="natures1%20(8)">
            <a:extLst>
              <a:ext uri="{FF2B5EF4-FFF2-40B4-BE49-F238E27FC236}">
                <a16:creationId xmlns:a16="http://schemas.microsoft.com/office/drawing/2014/main" id="{D29FD7DB-A57E-4761-A93A-CA3C5B7AC8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25" descr="natures1%20(8)">
            <a:extLst>
              <a:ext uri="{FF2B5EF4-FFF2-40B4-BE49-F238E27FC236}">
                <a16:creationId xmlns:a16="http://schemas.microsoft.com/office/drawing/2014/main" id="{B9FC5D46-95A9-4360-A632-227CDFB5194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natures1%20(8)">
            <a:extLst>
              <a:ext uri="{FF2B5EF4-FFF2-40B4-BE49-F238E27FC236}">
                <a16:creationId xmlns:a16="http://schemas.microsoft.com/office/drawing/2014/main" id="{9162B7D6-55FD-4590-BD81-2E2BC54E042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27" descr="natures1%20(8)">
            <a:extLst>
              <a:ext uri="{FF2B5EF4-FFF2-40B4-BE49-F238E27FC236}">
                <a16:creationId xmlns:a16="http://schemas.microsoft.com/office/drawing/2014/main" id="{6463FA4E-CB97-4743-B94A-BE441D5D4AEC}"/>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28" descr="natures1%20(8)">
            <a:extLst>
              <a:ext uri="{FF2B5EF4-FFF2-40B4-BE49-F238E27FC236}">
                <a16:creationId xmlns:a16="http://schemas.microsoft.com/office/drawing/2014/main" id="{3EECC542-95F8-4B46-BAD0-9054D7D4A93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natures1%20(8)">
            <a:extLst>
              <a:ext uri="{FF2B5EF4-FFF2-40B4-BE49-F238E27FC236}">
                <a16:creationId xmlns:a16="http://schemas.microsoft.com/office/drawing/2014/main" id="{7735AECE-2FFF-423D-AB98-C4FC5F7A9D2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30" descr="natures1%20(8)">
            <a:extLst>
              <a:ext uri="{FF2B5EF4-FFF2-40B4-BE49-F238E27FC236}">
                <a16:creationId xmlns:a16="http://schemas.microsoft.com/office/drawing/2014/main" id="{B02150BF-56C9-4182-BEB2-F37BE1FD861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31" descr="natures1%20(8)">
            <a:extLst>
              <a:ext uri="{FF2B5EF4-FFF2-40B4-BE49-F238E27FC236}">
                <a16:creationId xmlns:a16="http://schemas.microsoft.com/office/drawing/2014/main" id="{AF191E3E-407F-4A1F-897E-4DA912FBC0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natures1%20(8)">
            <a:extLst>
              <a:ext uri="{FF2B5EF4-FFF2-40B4-BE49-F238E27FC236}">
                <a16:creationId xmlns:a16="http://schemas.microsoft.com/office/drawing/2014/main" id="{F04A2D8C-ADF4-4731-AC7A-0DF1CD64FD7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33" descr="natures1%20(8)">
            <a:extLst>
              <a:ext uri="{FF2B5EF4-FFF2-40B4-BE49-F238E27FC236}">
                <a16:creationId xmlns:a16="http://schemas.microsoft.com/office/drawing/2014/main" id="{36E96267-9FF9-4090-AE90-22804EC314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34" descr="natures1%20(8)">
            <a:extLst>
              <a:ext uri="{FF2B5EF4-FFF2-40B4-BE49-F238E27FC236}">
                <a16:creationId xmlns:a16="http://schemas.microsoft.com/office/drawing/2014/main" id="{BA401BB4-7411-4A55-8AF5-728A5D3FF1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35" descr="natures1%20(8)">
            <a:extLst>
              <a:ext uri="{FF2B5EF4-FFF2-40B4-BE49-F238E27FC236}">
                <a16:creationId xmlns:a16="http://schemas.microsoft.com/office/drawing/2014/main" id="{963A333F-30C3-4A9D-ACE0-99D6A64B596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36" descr="natures1%20(8)">
            <a:extLst>
              <a:ext uri="{FF2B5EF4-FFF2-40B4-BE49-F238E27FC236}">
                <a16:creationId xmlns:a16="http://schemas.microsoft.com/office/drawing/2014/main" id="{FE2246EF-01D0-422C-993F-985AF77B04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37" descr="natures1%20(8)">
            <a:extLst>
              <a:ext uri="{FF2B5EF4-FFF2-40B4-BE49-F238E27FC236}">
                <a16:creationId xmlns:a16="http://schemas.microsoft.com/office/drawing/2014/main" id="{F3824D0A-9B3D-4BF2-A562-930EADDB48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38" descr="natures1%20(8)">
            <a:extLst>
              <a:ext uri="{FF2B5EF4-FFF2-40B4-BE49-F238E27FC236}">
                <a16:creationId xmlns:a16="http://schemas.microsoft.com/office/drawing/2014/main" id="{31D6B67B-E249-40E0-B080-C9323D80B2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39" descr="natures1%20(8)">
            <a:extLst>
              <a:ext uri="{FF2B5EF4-FFF2-40B4-BE49-F238E27FC236}">
                <a16:creationId xmlns:a16="http://schemas.microsoft.com/office/drawing/2014/main" id="{2F017A73-AA9B-4036-BEDF-F3889FA13D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40" descr="natures1%20(8)">
            <a:extLst>
              <a:ext uri="{FF2B5EF4-FFF2-40B4-BE49-F238E27FC236}">
                <a16:creationId xmlns:a16="http://schemas.microsoft.com/office/drawing/2014/main" id="{188FB980-5B98-4007-B785-806AB50A3D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41" descr="natures1%20(8)">
            <a:extLst>
              <a:ext uri="{FF2B5EF4-FFF2-40B4-BE49-F238E27FC236}">
                <a16:creationId xmlns:a16="http://schemas.microsoft.com/office/drawing/2014/main" id="{A3D6860D-0AE8-4B0A-8B55-CAFAD8ADF6F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42" descr="natures1%20(8)">
            <a:extLst>
              <a:ext uri="{FF2B5EF4-FFF2-40B4-BE49-F238E27FC236}">
                <a16:creationId xmlns:a16="http://schemas.microsoft.com/office/drawing/2014/main" id="{76240BA4-D39F-4EC0-9CAB-78A31A754DA7}"/>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43" descr="nature%20(49)">
            <a:extLst>
              <a:ext uri="{FF2B5EF4-FFF2-40B4-BE49-F238E27FC236}">
                <a16:creationId xmlns:a16="http://schemas.microsoft.com/office/drawing/2014/main" id="{868B7054-4400-4546-BECF-9985A0CA4D4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8" name="Picture 44" descr="nature%20(49)">
            <a:extLst>
              <a:ext uri="{FF2B5EF4-FFF2-40B4-BE49-F238E27FC236}">
                <a16:creationId xmlns:a16="http://schemas.microsoft.com/office/drawing/2014/main" id="{6F538929-BD02-4993-A1C2-26C7AE8B5BD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9" name="Picture 45" descr="nature%20(49)">
            <a:extLst>
              <a:ext uri="{FF2B5EF4-FFF2-40B4-BE49-F238E27FC236}">
                <a16:creationId xmlns:a16="http://schemas.microsoft.com/office/drawing/2014/main" id="{721BC981-7FD1-4005-AE59-A972D06375B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0" name="Picture 46" descr="nature%20(49)">
            <a:extLst>
              <a:ext uri="{FF2B5EF4-FFF2-40B4-BE49-F238E27FC236}">
                <a16:creationId xmlns:a16="http://schemas.microsoft.com/office/drawing/2014/main" id="{0BB45409-725F-4B6D-8E45-9E2E3C0B35F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1" name="Picture 47" descr="nature%20(49)">
            <a:extLst>
              <a:ext uri="{FF2B5EF4-FFF2-40B4-BE49-F238E27FC236}">
                <a16:creationId xmlns:a16="http://schemas.microsoft.com/office/drawing/2014/main" id="{D46C0A93-1A96-4944-A677-A03957E1D38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2" name="Picture 48" descr="nature%20(49)">
            <a:extLst>
              <a:ext uri="{FF2B5EF4-FFF2-40B4-BE49-F238E27FC236}">
                <a16:creationId xmlns:a16="http://schemas.microsoft.com/office/drawing/2014/main" id="{6502B81F-D56F-44B9-9DF8-D09A62C7F80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3" name="Picture 49" descr="nature%20(49)">
            <a:extLst>
              <a:ext uri="{FF2B5EF4-FFF2-40B4-BE49-F238E27FC236}">
                <a16:creationId xmlns:a16="http://schemas.microsoft.com/office/drawing/2014/main" id="{34BA9046-BA17-4A98-B953-2D21D3316F1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4" name="Picture 50" descr="nature%20(49)">
            <a:extLst>
              <a:ext uri="{FF2B5EF4-FFF2-40B4-BE49-F238E27FC236}">
                <a16:creationId xmlns:a16="http://schemas.microsoft.com/office/drawing/2014/main" id="{DAD56B7E-8C60-4DB2-BA5A-11199AD49BC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5" name="Picture 51" descr="nature%20(49)">
            <a:extLst>
              <a:ext uri="{FF2B5EF4-FFF2-40B4-BE49-F238E27FC236}">
                <a16:creationId xmlns:a16="http://schemas.microsoft.com/office/drawing/2014/main" id="{D978EDBC-45FB-4564-AD42-F2326954032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6" name="Picture 52" descr="cartoon1%20(4)">
            <a:extLst>
              <a:ext uri="{FF2B5EF4-FFF2-40B4-BE49-F238E27FC236}">
                <a16:creationId xmlns:a16="http://schemas.microsoft.com/office/drawing/2014/main" id="{C7CDBDC7-06FB-4ED2-A3F1-4EAB27576C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7" name="Picture 53" descr="nature%20(49)">
            <a:extLst>
              <a:ext uri="{FF2B5EF4-FFF2-40B4-BE49-F238E27FC236}">
                <a16:creationId xmlns:a16="http://schemas.microsoft.com/office/drawing/2014/main" id="{2D867BC9-76BB-44C4-8BAD-1DA09453638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8" name="Picture 54" descr="nature%20(49)">
            <a:extLst>
              <a:ext uri="{FF2B5EF4-FFF2-40B4-BE49-F238E27FC236}">
                <a16:creationId xmlns:a16="http://schemas.microsoft.com/office/drawing/2014/main" id="{C670D302-2033-4817-A58A-B7FC1A4891D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9" name="Picture 55" descr="nature%20(49)">
            <a:extLst>
              <a:ext uri="{FF2B5EF4-FFF2-40B4-BE49-F238E27FC236}">
                <a16:creationId xmlns:a16="http://schemas.microsoft.com/office/drawing/2014/main" id="{E0B80B90-3363-43A2-BE51-6606F922DF2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0" name="Picture 56" descr="nature%20(49)">
            <a:extLst>
              <a:ext uri="{FF2B5EF4-FFF2-40B4-BE49-F238E27FC236}">
                <a16:creationId xmlns:a16="http://schemas.microsoft.com/office/drawing/2014/main" id="{751380DF-1B26-4A98-BFE9-AF2FF6831CE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1" name="Picture 57" descr="natures1%20(8)">
            <a:extLst>
              <a:ext uri="{FF2B5EF4-FFF2-40B4-BE49-F238E27FC236}">
                <a16:creationId xmlns:a16="http://schemas.microsoft.com/office/drawing/2014/main" id="{E6D411CB-A0E6-4970-8DE7-B91623D79D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2" name="Picture 58" descr="natures1%20(8)">
            <a:extLst>
              <a:ext uri="{FF2B5EF4-FFF2-40B4-BE49-F238E27FC236}">
                <a16:creationId xmlns:a16="http://schemas.microsoft.com/office/drawing/2014/main" id="{B5767502-001C-4E4E-B5AC-DFFE902E7E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3" name="Picture 59" descr="natures1%20(8)">
            <a:extLst>
              <a:ext uri="{FF2B5EF4-FFF2-40B4-BE49-F238E27FC236}">
                <a16:creationId xmlns:a16="http://schemas.microsoft.com/office/drawing/2014/main" id="{A43ED8B1-A38E-42DA-AB00-ED0FC5BD6DB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4" name="Picture 60" descr="natures1%20(8)">
            <a:extLst>
              <a:ext uri="{FF2B5EF4-FFF2-40B4-BE49-F238E27FC236}">
                <a16:creationId xmlns:a16="http://schemas.microsoft.com/office/drawing/2014/main" id="{A6D16DA6-A987-460A-94CF-527764C145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5" name="Picture 61" descr="natures1%20(8)">
            <a:extLst>
              <a:ext uri="{FF2B5EF4-FFF2-40B4-BE49-F238E27FC236}">
                <a16:creationId xmlns:a16="http://schemas.microsoft.com/office/drawing/2014/main" id="{C054793D-25AD-46E5-AC2F-3676F8BDE6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6" name="Picture 20" descr="Entertainment-02-june">
            <a:hlinkClick r:id="" action="ppaction://noaction">
              <a:snd r:embed="rId8" name="applause.wav"/>
            </a:hlinkClick>
            <a:extLst>
              <a:ext uri="{FF2B5EF4-FFF2-40B4-BE49-F238E27FC236}">
                <a16:creationId xmlns:a16="http://schemas.microsoft.com/office/drawing/2014/main" id="{47D48C35-0DCC-42AD-8773-9AEE3D11BF8F}"/>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7" name="Picture 63" descr="nature%20(49)">
            <a:extLst>
              <a:ext uri="{FF2B5EF4-FFF2-40B4-BE49-F238E27FC236}">
                <a16:creationId xmlns:a16="http://schemas.microsoft.com/office/drawing/2014/main" id="{F93D5679-BD57-45B2-A189-65B223008DC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8" name="Picture 64" descr="nature%20(49)">
            <a:extLst>
              <a:ext uri="{FF2B5EF4-FFF2-40B4-BE49-F238E27FC236}">
                <a16:creationId xmlns:a16="http://schemas.microsoft.com/office/drawing/2014/main" id="{3B09C384-3121-4594-9561-FCB6720BFB4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9" name="Picture 65" descr="nature%20(49)">
            <a:extLst>
              <a:ext uri="{FF2B5EF4-FFF2-40B4-BE49-F238E27FC236}">
                <a16:creationId xmlns:a16="http://schemas.microsoft.com/office/drawing/2014/main" id="{BB999947-310F-4637-AB37-426EC6E828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90" name="Picture 66" descr="nature%20(49)">
            <a:extLst>
              <a:ext uri="{FF2B5EF4-FFF2-40B4-BE49-F238E27FC236}">
                <a16:creationId xmlns:a16="http://schemas.microsoft.com/office/drawing/2014/main" id="{A3227AAB-A0E6-480D-AB4A-D0662097A41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91" name="Picture 67" descr="nature%20(49)">
            <a:extLst>
              <a:ext uri="{FF2B5EF4-FFF2-40B4-BE49-F238E27FC236}">
                <a16:creationId xmlns:a16="http://schemas.microsoft.com/office/drawing/2014/main" id="{3420E7F5-A3D5-46ED-99CB-2782CA0778E6}"/>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70">
            <a:extLst>
              <a:ext uri="{FF2B5EF4-FFF2-40B4-BE49-F238E27FC236}">
                <a16:creationId xmlns:a16="http://schemas.microsoft.com/office/drawing/2014/main" id="{2F49E620-DA93-4EBB-A399-28A051F61766}"/>
              </a:ext>
            </a:extLst>
          </p:cNvPr>
          <p:cNvSpPr txBox="1">
            <a:spLocks noChangeArrowheads="1"/>
          </p:cNvSpPr>
          <p:nvPr/>
        </p:nvSpPr>
        <p:spPr bwMode="auto">
          <a:xfrm>
            <a:off x="1819275" y="1612900"/>
            <a:ext cx="88709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Char char="-"/>
            </a:pPr>
            <a:r>
              <a:rPr lang="en-US" altLang="en-US" sz="3200" b="1" dirty="0" err="1">
                <a:solidFill>
                  <a:srgbClr val="7030A0"/>
                </a:solidFill>
                <a:latin typeface="Times New Roman" panose="02020603050405020304" pitchFamily="18" charset="0"/>
                <a:cs typeface="Times New Roman" panose="02020603050405020304" pitchFamily="18" charset="0"/>
              </a:rPr>
              <a:t>Cô</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bé</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Cô</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bé</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bán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diêm</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của</a:t>
            </a:r>
            <a:r>
              <a:rPr lang="en-US" altLang="en-US" sz="3200" b="1" dirty="0">
                <a:solidFill>
                  <a:srgbClr val="7030A0"/>
                </a:solidFill>
                <a:latin typeface="Times New Roman" panose="02020603050405020304" pitchFamily="18" charset="0"/>
                <a:cs typeface="Times New Roman" panose="02020603050405020304" pitchFamily="18" charset="0"/>
              </a:rPr>
              <a:t> An-</a:t>
            </a:r>
            <a:r>
              <a:rPr lang="en-US" altLang="en-US" sz="3200" b="1" dirty="0" err="1">
                <a:solidFill>
                  <a:srgbClr val="7030A0"/>
                </a:solidFill>
                <a:latin typeface="Times New Roman" panose="02020603050405020304" pitchFamily="18" charset="0"/>
                <a:cs typeface="Times New Roman" panose="02020603050405020304" pitchFamily="18" charset="0"/>
              </a:rPr>
              <a:t>đéc</a:t>
            </a:r>
            <a:r>
              <a:rPr lang="en-US" altLang="en-US" sz="3200" b="1" dirty="0">
                <a:solidFill>
                  <a:srgbClr val="7030A0"/>
                </a:solidFill>
                <a:latin typeface="Times New Roman" panose="02020603050405020304" pitchFamily="18" charset="0"/>
                <a:cs typeface="Times New Roman" panose="02020603050405020304" pitchFamily="18" charset="0"/>
              </a:rPr>
              <a:t>-xen.</a:t>
            </a:r>
          </a:p>
          <a:p>
            <a:pPr algn="just" eaLnBrk="1" hangingPunct="1">
              <a:spcBef>
                <a:spcPct val="50000"/>
              </a:spcBef>
              <a:buFontTx/>
              <a:buChar char="-"/>
            </a:pPr>
            <a:r>
              <a:rPr lang="en-US" altLang="en-US" sz="3200" b="1" dirty="0" err="1">
                <a:solidFill>
                  <a:srgbClr val="7030A0"/>
                </a:solidFill>
                <a:latin typeface="Times New Roman" panose="02020603050405020304" pitchFamily="18" charset="0"/>
                <a:cs typeface="Times New Roman" panose="02020603050405020304" pitchFamily="18" charset="0"/>
              </a:rPr>
              <a:t>Chú</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bé</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Rê</a:t>
            </a:r>
            <a:r>
              <a:rPr lang="en-US" altLang="en-US" sz="3200" b="1" dirty="0">
                <a:solidFill>
                  <a:srgbClr val="7030A0"/>
                </a:solidFill>
                <a:latin typeface="Times New Roman" panose="02020603050405020304" pitchFamily="18" charset="0"/>
                <a:cs typeface="Times New Roman" panose="02020603050405020304" pitchFamily="18" charset="0"/>
              </a:rPr>
              <a:t>-mi: </a:t>
            </a:r>
            <a:r>
              <a:rPr lang="en-US" altLang="en-US" sz="3200" b="1" dirty="0" err="1">
                <a:solidFill>
                  <a:srgbClr val="7030A0"/>
                </a:solidFill>
                <a:latin typeface="Times New Roman" panose="02020603050405020304" pitchFamily="18" charset="0"/>
                <a:cs typeface="Times New Roman" panose="02020603050405020304" pitchFamily="18" charset="0"/>
              </a:rPr>
              <a:t>Không</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gia</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đình</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của</a:t>
            </a:r>
            <a:r>
              <a:rPr lang="en-US" altLang="en-US" sz="3200" b="1" dirty="0">
                <a:solidFill>
                  <a:srgbClr val="7030A0"/>
                </a:solidFill>
                <a:latin typeface="Times New Roman" panose="02020603050405020304" pitchFamily="18" charset="0"/>
                <a:cs typeface="Times New Roman" panose="02020603050405020304" pitchFamily="18" charset="0"/>
              </a:rPr>
              <a:t> Ma-</a:t>
            </a:r>
            <a:r>
              <a:rPr lang="en-US" altLang="en-US" sz="3200" b="1" dirty="0" err="1">
                <a:solidFill>
                  <a:srgbClr val="7030A0"/>
                </a:solidFill>
                <a:latin typeface="Times New Roman" panose="02020603050405020304" pitchFamily="18" charset="0"/>
                <a:cs typeface="Times New Roman" panose="02020603050405020304" pitchFamily="18" charset="0"/>
              </a:rPr>
              <a:t>lô</a:t>
            </a:r>
            <a:endParaRPr lang="en-US" altLang="en-US" sz="3200" b="1" dirty="0">
              <a:solidFill>
                <a:srgbClr val="7030A0"/>
              </a:solidFill>
              <a:latin typeface="Times New Roman" panose="02020603050405020304" pitchFamily="18" charset="0"/>
              <a:cs typeface="Times New Roman" panose="02020603050405020304" pitchFamily="18" charset="0"/>
            </a:endParaRPr>
          </a:p>
          <a:p>
            <a:pPr algn="just" eaLnBrk="1" hangingPunct="1">
              <a:spcBef>
                <a:spcPct val="50000"/>
              </a:spcBef>
              <a:buFontTx/>
              <a:buChar char="-"/>
            </a:pPr>
            <a:r>
              <a:rPr lang="en-US" altLang="en-US" sz="3200" b="1" dirty="0" err="1">
                <a:solidFill>
                  <a:srgbClr val="7030A0"/>
                </a:solidFill>
                <a:latin typeface="Times New Roman" panose="02020603050405020304" pitchFamily="18" charset="0"/>
                <a:cs typeface="Times New Roman" panose="02020603050405020304" pitchFamily="18" charset="0"/>
              </a:rPr>
              <a:t>Các</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bạn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nhỏ</a:t>
            </a:r>
            <a:r>
              <a:rPr lang="en-US" altLang="en-US" sz="3200" b="1" dirty="0">
                <a:solidFill>
                  <a:srgbClr val="7030A0"/>
                </a:solidFill>
                <a:latin typeface="Times New Roman" panose="02020603050405020304" pitchFamily="18" charset="0"/>
                <a:cs typeface="Times New Roman" panose="02020603050405020304" pitchFamily="18" charset="0"/>
              </a:rPr>
              <a:t>: Ở </a:t>
            </a:r>
            <a:r>
              <a:rPr lang="en-US" altLang="en-US" sz="3200" b="1" dirty="0" err="1">
                <a:solidFill>
                  <a:srgbClr val="7030A0"/>
                </a:solidFill>
                <a:latin typeface="Times New Roman" panose="02020603050405020304" pitchFamily="18" charset="0"/>
                <a:cs typeface="Times New Roman" panose="02020603050405020304" pitchFamily="18" charset="0"/>
              </a:rPr>
              <a:t>Vương</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quốc</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Tương</a:t>
            </a:r>
            <a:r>
              <a:rPr lang="en-US" altLang="en-US" sz="3200" b="1" dirty="0">
                <a:solidFill>
                  <a:srgbClr val="7030A0"/>
                </a:solidFill>
                <a:latin typeface="Times New Roman" panose="02020603050405020304" pitchFamily="18" charset="0"/>
                <a:cs typeface="Times New Roman" panose="02020603050405020304" pitchFamily="18" charset="0"/>
              </a:rPr>
              <a:t> Lai </a:t>
            </a:r>
            <a:r>
              <a:rPr lang="en-US" altLang="en-US" sz="3200" b="1" dirty="0" err="1">
                <a:solidFill>
                  <a:srgbClr val="7030A0"/>
                </a:solidFill>
                <a:latin typeface="Times New Roman" panose="02020603050405020304" pitchFamily="18" charset="0"/>
                <a:cs typeface="Times New Roman" panose="02020603050405020304" pitchFamily="18" charset="0"/>
              </a:rPr>
              <a:t>của</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Mát-téc-lích</a:t>
            </a:r>
            <a:r>
              <a:rPr lang="en-US" altLang="en-US" sz="3200" b="1" dirty="0">
                <a:solidFill>
                  <a:srgbClr val="7030A0"/>
                </a:solidFill>
                <a:latin typeface="Times New Roman" panose="02020603050405020304" pitchFamily="18" charset="0"/>
                <a:cs typeface="Times New Roman" panose="02020603050405020304" pitchFamily="18" charset="0"/>
              </a:rPr>
              <a:t> </a:t>
            </a:r>
            <a:endParaRPr lang="vi-VN" altLang="en-US" sz="3200" b="1" dirty="0">
              <a:solidFill>
                <a:srgbClr val="7030A0"/>
              </a:solidFill>
              <a:latin typeface="Times New Roman" panose="02020603050405020304" pitchFamily="18" charset="0"/>
              <a:cs typeface="Times New Roman" panose="02020603050405020304" pitchFamily="18" charset="0"/>
            </a:endParaRPr>
          </a:p>
        </p:txBody>
      </p:sp>
      <p:sp>
        <p:nvSpPr>
          <p:cNvPr id="77893" name="Text Box 70">
            <a:extLst>
              <a:ext uri="{FF2B5EF4-FFF2-40B4-BE49-F238E27FC236}">
                <a16:creationId xmlns:a16="http://schemas.microsoft.com/office/drawing/2014/main" id="{E4505A83-6AB9-47CE-A2D2-E9567EF31247}"/>
              </a:ext>
            </a:extLst>
          </p:cNvPr>
          <p:cNvSpPr txBox="1">
            <a:spLocks noChangeArrowheads="1"/>
          </p:cNvSpPr>
          <p:nvPr/>
        </p:nvSpPr>
        <p:spPr bwMode="auto">
          <a:xfrm>
            <a:off x="2808289" y="912814"/>
            <a:ext cx="7337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300" b="1">
                <a:solidFill>
                  <a:srgbClr val="FF0000"/>
                </a:solidFill>
                <a:latin typeface="Times New Roman" panose="02020603050405020304" pitchFamily="18" charset="0"/>
                <a:cs typeface="Times New Roman" panose="02020603050405020304" pitchFamily="18" charset="0"/>
              </a:rPr>
              <a:t> * Những câu chuyện về ước mơ đẹp:</a:t>
            </a:r>
            <a:endParaRPr lang="vi-VN" altLang="en-US" sz="33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51A74F7A-D713-42D5-BF92-0756D6D84D06}"/>
              </a:ext>
            </a:extLst>
          </p:cNvPr>
          <p:cNvSpPr>
            <a:spLocks noChangeArrowheads="1"/>
          </p:cNvSpPr>
          <p:nvPr/>
        </p:nvSpPr>
        <p:spPr bwMode="auto">
          <a:xfrm rot="19502282">
            <a:off x="9682163"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0857ACC1-2E20-4032-9425-6F5EB1FE9793}"/>
              </a:ext>
            </a:extLst>
          </p:cNvPr>
          <p:cNvSpPr>
            <a:spLocks noChangeArrowheads="1"/>
          </p:cNvSpPr>
          <p:nvPr/>
        </p:nvSpPr>
        <p:spPr bwMode="auto">
          <a:xfrm rot="19942169">
            <a:off x="9544051"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03459C24-FF33-48C8-9E90-D0DA8604642E}"/>
              </a:ext>
            </a:extLst>
          </p:cNvPr>
          <p:cNvSpPr>
            <a:spLocks noChangeArrowheads="1"/>
          </p:cNvSpPr>
          <p:nvPr/>
        </p:nvSpPr>
        <p:spPr bwMode="auto">
          <a:xfrm rot="17972529">
            <a:off x="10067132"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5497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9" presetClass="emph" presetSubtype="0" nodeType="withEffect">
                                  <p:stCondLst>
                                    <p:cond delay="0"/>
                                  </p:stCondLst>
                                  <p:childTnLst>
                                    <p:set>
                                      <p:cBhvr rctx="PPT">
                                        <p:cTn id="14" dur="indefinite"/>
                                        <p:tgtEl>
                                          <p:spTgt spid="254979"/>
                                        </p:tgtEl>
                                        <p:attrNameLst>
                                          <p:attrName>style.opacity</p:attrName>
                                        </p:attrNameLst>
                                      </p:cBhvr>
                                      <p:to>
                                        <p:strVal val="0.25"/>
                                      </p:to>
                                    </p:set>
                                    <p:animEffect filter="image" prLst="opacity: 0.25">
                                      <p:cBhvr rctx="IE">
                                        <p:cTn id="15" dur="indefinite"/>
                                        <p:tgtEl>
                                          <p:spTgt spid="254979"/>
                                        </p:tgtEl>
                                      </p:cBhvr>
                                    </p:animEffect>
                                  </p:childTnLst>
                                </p:cTn>
                              </p:par>
                            </p:childTnLst>
                          </p:cTn>
                        </p:par>
                      </p:childTnLst>
                    </p:cTn>
                  </p:par>
                </p:childTnLst>
              </p:cTn>
              <p:nextCondLst>
                <p:cond evt="onClick" delay="0">
                  <p:tgtEl>
                    <p:spTgt spid="254979"/>
                  </p:tgtEl>
                </p:cond>
              </p:nextCondLst>
            </p:seq>
            <p:seq concurrent="1" nextAc="seek">
              <p:cTn id="16" restart="whenNotActive" fill="hold" evtFilter="cancelBubble" nodeType="interactiveSeq">
                <p:stCondLst>
                  <p:cond evt="onClick" delay="0">
                    <p:tgtEl>
                      <p:spTgt spid="25498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9" presetClass="emph" presetSubtype="0" nodeType="withEffect">
                                  <p:stCondLst>
                                    <p:cond delay="0"/>
                                  </p:stCondLst>
                                  <p:childTnLst>
                                    <p:set>
                                      <p:cBhvr rctx="PPT">
                                        <p:cTn id="20" dur="indefinite"/>
                                        <p:tgtEl>
                                          <p:spTgt spid="254980"/>
                                        </p:tgtEl>
                                        <p:attrNameLst>
                                          <p:attrName>style.opacity</p:attrName>
                                        </p:attrNameLst>
                                      </p:cBhvr>
                                      <p:to>
                                        <p:strVal val="0.25"/>
                                      </p:to>
                                    </p:set>
                                    <p:animEffect filter="image" prLst="opacity: 0.25">
                                      <p:cBhvr rctx="IE">
                                        <p:cTn id="21" dur="indefinite"/>
                                        <p:tgtEl>
                                          <p:spTgt spid="254980"/>
                                        </p:tgtEl>
                                      </p:cBhvr>
                                    </p:animEffect>
                                  </p:childTnLst>
                                </p:cTn>
                              </p:par>
                            </p:childTnLst>
                          </p:cTn>
                        </p:par>
                      </p:childTnLst>
                    </p:cTn>
                  </p:par>
                </p:childTnLst>
              </p:cTn>
              <p:nextCondLst>
                <p:cond evt="onClick" delay="0">
                  <p:tgtEl>
                    <p:spTgt spid="254980"/>
                  </p:tgtEl>
                </p:cond>
              </p:nextCondLst>
            </p:seq>
            <p:seq concurrent="1" nextAc="seek">
              <p:cTn id="22" restart="whenNotActive" fill="hold" evtFilter="cancelBubble" nodeType="interactiveSeq">
                <p:stCondLst>
                  <p:cond evt="onClick" delay="0">
                    <p:tgtEl>
                      <p:spTgt spid="25498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withEffect">
                                  <p:stCondLst>
                                    <p:cond delay="0"/>
                                  </p:stCondLst>
                                  <p:childTnLst>
                                    <p:set>
                                      <p:cBhvr rctx="PPT">
                                        <p:cTn id="26" dur="indefinite"/>
                                        <p:tgtEl>
                                          <p:spTgt spid="254981"/>
                                        </p:tgtEl>
                                        <p:attrNameLst>
                                          <p:attrName>style.opacity</p:attrName>
                                        </p:attrNameLst>
                                      </p:cBhvr>
                                      <p:to>
                                        <p:strVal val="0.25"/>
                                      </p:to>
                                    </p:set>
                                    <p:animEffect filter="image" prLst="opacity: 0.25">
                                      <p:cBhvr rctx="IE">
                                        <p:cTn id="27" dur="indefinite"/>
                                        <p:tgtEl>
                                          <p:spTgt spid="254981"/>
                                        </p:tgtEl>
                                      </p:cBhvr>
                                    </p:animEffect>
                                  </p:childTnLst>
                                </p:cTn>
                              </p:par>
                            </p:childTnLst>
                          </p:cTn>
                        </p:par>
                      </p:childTnLst>
                    </p:cTn>
                  </p:par>
                </p:childTnLst>
              </p:cTn>
              <p:nextCondLst>
                <p:cond evt="onClick" delay="0">
                  <p:tgtEl>
                    <p:spTgt spid="254981"/>
                  </p:tgtEl>
                </p:cond>
              </p:nextCondLst>
            </p:seq>
            <p:seq concurrent="1" nextAc="seek">
              <p:cTn id="28" restart="whenNotActive" fill="hold" evtFilter="cancelBubble" nodeType="interactiveSeq">
                <p:stCondLst>
                  <p:cond evt="onClick" delay="0">
                    <p:tgtEl>
                      <p:spTgt spid="73"/>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withEffect">
                                  <p:stCondLst>
                                    <p:cond delay="0"/>
                                  </p:stCondLst>
                                  <p:childTnLst>
                                    <p:set>
                                      <p:cBhvr rctx="PPT">
                                        <p:cTn id="32" dur="indefinite"/>
                                        <p:tgtEl>
                                          <p:spTgt spid="73"/>
                                        </p:tgtEl>
                                        <p:attrNameLst>
                                          <p:attrName>style.opacity</p:attrName>
                                        </p:attrNameLst>
                                      </p:cBhvr>
                                      <p:to>
                                        <p:strVal val="0.25"/>
                                      </p:to>
                                    </p:set>
                                    <p:animEffect filter="image" prLst="opacity: 0.25">
                                      <p:cBhvr rctx="IE">
                                        <p:cTn id="33" dur="indefinite"/>
                                        <p:tgtEl>
                                          <p:spTgt spid="73"/>
                                        </p:tgtEl>
                                      </p:cBhvr>
                                    </p:animEffect>
                                  </p:childTnLst>
                                </p:cTn>
                              </p:par>
                            </p:childTnLst>
                          </p:cTn>
                        </p:par>
                      </p:childTnLst>
                    </p:cTn>
                  </p:par>
                </p:childTnLst>
              </p:cTn>
              <p:nextCondLst>
                <p:cond evt="onClick" delay="0">
                  <p:tgtEl>
                    <p:spTgt spid="73"/>
                  </p:tgtEl>
                </p:cond>
              </p:nextCondLst>
            </p:seq>
            <p:seq concurrent="1" nextAc="seek">
              <p:cTn id="34" restart="whenNotActive" fill="hold" evtFilter="cancelBubble" nodeType="interactiveSeq">
                <p:stCondLst>
                  <p:cond evt="onClick" delay="0">
                    <p:tgtEl>
                      <p:spTgt spid="7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withEffect">
                                  <p:stCondLst>
                                    <p:cond delay="0"/>
                                  </p:stCondLst>
                                  <p:childTnLst>
                                    <p:set>
                                      <p:cBhvr rctx="PPT">
                                        <p:cTn id="38" dur="indefinite"/>
                                        <p:tgtEl>
                                          <p:spTgt spid="74"/>
                                        </p:tgtEl>
                                        <p:attrNameLst>
                                          <p:attrName>style.opacity</p:attrName>
                                        </p:attrNameLst>
                                      </p:cBhvr>
                                      <p:to>
                                        <p:strVal val="0.25"/>
                                      </p:to>
                                    </p:set>
                                    <p:animEffect filter="image" prLst="opacity: 0.25">
                                      <p:cBhvr rctx="IE">
                                        <p:cTn id="39" dur="indefinite"/>
                                        <p:tgtEl>
                                          <p:spTgt spid="74"/>
                                        </p:tgtEl>
                                      </p:cBhvr>
                                    </p:animEffect>
                                  </p:childTnLst>
                                </p:cTn>
                              </p:par>
                            </p:childTnLst>
                          </p:cTn>
                        </p:par>
                      </p:childTnLst>
                    </p:cTn>
                  </p:par>
                </p:childTnLst>
              </p:cTn>
              <p:nextCondLst>
                <p:cond evt="onClick" delay="0">
                  <p:tgtEl>
                    <p:spTgt spid="74"/>
                  </p:tgtEl>
                </p:cond>
              </p:nextCondLst>
            </p:seq>
            <p:seq concurrent="1" nextAc="seek">
              <p:cTn id="40" restart="whenNotActive" fill="hold" evtFilter="cancelBubble" nodeType="interactiveSeq">
                <p:stCondLst>
                  <p:cond evt="onClick" delay="0">
                    <p:tgtEl>
                      <p:spTgt spid="7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withEffect">
                                  <p:stCondLst>
                                    <p:cond delay="0"/>
                                  </p:stCondLst>
                                  <p:childTnLst>
                                    <p:set>
                                      <p:cBhvr rctx="PPT">
                                        <p:cTn id="44" dur="indefinite"/>
                                        <p:tgtEl>
                                          <p:spTgt spid="75"/>
                                        </p:tgtEl>
                                        <p:attrNameLst>
                                          <p:attrName>style.opacity</p:attrName>
                                        </p:attrNameLst>
                                      </p:cBhvr>
                                      <p:to>
                                        <p:strVal val="0.25"/>
                                      </p:to>
                                    </p:set>
                                    <p:animEffect filter="image" prLst="opacity: 0.25">
                                      <p:cBhvr rctx="IE">
                                        <p:cTn id="45"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0A253A9-5294-42EA-87F1-BF83F90F3D40}"/>
              </a:ext>
            </a:extLst>
          </p:cNvPr>
          <p:cNvSpPr>
            <a:spLocks noChangeArrowheads="1"/>
          </p:cNvSpPr>
          <p:nvPr/>
        </p:nvSpPr>
        <p:spPr bwMode="auto">
          <a:xfrm>
            <a:off x="1524000" y="0"/>
            <a:ext cx="9144000"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DA8F1CC1-0249-43D2-9947-201398F43601}"/>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177185F5-83A9-40D7-A227-3F689B8471A6}"/>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61B9D49E-37FC-48DF-8DDA-FE5666F96234}"/>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8854" name="Picture 6" descr="cartoon1%20(4)">
            <a:extLst>
              <a:ext uri="{FF2B5EF4-FFF2-40B4-BE49-F238E27FC236}">
                <a16:creationId xmlns:a16="http://schemas.microsoft.com/office/drawing/2014/main" id="{68E297AC-1BE8-4755-8162-B4B523F693C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7" descr="natures1%20(8)">
            <a:extLst>
              <a:ext uri="{FF2B5EF4-FFF2-40B4-BE49-F238E27FC236}">
                <a16:creationId xmlns:a16="http://schemas.microsoft.com/office/drawing/2014/main" id="{5FF90432-83E4-4EC4-9DE6-78AD2DE8621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8" descr="chat10">
            <a:extLst>
              <a:ext uri="{FF2B5EF4-FFF2-40B4-BE49-F238E27FC236}">
                <a16:creationId xmlns:a16="http://schemas.microsoft.com/office/drawing/2014/main" id="{CC983F23-716E-488C-89CB-9634495A2B5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natures1%20(8)">
            <a:extLst>
              <a:ext uri="{FF2B5EF4-FFF2-40B4-BE49-F238E27FC236}">
                <a16:creationId xmlns:a16="http://schemas.microsoft.com/office/drawing/2014/main" id="{0686745E-1D92-4629-9ED9-B623B5D309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0" descr="natures1%20(8)">
            <a:extLst>
              <a:ext uri="{FF2B5EF4-FFF2-40B4-BE49-F238E27FC236}">
                <a16:creationId xmlns:a16="http://schemas.microsoft.com/office/drawing/2014/main" id="{F23B1D11-9377-4F8B-AD1A-2EAF145A1A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1" descr="natures1%20(8)">
            <a:extLst>
              <a:ext uri="{FF2B5EF4-FFF2-40B4-BE49-F238E27FC236}">
                <a16:creationId xmlns:a16="http://schemas.microsoft.com/office/drawing/2014/main" id="{BA3AE510-B533-471C-B5F9-19A37E2262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2" descr="natures1%20(8)">
            <a:extLst>
              <a:ext uri="{FF2B5EF4-FFF2-40B4-BE49-F238E27FC236}">
                <a16:creationId xmlns:a16="http://schemas.microsoft.com/office/drawing/2014/main" id="{168BB283-BEA7-478C-831E-EC842AE5DC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3" descr="natures1%20(8)">
            <a:extLst>
              <a:ext uri="{FF2B5EF4-FFF2-40B4-BE49-F238E27FC236}">
                <a16:creationId xmlns:a16="http://schemas.microsoft.com/office/drawing/2014/main" id="{8A960B75-4E07-4C31-9040-CFB8F67E02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4" descr="natures1%20(8)">
            <a:extLst>
              <a:ext uri="{FF2B5EF4-FFF2-40B4-BE49-F238E27FC236}">
                <a16:creationId xmlns:a16="http://schemas.microsoft.com/office/drawing/2014/main" id="{1CDF4620-56E0-414A-9BB2-AAD0E15CFE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5" descr="natures1%20(8)">
            <a:extLst>
              <a:ext uri="{FF2B5EF4-FFF2-40B4-BE49-F238E27FC236}">
                <a16:creationId xmlns:a16="http://schemas.microsoft.com/office/drawing/2014/main" id="{14B03031-37A2-41D2-94E1-97D48FFD06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6" descr="natures1%20(8)">
            <a:extLst>
              <a:ext uri="{FF2B5EF4-FFF2-40B4-BE49-F238E27FC236}">
                <a16:creationId xmlns:a16="http://schemas.microsoft.com/office/drawing/2014/main" id="{7252D282-ECC5-4182-8750-985389785B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7" descr="natures1%20(8)">
            <a:extLst>
              <a:ext uri="{FF2B5EF4-FFF2-40B4-BE49-F238E27FC236}">
                <a16:creationId xmlns:a16="http://schemas.microsoft.com/office/drawing/2014/main" id="{FBAB9D9B-9700-40BE-A6B4-BD8AFCCCC0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18" descr="natures1%20(8)">
            <a:extLst>
              <a:ext uri="{FF2B5EF4-FFF2-40B4-BE49-F238E27FC236}">
                <a16:creationId xmlns:a16="http://schemas.microsoft.com/office/drawing/2014/main" id="{79336F2D-5690-42C8-8BD1-92B62171A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19" descr="natures1%20(8)">
            <a:extLst>
              <a:ext uri="{FF2B5EF4-FFF2-40B4-BE49-F238E27FC236}">
                <a16:creationId xmlns:a16="http://schemas.microsoft.com/office/drawing/2014/main" id="{2B06BBAF-09F5-4FFA-829C-1C3CE62168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20" descr="natures1%20(8)">
            <a:extLst>
              <a:ext uri="{FF2B5EF4-FFF2-40B4-BE49-F238E27FC236}">
                <a16:creationId xmlns:a16="http://schemas.microsoft.com/office/drawing/2014/main" id="{225145AF-D82D-45E7-B5C5-6329236645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9" name="Picture 21" descr="natures1%20(8)">
            <a:extLst>
              <a:ext uri="{FF2B5EF4-FFF2-40B4-BE49-F238E27FC236}">
                <a16:creationId xmlns:a16="http://schemas.microsoft.com/office/drawing/2014/main" id="{5421D4DE-ACD6-42EC-93C7-388C0D0EB5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0" name="Picture 22" descr="natures1%20(8)">
            <a:extLst>
              <a:ext uri="{FF2B5EF4-FFF2-40B4-BE49-F238E27FC236}">
                <a16:creationId xmlns:a16="http://schemas.microsoft.com/office/drawing/2014/main" id="{A55CB0CC-3FE7-4C8B-B6C6-150AF73B17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1" name="Picture 23" descr="natures1%20(8)">
            <a:extLst>
              <a:ext uri="{FF2B5EF4-FFF2-40B4-BE49-F238E27FC236}">
                <a16:creationId xmlns:a16="http://schemas.microsoft.com/office/drawing/2014/main" id="{0FAF649A-E1D7-42C7-824D-C90CD83D51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2" name="Picture 24" descr="natures1%20(8)">
            <a:extLst>
              <a:ext uri="{FF2B5EF4-FFF2-40B4-BE49-F238E27FC236}">
                <a16:creationId xmlns:a16="http://schemas.microsoft.com/office/drawing/2014/main" id="{5643B642-542F-48EF-B120-3FF8E2CE09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3" name="Picture 25" descr="natures1%20(8)">
            <a:extLst>
              <a:ext uri="{FF2B5EF4-FFF2-40B4-BE49-F238E27FC236}">
                <a16:creationId xmlns:a16="http://schemas.microsoft.com/office/drawing/2014/main" id="{AF180BC5-034A-45BA-B6DB-52E63F060DC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4" name="Picture 26" descr="natures1%20(8)">
            <a:extLst>
              <a:ext uri="{FF2B5EF4-FFF2-40B4-BE49-F238E27FC236}">
                <a16:creationId xmlns:a16="http://schemas.microsoft.com/office/drawing/2014/main" id="{61942809-0308-4FF8-91D0-077270F0E6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5" name="Picture 27" descr="natures1%20(8)">
            <a:extLst>
              <a:ext uri="{FF2B5EF4-FFF2-40B4-BE49-F238E27FC236}">
                <a16:creationId xmlns:a16="http://schemas.microsoft.com/office/drawing/2014/main" id="{A0ED3B3A-BBD7-4C09-B1B5-16D26273D687}"/>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6" name="Picture 28" descr="natures1%20(8)">
            <a:extLst>
              <a:ext uri="{FF2B5EF4-FFF2-40B4-BE49-F238E27FC236}">
                <a16:creationId xmlns:a16="http://schemas.microsoft.com/office/drawing/2014/main" id="{A413F0BA-13C1-4E82-B4B4-8BA4B1991FA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7" name="Picture 29" descr="natures1%20(8)">
            <a:extLst>
              <a:ext uri="{FF2B5EF4-FFF2-40B4-BE49-F238E27FC236}">
                <a16:creationId xmlns:a16="http://schemas.microsoft.com/office/drawing/2014/main" id="{C0C4EEE2-86F6-4088-B8A5-F1AE01B9A56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8" name="Picture 30" descr="natures1%20(8)">
            <a:extLst>
              <a:ext uri="{FF2B5EF4-FFF2-40B4-BE49-F238E27FC236}">
                <a16:creationId xmlns:a16="http://schemas.microsoft.com/office/drawing/2014/main" id="{C5F8537C-7AE5-45F3-AE06-AE779CD159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9" name="Picture 31" descr="natures1%20(8)">
            <a:extLst>
              <a:ext uri="{FF2B5EF4-FFF2-40B4-BE49-F238E27FC236}">
                <a16:creationId xmlns:a16="http://schemas.microsoft.com/office/drawing/2014/main" id="{2CA3791E-DC99-40FA-9AC7-1D99A47D46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0" name="Picture 32" descr="natures1%20(8)">
            <a:extLst>
              <a:ext uri="{FF2B5EF4-FFF2-40B4-BE49-F238E27FC236}">
                <a16:creationId xmlns:a16="http://schemas.microsoft.com/office/drawing/2014/main" id="{DDC1923A-8288-4DB7-85FC-64E85D7B4A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1" name="Picture 33" descr="natures1%20(8)">
            <a:extLst>
              <a:ext uri="{FF2B5EF4-FFF2-40B4-BE49-F238E27FC236}">
                <a16:creationId xmlns:a16="http://schemas.microsoft.com/office/drawing/2014/main" id="{F56276FE-B761-47C9-A142-994A33950E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2" name="Picture 34" descr="natures1%20(8)">
            <a:extLst>
              <a:ext uri="{FF2B5EF4-FFF2-40B4-BE49-F238E27FC236}">
                <a16:creationId xmlns:a16="http://schemas.microsoft.com/office/drawing/2014/main" id="{BD3B2D74-7397-49B1-8CEC-7444E2AACB9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3" name="Picture 35" descr="natures1%20(8)">
            <a:extLst>
              <a:ext uri="{FF2B5EF4-FFF2-40B4-BE49-F238E27FC236}">
                <a16:creationId xmlns:a16="http://schemas.microsoft.com/office/drawing/2014/main" id="{0BBD1A6E-4622-4353-A0EC-3FDC15203A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4" name="Picture 36" descr="natures1%20(8)">
            <a:extLst>
              <a:ext uri="{FF2B5EF4-FFF2-40B4-BE49-F238E27FC236}">
                <a16:creationId xmlns:a16="http://schemas.microsoft.com/office/drawing/2014/main" id="{51843F5F-0FFA-4809-B051-D26629D73C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5" name="Picture 37" descr="natures1%20(8)">
            <a:extLst>
              <a:ext uri="{FF2B5EF4-FFF2-40B4-BE49-F238E27FC236}">
                <a16:creationId xmlns:a16="http://schemas.microsoft.com/office/drawing/2014/main" id="{D9662674-E1A5-4100-BF1A-7A0F37D9D0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6" name="Picture 38" descr="natures1%20(8)">
            <a:extLst>
              <a:ext uri="{FF2B5EF4-FFF2-40B4-BE49-F238E27FC236}">
                <a16:creationId xmlns:a16="http://schemas.microsoft.com/office/drawing/2014/main" id="{A9B5F7F4-1111-410A-BCF8-157B5CD1FD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7" name="Picture 39" descr="natures1%20(8)">
            <a:extLst>
              <a:ext uri="{FF2B5EF4-FFF2-40B4-BE49-F238E27FC236}">
                <a16:creationId xmlns:a16="http://schemas.microsoft.com/office/drawing/2014/main" id="{B88CC0A2-FEAE-496C-B7AB-975B89FC6A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8" name="Picture 40" descr="natures1%20(8)">
            <a:extLst>
              <a:ext uri="{FF2B5EF4-FFF2-40B4-BE49-F238E27FC236}">
                <a16:creationId xmlns:a16="http://schemas.microsoft.com/office/drawing/2014/main" id="{D574C536-6FA1-43B6-A576-72C22364C8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9" name="Picture 41" descr="natures1%20(8)">
            <a:extLst>
              <a:ext uri="{FF2B5EF4-FFF2-40B4-BE49-F238E27FC236}">
                <a16:creationId xmlns:a16="http://schemas.microsoft.com/office/drawing/2014/main" id="{309720F8-9B63-4E3E-8B56-B52206889E3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0" name="Picture 42" descr="natures1%20(8)">
            <a:extLst>
              <a:ext uri="{FF2B5EF4-FFF2-40B4-BE49-F238E27FC236}">
                <a16:creationId xmlns:a16="http://schemas.microsoft.com/office/drawing/2014/main" id="{96B16D2E-D3FF-4232-93AB-CC04294E514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1" name="Picture 43" descr="nature%20(49)">
            <a:extLst>
              <a:ext uri="{FF2B5EF4-FFF2-40B4-BE49-F238E27FC236}">
                <a16:creationId xmlns:a16="http://schemas.microsoft.com/office/drawing/2014/main" id="{3D4D1628-CD40-490C-9378-B2E771F412A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2" name="Picture 44" descr="nature%20(49)">
            <a:extLst>
              <a:ext uri="{FF2B5EF4-FFF2-40B4-BE49-F238E27FC236}">
                <a16:creationId xmlns:a16="http://schemas.microsoft.com/office/drawing/2014/main" id="{3F4E862B-16F9-4CBC-8D72-47AAE9009D0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3" name="Picture 45" descr="nature%20(49)">
            <a:extLst>
              <a:ext uri="{FF2B5EF4-FFF2-40B4-BE49-F238E27FC236}">
                <a16:creationId xmlns:a16="http://schemas.microsoft.com/office/drawing/2014/main" id="{D0D86787-406F-4E80-9C52-502D62F04E2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4" name="Picture 46" descr="nature%20(49)">
            <a:extLst>
              <a:ext uri="{FF2B5EF4-FFF2-40B4-BE49-F238E27FC236}">
                <a16:creationId xmlns:a16="http://schemas.microsoft.com/office/drawing/2014/main" id="{F44A9CAA-E70B-4650-8812-3B3C7F79BC4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5" name="Picture 47" descr="nature%20(49)">
            <a:extLst>
              <a:ext uri="{FF2B5EF4-FFF2-40B4-BE49-F238E27FC236}">
                <a16:creationId xmlns:a16="http://schemas.microsoft.com/office/drawing/2014/main" id="{8A7CC975-89F9-420E-ACCF-F20664F3FC5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6" name="Picture 48" descr="nature%20(49)">
            <a:extLst>
              <a:ext uri="{FF2B5EF4-FFF2-40B4-BE49-F238E27FC236}">
                <a16:creationId xmlns:a16="http://schemas.microsoft.com/office/drawing/2014/main" id="{001D5AF8-A5C9-442D-A654-8AAC1B44C37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7" name="Picture 49" descr="nature%20(49)">
            <a:extLst>
              <a:ext uri="{FF2B5EF4-FFF2-40B4-BE49-F238E27FC236}">
                <a16:creationId xmlns:a16="http://schemas.microsoft.com/office/drawing/2014/main" id="{507130A0-646E-47C3-80C1-C0C24A49815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8" name="Picture 50" descr="nature%20(49)">
            <a:extLst>
              <a:ext uri="{FF2B5EF4-FFF2-40B4-BE49-F238E27FC236}">
                <a16:creationId xmlns:a16="http://schemas.microsoft.com/office/drawing/2014/main" id="{408347DE-2E93-4855-A17F-803D87F10B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9" name="Picture 51" descr="nature%20(49)">
            <a:extLst>
              <a:ext uri="{FF2B5EF4-FFF2-40B4-BE49-F238E27FC236}">
                <a16:creationId xmlns:a16="http://schemas.microsoft.com/office/drawing/2014/main" id="{6A1C0C97-1E10-4BDD-BF37-3B76EC945A8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0" name="Picture 52" descr="cartoon1%20(4)">
            <a:extLst>
              <a:ext uri="{FF2B5EF4-FFF2-40B4-BE49-F238E27FC236}">
                <a16:creationId xmlns:a16="http://schemas.microsoft.com/office/drawing/2014/main" id="{B5A4CB36-0BAD-4C5C-BDB9-0C812673D5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1" name="Picture 53" descr="nature%20(49)">
            <a:extLst>
              <a:ext uri="{FF2B5EF4-FFF2-40B4-BE49-F238E27FC236}">
                <a16:creationId xmlns:a16="http://schemas.microsoft.com/office/drawing/2014/main" id="{64C3E216-386D-47CA-8F3E-6D1B486F2E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2" name="Picture 54" descr="nature%20(49)">
            <a:extLst>
              <a:ext uri="{FF2B5EF4-FFF2-40B4-BE49-F238E27FC236}">
                <a16:creationId xmlns:a16="http://schemas.microsoft.com/office/drawing/2014/main" id="{90FD4E09-8632-4FC1-9929-90D3E6A36C1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3" name="Picture 55" descr="nature%20(49)">
            <a:extLst>
              <a:ext uri="{FF2B5EF4-FFF2-40B4-BE49-F238E27FC236}">
                <a16:creationId xmlns:a16="http://schemas.microsoft.com/office/drawing/2014/main" id="{244FCB0C-A700-4BAC-AC48-8475E27FF56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4" name="Picture 56" descr="nature%20(49)">
            <a:extLst>
              <a:ext uri="{FF2B5EF4-FFF2-40B4-BE49-F238E27FC236}">
                <a16:creationId xmlns:a16="http://schemas.microsoft.com/office/drawing/2014/main" id="{04C034CB-AD90-4BCC-B264-9B7A1A89F48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5" name="Picture 57" descr="natures1%20(8)">
            <a:extLst>
              <a:ext uri="{FF2B5EF4-FFF2-40B4-BE49-F238E27FC236}">
                <a16:creationId xmlns:a16="http://schemas.microsoft.com/office/drawing/2014/main" id="{033EA2DF-4320-4F17-B6B7-131990349A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6" name="Picture 58" descr="natures1%20(8)">
            <a:extLst>
              <a:ext uri="{FF2B5EF4-FFF2-40B4-BE49-F238E27FC236}">
                <a16:creationId xmlns:a16="http://schemas.microsoft.com/office/drawing/2014/main" id="{14BBB915-3078-4589-8A92-D5B89CF49F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7" name="Picture 59" descr="natures1%20(8)">
            <a:extLst>
              <a:ext uri="{FF2B5EF4-FFF2-40B4-BE49-F238E27FC236}">
                <a16:creationId xmlns:a16="http://schemas.microsoft.com/office/drawing/2014/main" id="{C1E1A45A-7BEA-414E-8834-DBC382C96E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8" name="Picture 60" descr="natures1%20(8)">
            <a:extLst>
              <a:ext uri="{FF2B5EF4-FFF2-40B4-BE49-F238E27FC236}">
                <a16:creationId xmlns:a16="http://schemas.microsoft.com/office/drawing/2014/main" id="{7C70617B-AE53-4CB0-B5B6-E4BAFDFFA5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9" name="Picture 61" descr="natures1%20(8)">
            <a:extLst>
              <a:ext uri="{FF2B5EF4-FFF2-40B4-BE49-F238E27FC236}">
                <a16:creationId xmlns:a16="http://schemas.microsoft.com/office/drawing/2014/main" id="{FB072B3A-B222-459A-BE72-B2BEEBE3B4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0" name="Picture 20" descr="Entertainment-02-june">
            <a:hlinkClick r:id="" action="ppaction://noaction">
              <a:snd r:embed="rId8" name="applause.wav"/>
            </a:hlinkClick>
            <a:extLst>
              <a:ext uri="{FF2B5EF4-FFF2-40B4-BE49-F238E27FC236}">
                <a16:creationId xmlns:a16="http://schemas.microsoft.com/office/drawing/2014/main" id="{6EB1364E-891B-495F-900D-55C0D1550D74}"/>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1" name="Picture 63" descr="nature%20(49)">
            <a:extLst>
              <a:ext uri="{FF2B5EF4-FFF2-40B4-BE49-F238E27FC236}">
                <a16:creationId xmlns:a16="http://schemas.microsoft.com/office/drawing/2014/main" id="{AA2A7099-3C54-4377-B71B-FCE27AB18CC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2" name="Picture 64" descr="nature%20(49)">
            <a:extLst>
              <a:ext uri="{FF2B5EF4-FFF2-40B4-BE49-F238E27FC236}">
                <a16:creationId xmlns:a16="http://schemas.microsoft.com/office/drawing/2014/main" id="{A570EC5D-B3DA-4759-84A2-1962A7C7A89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3" name="Picture 65" descr="nature%20(49)">
            <a:extLst>
              <a:ext uri="{FF2B5EF4-FFF2-40B4-BE49-F238E27FC236}">
                <a16:creationId xmlns:a16="http://schemas.microsoft.com/office/drawing/2014/main" id="{9DB58AA7-BEEC-4E21-9528-8A46D56B1CE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4" name="Picture 66" descr="nature%20(49)">
            <a:extLst>
              <a:ext uri="{FF2B5EF4-FFF2-40B4-BE49-F238E27FC236}">
                <a16:creationId xmlns:a16="http://schemas.microsoft.com/office/drawing/2014/main" id="{0C786412-D31E-4FDE-9D55-8BAB0A9FA24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15" name="Picture 67" descr="nature%20(49)">
            <a:extLst>
              <a:ext uri="{FF2B5EF4-FFF2-40B4-BE49-F238E27FC236}">
                <a16:creationId xmlns:a16="http://schemas.microsoft.com/office/drawing/2014/main" id="{86598C88-A571-4DB3-ABD0-62CA60C8D969}"/>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70">
            <a:extLst>
              <a:ext uri="{FF2B5EF4-FFF2-40B4-BE49-F238E27FC236}">
                <a16:creationId xmlns:a16="http://schemas.microsoft.com/office/drawing/2014/main" id="{3D58ED47-F268-4CB2-9743-6311FC7874DA}"/>
              </a:ext>
            </a:extLst>
          </p:cNvPr>
          <p:cNvSpPr txBox="1">
            <a:spLocks noChangeArrowheads="1"/>
          </p:cNvSpPr>
          <p:nvPr/>
        </p:nvSpPr>
        <p:spPr bwMode="auto">
          <a:xfrm>
            <a:off x="1903413" y="2420938"/>
            <a:ext cx="88709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Char char="-"/>
            </a:pPr>
            <a:r>
              <a:rPr lang="en-US" altLang="en-US" sz="3200" b="1">
                <a:solidFill>
                  <a:srgbClr val="7030A0"/>
                </a:solidFill>
                <a:latin typeface="Times New Roman" panose="02020603050405020304" pitchFamily="18" charset="0"/>
                <a:cs typeface="Times New Roman" panose="02020603050405020304" pitchFamily="18" charset="0"/>
              </a:rPr>
              <a:t>Chàng Rít: Ba điều ước (Tiếng Việt 3, tập 1)</a:t>
            </a:r>
          </a:p>
          <a:p>
            <a:pPr algn="just" eaLnBrk="1" hangingPunct="1">
              <a:spcBef>
                <a:spcPct val="50000"/>
              </a:spcBef>
              <a:buFontTx/>
              <a:buChar char="-"/>
            </a:pPr>
            <a:r>
              <a:rPr lang="en-US" altLang="en-US" sz="3200" b="1">
                <a:solidFill>
                  <a:srgbClr val="7030A0"/>
                </a:solidFill>
                <a:latin typeface="Times New Roman" panose="02020603050405020304" pitchFamily="18" charset="0"/>
                <a:cs typeface="Times New Roman" panose="02020603050405020304" pitchFamily="18" charset="0"/>
              </a:rPr>
              <a:t>Vợ ông lão đánh cá: Ông lão đánh cá và con cá vàng của Pu-skin</a:t>
            </a:r>
            <a:endParaRPr lang="vi-VN" altLang="en-US" sz="3200" b="1">
              <a:solidFill>
                <a:srgbClr val="7030A0"/>
              </a:solidFill>
              <a:latin typeface="Times New Roman" panose="02020603050405020304" pitchFamily="18" charset="0"/>
              <a:cs typeface="Times New Roman" panose="02020603050405020304" pitchFamily="18" charset="0"/>
            </a:endParaRPr>
          </a:p>
        </p:txBody>
      </p:sp>
      <p:sp>
        <p:nvSpPr>
          <p:cNvPr id="78917" name="Text Box 70">
            <a:extLst>
              <a:ext uri="{FF2B5EF4-FFF2-40B4-BE49-F238E27FC236}">
                <a16:creationId xmlns:a16="http://schemas.microsoft.com/office/drawing/2014/main" id="{D7552546-8DB4-4757-B47E-ED5D555A4ED2}"/>
              </a:ext>
            </a:extLst>
          </p:cNvPr>
          <p:cNvSpPr txBox="1">
            <a:spLocks noChangeArrowheads="1"/>
          </p:cNvSpPr>
          <p:nvPr/>
        </p:nvSpPr>
        <p:spPr bwMode="auto">
          <a:xfrm>
            <a:off x="2357439" y="1057276"/>
            <a:ext cx="7337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300" b="1">
                <a:solidFill>
                  <a:srgbClr val="FF0000"/>
                </a:solidFill>
                <a:latin typeface="Times New Roman" panose="02020603050405020304" pitchFamily="18" charset="0"/>
                <a:cs typeface="Times New Roman" panose="02020603050405020304" pitchFamily="18" charset="0"/>
              </a:rPr>
              <a:t> * Những câu chuyện về ước mơ viển vông, phi lí:</a:t>
            </a:r>
            <a:endParaRPr lang="vi-VN" altLang="en-US" sz="33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8096E470-3C84-41D8-B4BD-C58A4DBD0C9B}"/>
              </a:ext>
            </a:extLst>
          </p:cNvPr>
          <p:cNvSpPr>
            <a:spLocks noChangeArrowheads="1"/>
          </p:cNvSpPr>
          <p:nvPr/>
        </p:nvSpPr>
        <p:spPr bwMode="auto">
          <a:xfrm rot="19502282">
            <a:off x="9682163"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87587DD8-2C63-4857-992F-7A0F87F18E5B}"/>
              </a:ext>
            </a:extLst>
          </p:cNvPr>
          <p:cNvSpPr>
            <a:spLocks noChangeArrowheads="1"/>
          </p:cNvSpPr>
          <p:nvPr/>
        </p:nvSpPr>
        <p:spPr bwMode="auto">
          <a:xfrm rot="19942169">
            <a:off x="9544051"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A549344E-7C05-475D-8E97-006D8409223F}"/>
              </a:ext>
            </a:extLst>
          </p:cNvPr>
          <p:cNvSpPr>
            <a:spLocks noChangeArrowheads="1"/>
          </p:cNvSpPr>
          <p:nvPr/>
        </p:nvSpPr>
        <p:spPr bwMode="auto">
          <a:xfrm rot="17972529">
            <a:off x="10067132"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5497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9" presetClass="emph" presetSubtype="0" nodeType="withEffect">
                                  <p:stCondLst>
                                    <p:cond delay="0"/>
                                  </p:stCondLst>
                                  <p:childTnLst>
                                    <p:set>
                                      <p:cBhvr rctx="PPT">
                                        <p:cTn id="14" dur="indefinite"/>
                                        <p:tgtEl>
                                          <p:spTgt spid="254979"/>
                                        </p:tgtEl>
                                        <p:attrNameLst>
                                          <p:attrName>style.opacity</p:attrName>
                                        </p:attrNameLst>
                                      </p:cBhvr>
                                      <p:to>
                                        <p:strVal val="0.25"/>
                                      </p:to>
                                    </p:set>
                                    <p:animEffect filter="image" prLst="opacity: 0.25">
                                      <p:cBhvr rctx="IE">
                                        <p:cTn id="15" dur="indefinite"/>
                                        <p:tgtEl>
                                          <p:spTgt spid="254979"/>
                                        </p:tgtEl>
                                      </p:cBhvr>
                                    </p:animEffect>
                                  </p:childTnLst>
                                </p:cTn>
                              </p:par>
                            </p:childTnLst>
                          </p:cTn>
                        </p:par>
                      </p:childTnLst>
                    </p:cTn>
                  </p:par>
                </p:childTnLst>
              </p:cTn>
              <p:nextCondLst>
                <p:cond evt="onClick" delay="0">
                  <p:tgtEl>
                    <p:spTgt spid="254979"/>
                  </p:tgtEl>
                </p:cond>
              </p:nextCondLst>
            </p:seq>
            <p:seq concurrent="1" nextAc="seek">
              <p:cTn id="16" restart="whenNotActive" fill="hold" evtFilter="cancelBubble" nodeType="interactiveSeq">
                <p:stCondLst>
                  <p:cond evt="onClick" delay="0">
                    <p:tgtEl>
                      <p:spTgt spid="25498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9" presetClass="emph" presetSubtype="0" nodeType="withEffect">
                                  <p:stCondLst>
                                    <p:cond delay="0"/>
                                  </p:stCondLst>
                                  <p:childTnLst>
                                    <p:set>
                                      <p:cBhvr rctx="PPT">
                                        <p:cTn id="20" dur="indefinite"/>
                                        <p:tgtEl>
                                          <p:spTgt spid="254980"/>
                                        </p:tgtEl>
                                        <p:attrNameLst>
                                          <p:attrName>style.opacity</p:attrName>
                                        </p:attrNameLst>
                                      </p:cBhvr>
                                      <p:to>
                                        <p:strVal val="0.25"/>
                                      </p:to>
                                    </p:set>
                                    <p:animEffect filter="image" prLst="opacity: 0.25">
                                      <p:cBhvr rctx="IE">
                                        <p:cTn id="21" dur="indefinite"/>
                                        <p:tgtEl>
                                          <p:spTgt spid="254980"/>
                                        </p:tgtEl>
                                      </p:cBhvr>
                                    </p:animEffect>
                                  </p:childTnLst>
                                </p:cTn>
                              </p:par>
                            </p:childTnLst>
                          </p:cTn>
                        </p:par>
                      </p:childTnLst>
                    </p:cTn>
                  </p:par>
                </p:childTnLst>
              </p:cTn>
              <p:nextCondLst>
                <p:cond evt="onClick" delay="0">
                  <p:tgtEl>
                    <p:spTgt spid="254980"/>
                  </p:tgtEl>
                </p:cond>
              </p:nextCondLst>
            </p:seq>
            <p:seq concurrent="1" nextAc="seek">
              <p:cTn id="22" restart="whenNotActive" fill="hold" evtFilter="cancelBubble" nodeType="interactiveSeq">
                <p:stCondLst>
                  <p:cond evt="onClick" delay="0">
                    <p:tgtEl>
                      <p:spTgt spid="25498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mph" presetSubtype="0" nodeType="withEffect">
                                  <p:stCondLst>
                                    <p:cond delay="0"/>
                                  </p:stCondLst>
                                  <p:childTnLst>
                                    <p:set>
                                      <p:cBhvr rctx="PPT">
                                        <p:cTn id="26" dur="indefinite"/>
                                        <p:tgtEl>
                                          <p:spTgt spid="254981"/>
                                        </p:tgtEl>
                                        <p:attrNameLst>
                                          <p:attrName>style.opacity</p:attrName>
                                        </p:attrNameLst>
                                      </p:cBhvr>
                                      <p:to>
                                        <p:strVal val="0.25"/>
                                      </p:to>
                                    </p:set>
                                    <p:animEffect filter="image" prLst="opacity: 0.25">
                                      <p:cBhvr rctx="IE">
                                        <p:cTn id="27" dur="indefinite"/>
                                        <p:tgtEl>
                                          <p:spTgt spid="254981"/>
                                        </p:tgtEl>
                                      </p:cBhvr>
                                    </p:animEffect>
                                  </p:childTnLst>
                                </p:cTn>
                              </p:par>
                            </p:childTnLst>
                          </p:cTn>
                        </p:par>
                      </p:childTnLst>
                    </p:cTn>
                  </p:par>
                </p:childTnLst>
              </p:cTn>
              <p:nextCondLst>
                <p:cond evt="onClick" delay="0">
                  <p:tgtEl>
                    <p:spTgt spid="254981"/>
                  </p:tgtEl>
                </p:cond>
              </p:nextCondLst>
            </p:seq>
            <p:seq concurrent="1" nextAc="seek">
              <p:cTn id="28" restart="whenNotActive" fill="hold" evtFilter="cancelBubble" nodeType="interactiveSeq">
                <p:stCondLst>
                  <p:cond evt="onClick" delay="0">
                    <p:tgtEl>
                      <p:spTgt spid="73"/>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9" presetClass="emph" presetSubtype="0" nodeType="withEffect">
                                  <p:stCondLst>
                                    <p:cond delay="0"/>
                                  </p:stCondLst>
                                  <p:childTnLst>
                                    <p:set>
                                      <p:cBhvr rctx="PPT">
                                        <p:cTn id="32" dur="indefinite"/>
                                        <p:tgtEl>
                                          <p:spTgt spid="73"/>
                                        </p:tgtEl>
                                        <p:attrNameLst>
                                          <p:attrName>style.opacity</p:attrName>
                                        </p:attrNameLst>
                                      </p:cBhvr>
                                      <p:to>
                                        <p:strVal val="0.25"/>
                                      </p:to>
                                    </p:set>
                                    <p:animEffect filter="image" prLst="opacity: 0.25">
                                      <p:cBhvr rctx="IE">
                                        <p:cTn id="33" dur="indefinite"/>
                                        <p:tgtEl>
                                          <p:spTgt spid="73"/>
                                        </p:tgtEl>
                                      </p:cBhvr>
                                    </p:animEffect>
                                  </p:childTnLst>
                                </p:cTn>
                              </p:par>
                            </p:childTnLst>
                          </p:cTn>
                        </p:par>
                      </p:childTnLst>
                    </p:cTn>
                  </p:par>
                </p:childTnLst>
              </p:cTn>
              <p:nextCondLst>
                <p:cond evt="onClick" delay="0">
                  <p:tgtEl>
                    <p:spTgt spid="73"/>
                  </p:tgtEl>
                </p:cond>
              </p:nextCondLst>
            </p:seq>
            <p:seq concurrent="1" nextAc="seek">
              <p:cTn id="34" restart="whenNotActive" fill="hold" evtFilter="cancelBubble" nodeType="interactiveSeq">
                <p:stCondLst>
                  <p:cond evt="onClick" delay="0">
                    <p:tgtEl>
                      <p:spTgt spid="7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9" presetClass="emph" presetSubtype="0" nodeType="withEffect">
                                  <p:stCondLst>
                                    <p:cond delay="0"/>
                                  </p:stCondLst>
                                  <p:childTnLst>
                                    <p:set>
                                      <p:cBhvr rctx="PPT">
                                        <p:cTn id="38" dur="indefinite"/>
                                        <p:tgtEl>
                                          <p:spTgt spid="74"/>
                                        </p:tgtEl>
                                        <p:attrNameLst>
                                          <p:attrName>style.opacity</p:attrName>
                                        </p:attrNameLst>
                                      </p:cBhvr>
                                      <p:to>
                                        <p:strVal val="0.25"/>
                                      </p:to>
                                    </p:set>
                                    <p:animEffect filter="image" prLst="opacity: 0.25">
                                      <p:cBhvr rctx="IE">
                                        <p:cTn id="39" dur="indefinite"/>
                                        <p:tgtEl>
                                          <p:spTgt spid="74"/>
                                        </p:tgtEl>
                                      </p:cBhvr>
                                    </p:animEffect>
                                  </p:childTnLst>
                                </p:cTn>
                              </p:par>
                            </p:childTnLst>
                          </p:cTn>
                        </p:par>
                      </p:childTnLst>
                    </p:cTn>
                  </p:par>
                </p:childTnLst>
              </p:cTn>
              <p:nextCondLst>
                <p:cond evt="onClick" delay="0">
                  <p:tgtEl>
                    <p:spTgt spid="74"/>
                  </p:tgtEl>
                </p:cond>
              </p:nextCondLst>
            </p:seq>
            <p:seq concurrent="1" nextAc="seek">
              <p:cTn id="40" restart="whenNotActive" fill="hold" evtFilter="cancelBubble" nodeType="interactiveSeq">
                <p:stCondLst>
                  <p:cond evt="onClick" delay="0">
                    <p:tgtEl>
                      <p:spTgt spid="7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9" presetClass="emph" presetSubtype="0" nodeType="withEffect">
                                  <p:stCondLst>
                                    <p:cond delay="0"/>
                                  </p:stCondLst>
                                  <p:childTnLst>
                                    <p:set>
                                      <p:cBhvr rctx="PPT">
                                        <p:cTn id="44" dur="indefinite"/>
                                        <p:tgtEl>
                                          <p:spTgt spid="75"/>
                                        </p:tgtEl>
                                        <p:attrNameLst>
                                          <p:attrName>style.opacity</p:attrName>
                                        </p:attrNameLst>
                                      </p:cBhvr>
                                      <p:to>
                                        <p:strVal val="0.25"/>
                                      </p:to>
                                    </p:set>
                                    <p:animEffect filter="image" prLst="opacity: 0.25">
                                      <p:cBhvr rctx="IE">
                                        <p:cTn id="45"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1829FB7-8F18-413D-B29A-FEB307B66D13}"/>
              </a:ext>
            </a:extLst>
          </p:cNvPr>
          <p:cNvSpPr>
            <a:spLocks noChangeArrowheads="1"/>
          </p:cNvSpPr>
          <p:nvPr/>
        </p:nvSpPr>
        <p:spPr bwMode="auto">
          <a:xfrm>
            <a:off x="1524000" y="0"/>
            <a:ext cx="9144000"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02EACDDF-86D9-478E-A06B-622AB9288451}"/>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4866FEE8-1DEA-41EC-9FA7-D3604981CF64}"/>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DE53E1F6-A6F3-4E85-8139-7C9A00842412}"/>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79878" name="Picture 6" descr="cartoon1%20(4)">
            <a:extLst>
              <a:ext uri="{FF2B5EF4-FFF2-40B4-BE49-F238E27FC236}">
                <a16:creationId xmlns:a16="http://schemas.microsoft.com/office/drawing/2014/main" id="{B9D06F1D-BF72-4973-BF94-FB498791E68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natures1%20(8)">
            <a:extLst>
              <a:ext uri="{FF2B5EF4-FFF2-40B4-BE49-F238E27FC236}">
                <a16:creationId xmlns:a16="http://schemas.microsoft.com/office/drawing/2014/main" id="{44980FEC-6C8E-43DD-BEAA-BC79BF14022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chat10">
            <a:extLst>
              <a:ext uri="{FF2B5EF4-FFF2-40B4-BE49-F238E27FC236}">
                <a16:creationId xmlns:a16="http://schemas.microsoft.com/office/drawing/2014/main" id="{03206ADB-E6AC-403A-BA35-BEE198B1C45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9" descr="natures1%20(8)">
            <a:extLst>
              <a:ext uri="{FF2B5EF4-FFF2-40B4-BE49-F238E27FC236}">
                <a16:creationId xmlns:a16="http://schemas.microsoft.com/office/drawing/2014/main" id="{D3409CA5-9600-4EFB-89ED-AE7FBAED9A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descr="natures1%20(8)">
            <a:extLst>
              <a:ext uri="{FF2B5EF4-FFF2-40B4-BE49-F238E27FC236}">
                <a16:creationId xmlns:a16="http://schemas.microsoft.com/office/drawing/2014/main" id="{4DDB9C52-9A58-4A1D-8698-0C1A2D1B4C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natures1%20(8)">
            <a:extLst>
              <a:ext uri="{FF2B5EF4-FFF2-40B4-BE49-F238E27FC236}">
                <a16:creationId xmlns:a16="http://schemas.microsoft.com/office/drawing/2014/main" id="{7C09849C-6007-4DF1-B198-665E2FAD0C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natures1%20(8)">
            <a:extLst>
              <a:ext uri="{FF2B5EF4-FFF2-40B4-BE49-F238E27FC236}">
                <a16:creationId xmlns:a16="http://schemas.microsoft.com/office/drawing/2014/main" id="{8C4D9CDB-C19E-4912-95A3-3758251370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ure 13" descr="natures1%20(8)">
            <a:extLst>
              <a:ext uri="{FF2B5EF4-FFF2-40B4-BE49-F238E27FC236}">
                <a16:creationId xmlns:a16="http://schemas.microsoft.com/office/drawing/2014/main" id="{E050E7EA-ADC6-4A37-BD72-8ED6C10B23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Picture 14" descr="natures1%20(8)">
            <a:extLst>
              <a:ext uri="{FF2B5EF4-FFF2-40B4-BE49-F238E27FC236}">
                <a16:creationId xmlns:a16="http://schemas.microsoft.com/office/drawing/2014/main" id="{D83FFDD5-3399-4317-9FED-4683B0052B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5" descr="natures1%20(8)">
            <a:extLst>
              <a:ext uri="{FF2B5EF4-FFF2-40B4-BE49-F238E27FC236}">
                <a16:creationId xmlns:a16="http://schemas.microsoft.com/office/drawing/2014/main" id="{E3722A7A-8B73-4EE0-BB2E-735F373983B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6" descr="natures1%20(8)">
            <a:extLst>
              <a:ext uri="{FF2B5EF4-FFF2-40B4-BE49-F238E27FC236}">
                <a16:creationId xmlns:a16="http://schemas.microsoft.com/office/drawing/2014/main" id="{01717617-E5D7-44B8-B50A-1854F9ABA9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7" descr="natures1%20(8)">
            <a:extLst>
              <a:ext uri="{FF2B5EF4-FFF2-40B4-BE49-F238E27FC236}">
                <a16:creationId xmlns:a16="http://schemas.microsoft.com/office/drawing/2014/main" id="{8A078A4C-5AE2-42A5-A038-568FD7B387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8" descr="natures1%20(8)">
            <a:extLst>
              <a:ext uri="{FF2B5EF4-FFF2-40B4-BE49-F238E27FC236}">
                <a16:creationId xmlns:a16="http://schemas.microsoft.com/office/drawing/2014/main" id="{C9127B47-1637-4CA4-B37C-EA0FBAB2AB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9" descr="natures1%20(8)">
            <a:extLst>
              <a:ext uri="{FF2B5EF4-FFF2-40B4-BE49-F238E27FC236}">
                <a16:creationId xmlns:a16="http://schemas.microsoft.com/office/drawing/2014/main" id="{4C2DFF68-CE4D-434E-985E-3075301AB62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20" descr="natures1%20(8)">
            <a:extLst>
              <a:ext uri="{FF2B5EF4-FFF2-40B4-BE49-F238E27FC236}">
                <a16:creationId xmlns:a16="http://schemas.microsoft.com/office/drawing/2014/main" id="{4A4B897C-2EC2-4AB9-88F7-33F409A516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21" descr="natures1%20(8)">
            <a:extLst>
              <a:ext uri="{FF2B5EF4-FFF2-40B4-BE49-F238E27FC236}">
                <a16:creationId xmlns:a16="http://schemas.microsoft.com/office/drawing/2014/main" id="{11ADBE7C-A168-4BE9-8498-B067B92B8C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22" descr="natures1%20(8)">
            <a:extLst>
              <a:ext uri="{FF2B5EF4-FFF2-40B4-BE49-F238E27FC236}">
                <a16:creationId xmlns:a16="http://schemas.microsoft.com/office/drawing/2014/main" id="{A77533A1-AEEF-4E04-8B09-B9EC6B501D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Picture 23" descr="natures1%20(8)">
            <a:extLst>
              <a:ext uri="{FF2B5EF4-FFF2-40B4-BE49-F238E27FC236}">
                <a16:creationId xmlns:a16="http://schemas.microsoft.com/office/drawing/2014/main" id="{D856CA0D-4568-4797-8AAC-A81E4ADCCD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6" name="Picture 24" descr="natures1%20(8)">
            <a:extLst>
              <a:ext uri="{FF2B5EF4-FFF2-40B4-BE49-F238E27FC236}">
                <a16:creationId xmlns:a16="http://schemas.microsoft.com/office/drawing/2014/main" id="{2DCB449C-3C1F-4413-8E31-EC3782AC5F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7" name="Picture 25" descr="natures1%20(8)">
            <a:extLst>
              <a:ext uri="{FF2B5EF4-FFF2-40B4-BE49-F238E27FC236}">
                <a16:creationId xmlns:a16="http://schemas.microsoft.com/office/drawing/2014/main" id="{C6CF0032-32D3-4BC2-8F3C-D4F9952EFA2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26" descr="natures1%20(8)">
            <a:extLst>
              <a:ext uri="{FF2B5EF4-FFF2-40B4-BE49-F238E27FC236}">
                <a16:creationId xmlns:a16="http://schemas.microsoft.com/office/drawing/2014/main" id="{8551D22B-9DAA-4445-B259-4FDAD5DFD03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9" name="Picture 27" descr="natures1%20(8)">
            <a:extLst>
              <a:ext uri="{FF2B5EF4-FFF2-40B4-BE49-F238E27FC236}">
                <a16:creationId xmlns:a16="http://schemas.microsoft.com/office/drawing/2014/main" id="{6A79ED67-15FF-4D83-8EA1-2AD76D7AB5D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natures1%20(8)">
            <a:extLst>
              <a:ext uri="{FF2B5EF4-FFF2-40B4-BE49-F238E27FC236}">
                <a16:creationId xmlns:a16="http://schemas.microsoft.com/office/drawing/2014/main" id="{812C5BB5-0856-4F40-A85F-A67E9B3FC23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natures1%20(8)">
            <a:extLst>
              <a:ext uri="{FF2B5EF4-FFF2-40B4-BE49-F238E27FC236}">
                <a16:creationId xmlns:a16="http://schemas.microsoft.com/office/drawing/2014/main" id="{5920FF36-B056-4466-9F87-199C0F58BFC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2" name="Picture 30" descr="natures1%20(8)">
            <a:extLst>
              <a:ext uri="{FF2B5EF4-FFF2-40B4-BE49-F238E27FC236}">
                <a16:creationId xmlns:a16="http://schemas.microsoft.com/office/drawing/2014/main" id="{1212EA08-DB9C-4716-BA56-9A05F5D09B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Picture 31" descr="natures1%20(8)">
            <a:extLst>
              <a:ext uri="{FF2B5EF4-FFF2-40B4-BE49-F238E27FC236}">
                <a16:creationId xmlns:a16="http://schemas.microsoft.com/office/drawing/2014/main" id="{D4EAAA52-E4E6-404E-82CC-12F34EB5B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4" name="Picture 32" descr="natures1%20(8)">
            <a:extLst>
              <a:ext uri="{FF2B5EF4-FFF2-40B4-BE49-F238E27FC236}">
                <a16:creationId xmlns:a16="http://schemas.microsoft.com/office/drawing/2014/main" id="{9511A89C-86A1-4E8B-831C-6A2CCDCECF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5" name="Picture 33" descr="natures1%20(8)">
            <a:extLst>
              <a:ext uri="{FF2B5EF4-FFF2-40B4-BE49-F238E27FC236}">
                <a16:creationId xmlns:a16="http://schemas.microsoft.com/office/drawing/2014/main" id="{62D54BB8-1CF7-4998-A68D-9E9A09025F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6" name="Picture 34" descr="natures1%20(8)">
            <a:extLst>
              <a:ext uri="{FF2B5EF4-FFF2-40B4-BE49-F238E27FC236}">
                <a16:creationId xmlns:a16="http://schemas.microsoft.com/office/drawing/2014/main" id="{9D920E9A-8DFB-493A-B5B2-C561D03428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Picture 35" descr="natures1%20(8)">
            <a:extLst>
              <a:ext uri="{FF2B5EF4-FFF2-40B4-BE49-F238E27FC236}">
                <a16:creationId xmlns:a16="http://schemas.microsoft.com/office/drawing/2014/main" id="{8DBA33F0-FB23-4F63-BBF1-8D112B87AB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8" name="Picture 36" descr="natures1%20(8)">
            <a:extLst>
              <a:ext uri="{FF2B5EF4-FFF2-40B4-BE49-F238E27FC236}">
                <a16:creationId xmlns:a16="http://schemas.microsoft.com/office/drawing/2014/main" id="{182D3D42-DD26-493C-A1C2-64B2A044C3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9" name="Picture 37" descr="natures1%20(8)">
            <a:extLst>
              <a:ext uri="{FF2B5EF4-FFF2-40B4-BE49-F238E27FC236}">
                <a16:creationId xmlns:a16="http://schemas.microsoft.com/office/drawing/2014/main" id="{90E36D8D-401E-4169-9AD0-3924A1EA37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0" name="Picture 38" descr="natures1%20(8)">
            <a:extLst>
              <a:ext uri="{FF2B5EF4-FFF2-40B4-BE49-F238E27FC236}">
                <a16:creationId xmlns:a16="http://schemas.microsoft.com/office/drawing/2014/main" id="{4EF0C954-AE45-44F0-9512-6DE9DC924C1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Picture 39" descr="natures1%20(8)">
            <a:extLst>
              <a:ext uri="{FF2B5EF4-FFF2-40B4-BE49-F238E27FC236}">
                <a16:creationId xmlns:a16="http://schemas.microsoft.com/office/drawing/2014/main" id="{512B4E35-45C1-400C-886D-32346A774C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2" name="Picture 40" descr="natures1%20(8)">
            <a:extLst>
              <a:ext uri="{FF2B5EF4-FFF2-40B4-BE49-F238E27FC236}">
                <a16:creationId xmlns:a16="http://schemas.microsoft.com/office/drawing/2014/main" id="{EF7AD88A-D014-4D02-92E7-E4FF22F2401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3" name="Picture 41" descr="natures1%20(8)">
            <a:extLst>
              <a:ext uri="{FF2B5EF4-FFF2-40B4-BE49-F238E27FC236}">
                <a16:creationId xmlns:a16="http://schemas.microsoft.com/office/drawing/2014/main" id="{E75E83B3-400C-4F7D-86E8-EE5727A9EB5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4" name="Picture 42" descr="natures1%20(8)">
            <a:extLst>
              <a:ext uri="{FF2B5EF4-FFF2-40B4-BE49-F238E27FC236}">
                <a16:creationId xmlns:a16="http://schemas.microsoft.com/office/drawing/2014/main" id="{CA7D7DA1-782D-4480-B090-5CBF452F05A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5" name="Picture 43" descr="nature%20(49)">
            <a:extLst>
              <a:ext uri="{FF2B5EF4-FFF2-40B4-BE49-F238E27FC236}">
                <a16:creationId xmlns:a16="http://schemas.microsoft.com/office/drawing/2014/main" id="{8EE04AFB-46D7-48C5-968A-9FD28652EFE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Picture 44" descr="nature%20(49)">
            <a:extLst>
              <a:ext uri="{FF2B5EF4-FFF2-40B4-BE49-F238E27FC236}">
                <a16:creationId xmlns:a16="http://schemas.microsoft.com/office/drawing/2014/main" id="{FDD0E6C7-5AD2-4D18-8CF8-537895E6DC0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7" name="Picture 45" descr="nature%20(49)">
            <a:extLst>
              <a:ext uri="{FF2B5EF4-FFF2-40B4-BE49-F238E27FC236}">
                <a16:creationId xmlns:a16="http://schemas.microsoft.com/office/drawing/2014/main" id="{D02C1BD6-C5A5-48A3-9141-9F95EB71A4B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8" name="Picture 46" descr="nature%20(49)">
            <a:extLst>
              <a:ext uri="{FF2B5EF4-FFF2-40B4-BE49-F238E27FC236}">
                <a16:creationId xmlns:a16="http://schemas.microsoft.com/office/drawing/2014/main" id="{064B7B80-5F73-4CE4-AC11-A324C0E292B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9" name="Picture 47" descr="nature%20(49)">
            <a:extLst>
              <a:ext uri="{FF2B5EF4-FFF2-40B4-BE49-F238E27FC236}">
                <a16:creationId xmlns:a16="http://schemas.microsoft.com/office/drawing/2014/main" id="{3B4E8512-F94C-4FC3-AEE9-4F6BF9C828D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0" name="Picture 48" descr="nature%20(49)">
            <a:extLst>
              <a:ext uri="{FF2B5EF4-FFF2-40B4-BE49-F238E27FC236}">
                <a16:creationId xmlns:a16="http://schemas.microsoft.com/office/drawing/2014/main" id="{BB8E07A8-249F-4580-84E7-DCBA3A63A2B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1" name="Picture 49" descr="nature%20(49)">
            <a:extLst>
              <a:ext uri="{FF2B5EF4-FFF2-40B4-BE49-F238E27FC236}">
                <a16:creationId xmlns:a16="http://schemas.microsoft.com/office/drawing/2014/main" id="{1B93ECF2-2F4D-4E89-BD17-0C542F7E79A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2" name="Picture 50" descr="nature%20(49)">
            <a:extLst>
              <a:ext uri="{FF2B5EF4-FFF2-40B4-BE49-F238E27FC236}">
                <a16:creationId xmlns:a16="http://schemas.microsoft.com/office/drawing/2014/main" id="{656EAFCB-BF69-4754-A471-E00E60EBC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3" name="Picture 51" descr="nature%20(49)">
            <a:extLst>
              <a:ext uri="{FF2B5EF4-FFF2-40B4-BE49-F238E27FC236}">
                <a16:creationId xmlns:a16="http://schemas.microsoft.com/office/drawing/2014/main" id="{EA64F7BF-1899-4608-A17A-C001A0D20CD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4" name="Picture 52" descr="cartoon1%20(4)">
            <a:extLst>
              <a:ext uri="{FF2B5EF4-FFF2-40B4-BE49-F238E27FC236}">
                <a16:creationId xmlns:a16="http://schemas.microsoft.com/office/drawing/2014/main" id="{92F8D036-07B4-4E5F-A99C-A4BB81DE81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5" name="Picture 53" descr="nature%20(49)">
            <a:extLst>
              <a:ext uri="{FF2B5EF4-FFF2-40B4-BE49-F238E27FC236}">
                <a16:creationId xmlns:a16="http://schemas.microsoft.com/office/drawing/2014/main" id="{6913B725-6DEC-4986-BEA9-D0BA69B8FFB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6" name="Picture 54" descr="nature%20(49)">
            <a:extLst>
              <a:ext uri="{FF2B5EF4-FFF2-40B4-BE49-F238E27FC236}">
                <a16:creationId xmlns:a16="http://schemas.microsoft.com/office/drawing/2014/main" id="{A8C6F3A4-4353-421E-AFA7-A7CD0DFDCED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7" name="Picture 55" descr="nature%20(49)">
            <a:extLst>
              <a:ext uri="{FF2B5EF4-FFF2-40B4-BE49-F238E27FC236}">
                <a16:creationId xmlns:a16="http://schemas.microsoft.com/office/drawing/2014/main" id="{8C1A8A59-26B2-451B-8FAF-A017A490172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8" name="Picture 56" descr="nature%20(49)">
            <a:extLst>
              <a:ext uri="{FF2B5EF4-FFF2-40B4-BE49-F238E27FC236}">
                <a16:creationId xmlns:a16="http://schemas.microsoft.com/office/drawing/2014/main" id="{D741C694-7131-45AF-825B-4C6FEE11CB6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29" name="Picture 57" descr="natures1%20(8)">
            <a:extLst>
              <a:ext uri="{FF2B5EF4-FFF2-40B4-BE49-F238E27FC236}">
                <a16:creationId xmlns:a16="http://schemas.microsoft.com/office/drawing/2014/main" id="{9B5FFD66-F55D-4870-9525-C4979A6F2A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0" name="Picture 58" descr="natures1%20(8)">
            <a:extLst>
              <a:ext uri="{FF2B5EF4-FFF2-40B4-BE49-F238E27FC236}">
                <a16:creationId xmlns:a16="http://schemas.microsoft.com/office/drawing/2014/main" id="{6E3DB714-AD04-41E7-9C4B-47AAD7C97D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1" name="Picture 59" descr="natures1%20(8)">
            <a:extLst>
              <a:ext uri="{FF2B5EF4-FFF2-40B4-BE49-F238E27FC236}">
                <a16:creationId xmlns:a16="http://schemas.microsoft.com/office/drawing/2014/main" id="{D308D7C8-B8D1-4D5C-A3DD-45920ACA38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2" name="Picture 60" descr="natures1%20(8)">
            <a:extLst>
              <a:ext uri="{FF2B5EF4-FFF2-40B4-BE49-F238E27FC236}">
                <a16:creationId xmlns:a16="http://schemas.microsoft.com/office/drawing/2014/main" id="{552178FB-E59D-4FF8-AD62-51509E6ABC1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3" name="Picture 61" descr="natures1%20(8)">
            <a:extLst>
              <a:ext uri="{FF2B5EF4-FFF2-40B4-BE49-F238E27FC236}">
                <a16:creationId xmlns:a16="http://schemas.microsoft.com/office/drawing/2014/main" id="{CEBDF275-9AB3-4A08-BC27-EC7E9C5C63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4" name="Picture 20" descr="Entertainment-02-june">
            <a:hlinkClick r:id="" action="ppaction://noaction">
              <a:snd r:embed="rId8" name="applause.wav"/>
            </a:hlinkClick>
            <a:extLst>
              <a:ext uri="{FF2B5EF4-FFF2-40B4-BE49-F238E27FC236}">
                <a16:creationId xmlns:a16="http://schemas.microsoft.com/office/drawing/2014/main" id="{11ADBC39-359F-4324-9B54-F7BE2E20EEE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5" name="Picture 63" descr="nature%20(49)">
            <a:extLst>
              <a:ext uri="{FF2B5EF4-FFF2-40B4-BE49-F238E27FC236}">
                <a16:creationId xmlns:a16="http://schemas.microsoft.com/office/drawing/2014/main" id="{502B88F4-C81C-4CF9-A635-813A8D0D0CC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6" name="Picture 64" descr="nature%20(49)">
            <a:extLst>
              <a:ext uri="{FF2B5EF4-FFF2-40B4-BE49-F238E27FC236}">
                <a16:creationId xmlns:a16="http://schemas.microsoft.com/office/drawing/2014/main" id="{91054DAE-9363-421E-AF92-82C702D362C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7" name="Picture 65" descr="nature%20(49)">
            <a:extLst>
              <a:ext uri="{FF2B5EF4-FFF2-40B4-BE49-F238E27FC236}">
                <a16:creationId xmlns:a16="http://schemas.microsoft.com/office/drawing/2014/main" id="{8A17B5A2-5106-4CDF-8A8C-CE24D5848FD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8" name="Picture 66" descr="nature%20(49)">
            <a:extLst>
              <a:ext uri="{FF2B5EF4-FFF2-40B4-BE49-F238E27FC236}">
                <a16:creationId xmlns:a16="http://schemas.microsoft.com/office/drawing/2014/main" id="{0F6EE065-C2F2-4422-9A30-D71CE6CFDE1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39" name="Picture 67" descr="nature%20(49)">
            <a:extLst>
              <a:ext uri="{FF2B5EF4-FFF2-40B4-BE49-F238E27FC236}">
                <a16:creationId xmlns:a16="http://schemas.microsoft.com/office/drawing/2014/main" id="{30E166C2-8774-4B3B-BE6E-E44A1B69FFC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70">
            <a:extLst>
              <a:ext uri="{FF2B5EF4-FFF2-40B4-BE49-F238E27FC236}">
                <a16:creationId xmlns:a16="http://schemas.microsoft.com/office/drawing/2014/main" id="{4E4D047D-7882-46EA-B4A6-1AFC08134732}"/>
              </a:ext>
            </a:extLst>
          </p:cNvPr>
          <p:cNvSpPr txBox="1">
            <a:spLocks noChangeArrowheads="1"/>
          </p:cNvSpPr>
          <p:nvPr/>
        </p:nvSpPr>
        <p:spPr bwMode="auto">
          <a:xfrm>
            <a:off x="2909888" y="1001714"/>
            <a:ext cx="618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00B050"/>
                </a:solidFill>
                <a:latin typeface="Times New Roman" panose="02020603050405020304" pitchFamily="18" charset="0"/>
                <a:cs typeface="Times New Roman" panose="02020603050405020304" pitchFamily="18" charset="0"/>
              </a:rPr>
              <a:t>* Các hướng xây dựng cốt truyện:</a:t>
            </a:r>
            <a:endParaRPr lang="vi-VN" altLang="en-US" sz="2800" b="1">
              <a:solidFill>
                <a:srgbClr val="00B050"/>
              </a:solidFill>
              <a:latin typeface="Times New Roman" panose="02020603050405020304" pitchFamily="18" charset="0"/>
              <a:cs typeface="Times New Roman" panose="02020603050405020304" pitchFamily="18" charset="0"/>
            </a:endParaRPr>
          </a:p>
        </p:txBody>
      </p:sp>
      <p:sp>
        <p:nvSpPr>
          <p:cNvPr id="79941" name="Text Box 70">
            <a:extLst>
              <a:ext uri="{FF2B5EF4-FFF2-40B4-BE49-F238E27FC236}">
                <a16:creationId xmlns:a16="http://schemas.microsoft.com/office/drawing/2014/main" id="{94B4F66F-0772-4B25-B646-BD86888EDED1}"/>
              </a:ext>
            </a:extLst>
          </p:cNvPr>
          <p:cNvSpPr txBox="1">
            <a:spLocks noChangeArrowheads="1"/>
          </p:cNvSpPr>
          <p:nvPr/>
        </p:nvSpPr>
        <p:spPr bwMode="auto">
          <a:xfrm>
            <a:off x="2613026" y="71439"/>
            <a:ext cx="6481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 Kể chuyện có thực về một ước mơ đẹp của em hoặc của bạn bè, người thân.</a:t>
            </a:r>
            <a:endParaRPr lang="vi-VN" altLang="en-US" sz="28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779E165D-947E-4599-8478-E5AA4F6A905D}"/>
              </a:ext>
            </a:extLst>
          </p:cNvPr>
          <p:cNvSpPr>
            <a:spLocks noChangeArrowheads="1"/>
          </p:cNvSpPr>
          <p:nvPr/>
        </p:nvSpPr>
        <p:spPr bwMode="auto">
          <a:xfrm rot="19502282">
            <a:off x="9682163"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1534B8A7-CDF7-41DB-ADD0-7B585E60EC42}"/>
              </a:ext>
            </a:extLst>
          </p:cNvPr>
          <p:cNvSpPr>
            <a:spLocks noChangeArrowheads="1"/>
          </p:cNvSpPr>
          <p:nvPr/>
        </p:nvSpPr>
        <p:spPr bwMode="auto">
          <a:xfrm rot="19942169">
            <a:off x="9544051"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196C64DB-B29F-4DD5-910C-A6748B203231}"/>
              </a:ext>
            </a:extLst>
          </p:cNvPr>
          <p:cNvSpPr>
            <a:spLocks noChangeArrowheads="1"/>
          </p:cNvSpPr>
          <p:nvPr/>
        </p:nvSpPr>
        <p:spPr bwMode="auto">
          <a:xfrm rot="17972529">
            <a:off x="10067132"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6" name="Text Box 70">
            <a:extLst>
              <a:ext uri="{FF2B5EF4-FFF2-40B4-BE49-F238E27FC236}">
                <a16:creationId xmlns:a16="http://schemas.microsoft.com/office/drawing/2014/main" id="{A4D695CD-CC81-4F42-B47C-C9572FF4EA4D}"/>
              </a:ext>
            </a:extLst>
          </p:cNvPr>
          <p:cNvSpPr txBox="1">
            <a:spLocks noChangeArrowheads="1"/>
          </p:cNvSpPr>
          <p:nvPr/>
        </p:nvSpPr>
        <p:spPr bwMode="auto">
          <a:xfrm>
            <a:off x="1600200" y="1604964"/>
            <a:ext cx="887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7030A0"/>
                </a:solidFill>
                <a:latin typeface="Times New Roman" panose="02020603050405020304" pitchFamily="18" charset="0"/>
                <a:cs typeface="Times New Roman" panose="02020603050405020304" pitchFamily="18" charset="0"/>
              </a:rPr>
              <a:t>a) Em (hoặc bạn bè, người thân có một ước mơ đẹp. Điều gì đã làm nảy sinh ước mơ đẹp đó ?</a:t>
            </a:r>
            <a:endParaRPr lang="vi-VN" altLang="en-US" sz="2800" b="1">
              <a:solidFill>
                <a:srgbClr val="7030A0"/>
              </a:solidFill>
              <a:latin typeface="Times New Roman" panose="02020603050405020304" pitchFamily="18" charset="0"/>
              <a:cs typeface="Times New Roman" panose="02020603050405020304" pitchFamily="18" charset="0"/>
            </a:endParaRPr>
          </a:p>
        </p:txBody>
      </p:sp>
      <p:sp>
        <p:nvSpPr>
          <p:cNvPr id="77" name="Text Box 70">
            <a:extLst>
              <a:ext uri="{FF2B5EF4-FFF2-40B4-BE49-F238E27FC236}">
                <a16:creationId xmlns:a16="http://schemas.microsoft.com/office/drawing/2014/main" id="{24EF1EB5-F83F-476F-BA48-556400859823}"/>
              </a:ext>
            </a:extLst>
          </p:cNvPr>
          <p:cNvSpPr txBox="1">
            <a:spLocks noChangeArrowheads="1"/>
          </p:cNvSpPr>
          <p:nvPr/>
        </p:nvSpPr>
        <p:spPr bwMode="auto">
          <a:xfrm>
            <a:off x="1627188" y="2643189"/>
            <a:ext cx="88709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M:</a:t>
            </a:r>
            <a:r>
              <a:rPr lang="en-US" altLang="en-US" sz="2800" b="1">
                <a:solidFill>
                  <a:srgbClr val="CC3399"/>
                </a:solidFill>
                <a:latin typeface="Times New Roman" panose="02020603050405020304" pitchFamily="18" charset="0"/>
                <a:cs typeface="Times New Roman" panose="02020603050405020304" pitchFamily="18" charset="0"/>
              </a:rPr>
              <a:t> Quê em trước đây thường mất mùa và xảy ra nạn đói. Các kĩ sư nông nghiệp đem về trồng thử một giống lúa mới cho năng suất cao. Từ đó, quê em liên tục được mùa, dân ấm no. Em mong ước trở thành kĩ sư nông nghiệp để tìm ra nhiều giống lúa mới cho năng suất cao hơn nữa.   </a:t>
            </a:r>
            <a:endParaRPr lang="vi-VN" altLang="en-US" sz="2800" b="1">
              <a:solidFill>
                <a:srgbClr val="CC33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5497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withEffect">
                                  <p:stCondLst>
                                    <p:cond delay="0"/>
                                  </p:stCondLst>
                                  <p:childTnLst>
                                    <p:set>
                                      <p:cBhvr rctx="PPT">
                                        <p:cTn id="28" dur="indefinite"/>
                                        <p:tgtEl>
                                          <p:spTgt spid="254979"/>
                                        </p:tgtEl>
                                        <p:attrNameLst>
                                          <p:attrName>style.opacity</p:attrName>
                                        </p:attrNameLst>
                                      </p:cBhvr>
                                      <p:to>
                                        <p:strVal val="0.25"/>
                                      </p:to>
                                    </p:set>
                                    <p:animEffect filter="image" prLst="opacity: 0.25">
                                      <p:cBhvr rctx="IE">
                                        <p:cTn id="29" dur="indefinite"/>
                                        <p:tgtEl>
                                          <p:spTgt spid="254979"/>
                                        </p:tgtEl>
                                      </p:cBhvr>
                                    </p:animEffect>
                                  </p:childTnLst>
                                </p:cTn>
                              </p:par>
                            </p:childTnLst>
                          </p:cTn>
                        </p:par>
                      </p:childTnLst>
                    </p:cTn>
                  </p:par>
                </p:childTnLst>
              </p:cTn>
              <p:nextCondLst>
                <p:cond evt="onClick" delay="0">
                  <p:tgtEl>
                    <p:spTgt spid="254979"/>
                  </p:tgtEl>
                </p:cond>
              </p:nextCondLst>
            </p:seq>
            <p:seq concurrent="1" nextAc="seek">
              <p:cTn id="30" restart="whenNotActive" fill="hold" evtFilter="cancelBubble" nodeType="interactiveSeq">
                <p:stCondLst>
                  <p:cond evt="onClick" delay="0">
                    <p:tgtEl>
                      <p:spTgt spid="25498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9" presetClass="emph" presetSubtype="0" nodeType="withEffect">
                                  <p:stCondLst>
                                    <p:cond delay="0"/>
                                  </p:stCondLst>
                                  <p:childTnLst>
                                    <p:set>
                                      <p:cBhvr rctx="PPT">
                                        <p:cTn id="34" dur="indefinite"/>
                                        <p:tgtEl>
                                          <p:spTgt spid="254980"/>
                                        </p:tgtEl>
                                        <p:attrNameLst>
                                          <p:attrName>style.opacity</p:attrName>
                                        </p:attrNameLst>
                                      </p:cBhvr>
                                      <p:to>
                                        <p:strVal val="0.25"/>
                                      </p:to>
                                    </p:set>
                                    <p:animEffect filter="image" prLst="opacity: 0.25">
                                      <p:cBhvr rctx="IE">
                                        <p:cTn id="35" dur="indefinite"/>
                                        <p:tgtEl>
                                          <p:spTgt spid="254980"/>
                                        </p:tgtEl>
                                      </p:cBhvr>
                                    </p:animEffect>
                                  </p:childTnLst>
                                </p:cTn>
                              </p:par>
                            </p:childTnLst>
                          </p:cTn>
                        </p:par>
                      </p:childTnLst>
                    </p:cTn>
                  </p:par>
                </p:childTnLst>
              </p:cTn>
              <p:nextCondLst>
                <p:cond evt="onClick" delay="0">
                  <p:tgtEl>
                    <p:spTgt spid="254980"/>
                  </p:tgtEl>
                </p:cond>
              </p:nextCondLst>
            </p:seq>
            <p:seq concurrent="1" nextAc="seek">
              <p:cTn id="36" restart="whenNotActive" fill="hold" evtFilter="cancelBubble" nodeType="interactiveSeq">
                <p:stCondLst>
                  <p:cond evt="onClick" delay="0">
                    <p:tgtEl>
                      <p:spTgt spid="25498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9" presetClass="emph" presetSubtype="0" nodeType="withEffect">
                                  <p:stCondLst>
                                    <p:cond delay="0"/>
                                  </p:stCondLst>
                                  <p:childTnLst>
                                    <p:set>
                                      <p:cBhvr rctx="PPT">
                                        <p:cTn id="40" dur="indefinite"/>
                                        <p:tgtEl>
                                          <p:spTgt spid="254981"/>
                                        </p:tgtEl>
                                        <p:attrNameLst>
                                          <p:attrName>style.opacity</p:attrName>
                                        </p:attrNameLst>
                                      </p:cBhvr>
                                      <p:to>
                                        <p:strVal val="0.25"/>
                                      </p:to>
                                    </p:set>
                                    <p:animEffect filter="image" prLst="opacity: 0.25">
                                      <p:cBhvr rctx="IE">
                                        <p:cTn id="41" dur="indefinite"/>
                                        <p:tgtEl>
                                          <p:spTgt spid="254981"/>
                                        </p:tgtEl>
                                      </p:cBhvr>
                                    </p:animEffect>
                                  </p:childTnLst>
                                </p:cTn>
                              </p:par>
                            </p:childTnLst>
                          </p:cTn>
                        </p:par>
                      </p:childTnLst>
                    </p:cTn>
                  </p:par>
                </p:childTnLst>
              </p:cTn>
              <p:nextCondLst>
                <p:cond evt="onClick" delay="0">
                  <p:tgtEl>
                    <p:spTgt spid="254981"/>
                  </p:tgtEl>
                </p:cond>
              </p:nextCondLst>
            </p:seq>
            <p:seq concurrent="1" nextAc="seek">
              <p:cTn id="42" restart="whenNotActive" fill="hold" evtFilter="cancelBubble" nodeType="interactiveSeq">
                <p:stCondLst>
                  <p:cond evt="onClick" delay="0">
                    <p:tgtEl>
                      <p:spTgt spid="7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mph" presetSubtype="0" nodeType="withEffect">
                                  <p:stCondLst>
                                    <p:cond delay="0"/>
                                  </p:stCondLst>
                                  <p:childTnLst>
                                    <p:set>
                                      <p:cBhvr rctx="PPT">
                                        <p:cTn id="46" dur="indefinite"/>
                                        <p:tgtEl>
                                          <p:spTgt spid="73"/>
                                        </p:tgtEl>
                                        <p:attrNameLst>
                                          <p:attrName>style.opacity</p:attrName>
                                        </p:attrNameLst>
                                      </p:cBhvr>
                                      <p:to>
                                        <p:strVal val="0.25"/>
                                      </p:to>
                                    </p:set>
                                    <p:animEffect filter="image" prLst="opacity: 0.25">
                                      <p:cBhvr rctx="IE">
                                        <p:cTn id="47" dur="indefinite"/>
                                        <p:tgtEl>
                                          <p:spTgt spid="73"/>
                                        </p:tgtEl>
                                      </p:cBhvr>
                                    </p:animEffect>
                                  </p:childTnLst>
                                </p:cTn>
                              </p:par>
                            </p:childTnLst>
                          </p:cTn>
                        </p:par>
                      </p:childTnLst>
                    </p:cTn>
                  </p:par>
                </p:childTnLst>
              </p:cTn>
              <p:nextCondLst>
                <p:cond evt="onClick" delay="0">
                  <p:tgtEl>
                    <p:spTgt spid="7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mph" presetSubtype="0" nodeType="withEffect">
                                  <p:stCondLst>
                                    <p:cond delay="0"/>
                                  </p:stCondLst>
                                  <p:childTnLst>
                                    <p:set>
                                      <p:cBhvr rctx="PPT">
                                        <p:cTn id="52" dur="indefinite"/>
                                        <p:tgtEl>
                                          <p:spTgt spid="74"/>
                                        </p:tgtEl>
                                        <p:attrNameLst>
                                          <p:attrName>style.opacity</p:attrName>
                                        </p:attrNameLst>
                                      </p:cBhvr>
                                      <p:to>
                                        <p:strVal val="0.25"/>
                                      </p:to>
                                    </p:set>
                                    <p:animEffect filter="image" prLst="opacity: 0.25">
                                      <p:cBhvr rctx="IE">
                                        <p:cTn id="53" dur="indefinite"/>
                                        <p:tgtEl>
                                          <p:spTgt spid="74"/>
                                        </p:tgtEl>
                                      </p:cBhvr>
                                    </p:animEffec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7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mph" presetSubtype="0" nodeType="withEffect">
                                  <p:stCondLst>
                                    <p:cond delay="0"/>
                                  </p:stCondLst>
                                  <p:childTnLst>
                                    <p:set>
                                      <p:cBhvr rctx="PPT">
                                        <p:cTn id="58" dur="indefinite"/>
                                        <p:tgtEl>
                                          <p:spTgt spid="75"/>
                                        </p:tgtEl>
                                        <p:attrNameLst>
                                          <p:attrName>style.opacity</p:attrName>
                                        </p:attrNameLst>
                                      </p:cBhvr>
                                      <p:to>
                                        <p:strVal val="0.25"/>
                                      </p:to>
                                    </p:set>
                                    <p:animEffect filter="image" prLst="opacity: 0.25">
                                      <p:cBhvr rctx="IE">
                                        <p:cTn id="59"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70" grpId="0"/>
      <p:bldP spid="76" grpId="0"/>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20686" y="658592"/>
            <a:ext cx="8461828" cy="4152901"/>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 indent="0">
              <a:buFont typeface="Arial" pitchFamily="34" charset="0"/>
              <a:buNone/>
            </a:pPr>
            <a:endParaRPr lang="en-US" sz="2800" i="1" dirty="0"/>
          </a:p>
          <a:p>
            <a:pPr marL="45720" indent="0">
              <a:buFont typeface="Arial" pitchFamily="34" charset="0"/>
              <a:buNone/>
            </a:pPr>
            <a:endParaRPr lang="en-US" sz="2800" i="1" dirty="0"/>
          </a:p>
          <a:p>
            <a:pPr marL="45720" indent="0">
              <a:buFont typeface="Arial" pitchFamily="34" charset="0"/>
              <a:buNone/>
            </a:pPr>
            <a:r>
              <a:rPr lang="en-US" sz="3600" b="1" dirty="0" err="1">
                <a:solidFill>
                  <a:srgbClr val="C00000"/>
                </a:solidFill>
              </a:rPr>
              <a:t>Hãy</a:t>
            </a:r>
            <a:r>
              <a:rPr lang="en-US" sz="3600" b="1" dirty="0">
                <a:solidFill>
                  <a:srgbClr val="C00000"/>
                </a:solidFill>
              </a:rPr>
              <a:t> </a:t>
            </a:r>
            <a:r>
              <a:rPr lang="en-US" sz="3600" b="1" dirty="0" err="1">
                <a:solidFill>
                  <a:srgbClr val="C00000"/>
                </a:solidFill>
              </a:rPr>
              <a:t>nói</a:t>
            </a:r>
            <a:r>
              <a:rPr lang="en-US" sz="3600" b="1" dirty="0">
                <a:solidFill>
                  <a:srgbClr val="C00000"/>
                </a:solidFill>
              </a:rPr>
              <a:t> </a:t>
            </a:r>
            <a:r>
              <a:rPr lang="en-US" sz="3600" b="1" dirty="0" err="1">
                <a:solidFill>
                  <a:srgbClr val="C00000"/>
                </a:solidFill>
              </a:rPr>
              <a:t>lên</a:t>
            </a:r>
            <a:r>
              <a:rPr lang="en-US" sz="3600" b="1" dirty="0">
                <a:solidFill>
                  <a:srgbClr val="C00000"/>
                </a:solidFill>
              </a:rPr>
              <a:t> </a:t>
            </a:r>
            <a:r>
              <a:rPr lang="en-US" sz="3600" b="1" dirty="0" err="1">
                <a:solidFill>
                  <a:srgbClr val="C00000"/>
                </a:solidFill>
              </a:rPr>
              <a:t>ước</a:t>
            </a:r>
            <a:r>
              <a:rPr lang="en-US" sz="3600" b="1" dirty="0">
                <a:solidFill>
                  <a:srgbClr val="C00000"/>
                </a:solidFill>
              </a:rPr>
              <a:t> </a:t>
            </a:r>
            <a:r>
              <a:rPr lang="en-US" sz="3600" b="1" dirty="0" err="1">
                <a:solidFill>
                  <a:srgbClr val="C00000"/>
                </a:solidFill>
              </a:rPr>
              <a:t>mơ</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này</a:t>
            </a:r>
            <a:r>
              <a:rPr lang="en-US" sz="3600" b="1" dirty="0">
                <a:solidFill>
                  <a:srgbClr val="C00000"/>
                </a:solidFill>
              </a:rPr>
              <a:t> </a:t>
            </a:r>
            <a:r>
              <a:rPr lang="en-US" sz="3600" b="1" dirty="0" err="1">
                <a:solidFill>
                  <a:srgbClr val="C00000"/>
                </a:solidFill>
              </a:rPr>
              <a:t>em</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này</a:t>
            </a:r>
            <a:r>
              <a:rPr lang="en-US" sz="3600" b="1" dirty="0">
                <a:solidFill>
                  <a:srgbClr val="C00000"/>
                </a:solidFill>
              </a:rPr>
              <a:t>? </a:t>
            </a:r>
          </a:p>
          <a:p>
            <a:pPr marL="45720" indent="0">
              <a:buFont typeface="Arial" pitchFamily="34" charset="0"/>
              <a:buNone/>
            </a:pPr>
            <a:r>
              <a:rPr lang="en-US" sz="3600" b="1" dirty="0" err="1">
                <a:solidFill>
                  <a:srgbClr val="C00000"/>
                </a:solidFill>
              </a:rPr>
              <a:t>Vì</a:t>
            </a:r>
            <a:r>
              <a:rPr lang="en-US" sz="3600" b="1" dirty="0">
                <a:solidFill>
                  <a:srgbClr val="C00000"/>
                </a:solidFill>
              </a:rPr>
              <a:t> </a:t>
            </a:r>
            <a:r>
              <a:rPr lang="en-US" sz="3600" b="1" dirty="0" err="1">
                <a:solidFill>
                  <a:srgbClr val="C00000"/>
                </a:solidFill>
              </a:rPr>
              <a:t>sao</a:t>
            </a:r>
            <a:r>
              <a:rPr lang="en-US" sz="3600" b="1" dirty="0">
                <a:solidFill>
                  <a:srgbClr val="C00000"/>
                </a:solidFill>
              </a:rPr>
              <a:t> </a:t>
            </a:r>
            <a:r>
              <a:rPr lang="en-US" sz="3600" b="1" dirty="0" err="1">
                <a:solidFill>
                  <a:srgbClr val="C00000"/>
                </a:solidFill>
              </a:rPr>
              <a:t>em</a:t>
            </a:r>
            <a:r>
              <a:rPr lang="en-US" sz="3600" b="1" dirty="0">
                <a:solidFill>
                  <a:srgbClr val="C00000"/>
                </a:solidFill>
              </a:rPr>
              <a:t> </a:t>
            </a:r>
            <a:r>
              <a:rPr lang="en-US" sz="3600" b="1" dirty="0" err="1">
                <a:solidFill>
                  <a:srgbClr val="C00000"/>
                </a:solidFill>
              </a:rPr>
              <a:t>chọn</a:t>
            </a:r>
            <a:r>
              <a:rPr lang="en-US" sz="3600" b="1" dirty="0">
                <a:solidFill>
                  <a:srgbClr val="C00000"/>
                </a:solidFill>
              </a:rPr>
              <a:t> </a:t>
            </a:r>
            <a:r>
              <a:rPr lang="en-US" sz="3600" b="1" dirty="0" err="1">
                <a:solidFill>
                  <a:srgbClr val="C00000"/>
                </a:solidFill>
              </a:rPr>
              <a:t>ước</a:t>
            </a:r>
            <a:r>
              <a:rPr lang="en-US" sz="3600" b="1" dirty="0">
                <a:solidFill>
                  <a:srgbClr val="C00000"/>
                </a:solidFill>
              </a:rPr>
              <a:t> </a:t>
            </a:r>
            <a:r>
              <a:rPr lang="en-US" sz="3600" b="1" dirty="0" err="1">
                <a:solidFill>
                  <a:srgbClr val="C00000"/>
                </a:solidFill>
              </a:rPr>
              <a:t>mơ</a:t>
            </a:r>
            <a:r>
              <a:rPr lang="en-US" sz="3600" b="1" dirty="0">
                <a:solidFill>
                  <a:srgbClr val="C00000"/>
                </a:solidFill>
              </a:rPr>
              <a:t> </a:t>
            </a:r>
            <a:r>
              <a:rPr lang="en-US" sz="3600" b="1" dirty="0" err="1">
                <a:solidFill>
                  <a:srgbClr val="C00000"/>
                </a:solidFill>
              </a:rPr>
              <a:t>đó</a:t>
            </a:r>
            <a:r>
              <a:rPr lang="en-US" sz="3600" b="1" dirty="0">
                <a:solidFill>
                  <a:srgbClr val="C00000"/>
                </a:solidFill>
              </a:rPr>
              <a:t>?</a:t>
            </a:r>
            <a:endParaRPr lang="vi-VN" sz="3600" b="1" dirty="0">
              <a:solidFill>
                <a:srgbClr val="C00000"/>
              </a:solidFill>
            </a:endParaRPr>
          </a:p>
        </p:txBody>
      </p:sp>
    </p:spTree>
    <p:extLst>
      <p:ext uri="{BB962C8B-B14F-4D97-AF65-F5344CB8AC3E}">
        <p14:creationId xmlns:p14="http://schemas.microsoft.com/office/powerpoint/2010/main" val="58546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4BA7C1B-146D-4378-A13D-8C0F72707A54}"/>
              </a:ext>
            </a:extLst>
          </p:cNvPr>
          <p:cNvSpPr>
            <a:spLocks noChangeArrowheads="1"/>
          </p:cNvSpPr>
          <p:nvPr/>
        </p:nvSpPr>
        <p:spPr bwMode="auto">
          <a:xfrm>
            <a:off x="1524000" y="0"/>
            <a:ext cx="9144000"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12B4BBD0-65BF-4931-8049-9A036F51C230}"/>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E6CA92B5-25FE-4A1D-9E69-E09D39E9E944}"/>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E2F6AF1A-CDB2-406E-B0CE-6EBAE6282FEE}"/>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80902" name="Picture 6" descr="cartoon1%20(4)">
            <a:extLst>
              <a:ext uri="{FF2B5EF4-FFF2-40B4-BE49-F238E27FC236}">
                <a16:creationId xmlns:a16="http://schemas.microsoft.com/office/drawing/2014/main" id="{283D836E-0421-4D3F-BB89-240C0ACB22D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descr="natures1%20(8)">
            <a:extLst>
              <a:ext uri="{FF2B5EF4-FFF2-40B4-BE49-F238E27FC236}">
                <a16:creationId xmlns:a16="http://schemas.microsoft.com/office/drawing/2014/main" id="{301DA1F2-74FE-4E05-8902-8EA3EBA4E3A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8" descr="chat10">
            <a:extLst>
              <a:ext uri="{FF2B5EF4-FFF2-40B4-BE49-F238E27FC236}">
                <a16:creationId xmlns:a16="http://schemas.microsoft.com/office/drawing/2014/main" id="{6F69C25F-2FCD-48B1-9057-3FC64FFD36C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9" descr="natures1%20(8)">
            <a:extLst>
              <a:ext uri="{FF2B5EF4-FFF2-40B4-BE49-F238E27FC236}">
                <a16:creationId xmlns:a16="http://schemas.microsoft.com/office/drawing/2014/main" id="{0D93D102-F2C9-425F-90DC-067E3C231DF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0" descr="natures1%20(8)">
            <a:extLst>
              <a:ext uri="{FF2B5EF4-FFF2-40B4-BE49-F238E27FC236}">
                <a16:creationId xmlns:a16="http://schemas.microsoft.com/office/drawing/2014/main" id="{7E9E8936-B6FA-4A99-A8BD-4DE0C8B5F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descr="natures1%20(8)">
            <a:extLst>
              <a:ext uri="{FF2B5EF4-FFF2-40B4-BE49-F238E27FC236}">
                <a16:creationId xmlns:a16="http://schemas.microsoft.com/office/drawing/2014/main" id="{17BFC5FF-2E6E-4D72-ABDD-F9AD64D486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2" descr="natures1%20(8)">
            <a:extLst>
              <a:ext uri="{FF2B5EF4-FFF2-40B4-BE49-F238E27FC236}">
                <a16:creationId xmlns:a16="http://schemas.microsoft.com/office/drawing/2014/main" id="{04BFD798-6A12-44A7-A51F-45CB2A63F6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3" descr="natures1%20(8)">
            <a:extLst>
              <a:ext uri="{FF2B5EF4-FFF2-40B4-BE49-F238E27FC236}">
                <a16:creationId xmlns:a16="http://schemas.microsoft.com/office/drawing/2014/main" id="{48F12E7D-570E-4A86-BF98-AB5AFB447A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14" descr="natures1%20(8)">
            <a:extLst>
              <a:ext uri="{FF2B5EF4-FFF2-40B4-BE49-F238E27FC236}">
                <a16:creationId xmlns:a16="http://schemas.microsoft.com/office/drawing/2014/main" id="{8C0D4F64-21EB-457C-A884-DB7E5C3A4C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15" descr="natures1%20(8)">
            <a:extLst>
              <a:ext uri="{FF2B5EF4-FFF2-40B4-BE49-F238E27FC236}">
                <a16:creationId xmlns:a16="http://schemas.microsoft.com/office/drawing/2014/main" id="{F9380123-84AC-4794-ABA7-8C9B692F12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2" name="Picture 16" descr="natures1%20(8)">
            <a:extLst>
              <a:ext uri="{FF2B5EF4-FFF2-40B4-BE49-F238E27FC236}">
                <a16:creationId xmlns:a16="http://schemas.microsoft.com/office/drawing/2014/main" id="{E1677899-D950-42D1-ADFD-C133788C7C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Picture 17" descr="natures1%20(8)">
            <a:extLst>
              <a:ext uri="{FF2B5EF4-FFF2-40B4-BE49-F238E27FC236}">
                <a16:creationId xmlns:a16="http://schemas.microsoft.com/office/drawing/2014/main" id="{D6358332-9809-4B52-B5C2-024FFAFE827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4" name="Picture 18" descr="natures1%20(8)">
            <a:extLst>
              <a:ext uri="{FF2B5EF4-FFF2-40B4-BE49-F238E27FC236}">
                <a16:creationId xmlns:a16="http://schemas.microsoft.com/office/drawing/2014/main" id="{EC2D897B-33F9-4465-86B3-3EFC65605A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5" name="Picture 19" descr="natures1%20(8)">
            <a:extLst>
              <a:ext uri="{FF2B5EF4-FFF2-40B4-BE49-F238E27FC236}">
                <a16:creationId xmlns:a16="http://schemas.microsoft.com/office/drawing/2014/main" id="{AB18FF66-4748-4B52-8C30-EF8D1F7744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6" name="Picture 20" descr="natures1%20(8)">
            <a:extLst>
              <a:ext uri="{FF2B5EF4-FFF2-40B4-BE49-F238E27FC236}">
                <a16:creationId xmlns:a16="http://schemas.microsoft.com/office/drawing/2014/main" id="{49AE2188-8772-4A26-9A08-C5CC2F3F6E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7" name="Picture 21" descr="natures1%20(8)">
            <a:extLst>
              <a:ext uri="{FF2B5EF4-FFF2-40B4-BE49-F238E27FC236}">
                <a16:creationId xmlns:a16="http://schemas.microsoft.com/office/drawing/2014/main" id="{2CE02B3C-F08A-4425-9846-337DE87CE7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8" name="Picture 22" descr="natures1%20(8)">
            <a:extLst>
              <a:ext uri="{FF2B5EF4-FFF2-40B4-BE49-F238E27FC236}">
                <a16:creationId xmlns:a16="http://schemas.microsoft.com/office/drawing/2014/main" id="{589E70BD-6CAE-4E4E-A238-CFFC4B0D8C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9" name="Picture 23" descr="natures1%20(8)">
            <a:extLst>
              <a:ext uri="{FF2B5EF4-FFF2-40B4-BE49-F238E27FC236}">
                <a16:creationId xmlns:a16="http://schemas.microsoft.com/office/drawing/2014/main" id="{A937D6F0-8B7F-4259-B198-AD8536C89C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0" name="Picture 24" descr="natures1%20(8)">
            <a:extLst>
              <a:ext uri="{FF2B5EF4-FFF2-40B4-BE49-F238E27FC236}">
                <a16:creationId xmlns:a16="http://schemas.microsoft.com/office/drawing/2014/main" id="{F17CA8DA-E541-4BBC-89A4-0934AE1A05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1" name="Picture 25" descr="natures1%20(8)">
            <a:extLst>
              <a:ext uri="{FF2B5EF4-FFF2-40B4-BE49-F238E27FC236}">
                <a16:creationId xmlns:a16="http://schemas.microsoft.com/office/drawing/2014/main" id="{28AE9004-B8B8-45C9-B42B-9124B2B61D8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2" name="Picture 26" descr="natures1%20(8)">
            <a:extLst>
              <a:ext uri="{FF2B5EF4-FFF2-40B4-BE49-F238E27FC236}">
                <a16:creationId xmlns:a16="http://schemas.microsoft.com/office/drawing/2014/main" id="{D2972930-180F-47B1-957C-1883C4901F7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3" name="Picture 27" descr="natures1%20(8)">
            <a:extLst>
              <a:ext uri="{FF2B5EF4-FFF2-40B4-BE49-F238E27FC236}">
                <a16:creationId xmlns:a16="http://schemas.microsoft.com/office/drawing/2014/main" id="{EDD2F58B-DECB-45FF-8E0B-6A77B8BE66CC}"/>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4" name="Picture 28" descr="natures1%20(8)">
            <a:extLst>
              <a:ext uri="{FF2B5EF4-FFF2-40B4-BE49-F238E27FC236}">
                <a16:creationId xmlns:a16="http://schemas.microsoft.com/office/drawing/2014/main" id="{5326580B-4ECE-4920-94F8-29B71192A6D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5" name="Picture 29" descr="natures1%20(8)">
            <a:extLst>
              <a:ext uri="{FF2B5EF4-FFF2-40B4-BE49-F238E27FC236}">
                <a16:creationId xmlns:a16="http://schemas.microsoft.com/office/drawing/2014/main" id="{E8EA2CDC-1C8D-4688-B7BB-823FDF9198B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6" name="Picture 30" descr="natures1%20(8)">
            <a:extLst>
              <a:ext uri="{FF2B5EF4-FFF2-40B4-BE49-F238E27FC236}">
                <a16:creationId xmlns:a16="http://schemas.microsoft.com/office/drawing/2014/main" id="{891B9A1C-ADEB-4FF2-8D8C-5D54C00314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31" descr="natures1%20(8)">
            <a:extLst>
              <a:ext uri="{FF2B5EF4-FFF2-40B4-BE49-F238E27FC236}">
                <a16:creationId xmlns:a16="http://schemas.microsoft.com/office/drawing/2014/main" id="{F6D34743-C041-4A1D-9065-5532EC6928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32" descr="natures1%20(8)">
            <a:extLst>
              <a:ext uri="{FF2B5EF4-FFF2-40B4-BE49-F238E27FC236}">
                <a16:creationId xmlns:a16="http://schemas.microsoft.com/office/drawing/2014/main" id="{77D0ED3E-ABB0-42D6-AD61-A30239CC79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Picture 33" descr="natures1%20(8)">
            <a:extLst>
              <a:ext uri="{FF2B5EF4-FFF2-40B4-BE49-F238E27FC236}">
                <a16:creationId xmlns:a16="http://schemas.microsoft.com/office/drawing/2014/main" id="{A383CDF7-558D-48C9-9B9A-AA584BE2A1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0" name="Picture 34" descr="natures1%20(8)">
            <a:extLst>
              <a:ext uri="{FF2B5EF4-FFF2-40B4-BE49-F238E27FC236}">
                <a16:creationId xmlns:a16="http://schemas.microsoft.com/office/drawing/2014/main" id="{D57B82B7-7D23-492B-85AD-60C78AC5B1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35" descr="natures1%20(8)">
            <a:extLst>
              <a:ext uri="{FF2B5EF4-FFF2-40B4-BE49-F238E27FC236}">
                <a16:creationId xmlns:a16="http://schemas.microsoft.com/office/drawing/2014/main" id="{A460E163-C5FE-43E2-B1DE-3405A6DA98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36" descr="natures1%20(8)">
            <a:extLst>
              <a:ext uri="{FF2B5EF4-FFF2-40B4-BE49-F238E27FC236}">
                <a16:creationId xmlns:a16="http://schemas.microsoft.com/office/drawing/2014/main" id="{7EB678FB-E518-47D3-B7FD-266E01ED5F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3" name="Picture 37" descr="natures1%20(8)">
            <a:extLst>
              <a:ext uri="{FF2B5EF4-FFF2-40B4-BE49-F238E27FC236}">
                <a16:creationId xmlns:a16="http://schemas.microsoft.com/office/drawing/2014/main" id="{E8C7E68A-C409-45DD-934C-69D4A85305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4" name="Picture 38" descr="natures1%20(8)">
            <a:extLst>
              <a:ext uri="{FF2B5EF4-FFF2-40B4-BE49-F238E27FC236}">
                <a16:creationId xmlns:a16="http://schemas.microsoft.com/office/drawing/2014/main" id="{838127E8-6ECC-4899-A113-12A320614D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5" name="Picture 39" descr="natures1%20(8)">
            <a:extLst>
              <a:ext uri="{FF2B5EF4-FFF2-40B4-BE49-F238E27FC236}">
                <a16:creationId xmlns:a16="http://schemas.microsoft.com/office/drawing/2014/main" id="{05244ECA-E1A5-48B8-B128-E0E48929CB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6" name="Picture 40" descr="natures1%20(8)">
            <a:extLst>
              <a:ext uri="{FF2B5EF4-FFF2-40B4-BE49-F238E27FC236}">
                <a16:creationId xmlns:a16="http://schemas.microsoft.com/office/drawing/2014/main" id="{3B1AE447-0B27-4354-9389-479A340B484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7" name="Picture 41" descr="natures1%20(8)">
            <a:extLst>
              <a:ext uri="{FF2B5EF4-FFF2-40B4-BE49-F238E27FC236}">
                <a16:creationId xmlns:a16="http://schemas.microsoft.com/office/drawing/2014/main" id="{2A6D83F3-D2E3-4F5F-A4BB-978A727B549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8" name="Picture 42" descr="natures1%20(8)">
            <a:extLst>
              <a:ext uri="{FF2B5EF4-FFF2-40B4-BE49-F238E27FC236}">
                <a16:creationId xmlns:a16="http://schemas.microsoft.com/office/drawing/2014/main" id="{B6FBC93A-3A46-41F3-915C-C5A6FEF48D3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9" name="Picture 43" descr="nature%20(49)">
            <a:extLst>
              <a:ext uri="{FF2B5EF4-FFF2-40B4-BE49-F238E27FC236}">
                <a16:creationId xmlns:a16="http://schemas.microsoft.com/office/drawing/2014/main" id="{9860DDF9-B4F1-4AE6-80AA-F3AEF9AB038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0" name="Picture 44" descr="nature%20(49)">
            <a:extLst>
              <a:ext uri="{FF2B5EF4-FFF2-40B4-BE49-F238E27FC236}">
                <a16:creationId xmlns:a16="http://schemas.microsoft.com/office/drawing/2014/main" id="{AB7DCE27-1FA3-4781-B7F8-308E1A784C6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1" name="Picture 45" descr="nature%20(49)">
            <a:extLst>
              <a:ext uri="{FF2B5EF4-FFF2-40B4-BE49-F238E27FC236}">
                <a16:creationId xmlns:a16="http://schemas.microsoft.com/office/drawing/2014/main" id="{8A2EFAB4-ADBF-4758-8F74-342D6A7C1C7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2" name="Picture 46" descr="nature%20(49)">
            <a:extLst>
              <a:ext uri="{FF2B5EF4-FFF2-40B4-BE49-F238E27FC236}">
                <a16:creationId xmlns:a16="http://schemas.microsoft.com/office/drawing/2014/main" id="{C2C18111-C162-433C-B9AC-40A4B007BA8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3" name="Picture 47" descr="nature%20(49)">
            <a:extLst>
              <a:ext uri="{FF2B5EF4-FFF2-40B4-BE49-F238E27FC236}">
                <a16:creationId xmlns:a16="http://schemas.microsoft.com/office/drawing/2014/main" id="{2977D7B0-1E8B-4100-917D-429BECE9C36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4" name="Picture 48" descr="nature%20(49)">
            <a:extLst>
              <a:ext uri="{FF2B5EF4-FFF2-40B4-BE49-F238E27FC236}">
                <a16:creationId xmlns:a16="http://schemas.microsoft.com/office/drawing/2014/main" id="{D3222BED-4FA3-482B-9460-65692ACB1C0A}"/>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5" name="Picture 49" descr="nature%20(49)">
            <a:extLst>
              <a:ext uri="{FF2B5EF4-FFF2-40B4-BE49-F238E27FC236}">
                <a16:creationId xmlns:a16="http://schemas.microsoft.com/office/drawing/2014/main" id="{49B3FF4F-60C1-4FB1-825E-FF5BC5D65D9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6" name="Picture 50" descr="nature%20(49)">
            <a:extLst>
              <a:ext uri="{FF2B5EF4-FFF2-40B4-BE49-F238E27FC236}">
                <a16:creationId xmlns:a16="http://schemas.microsoft.com/office/drawing/2014/main" id="{A8FD9B40-15AC-40E1-A99C-E35C50C6E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7" name="Picture 51" descr="nature%20(49)">
            <a:extLst>
              <a:ext uri="{FF2B5EF4-FFF2-40B4-BE49-F238E27FC236}">
                <a16:creationId xmlns:a16="http://schemas.microsoft.com/office/drawing/2014/main" id="{443F5BDF-CCA6-4718-A764-D7F45CA33AE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8" name="Picture 52" descr="cartoon1%20(4)">
            <a:extLst>
              <a:ext uri="{FF2B5EF4-FFF2-40B4-BE49-F238E27FC236}">
                <a16:creationId xmlns:a16="http://schemas.microsoft.com/office/drawing/2014/main" id="{A3A2BDE0-C402-43CA-875D-0759AA756E7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9" name="Picture 53" descr="nature%20(49)">
            <a:extLst>
              <a:ext uri="{FF2B5EF4-FFF2-40B4-BE49-F238E27FC236}">
                <a16:creationId xmlns:a16="http://schemas.microsoft.com/office/drawing/2014/main" id="{E57638BD-79DB-4EC4-9DBE-97FD22016D7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0" name="Picture 54" descr="nature%20(49)">
            <a:extLst>
              <a:ext uri="{FF2B5EF4-FFF2-40B4-BE49-F238E27FC236}">
                <a16:creationId xmlns:a16="http://schemas.microsoft.com/office/drawing/2014/main" id="{09096825-13E7-4C88-87F4-FB7172EDDA97}"/>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1" name="Picture 55" descr="nature%20(49)">
            <a:extLst>
              <a:ext uri="{FF2B5EF4-FFF2-40B4-BE49-F238E27FC236}">
                <a16:creationId xmlns:a16="http://schemas.microsoft.com/office/drawing/2014/main" id="{0A04A323-23D3-4FE3-A25A-187F229E98E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2" name="Picture 56" descr="nature%20(49)">
            <a:extLst>
              <a:ext uri="{FF2B5EF4-FFF2-40B4-BE49-F238E27FC236}">
                <a16:creationId xmlns:a16="http://schemas.microsoft.com/office/drawing/2014/main" id="{3B6F7F5D-B7D6-4340-91ED-5ED6F6CAAF7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3" name="Picture 57" descr="natures1%20(8)">
            <a:extLst>
              <a:ext uri="{FF2B5EF4-FFF2-40B4-BE49-F238E27FC236}">
                <a16:creationId xmlns:a16="http://schemas.microsoft.com/office/drawing/2014/main" id="{87758FD9-2EF7-4424-8812-C2CCFC7C1B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4" name="Picture 58" descr="natures1%20(8)">
            <a:extLst>
              <a:ext uri="{FF2B5EF4-FFF2-40B4-BE49-F238E27FC236}">
                <a16:creationId xmlns:a16="http://schemas.microsoft.com/office/drawing/2014/main" id="{E23BF7D9-8F76-4D06-B486-10F4DA53A5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5" name="Picture 59" descr="natures1%20(8)">
            <a:extLst>
              <a:ext uri="{FF2B5EF4-FFF2-40B4-BE49-F238E27FC236}">
                <a16:creationId xmlns:a16="http://schemas.microsoft.com/office/drawing/2014/main" id="{94FCE12B-8092-4162-B914-D7485A2738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6" name="Picture 60" descr="natures1%20(8)">
            <a:extLst>
              <a:ext uri="{FF2B5EF4-FFF2-40B4-BE49-F238E27FC236}">
                <a16:creationId xmlns:a16="http://schemas.microsoft.com/office/drawing/2014/main" id="{F59BA556-E49A-4C24-86C1-ABE9B57CD8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7" name="Picture 61" descr="natures1%20(8)">
            <a:extLst>
              <a:ext uri="{FF2B5EF4-FFF2-40B4-BE49-F238E27FC236}">
                <a16:creationId xmlns:a16="http://schemas.microsoft.com/office/drawing/2014/main" id="{C778C44D-85EF-404D-8564-927E5AFBD5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8" name="Picture 20" descr="Entertainment-02-june">
            <a:hlinkClick r:id="" action="ppaction://noaction">
              <a:snd r:embed="rId8" name="applause.wav"/>
            </a:hlinkClick>
            <a:extLst>
              <a:ext uri="{FF2B5EF4-FFF2-40B4-BE49-F238E27FC236}">
                <a16:creationId xmlns:a16="http://schemas.microsoft.com/office/drawing/2014/main" id="{8B8E808C-F74A-4CD5-A4A7-8315E3974981}"/>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9" name="Picture 63" descr="nature%20(49)">
            <a:extLst>
              <a:ext uri="{FF2B5EF4-FFF2-40B4-BE49-F238E27FC236}">
                <a16:creationId xmlns:a16="http://schemas.microsoft.com/office/drawing/2014/main" id="{34F5ABA9-D117-4E81-9E48-6640A976B10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0" name="Picture 64" descr="nature%20(49)">
            <a:extLst>
              <a:ext uri="{FF2B5EF4-FFF2-40B4-BE49-F238E27FC236}">
                <a16:creationId xmlns:a16="http://schemas.microsoft.com/office/drawing/2014/main" id="{5ABB5AF7-AB83-4EC0-9F3E-4813B1F5A99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1" name="Picture 65" descr="nature%20(49)">
            <a:extLst>
              <a:ext uri="{FF2B5EF4-FFF2-40B4-BE49-F238E27FC236}">
                <a16:creationId xmlns:a16="http://schemas.microsoft.com/office/drawing/2014/main" id="{85D150CC-598A-4459-B137-D022435556F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2" name="Picture 66" descr="nature%20(49)">
            <a:extLst>
              <a:ext uri="{FF2B5EF4-FFF2-40B4-BE49-F238E27FC236}">
                <a16:creationId xmlns:a16="http://schemas.microsoft.com/office/drawing/2014/main" id="{D5B7AF52-A2D2-442B-BCA7-5A0FFBD7AF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3" name="Picture 67" descr="nature%20(49)">
            <a:extLst>
              <a:ext uri="{FF2B5EF4-FFF2-40B4-BE49-F238E27FC236}">
                <a16:creationId xmlns:a16="http://schemas.microsoft.com/office/drawing/2014/main" id="{A0B01BED-932E-4193-93FB-7D97A41763C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70">
            <a:extLst>
              <a:ext uri="{FF2B5EF4-FFF2-40B4-BE49-F238E27FC236}">
                <a16:creationId xmlns:a16="http://schemas.microsoft.com/office/drawing/2014/main" id="{0ACD0A7A-0C95-4F5B-9DAB-8A5CBCFE094C}"/>
              </a:ext>
            </a:extLst>
          </p:cNvPr>
          <p:cNvSpPr txBox="1">
            <a:spLocks noChangeArrowheads="1"/>
          </p:cNvSpPr>
          <p:nvPr/>
        </p:nvSpPr>
        <p:spPr bwMode="auto">
          <a:xfrm>
            <a:off x="2960688" y="1312864"/>
            <a:ext cx="618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00B050"/>
                </a:solidFill>
                <a:latin typeface="Times New Roman" panose="02020603050405020304" pitchFamily="18" charset="0"/>
                <a:cs typeface="Times New Roman" panose="02020603050405020304" pitchFamily="18" charset="0"/>
              </a:rPr>
              <a:t>* Các hướng xây dựng cốt truyện:</a:t>
            </a:r>
            <a:endParaRPr lang="vi-VN" altLang="en-US" sz="2800" b="1">
              <a:solidFill>
                <a:srgbClr val="00B050"/>
              </a:solidFill>
              <a:latin typeface="Times New Roman" panose="02020603050405020304" pitchFamily="18" charset="0"/>
              <a:cs typeface="Times New Roman" panose="02020603050405020304" pitchFamily="18" charset="0"/>
            </a:endParaRPr>
          </a:p>
        </p:txBody>
      </p:sp>
      <p:sp>
        <p:nvSpPr>
          <p:cNvPr id="80965" name="Text Box 70">
            <a:extLst>
              <a:ext uri="{FF2B5EF4-FFF2-40B4-BE49-F238E27FC236}">
                <a16:creationId xmlns:a16="http://schemas.microsoft.com/office/drawing/2014/main" id="{A7FAA159-327C-46E7-8683-7ED6E8EAF685}"/>
              </a:ext>
            </a:extLst>
          </p:cNvPr>
          <p:cNvSpPr txBox="1">
            <a:spLocks noChangeArrowheads="1"/>
          </p:cNvSpPr>
          <p:nvPr/>
        </p:nvSpPr>
        <p:spPr bwMode="auto">
          <a:xfrm>
            <a:off x="2732088" y="274639"/>
            <a:ext cx="6483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 Kể chuyện có thực về một ước mơ đẹp của em hoặc của bạn bè, người thân.</a:t>
            </a:r>
            <a:endParaRPr lang="vi-VN" altLang="en-US" sz="28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56FEB390-5A81-4DA6-A751-BF29EB7874EC}"/>
              </a:ext>
            </a:extLst>
          </p:cNvPr>
          <p:cNvSpPr>
            <a:spLocks noChangeArrowheads="1"/>
          </p:cNvSpPr>
          <p:nvPr/>
        </p:nvSpPr>
        <p:spPr bwMode="auto">
          <a:xfrm rot="19502282">
            <a:off x="9682163"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BEAE24F5-E528-44E3-AE28-B3AD7F985E22}"/>
              </a:ext>
            </a:extLst>
          </p:cNvPr>
          <p:cNvSpPr>
            <a:spLocks noChangeArrowheads="1"/>
          </p:cNvSpPr>
          <p:nvPr/>
        </p:nvSpPr>
        <p:spPr bwMode="auto">
          <a:xfrm rot="19942169">
            <a:off x="9544051"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8ECFC449-2595-4F1D-B39C-EFC819C7CDCC}"/>
              </a:ext>
            </a:extLst>
          </p:cNvPr>
          <p:cNvSpPr>
            <a:spLocks noChangeArrowheads="1"/>
          </p:cNvSpPr>
          <p:nvPr/>
        </p:nvSpPr>
        <p:spPr bwMode="auto">
          <a:xfrm rot="17972529">
            <a:off x="10067132"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6" name="Text Box 70">
            <a:extLst>
              <a:ext uri="{FF2B5EF4-FFF2-40B4-BE49-F238E27FC236}">
                <a16:creationId xmlns:a16="http://schemas.microsoft.com/office/drawing/2014/main" id="{5200699E-121E-4DB3-B75E-C811A46D549E}"/>
              </a:ext>
            </a:extLst>
          </p:cNvPr>
          <p:cNvSpPr txBox="1">
            <a:spLocks noChangeArrowheads="1"/>
          </p:cNvSpPr>
          <p:nvPr/>
        </p:nvSpPr>
        <p:spPr bwMode="auto">
          <a:xfrm>
            <a:off x="1684338" y="2030414"/>
            <a:ext cx="887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7030A0"/>
                </a:solidFill>
                <a:latin typeface="Times New Roman" panose="02020603050405020304" pitchFamily="18" charset="0"/>
                <a:cs typeface="Times New Roman" panose="02020603050405020304" pitchFamily="18" charset="0"/>
              </a:rPr>
              <a:t>b) Em (hoặc bạn bè, người thân) có một ước mơ đẹp và đang cố gắng để đạt được ước mơ đó.</a:t>
            </a:r>
            <a:endParaRPr lang="vi-VN" altLang="en-US" sz="2800" b="1">
              <a:solidFill>
                <a:srgbClr val="7030A0"/>
              </a:solidFill>
              <a:latin typeface="Times New Roman" panose="02020603050405020304" pitchFamily="18" charset="0"/>
              <a:cs typeface="Times New Roman" panose="02020603050405020304" pitchFamily="18" charset="0"/>
            </a:endParaRPr>
          </a:p>
        </p:txBody>
      </p:sp>
      <p:sp>
        <p:nvSpPr>
          <p:cNvPr id="77" name="Text Box 70">
            <a:extLst>
              <a:ext uri="{FF2B5EF4-FFF2-40B4-BE49-F238E27FC236}">
                <a16:creationId xmlns:a16="http://schemas.microsoft.com/office/drawing/2014/main" id="{7F6FCF51-FD2F-4B37-9474-B8735C3A824C}"/>
              </a:ext>
            </a:extLst>
          </p:cNvPr>
          <p:cNvSpPr txBox="1">
            <a:spLocks noChangeArrowheads="1"/>
          </p:cNvSpPr>
          <p:nvPr/>
        </p:nvSpPr>
        <p:spPr bwMode="auto">
          <a:xfrm>
            <a:off x="1655763" y="3228975"/>
            <a:ext cx="88709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M:</a:t>
            </a:r>
            <a:r>
              <a:rPr lang="en-US" altLang="en-US" sz="2800" b="1">
                <a:solidFill>
                  <a:srgbClr val="CC3399"/>
                </a:solidFill>
                <a:latin typeface="Times New Roman" panose="02020603050405020304" pitchFamily="18" charset="0"/>
                <a:cs typeface="Times New Roman" panose="02020603050405020304" pitchFamily="18" charset="0"/>
              </a:rPr>
              <a:t> Em mơ ước thành một vận động viên bơi lội giành Huy chương Vàng. Để đạt được mơ ước đó, em tham gia câu lạc bộ bơi lội và tập luyện rất chăm chỉ.</a:t>
            </a:r>
            <a:endParaRPr lang="vi-VN" altLang="en-US" sz="2800" b="1">
              <a:solidFill>
                <a:srgbClr val="CC33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5497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withEffect">
                                  <p:stCondLst>
                                    <p:cond delay="0"/>
                                  </p:stCondLst>
                                  <p:childTnLst>
                                    <p:set>
                                      <p:cBhvr rctx="PPT">
                                        <p:cTn id="28" dur="indefinite"/>
                                        <p:tgtEl>
                                          <p:spTgt spid="254979"/>
                                        </p:tgtEl>
                                        <p:attrNameLst>
                                          <p:attrName>style.opacity</p:attrName>
                                        </p:attrNameLst>
                                      </p:cBhvr>
                                      <p:to>
                                        <p:strVal val="0.25"/>
                                      </p:to>
                                    </p:set>
                                    <p:animEffect filter="image" prLst="opacity: 0.25">
                                      <p:cBhvr rctx="IE">
                                        <p:cTn id="29" dur="indefinite"/>
                                        <p:tgtEl>
                                          <p:spTgt spid="254979"/>
                                        </p:tgtEl>
                                      </p:cBhvr>
                                    </p:animEffect>
                                  </p:childTnLst>
                                </p:cTn>
                              </p:par>
                            </p:childTnLst>
                          </p:cTn>
                        </p:par>
                      </p:childTnLst>
                    </p:cTn>
                  </p:par>
                </p:childTnLst>
              </p:cTn>
              <p:nextCondLst>
                <p:cond evt="onClick" delay="0">
                  <p:tgtEl>
                    <p:spTgt spid="254979"/>
                  </p:tgtEl>
                </p:cond>
              </p:nextCondLst>
            </p:seq>
            <p:seq concurrent="1" nextAc="seek">
              <p:cTn id="30" restart="whenNotActive" fill="hold" evtFilter="cancelBubble" nodeType="interactiveSeq">
                <p:stCondLst>
                  <p:cond evt="onClick" delay="0">
                    <p:tgtEl>
                      <p:spTgt spid="25498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9" presetClass="emph" presetSubtype="0" nodeType="withEffect">
                                  <p:stCondLst>
                                    <p:cond delay="0"/>
                                  </p:stCondLst>
                                  <p:childTnLst>
                                    <p:set>
                                      <p:cBhvr rctx="PPT">
                                        <p:cTn id="34" dur="indefinite"/>
                                        <p:tgtEl>
                                          <p:spTgt spid="254980"/>
                                        </p:tgtEl>
                                        <p:attrNameLst>
                                          <p:attrName>style.opacity</p:attrName>
                                        </p:attrNameLst>
                                      </p:cBhvr>
                                      <p:to>
                                        <p:strVal val="0.25"/>
                                      </p:to>
                                    </p:set>
                                    <p:animEffect filter="image" prLst="opacity: 0.25">
                                      <p:cBhvr rctx="IE">
                                        <p:cTn id="35" dur="indefinite"/>
                                        <p:tgtEl>
                                          <p:spTgt spid="254980"/>
                                        </p:tgtEl>
                                      </p:cBhvr>
                                    </p:animEffect>
                                  </p:childTnLst>
                                </p:cTn>
                              </p:par>
                            </p:childTnLst>
                          </p:cTn>
                        </p:par>
                      </p:childTnLst>
                    </p:cTn>
                  </p:par>
                </p:childTnLst>
              </p:cTn>
              <p:nextCondLst>
                <p:cond evt="onClick" delay="0">
                  <p:tgtEl>
                    <p:spTgt spid="254980"/>
                  </p:tgtEl>
                </p:cond>
              </p:nextCondLst>
            </p:seq>
            <p:seq concurrent="1" nextAc="seek">
              <p:cTn id="36" restart="whenNotActive" fill="hold" evtFilter="cancelBubble" nodeType="interactiveSeq">
                <p:stCondLst>
                  <p:cond evt="onClick" delay="0">
                    <p:tgtEl>
                      <p:spTgt spid="25498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9" presetClass="emph" presetSubtype="0" nodeType="withEffect">
                                  <p:stCondLst>
                                    <p:cond delay="0"/>
                                  </p:stCondLst>
                                  <p:childTnLst>
                                    <p:set>
                                      <p:cBhvr rctx="PPT">
                                        <p:cTn id="40" dur="indefinite"/>
                                        <p:tgtEl>
                                          <p:spTgt spid="254981"/>
                                        </p:tgtEl>
                                        <p:attrNameLst>
                                          <p:attrName>style.opacity</p:attrName>
                                        </p:attrNameLst>
                                      </p:cBhvr>
                                      <p:to>
                                        <p:strVal val="0.25"/>
                                      </p:to>
                                    </p:set>
                                    <p:animEffect filter="image" prLst="opacity: 0.25">
                                      <p:cBhvr rctx="IE">
                                        <p:cTn id="41" dur="indefinite"/>
                                        <p:tgtEl>
                                          <p:spTgt spid="254981"/>
                                        </p:tgtEl>
                                      </p:cBhvr>
                                    </p:animEffect>
                                  </p:childTnLst>
                                </p:cTn>
                              </p:par>
                            </p:childTnLst>
                          </p:cTn>
                        </p:par>
                      </p:childTnLst>
                    </p:cTn>
                  </p:par>
                </p:childTnLst>
              </p:cTn>
              <p:nextCondLst>
                <p:cond evt="onClick" delay="0">
                  <p:tgtEl>
                    <p:spTgt spid="254981"/>
                  </p:tgtEl>
                </p:cond>
              </p:nextCondLst>
            </p:seq>
            <p:seq concurrent="1" nextAc="seek">
              <p:cTn id="42" restart="whenNotActive" fill="hold" evtFilter="cancelBubble" nodeType="interactiveSeq">
                <p:stCondLst>
                  <p:cond evt="onClick" delay="0">
                    <p:tgtEl>
                      <p:spTgt spid="7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mph" presetSubtype="0" nodeType="withEffect">
                                  <p:stCondLst>
                                    <p:cond delay="0"/>
                                  </p:stCondLst>
                                  <p:childTnLst>
                                    <p:set>
                                      <p:cBhvr rctx="PPT">
                                        <p:cTn id="46" dur="indefinite"/>
                                        <p:tgtEl>
                                          <p:spTgt spid="73"/>
                                        </p:tgtEl>
                                        <p:attrNameLst>
                                          <p:attrName>style.opacity</p:attrName>
                                        </p:attrNameLst>
                                      </p:cBhvr>
                                      <p:to>
                                        <p:strVal val="0.25"/>
                                      </p:to>
                                    </p:set>
                                    <p:animEffect filter="image" prLst="opacity: 0.25">
                                      <p:cBhvr rctx="IE">
                                        <p:cTn id="47" dur="indefinite"/>
                                        <p:tgtEl>
                                          <p:spTgt spid="73"/>
                                        </p:tgtEl>
                                      </p:cBhvr>
                                    </p:animEffect>
                                  </p:childTnLst>
                                </p:cTn>
                              </p:par>
                            </p:childTnLst>
                          </p:cTn>
                        </p:par>
                      </p:childTnLst>
                    </p:cTn>
                  </p:par>
                </p:childTnLst>
              </p:cTn>
              <p:nextCondLst>
                <p:cond evt="onClick" delay="0">
                  <p:tgtEl>
                    <p:spTgt spid="7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mph" presetSubtype="0" nodeType="withEffect">
                                  <p:stCondLst>
                                    <p:cond delay="0"/>
                                  </p:stCondLst>
                                  <p:childTnLst>
                                    <p:set>
                                      <p:cBhvr rctx="PPT">
                                        <p:cTn id="52" dur="indefinite"/>
                                        <p:tgtEl>
                                          <p:spTgt spid="74"/>
                                        </p:tgtEl>
                                        <p:attrNameLst>
                                          <p:attrName>style.opacity</p:attrName>
                                        </p:attrNameLst>
                                      </p:cBhvr>
                                      <p:to>
                                        <p:strVal val="0.25"/>
                                      </p:to>
                                    </p:set>
                                    <p:animEffect filter="image" prLst="opacity: 0.25">
                                      <p:cBhvr rctx="IE">
                                        <p:cTn id="53" dur="indefinite"/>
                                        <p:tgtEl>
                                          <p:spTgt spid="74"/>
                                        </p:tgtEl>
                                      </p:cBhvr>
                                    </p:animEffec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7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mph" presetSubtype="0" nodeType="withEffect">
                                  <p:stCondLst>
                                    <p:cond delay="0"/>
                                  </p:stCondLst>
                                  <p:childTnLst>
                                    <p:set>
                                      <p:cBhvr rctx="PPT">
                                        <p:cTn id="58" dur="indefinite"/>
                                        <p:tgtEl>
                                          <p:spTgt spid="75"/>
                                        </p:tgtEl>
                                        <p:attrNameLst>
                                          <p:attrName>style.opacity</p:attrName>
                                        </p:attrNameLst>
                                      </p:cBhvr>
                                      <p:to>
                                        <p:strVal val="0.25"/>
                                      </p:to>
                                    </p:set>
                                    <p:animEffect filter="image" prLst="opacity: 0.25">
                                      <p:cBhvr rctx="IE">
                                        <p:cTn id="59"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70" grpId="0"/>
      <p:bldP spid="76" grpId="0"/>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C1A733D-2CDE-4FE2-B3E1-0CDE374291E4}"/>
              </a:ext>
            </a:extLst>
          </p:cNvPr>
          <p:cNvSpPr>
            <a:spLocks noChangeArrowheads="1"/>
          </p:cNvSpPr>
          <p:nvPr/>
        </p:nvSpPr>
        <p:spPr bwMode="auto">
          <a:xfrm>
            <a:off x="1524000" y="0"/>
            <a:ext cx="9144000" cy="678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1350">
              <a:solidFill>
                <a:srgbClr val="000000"/>
              </a:solidFill>
            </a:endParaRPr>
          </a:p>
        </p:txBody>
      </p:sp>
      <p:sp>
        <p:nvSpPr>
          <p:cNvPr id="254979" name="AutoShape 3">
            <a:extLst>
              <a:ext uri="{FF2B5EF4-FFF2-40B4-BE49-F238E27FC236}">
                <a16:creationId xmlns:a16="http://schemas.microsoft.com/office/drawing/2014/main" id="{C307E38C-295F-4C48-9A23-260EA5D78AA9}"/>
              </a:ext>
            </a:extLst>
          </p:cNvPr>
          <p:cNvSpPr>
            <a:spLocks noChangeArrowheads="1"/>
          </p:cNvSpPr>
          <p:nvPr/>
        </p:nvSpPr>
        <p:spPr bwMode="auto">
          <a:xfrm rot="19502282">
            <a:off x="1774825" y="177800"/>
            <a:ext cx="539750" cy="585788"/>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0" name="AutoShape 4">
            <a:extLst>
              <a:ext uri="{FF2B5EF4-FFF2-40B4-BE49-F238E27FC236}">
                <a16:creationId xmlns:a16="http://schemas.microsoft.com/office/drawing/2014/main" id="{DFC399DB-5886-417A-A9C3-32887D69FC02}"/>
              </a:ext>
            </a:extLst>
          </p:cNvPr>
          <p:cNvSpPr>
            <a:spLocks noChangeArrowheads="1"/>
          </p:cNvSpPr>
          <p:nvPr/>
        </p:nvSpPr>
        <p:spPr bwMode="auto">
          <a:xfrm rot="19942169">
            <a:off x="1636714" y="892176"/>
            <a:ext cx="663575" cy="493713"/>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254981" name="AutoShape 5">
            <a:extLst>
              <a:ext uri="{FF2B5EF4-FFF2-40B4-BE49-F238E27FC236}">
                <a16:creationId xmlns:a16="http://schemas.microsoft.com/office/drawing/2014/main" id="{C052050F-E8F1-4108-A1D0-D9B51AA10DD3}"/>
              </a:ext>
            </a:extLst>
          </p:cNvPr>
          <p:cNvSpPr>
            <a:spLocks noChangeArrowheads="1"/>
          </p:cNvSpPr>
          <p:nvPr/>
        </p:nvSpPr>
        <p:spPr bwMode="auto">
          <a:xfrm rot="17972529">
            <a:off x="2159001" y="646113"/>
            <a:ext cx="671512" cy="582613"/>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pic>
        <p:nvPicPr>
          <p:cNvPr id="81926" name="Picture 6" descr="cartoon1%20(4)">
            <a:extLst>
              <a:ext uri="{FF2B5EF4-FFF2-40B4-BE49-F238E27FC236}">
                <a16:creationId xmlns:a16="http://schemas.microsoft.com/office/drawing/2014/main" id="{93281633-2C34-4C35-9BA2-729CEB3976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5440364"/>
            <a:ext cx="841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natures1%20(8)">
            <a:extLst>
              <a:ext uri="{FF2B5EF4-FFF2-40B4-BE49-F238E27FC236}">
                <a16:creationId xmlns:a16="http://schemas.microsoft.com/office/drawing/2014/main" id="{B8DE4653-67F6-4846-8893-2DC36FAC7E6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0" y="58404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descr="chat10">
            <a:extLst>
              <a:ext uri="{FF2B5EF4-FFF2-40B4-BE49-F238E27FC236}">
                <a16:creationId xmlns:a16="http://schemas.microsoft.com/office/drawing/2014/main" id="{9F884395-9F72-488C-9789-7DFBE29C84F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276" y="5440363"/>
            <a:ext cx="601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9" descr="natures1%20(8)">
            <a:extLst>
              <a:ext uri="{FF2B5EF4-FFF2-40B4-BE49-F238E27FC236}">
                <a16:creationId xmlns:a16="http://schemas.microsoft.com/office/drawing/2014/main" id="{146216F4-3F7B-438E-B920-90B83E323B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58785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0" descr="natures1%20(8)">
            <a:extLst>
              <a:ext uri="{FF2B5EF4-FFF2-40B4-BE49-F238E27FC236}">
                <a16:creationId xmlns:a16="http://schemas.microsoft.com/office/drawing/2014/main" id="{1853C50D-234B-419E-ADAE-D57EC04ECA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1" descr="natures1%20(8)">
            <a:extLst>
              <a:ext uri="{FF2B5EF4-FFF2-40B4-BE49-F238E27FC236}">
                <a16:creationId xmlns:a16="http://schemas.microsoft.com/office/drawing/2014/main" id="{0C2978BC-35B9-4FA1-BBB5-E81E0E4DEA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2" descr="natures1%20(8)">
            <a:extLst>
              <a:ext uri="{FF2B5EF4-FFF2-40B4-BE49-F238E27FC236}">
                <a16:creationId xmlns:a16="http://schemas.microsoft.com/office/drawing/2014/main" id="{FC5767D0-2F12-4377-9398-01EBA4B70E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55165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13" descr="natures1%20(8)">
            <a:extLst>
              <a:ext uri="{FF2B5EF4-FFF2-40B4-BE49-F238E27FC236}">
                <a16:creationId xmlns:a16="http://schemas.microsoft.com/office/drawing/2014/main" id="{F05DAEEF-D4D1-45E3-BA82-F676D081A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Picture 14" descr="natures1%20(8)">
            <a:extLst>
              <a:ext uri="{FF2B5EF4-FFF2-40B4-BE49-F238E27FC236}">
                <a16:creationId xmlns:a16="http://schemas.microsoft.com/office/drawing/2014/main" id="{F9770AE2-785D-4FAE-AAB2-3B65032C05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15" descr="natures1%20(8)">
            <a:extLst>
              <a:ext uri="{FF2B5EF4-FFF2-40B4-BE49-F238E27FC236}">
                <a16:creationId xmlns:a16="http://schemas.microsoft.com/office/drawing/2014/main" id="{F2C6C13E-E561-4529-8E59-952540C6C1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6" descr="natures1%20(8)">
            <a:extLst>
              <a:ext uri="{FF2B5EF4-FFF2-40B4-BE49-F238E27FC236}">
                <a16:creationId xmlns:a16="http://schemas.microsoft.com/office/drawing/2014/main" id="{9B9B8C84-C84D-4BB4-BEBA-9FC726AEC7D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58785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17" descr="natures1%20(8)">
            <a:extLst>
              <a:ext uri="{FF2B5EF4-FFF2-40B4-BE49-F238E27FC236}">
                <a16:creationId xmlns:a16="http://schemas.microsoft.com/office/drawing/2014/main" id="{48959AFD-83CE-492F-83C3-150C1E0F05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8" name="Picture 18" descr="natures1%20(8)">
            <a:extLst>
              <a:ext uri="{FF2B5EF4-FFF2-40B4-BE49-F238E27FC236}">
                <a16:creationId xmlns:a16="http://schemas.microsoft.com/office/drawing/2014/main" id="{52BD6806-013E-4282-BF3E-90F7401137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745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9" name="Picture 19" descr="natures1%20(8)">
            <a:extLst>
              <a:ext uri="{FF2B5EF4-FFF2-40B4-BE49-F238E27FC236}">
                <a16:creationId xmlns:a16="http://schemas.microsoft.com/office/drawing/2014/main" id="{14D9B2C1-DE62-42CA-82D4-7D327BB3BC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5821363"/>
            <a:ext cx="438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0" name="Picture 20" descr="natures1%20(8)">
            <a:extLst>
              <a:ext uri="{FF2B5EF4-FFF2-40B4-BE49-F238E27FC236}">
                <a16:creationId xmlns:a16="http://schemas.microsoft.com/office/drawing/2014/main" id="{6A32BBF0-BE0E-4C51-8BDE-84DAEDE492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56499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1" name="Picture 21" descr="natures1%20(8)">
            <a:extLst>
              <a:ext uri="{FF2B5EF4-FFF2-40B4-BE49-F238E27FC236}">
                <a16:creationId xmlns:a16="http://schemas.microsoft.com/office/drawing/2014/main" id="{2FB9DB23-14CE-4365-97F1-5FE0068921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26101" y="59547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2" name="Picture 22" descr="natures1%20(8)">
            <a:extLst>
              <a:ext uri="{FF2B5EF4-FFF2-40B4-BE49-F238E27FC236}">
                <a16:creationId xmlns:a16="http://schemas.microsoft.com/office/drawing/2014/main" id="{E36C9C73-9C33-405D-B437-03A8F9DF61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59356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3" name="Picture 23" descr="natures1%20(8)">
            <a:extLst>
              <a:ext uri="{FF2B5EF4-FFF2-40B4-BE49-F238E27FC236}">
                <a16:creationId xmlns:a16="http://schemas.microsoft.com/office/drawing/2014/main" id="{8F622AEC-D6E5-471E-AEC9-6F5E5CB37D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54403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4" name="Picture 24" descr="natures1%20(8)">
            <a:extLst>
              <a:ext uri="{FF2B5EF4-FFF2-40B4-BE49-F238E27FC236}">
                <a16:creationId xmlns:a16="http://schemas.microsoft.com/office/drawing/2014/main" id="{D87FE0DA-757D-4B49-B087-6DEC07DDEF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4751" y="566896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5" name="Picture 25" descr="natures1%20(8)">
            <a:extLst>
              <a:ext uri="{FF2B5EF4-FFF2-40B4-BE49-F238E27FC236}">
                <a16:creationId xmlns:a16="http://schemas.microsoft.com/office/drawing/2014/main" id="{ABF6A9C0-1F6D-4B46-801B-7E283F23D04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610711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6" name="Picture 26" descr="natures1%20(8)">
            <a:extLst>
              <a:ext uri="{FF2B5EF4-FFF2-40B4-BE49-F238E27FC236}">
                <a16:creationId xmlns:a16="http://schemas.microsoft.com/office/drawing/2014/main" id="{95D0998B-F2DC-4893-9D7F-6E1AB7A8C1A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5935663"/>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7" name="Picture 27" descr="natures1%20(8)">
            <a:extLst>
              <a:ext uri="{FF2B5EF4-FFF2-40B4-BE49-F238E27FC236}">
                <a16:creationId xmlns:a16="http://schemas.microsoft.com/office/drawing/2014/main" id="{D6398F0F-0008-4EE8-832A-744A28FAD3B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4725" y="62214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8" name="Picture 28" descr="natures1%20(8)">
            <a:extLst>
              <a:ext uri="{FF2B5EF4-FFF2-40B4-BE49-F238E27FC236}">
                <a16:creationId xmlns:a16="http://schemas.microsoft.com/office/drawing/2014/main" id="{EBE60915-F2BA-4F25-84FF-9FCC7A14D87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675" y="604996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9" name="Picture 29" descr="natures1%20(8)">
            <a:extLst>
              <a:ext uri="{FF2B5EF4-FFF2-40B4-BE49-F238E27FC236}">
                <a16:creationId xmlns:a16="http://schemas.microsoft.com/office/drawing/2014/main" id="{0B2B8599-F3F7-4580-A7A7-02C8E7E4BC4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663" y="5954713"/>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0" name="Picture 30" descr="natures1%20(8)">
            <a:extLst>
              <a:ext uri="{FF2B5EF4-FFF2-40B4-BE49-F238E27FC236}">
                <a16:creationId xmlns:a16="http://schemas.microsoft.com/office/drawing/2014/main" id="{E54BECDA-C140-4C35-8FE8-8951DD64D87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47838" y="56118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1" name="Picture 31" descr="natures1%20(8)">
            <a:extLst>
              <a:ext uri="{FF2B5EF4-FFF2-40B4-BE49-F238E27FC236}">
                <a16:creationId xmlns:a16="http://schemas.microsoft.com/office/drawing/2014/main" id="{714577CE-5DC9-4427-8D77-8E108C6CAC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170021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2" name="Picture 32" descr="natures1%20(8)">
            <a:extLst>
              <a:ext uri="{FF2B5EF4-FFF2-40B4-BE49-F238E27FC236}">
                <a16:creationId xmlns:a16="http://schemas.microsoft.com/office/drawing/2014/main" id="{5672C567-7C86-481F-9336-B1BFEC74A2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405063" y="59547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3" name="Picture 33" descr="natures1%20(8)">
            <a:extLst>
              <a:ext uri="{FF2B5EF4-FFF2-40B4-BE49-F238E27FC236}">
                <a16:creationId xmlns:a16="http://schemas.microsoft.com/office/drawing/2014/main" id="{AF4C1075-79ED-4D85-A967-08E3B43055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280511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4" name="Picture 34" descr="natures1%20(8)">
            <a:extLst>
              <a:ext uri="{FF2B5EF4-FFF2-40B4-BE49-F238E27FC236}">
                <a16:creationId xmlns:a16="http://schemas.microsoft.com/office/drawing/2014/main" id="{80752DA6-D539-48EF-9477-5E8B474800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3548063" y="58975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5" name="Picture 35" descr="natures1%20(8)">
            <a:extLst>
              <a:ext uri="{FF2B5EF4-FFF2-40B4-BE49-F238E27FC236}">
                <a16:creationId xmlns:a16="http://schemas.microsoft.com/office/drawing/2014/main" id="{3D60D26E-973D-4D91-8BC3-316C0AE35E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005263" y="58118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6" name="Picture 36" descr="natures1%20(8)">
            <a:extLst>
              <a:ext uri="{FF2B5EF4-FFF2-40B4-BE49-F238E27FC236}">
                <a16:creationId xmlns:a16="http://schemas.microsoft.com/office/drawing/2014/main" id="{3EDCAAE7-23C1-4B41-83D1-B817827193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519613" y="567848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7" name="Picture 37" descr="natures1%20(8)">
            <a:extLst>
              <a:ext uri="{FF2B5EF4-FFF2-40B4-BE49-F238E27FC236}">
                <a16:creationId xmlns:a16="http://schemas.microsoft.com/office/drawing/2014/main" id="{E2A5B0AD-923A-49BC-AB1B-C4131C4946E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4940301" y="598328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8" name="Picture 38" descr="natures1%20(8)">
            <a:extLst>
              <a:ext uri="{FF2B5EF4-FFF2-40B4-BE49-F238E27FC236}">
                <a16:creationId xmlns:a16="http://schemas.microsoft.com/office/drawing/2014/main" id="{E48F9F43-C07E-4C5D-885D-F016D95A83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287963" y="54689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9" name="Picture 39" descr="natures1%20(8)">
            <a:extLst>
              <a:ext uri="{FF2B5EF4-FFF2-40B4-BE49-F238E27FC236}">
                <a16:creationId xmlns:a16="http://schemas.microsoft.com/office/drawing/2014/main" id="{966B6321-C7B7-4CCD-96CB-BD2E8A3139C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0158">
            <a:off x="5568951" y="5697538"/>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0" name="Picture 40" descr="natures1%20(8)">
            <a:extLst>
              <a:ext uri="{FF2B5EF4-FFF2-40B4-BE49-F238E27FC236}">
                <a16:creationId xmlns:a16="http://schemas.microsoft.com/office/drawing/2014/main" id="{A8FE1690-D364-4AD1-9493-A7CA00E314A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5916613" y="596423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41" descr="natures1%20(8)">
            <a:extLst>
              <a:ext uri="{FF2B5EF4-FFF2-40B4-BE49-F238E27FC236}">
                <a16:creationId xmlns:a16="http://schemas.microsoft.com/office/drawing/2014/main" id="{CDFF3BB5-A519-406A-A698-9DB306D1B72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0390">
            <a:off x="6197600" y="5868988"/>
            <a:ext cx="29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42" descr="natures1%20(8)">
            <a:extLst>
              <a:ext uri="{FF2B5EF4-FFF2-40B4-BE49-F238E27FC236}">
                <a16:creationId xmlns:a16="http://schemas.microsoft.com/office/drawing/2014/main" id="{093EE81F-114E-4B39-9D97-EA45FB2DB6C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8555">
            <a:off x="6638925" y="6249988"/>
            <a:ext cx="1460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3" name="Picture 43" descr="nature%20(49)">
            <a:extLst>
              <a:ext uri="{FF2B5EF4-FFF2-40B4-BE49-F238E27FC236}">
                <a16:creationId xmlns:a16="http://schemas.microsoft.com/office/drawing/2014/main" id="{AC86936F-5E6B-4EC5-BAD0-9550904518E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53025">
            <a:off x="51196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4" name="Picture 44" descr="nature%20(49)">
            <a:extLst>
              <a:ext uri="{FF2B5EF4-FFF2-40B4-BE49-F238E27FC236}">
                <a16:creationId xmlns:a16="http://schemas.microsoft.com/office/drawing/2014/main" id="{04CDE40D-08C3-4B44-8863-497E148BC2A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6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5" name="Picture 45" descr="nature%20(49)">
            <a:extLst>
              <a:ext uri="{FF2B5EF4-FFF2-40B4-BE49-F238E27FC236}">
                <a16:creationId xmlns:a16="http://schemas.microsoft.com/office/drawing/2014/main" id="{F8597EE1-1B3F-4A31-B8A0-7CA928CD071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61261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6" name="Picture 46" descr="nature%20(49)">
            <a:extLst>
              <a:ext uri="{FF2B5EF4-FFF2-40B4-BE49-F238E27FC236}">
                <a16:creationId xmlns:a16="http://schemas.microsoft.com/office/drawing/2014/main" id="{BA1C0A91-F078-44C4-9753-12B535911AC6}"/>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113"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7" name="Picture 47" descr="nature%20(49)">
            <a:extLst>
              <a:ext uri="{FF2B5EF4-FFF2-40B4-BE49-F238E27FC236}">
                <a16:creationId xmlns:a16="http://schemas.microsoft.com/office/drawing/2014/main" id="{218D2FBE-F5D8-45D2-B8FD-354F7E6071E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0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8" name="Picture 48" descr="nature%20(49)">
            <a:extLst>
              <a:ext uri="{FF2B5EF4-FFF2-40B4-BE49-F238E27FC236}">
                <a16:creationId xmlns:a16="http://schemas.microsoft.com/office/drawing/2014/main" id="{FB641B0D-F7F2-4494-8C37-35462614FD7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693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9" name="Picture 49" descr="nature%20(49)">
            <a:extLst>
              <a:ext uri="{FF2B5EF4-FFF2-40B4-BE49-F238E27FC236}">
                <a16:creationId xmlns:a16="http://schemas.microsoft.com/office/drawing/2014/main" id="{22567572-1ADD-48AA-B2D8-BA9D94F475B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06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0" name="Picture 50" descr="nature%20(49)">
            <a:extLst>
              <a:ext uri="{FF2B5EF4-FFF2-40B4-BE49-F238E27FC236}">
                <a16:creationId xmlns:a16="http://schemas.microsoft.com/office/drawing/2014/main" id="{0F9D05A9-A133-4319-AF63-D6BE532A602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6688">
            <a:off x="1836738" y="5040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1" name="Picture 51" descr="nature%20(49)">
            <a:extLst>
              <a:ext uri="{FF2B5EF4-FFF2-40B4-BE49-F238E27FC236}">
                <a16:creationId xmlns:a16="http://schemas.microsoft.com/office/drawing/2014/main" id="{6BF3700A-E0D8-434B-A5F8-172FE1543F7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2" name="Picture 52" descr="cartoon1%20(4)">
            <a:extLst>
              <a:ext uri="{FF2B5EF4-FFF2-40B4-BE49-F238E27FC236}">
                <a16:creationId xmlns:a16="http://schemas.microsoft.com/office/drawing/2014/main" id="{A9A4F7D9-3684-4767-85F1-F56BF02C76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332986" flipH="1">
            <a:off x="1903413" y="5405438"/>
            <a:ext cx="742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3" name="Picture 53" descr="nature%20(49)">
            <a:extLst>
              <a:ext uri="{FF2B5EF4-FFF2-40B4-BE49-F238E27FC236}">
                <a16:creationId xmlns:a16="http://schemas.microsoft.com/office/drawing/2014/main" id="{99B74000-1980-49F8-A892-400CC72862A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101" y="6126163"/>
            <a:ext cx="423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4" name="Picture 54" descr="nature%20(49)">
            <a:extLst>
              <a:ext uri="{FF2B5EF4-FFF2-40B4-BE49-F238E27FC236}">
                <a16:creationId xmlns:a16="http://schemas.microsoft.com/office/drawing/2014/main" id="{D4FEDD12-A1DC-413A-8C99-2ADA13B1974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838"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5" name="Picture 55" descr="nature%20(49)">
            <a:extLst>
              <a:ext uri="{FF2B5EF4-FFF2-40B4-BE49-F238E27FC236}">
                <a16:creationId xmlns:a16="http://schemas.microsoft.com/office/drawing/2014/main" id="{F5C09D93-5AE0-4483-84BB-C6688827A3D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60118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6" name="Picture 56" descr="nature%20(49)">
            <a:extLst>
              <a:ext uri="{FF2B5EF4-FFF2-40B4-BE49-F238E27FC236}">
                <a16:creationId xmlns:a16="http://schemas.microsoft.com/office/drawing/2014/main" id="{B23B4313-60F7-49A0-8871-9718F4F6060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61833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7" name="Picture 57" descr="natures1%20(8)">
            <a:extLst>
              <a:ext uri="{FF2B5EF4-FFF2-40B4-BE49-F238E27FC236}">
                <a16:creationId xmlns:a16="http://schemas.microsoft.com/office/drawing/2014/main" id="{BC918ABD-FF87-45A4-B164-7CD99D8A1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606901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8" name="Picture 58" descr="natures1%20(8)">
            <a:extLst>
              <a:ext uri="{FF2B5EF4-FFF2-40B4-BE49-F238E27FC236}">
                <a16:creationId xmlns:a16="http://schemas.microsoft.com/office/drawing/2014/main" id="{A0990358-AAF6-4FE1-83B5-5E4CDE1955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60118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9" name="Picture 59" descr="natures1%20(8)">
            <a:extLst>
              <a:ext uri="{FF2B5EF4-FFF2-40B4-BE49-F238E27FC236}">
                <a16:creationId xmlns:a16="http://schemas.microsoft.com/office/drawing/2014/main" id="{354E7DBF-7FA0-4C0A-A2F3-927514B0DE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1463" y="5783263"/>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0" name="Picture 60" descr="natures1%20(8)">
            <a:extLst>
              <a:ext uri="{FF2B5EF4-FFF2-40B4-BE49-F238E27FC236}">
                <a16:creationId xmlns:a16="http://schemas.microsoft.com/office/drawing/2014/main" id="{E4C7DA68-6832-4E44-8FF5-D50E5B5103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6451" y="6069013"/>
            <a:ext cx="4365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1" name="Picture 61" descr="natures1%20(8)">
            <a:extLst>
              <a:ext uri="{FF2B5EF4-FFF2-40B4-BE49-F238E27FC236}">
                <a16:creationId xmlns:a16="http://schemas.microsoft.com/office/drawing/2014/main" id="{4ED74132-5C56-4507-920E-79CFE701C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5813" y="6040438"/>
            <a:ext cx="4365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2" name="Picture 20" descr="Entertainment-02-june">
            <a:hlinkClick r:id="" action="ppaction://noaction">
              <a:snd r:embed="rId8" name="applause.wav"/>
            </a:hlinkClick>
            <a:extLst>
              <a:ext uri="{FF2B5EF4-FFF2-40B4-BE49-F238E27FC236}">
                <a16:creationId xmlns:a16="http://schemas.microsoft.com/office/drawing/2014/main" id="{B271A7E5-97C3-4932-8043-8588C441C66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1538" y="606901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3" name="Picture 63" descr="nature%20(49)">
            <a:extLst>
              <a:ext uri="{FF2B5EF4-FFF2-40B4-BE49-F238E27FC236}">
                <a16:creationId xmlns:a16="http://schemas.microsoft.com/office/drawing/2014/main" id="{D36F7C14-5A3F-428B-9A69-9C854285254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738" y="57832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4" name="Picture 64" descr="nature%20(49)">
            <a:extLst>
              <a:ext uri="{FF2B5EF4-FFF2-40B4-BE49-F238E27FC236}">
                <a16:creationId xmlns:a16="http://schemas.microsoft.com/office/drawing/2014/main" id="{949CEEFB-6823-4C1F-925B-E3745C3FE56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4913">
            <a:off x="1919288"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5" name="Picture 65" descr="nature%20(49)">
            <a:extLst>
              <a:ext uri="{FF2B5EF4-FFF2-40B4-BE49-F238E27FC236}">
                <a16:creationId xmlns:a16="http://schemas.microsoft.com/office/drawing/2014/main" id="{FE6DB355-224D-4EF9-9511-069BD329254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606901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6" name="Picture 66" descr="nature%20(49)">
            <a:extLst>
              <a:ext uri="{FF2B5EF4-FFF2-40B4-BE49-F238E27FC236}">
                <a16:creationId xmlns:a16="http://schemas.microsoft.com/office/drawing/2014/main" id="{CF8FEA98-8333-42D8-95A4-D466F03EF7B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563" y="5440363"/>
            <a:ext cx="425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7" name="Picture 67" descr="nature%20(49)">
            <a:extLst>
              <a:ext uri="{FF2B5EF4-FFF2-40B4-BE49-F238E27FC236}">
                <a16:creationId xmlns:a16="http://schemas.microsoft.com/office/drawing/2014/main" id="{CF57137A-7B2F-477A-ABF4-508856EF2CF6}"/>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2901" y="6153150"/>
            <a:ext cx="4238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70">
            <a:extLst>
              <a:ext uri="{FF2B5EF4-FFF2-40B4-BE49-F238E27FC236}">
                <a16:creationId xmlns:a16="http://schemas.microsoft.com/office/drawing/2014/main" id="{20E27442-D27C-499C-AA1E-58501EFAC721}"/>
              </a:ext>
            </a:extLst>
          </p:cNvPr>
          <p:cNvSpPr txBox="1">
            <a:spLocks noChangeArrowheads="1"/>
          </p:cNvSpPr>
          <p:nvPr/>
        </p:nvSpPr>
        <p:spPr bwMode="auto">
          <a:xfrm>
            <a:off x="2976563" y="1081089"/>
            <a:ext cx="618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00B050"/>
                </a:solidFill>
                <a:latin typeface="Times New Roman" panose="02020603050405020304" pitchFamily="18" charset="0"/>
                <a:cs typeface="Times New Roman" panose="02020603050405020304" pitchFamily="18" charset="0"/>
              </a:rPr>
              <a:t>* Các hướng xây dựng cốt truyện:</a:t>
            </a:r>
            <a:endParaRPr lang="vi-VN" altLang="en-US" sz="2800" b="1">
              <a:solidFill>
                <a:srgbClr val="00B050"/>
              </a:solidFill>
              <a:latin typeface="Times New Roman" panose="02020603050405020304" pitchFamily="18" charset="0"/>
              <a:cs typeface="Times New Roman" panose="02020603050405020304" pitchFamily="18" charset="0"/>
            </a:endParaRPr>
          </a:p>
        </p:txBody>
      </p:sp>
      <p:sp>
        <p:nvSpPr>
          <p:cNvPr id="81989" name="Text Box 70">
            <a:extLst>
              <a:ext uri="{FF2B5EF4-FFF2-40B4-BE49-F238E27FC236}">
                <a16:creationId xmlns:a16="http://schemas.microsoft.com/office/drawing/2014/main" id="{9EE5E7C3-9A68-4CC9-AA02-F5CF7E9C0D86}"/>
              </a:ext>
            </a:extLst>
          </p:cNvPr>
          <p:cNvSpPr txBox="1">
            <a:spLocks noChangeArrowheads="1"/>
          </p:cNvSpPr>
          <p:nvPr/>
        </p:nvSpPr>
        <p:spPr bwMode="auto">
          <a:xfrm>
            <a:off x="2624138" y="50800"/>
            <a:ext cx="64817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 Kể chuyện có thực về một ước mơ đẹp của em hoặc của bạn bè, người thân.</a:t>
            </a:r>
            <a:endParaRPr lang="vi-VN" altLang="en-US" sz="2800" b="1">
              <a:solidFill>
                <a:srgbClr val="0000FF"/>
              </a:solidFill>
              <a:latin typeface="Times New Roman" panose="02020603050405020304" pitchFamily="18" charset="0"/>
              <a:cs typeface="Times New Roman" panose="02020603050405020304" pitchFamily="18" charset="0"/>
            </a:endParaRPr>
          </a:p>
        </p:txBody>
      </p:sp>
      <p:sp>
        <p:nvSpPr>
          <p:cNvPr id="73" name="AutoShape 3">
            <a:extLst>
              <a:ext uri="{FF2B5EF4-FFF2-40B4-BE49-F238E27FC236}">
                <a16:creationId xmlns:a16="http://schemas.microsoft.com/office/drawing/2014/main" id="{656F1905-0A28-47E0-B6C1-54F8CE8B82FB}"/>
              </a:ext>
            </a:extLst>
          </p:cNvPr>
          <p:cNvSpPr>
            <a:spLocks noChangeArrowheads="1"/>
          </p:cNvSpPr>
          <p:nvPr/>
        </p:nvSpPr>
        <p:spPr bwMode="auto">
          <a:xfrm rot="19502282">
            <a:off x="9682163" y="150813"/>
            <a:ext cx="539750" cy="584200"/>
          </a:xfrm>
          <a:prstGeom prst="star5">
            <a:avLst/>
          </a:prstGeom>
          <a:solidFill>
            <a:srgbClr val="FFCC00"/>
          </a:solidFill>
          <a:ln w="12700">
            <a:solidFill>
              <a:srgbClr val="8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4" name="AutoShape 4">
            <a:extLst>
              <a:ext uri="{FF2B5EF4-FFF2-40B4-BE49-F238E27FC236}">
                <a16:creationId xmlns:a16="http://schemas.microsoft.com/office/drawing/2014/main" id="{C360E5E4-6B2C-4BE8-AF37-945465FC1006}"/>
              </a:ext>
            </a:extLst>
          </p:cNvPr>
          <p:cNvSpPr>
            <a:spLocks noChangeArrowheads="1"/>
          </p:cNvSpPr>
          <p:nvPr/>
        </p:nvSpPr>
        <p:spPr bwMode="auto">
          <a:xfrm rot="19942169">
            <a:off x="9544051" y="865189"/>
            <a:ext cx="663575" cy="492125"/>
          </a:xfrm>
          <a:prstGeom prst="star5">
            <a:avLst/>
          </a:prstGeom>
          <a:solidFill>
            <a:srgbClr val="3333CC"/>
          </a:solidFill>
          <a:ln w="12700">
            <a:solidFill>
              <a:srgbClr val="0000FF"/>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5" name="AutoShape 5">
            <a:extLst>
              <a:ext uri="{FF2B5EF4-FFF2-40B4-BE49-F238E27FC236}">
                <a16:creationId xmlns:a16="http://schemas.microsoft.com/office/drawing/2014/main" id="{777D152E-F14B-43E5-AFC9-0E56C4C416EF}"/>
              </a:ext>
            </a:extLst>
          </p:cNvPr>
          <p:cNvSpPr>
            <a:spLocks noChangeArrowheads="1"/>
          </p:cNvSpPr>
          <p:nvPr/>
        </p:nvSpPr>
        <p:spPr bwMode="auto">
          <a:xfrm rot="17972529">
            <a:off x="10067132" y="618332"/>
            <a:ext cx="669925" cy="582612"/>
          </a:xfrm>
          <a:prstGeom prst="star5">
            <a:avLst/>
          </a:prstGeom>
          <a:solidFill>
            <a:srgbClr val="FF0000"/>
          </a:solidFill>
          <a:ln w="12700">
            <a:solidFill>
              <a:srgbClr val="000000"/>
            </a:solidFill>
            <a:miter lim="800000"/>
            <a:headEnd/>
            <a:tailEnd/>
          </a:ln>
          <a:effectLst/>
        </p:spPr>
        <p:txBody>
          <a:bodyPr wrap="none" anchor="ctr"/>
          <a:lstStyle/>
          <a:p>
            <a:pPr eaLnBrk="1" hangingPunct="1">
              <a:defRPr/>
            </a:pPr>
            <a:endParaRPr lang="en-US" sz="1350">
              <a:solidFill>
                <a:srgbClr val="000000"/>
              </a:solidFill>
              <a:latin typeface="Arial" charset="0"/>
              <a:cs typeface="Arial" charset="0"/>
            </a:endParaRPr>
          </a:p>
        </p:txBody>
      </p:sp>
      <p:sp>
        <p:nvSpPr>
          <p:cNvPr id="76" name="Text Box 70">
            <a:extLst>
              <a:ext uri="{FF2B5EF4-FFF2-40B4-BE49-F238E27FC236}">
                <a16:creationId xmlns:a16="http://schemas.microsoft.com/office/drawing/2014/main" id="{2CB5FA8D-27BF-41BF-B2CF-8AFFB8BC9504}"/>
              </a:ext>
            </a:extLst>
          </p:cNvPr>
          <p:cNvSpPr txBox="1">
            <a:spLocks noChangeArrowheads="1"/>
          </p:cNvSpPr>
          <p:nvPr/>
        </p:nvSpPr>
        <p:spPr bwMode="auto">
          <a:xfrm>
            <a:off x="1643063" y="1673225"/>
            <a:ext cx="88709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7030A0"/>
                </a:solidFill>
                <a:latin typeface="Times New Roman" panose="02020603050405020304" pitchFamily="18" charset="0"/>
                <a:cs typeface="Times New Roman" panose="02020603050405020304" pitchFamily="18" charset="0"/>
              </a:rPr>
              <a:t>c) Em (hoặc bạn bè, người thân) có một ước mơ đẹp. Em (hoặc bạn bè, người thân) đã vượt qua nhiều khó khăn và đạt được ước mơ đó.</a:t>
            </a:r>
            <a:endParaRPr lang="vi-VN" altLang="en-US" sz="2800" b="1">
              <a:solidFill>
                <a:srgbClr val="7030A0"/>
              </a:solidFill>
              <a:latin typeface="Times New Roman" panose="02020603050405020304" pitchFamily="18" charset="0"/>
              <a:cs typeface="Times New Roman" panose="02020603050405020304" pitchFamily="18" charset="0"/>
            </a:endParaRPr>
          </a:p>
        </p:txBody>
      </p:sp>
      <p:sp>
        <p:nvSpPr>
          <p:cNvPr id="77" name="Text Box 70">
            <a:extLst>
              <a:ext uri="{FF2B5EF4-FFF2-40B4-BE49-F238E27FC236}">
                <a16:creationId xmlns:a16="http://schemas.microsoft.com/office/drawing/2014/main" id="{3692E94A-B125-4615-99D2-1376FF9F8FB6}"/>
              </a:ext>
            </a:extLst>
          </p:cNvPr>
          <p:cNvSpPr txBox="1">
            <a:spLocks noChangeArrowheads="1"/>
          </p:cNvSpPr>
          <p:nvPr/>
        </p:nvSpPr>
        <p:spPr bwMode="auto">
          <a:xfrm>
            <a:off x="1606550" y="3052763"/>
            <a:ext cx="88709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M:</a:t>
            </a:r>
            <a:r>
              <a:rPr lang="en-US" altLang="en-US" sz="2800" b="1">
                <a:solidFill>
                  <a:srgbClr val="CC3399"/>
                </a:solidFill>
                <a:latin typeface="Times New Roman" panose="02020603050405020304" pitchFamily="18" charset="0"/>
                <a:cs typeface="Times New Roman" panose="02020603050405020304" pitchFamily="18" charset="0"/>
              </a:rPr>
              <a:t> Em học môn Toán chưa tốt nhưng mong ước trở thành học sinh giỏi Toán. Đạt được điều này thật khó. Nhưng em đã cố gắng rất nhiều. Cuối năm học vừa qua, em đạt điểm tổng kết môn Toán rất cao và được chọn đi thi học sinh giỏi.</a:t>
            </a:r>
            <a:endParaRPr lang="vi-VN" altLang="en-US" sz="2800" b="1">
              <a:solidFill>
                <a:srgbClr val="CC33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5497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withEffect">
                                  <p:stCondLst>
                                    <p:cond delay="0"/>
                                  </p:stCondLst>
                                  <p:childTnLst>
                                    <p:set>
                                      <p:cBhvr rctx="PPT">
                                        <p:cTn id="28" dur="indefinite"/>
                                        <p:tgtEl>
                                          <p:spTgt spid="254979"/>
                                        </p:tgtEl>
                                        <p:attrNameLst>
                                          <p:attrName>style.opacity</p:attrName>
                                        </p:attrNameLst>
                                      </p:cBhvr>
                                      <p:to>
                                        <p:strVal val="0.25"/>
                                      </p:to>
                                    </p:set>
                                    <p:animEffect filter="image" prLst="opacity: 0.25">
                                      <p:cBhvr rctx="IE">
                                        <p:cTn id="29" dur="indefinite"/>
                                        <p:tgtEl>
                                          <p:spTgt spid="254979"/>
                                        </p:tgtEl>
                                      </p:cBhvr>
                                    </p:animEffect>
                                  </p:childTnLst>
                                </p:cTn>
                              </p:par>
                            </p:childTnLst>
                          </p:cTn>
                        </p:par>
                      </p:childTnLst>
                    </p:cTn>
                  </p:par>
                </p:childTnLst>
              </p:cTn>
              <p:nextCondLst>
                <p:cond evt="onClick" delay="0">
                  <p:tgtEl>
                    <p:spTgt spid="254979"/>
                  </p:tgtEl>
                </p:cond>
              </p:nextCondLst>
            </p:seq>
            <p:seq concurrent="1" nextAc="seek">
              <p:cTn id="30" restart="whenNotActive" fill="hold" evtFilter="cancelBubble" nodeType="interactiveSeq">
                <p:stCondLst>
                  <p:cond evt="onClick" delay="0">
                    <p:tgtEl>
                      <p:spTgt spid="25498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9" presetClass="emph" presetSubtype="0" nodeType="withEffect">
                                  <p:stCondLst>
                                    <p:cond delay="0"/>
                                  </p:stCondLst>
                                  <p:childTnLst>
                                    <p:set>
                                      <p:cBhvr rctx="PPT">
                                        <p:cTn id="34" dur="indefinite"/>
                                        <p:tgtEl>
                                          <p:spTgt spid="254980"/>
                                        </p:tgtEl>
                                        <p:attrNameLst>
                                          <p:attrName>style.opacity</p:attrName>
                                        </p:attrNameLst>
                                      </p:cBhvr>
                                      <p:to>
                                        <p:strVal val="0.25"/>
                                      </p:to>
                                    </p:set>
                                    <p:animEffect filter="image" prLst="opacity: 0.25">
                                      <p:cBhvr rctx="IE">
                                        <p:cTn id="35" dur="indefinite"/>
                                        <p:tgtEl>
                                          <p:spTgt spid="254980"/>
                                        </p:tgtEl>
                                      </p:cBhvr>
                                    </p:animEffect>
                                  </p:childTnLst>
                                </p:cTn>
                              </p:par>
                            </p:childTnLst>
                          </p:cTn>
                        </p:par>
                      </p:childTnLst>
                    </p:cTn>
                  </p:par>
                </p:childTnLst>
              </p:cTn>
              <p:nextCondLst>
                <p:cond evt="onClick" delay="0">
                  <p:tgtEl>
                    <p:spTgt spid="254980"/>
                  </p:tgtEl>
                </p:cond>
              </p:nextCondLst>
            </p:seq>
            <p:seq concurrent="1" nextAc="seek">
              <p:cTn id="36" restart="whenNotActive" fill="hold" evtFilter="cancelBubble" nodeType="interactiveSeq">
                <p:stCondLst>
                  <p:cond evt="onClick" delay="0">
                    <p:tgtEl>
                      <p:spTgt spid="25498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9" presetClass="emph" presetSubtype="0" nodeType="withEffect">
                                  <p:stCondLst>
                                    <p:cond delay="0"/>
                                  </p:stCondLst>
                                  <p:childTnLst>
                                    <p:set>
                                      <p:cBhvr rctx="PPT">
                                        <p:cTn id="40" dur="indefinite"/>
                                        <p:tgtEl>
                                          <p:spTgt spid="254981"/>
                                        </p:tgtEl>
                                        <p:attrNameLst>
                                          <p:attrName>style.opacity</p:attrName>
                                        </p:attrNameLst>
                                      </p:cBhvr>
                                      <p:to>
                                        <p:strVal val="0.25"/>
                                      </p:to>
                                    </p:set>
                                    <p:animEffect filter="image" prLst="opacity: 0.25">
                                      <p:cBhvr rctx="IE">
                                        <p:cTn id="41" dur="indefinite"/>
                                        <p:tgtEl>
                                          <p:spTgt spid="254981"/>
                                        </p:tgtEl>
                                      </p:cBhvr>
                                    </p:animEffect>
                                  </p:childTnLst>
                                </p:cTn>
                              </p:par>
                            </p:childTnLst>
                          </p:cTn>
                        </p:par>
                      </p:childTnLst>
                    </p:cTn>
                  </p:par>
                </p:childTnLst>
              </p:cTn>
              <p:nextCondLst>
                <p:cond evt="onClick" delay="0">
                  <p:tgtEl>
                    <p:spTgt spid="254981"/>
                  </p:tgtEl>
                </p:cond>
              </p:nextCondLst>
            </p:seq>
            <p:seq concurrent="1" nextAc="seek">
              <p:cTn id="42" restart="whenNotActive" fill="hold" evtFilter="cancelBubble" nodeType="interactiveSeq">
                <p:stCondLst>
                  <p:cond evt="onClick" delay="0">
                    <p:tgtEl>
                      <p:spTgt spid="7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mph" presetSubtype="0" nodeType="withEffect">
                                  <p:stCondLst>
                                    <p:cond delay="0"/>
                                  </p:stCondLst>
                                  <p:childTnLst>
                                    <p:set>
                                      <p:cBhvr rctx="PPT">
                                        <p:cTn id="46" dur="indefinite"/>
                                        <p:tgtEl>
                                          <p:spTgt spid="73"/>
                                        </p:tgtEl>
                                        <p:attrNameLst>
                                          <p:attrName>style.opacity</p:attrName>
                                        </p:attrNameLst>
                                      </p:cBhvr>
                                      <p:to>
                                        <p:strVal val="0.25"/>
                                      </p:to>
                                    </p:set>
                                    <p:animEffect filter="image" prLst="opacity: 0.25">
                                      <p:cBhvr rctx="IE">
                                        <p:cTn id="47" dur="indefinite"/>
                                        <p:tgtEl>
                                          <p:spTgt spid="73"/>
                                        </p:tgtEl>
                                      </p:cBhvr>
                                    </p:animEffect>
                                  </p:childTnLst>
                                </p:cTn>
                              </p:par>
                            </p:childTnLst>
                          </p:cTn>
                        </p:par>
                      </p:childTnLst>
                    </p:cTn>
                  </p:par>
                </p:childTnLst>
              </p:cTn>
              <p:nextCondLst>
                <p:cond evt="onClick" delay="0">
                  <p:tgtEl>
                    <p:spTgt spid="7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mph" presetSubtype="0" nodeType="withEffect">
                                  <p:stCondLst>
                                    <p:cond delay="0"/>
                                  </p:stCondLst>
                                  <p:childTnLst>
                                    <p:set>
                                      <p:cBhvr rctx="PPT">
                                        <p:cTn id="52" dur="indefinite"/>
                                        <p:tgtEl>
                                          <p:spTgt spid="74"/>
                                        </p:tgtEl>
                                        <p:attrNameLst>
                                          <p:attrName>style.opacity</p:attrName>
                                        </p:attrNameLst>
                                      </p:cBhvr>
                                      <p:to>
                                        <p:strVal val="0.25"/>
                                      </p:to>
                                    </p:set>
                                    <p:animEffect filter="image" prLst="opacity: 0.25">
                                      <p:cBhvr rctx="IE">
                                        <p:cTn id="53" dur="indefinite"/>
                                        <p:tgtEl>
                                          <p:spTgt spid="74"/>
                                        </p:tgtEl>
                                      </p:cBhvr>
                                    </p:animEffec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7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mph" presetSubtype="0" nodeType="withEffect">
                                  <p:stCondLst>
                                    <p:cond delay="0"/>
                                  </p:stCondLst>
                                  <p:childTnLst>
                                    <p:set>
                                      <p:cBhvr rctx="PPT">
                                        <p:cTn id="58" dur="indefinite"/>
                                        <p:tgtEl>
                                          <p:spTgt spid="75"/>
                                        </p:tgtEl>
                                        <p:attrNameLst>
                                          <p:attrName>style.opacity</p:attrName>
                                        </p:attrNameLst>
                                      </p:cBhvr>
                                      <p:to>
                                        <p:strVal val="0.25"/>
                                      </p:to>
                                    </p:set>
                                    <p:animEffect filter="image" prLst="opacity: 0.25">
                                      <p:cBhvr rctx="IE">
                                        <p:cTn id="59" dur="indefinite"/>
                                        <p:tgtEl>
                                          <p:spTgt spid="75"/>
                                        </p:tgtEl>
                                      </p:cBhvr>
                                    </p:animEffect>
                                  </p:childTnLst>
                                </p:cTn>
                              </p:par>
                            </p:childTnLst>
                          </p:cTn>
                        </p:par>
                      </p:childTnLst>
                    </p:cTn>
                  </p:par>
                </p:childTnLst>
              </p:cTn>
              <p:nextCondLst>
                <p:cond evt="onClick" delay="0">
                  <p:tgtEl>
                    <p:spTgt spid="75"/>
                  </p:tgtEl>
                </p:cond>
              </p:nextCondLst>
            </p:seq>
          </p:childTnLst>
        </p:cTn>
      </p:par>
    </p:tnLst>
    <p:bldLst>
      <p:bldP spid="70" grpId="0"/>
      <p:bldP spid="76"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D:\Backup\hinh nen moi\Lecture_33.jpg">
            <a:extLst>
              <a:ext uri="{FF2B5EF4-FFF2-40B4-BE49-F238E27FC236}">
                <a16:creationId xmlns:a16="http://schemas.microsoft.com/office/drawing/2014/main" id="{DC583164-4927-4619-8B32-A1B1360AC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30163"/>
            <a:ext cx="914400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81FD08A-D225-4573-B98D-2408FF722DF6}"/>
              </a:ext>
            </a:extLst>
          </p:cNvPr>
          <p:cNvSpPr txBox="1">
            <a:spLocks/>
          </p:cNvSpPr>
          <p:nvPr/>
        </p:nvSpPr>
        <p:spPr>
          <a:xfrm>
            <a:off x="3810000" y="-14288"/>
            <a:ext cx="4629150" cy="1314451"/>
          </a:xfrm>
          <a:prstGeom prst="rect">
            <a:avLst/>
          </a:prstGeom>
        </p:spPr>
        <p:txBody>
          <a:bodyPr/>
          <a:lstStyle/>
          <a:p>
            <a:pPr marL="257175" indent="-257175" algn="ctr">
              <a:spcBef>
                <a:spcPct val="20000"/>
              </a:spcBef>
              <a:defRPr/>
            </a:pPr>
            <a:endParaRPr lang="en-US" sz="6000" b="1" kern="0" dirty="0">
              <a:solidFill>
                <a:srgbClr val="FF0000"/>
              </a:solidFill>
              <a:latin typeface="Times New Roman" panose="02020603050405020304" pitchFamily="18" charset="0"/>
            </a:endParaRPr>
          </a:p>
          <a:p>
            <a:pPr marL="257175" indent="-257175" algn="ctr">
              <a:spcBef>
                <a:spcPct val="20000"/>
              </a:spcBef>
              <a:defRPr/>
            </a:pPr>
            <a:r>
              <a:rPr lang="en-US" sz="6000" b="1" kern="0" dirty="0">
                <a:solidFill>
                  <a:srgbClr val="FF0000"/>
                </a:solidFill>
                <a:latin typeface="Times New Roman" panose="02020603050405020304" pitchFamily="18" charset="0"/>
              </a:rPr>
              <a:t>DẶN DÒ:</a:t>
            </a:r>
          </a:p>
          <a:p>
            <a:pPr marL="257175" indent="-257175" algn="ctr">
              <a:spcBef>
                <a:spcPct val="20000"/>
              </a:spcBef>
              <a:defRPr/>
            </a:pPr>
            <a:endParaRPr lang="en-US" sz="6000" b="1" kern="0" dirty="0">
              <a:solidFill>
                <a:srgbClr val="FF0000"/>
              </a:solidFill>
              <a:latin typeface="Times New Roman" panose="02020603050405020304" pitchFamily="18" charset="0"/>
            </a:endParaRPr>
          </a:p>
          <a:p>
            <a:pPr marL="257175" indent="-257175" algn="ctr">
              <a:spcBef>
                <a:spcPct val="20000"/>
              </a:spcBef>
              <a:defRPr/>
            </a:pPr>
            <a:endParaRPr lang="en-US" sz="6000" b="1" kern="0" dirty="0">
              <a:solidFill>
                <a:srgbClr val="FF0000"/>
              </a:solidFill>
              <a:latin typeface="Times New Roman" panose="02020603050405020304" pitchFamily="18" charset="0"/>
            </a:endParaRPr>
          </a:p>
        </p:txBody>
      </p:sp>
      <p:sp>
        <p:nvSpPr>
          <p:cNvPr id="82948" name="Rectangle 6">
            <a:extLst>
              <a:ext uri="{FF2B5EF4-FFF2-40B4-BE49-F238E27FC236}">
                <a16:creationId xmlns:a16="http://schemas.microsoft.com/office/drawing/2014/main" id="{7626E585-32DD-4844-83CF-58AE93B4D40E}"/>
              </a:ext>
            </a:extLst>
          </p:cNvPr>
          <p:cNvSpPr>
            <a:spLocks noChangeArrowheads="1"/>
          </p:cNvSpPr>
          <p:nvPr/>
        </p:nvSpPr>
        <p:spPr bwMode="auto">
          <a:xfrm>
            <a:off x="2878138" y="2011364"/>
            <a:ext cx="62801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AutoNum type="arabicPeriod"/>
            </a:pPr>
            <a:r>
              <a:rPr lang="en-US" altLang="en-US" sz="2800" b="1">
                <a:solidFill>
                  <a:srgbClr val="0000CC"/>
                </a:solidFill>
                <a:latin typeface="Times New Roman" panose="02020603050405020304" pitchFamily="18" charset="0"/>
                <a:cs typeface="Times New Roman" panose="02020603050405020304" pitchFamily="18" charset="0"/>
              </a:rPr>
              <a:t>Tập kể lại nội dung câu chuyện “Lời ước dưới trăng”.</a:t>
            </a:r>
          </a:p>
          <a:p>
            <a:pPr algn="just" eaLnBrk="1" hangingPunct="1">
              <a:spcBef>
                <a:spcPct val="0"/>
              </a:spcBef>
              <a:buFontTx/>
              <a:buAutoNum type="arabicPeriod"/>
            </a:pPr>
            <a:r>
              <a:rPr lang="en-US" altLang="en-US" sz="2800" b="1">
                <a:solidFill>
                  <a:srgbClr val="0000CC"/>
                </a:solidFill>
                <a:latin typeface="Times New Roman" panose="02020603050405020304" pitchFamily="18" charset="0"/>
                <a:cs typeface="Times New Roman" panose="02020603050405020304" pitchFamily="18" charset="0"/>
              </a:rPr>
              <a:t>Nêu ý nghĩa câu chuyện</a:t>
            </a:r>
          </a:p>
          <a:p>
            <a:pPr algn="just" eaLnBrk="1" hangingPunct="1">
              <a:spcBef>
                <a:spcPct val="0"/>
              </a:spcBef>
              <a:buFontTx/>
              <a:buAutoNum type="arabicPeriod"/>
            </a:pPr>
            <a:r>
              <a:rPr lang="en-US" altLang="en-US" sz="2800" b="1">
                <a:solidFill>
                  <a:srgbClr val="0000CC"/>
                </a:solidFill>
                <a:latin typeface="Times New Roman" panose="02020603050405020304" pitchFamily="18" charset="0"/>
                <a:cs typeface="Times New Roman" panose="02020603050405020304" pitchFamily="18" charset="0"/>
              </a:rPr>
              <a:t>Kể chuyện đã nghe, đã đọc về những ước mơ đẹp hoặc những ước mơ viển vông, phi lí.</a:t>
            </a:r>
          </a:p>
          <a:p>
            <a:pPr algn="just" eaLnBrk="1" hangingPunct="1">
              <a:spcBef>
                <a:spcPct val="0"/>
              </a:spcBef>
              <a:buFontTx/>
              <a:buAutoNum type="arabicPeriod"/>
            </a:pPr>
            <a:r>
              <a:rPr lang="en-US" altLang="en-US" sz="2800" b="1">
                <a:solidFill>
                  <a:srgbClr val="0000CC"/>
                </a:solidFill>
                <a:latin typeface="Times New Roman" panose="02020603050405020304" pitchFamily="18" charset="0"/>
                <a:cs typeface="Times New Roman" panose="02020603050405020304" pitchFamily="18" charset="0"/>
              </a:rPr>
              <a:t>Kể chuyện về một ước mơ đẹp của em hoặc của bạn bè, người thân</a:t>
            </a:r>
          </a:p>
          <a:p>
            <a:pPr algn="just" eaLnBrk="1" hangingPunct="1">
              <a:spcBef>
                <a:spcPct val="0"/>
              </a:spcBef>
              <a:buFontTx/>
              <a:buAutoNum type="arabicPeriod"/>
            </a:pPr>
            <a:endParaRPr lang="en-US" altLang="en-US" sz="28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8817" y="4135821"/>
            <a:ext cx="6858000" cy="116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3788" y="1495461"/>
            <a:ext cx="12192000" cy="2677656"/>
          </a:xfrm>
          <a:prstGeom prst="rect">
            <a:avLst/>
          </a:prstGeom>
          <a:noFill/>
        </p:spPr>
        <p:txBody>
          <a:bodyPr wrap="square">
            <a:spAutoFit/>
          </a:bodyPr>
          <a:lstStyle/>
          <a:p>
            <a:pPr algn="ctr" eaLnBrk="0" fontAlgn="base" hangingPunct="0">
              <a:spcBef>
                <a:spcPct val="0"/>
              </a:spcBef>
              <a:spcAft>
                <a:spcPct val="0"/>
              </a:spcAft>
              <a:defRPr/>
            </a:pPr>
            <a:r>
              <a:rPr lang="en-US" sz="4400" b="1">
                <a:solidFill>
                  <a:srgbClr val="FF0000"/>
                </a:solidFill>
                <a:effectLst>
                  <a:outerShdw blurRad="38100" dist="38100" dir="2700000" algn="tl">
                    <a:srgbClr val="000000">
                      <a:alpha val="43137"/>
                    </a:srgbClr>
                  </a:outerShdw>
                </a:effectLst>
                <a:latin typeface="Courier New" pitchFamily="49" charset="0"/>
                <a:cs typeface="Courier New" pitchFamily="49" charset="0"/>
              </a:rPr>
              <a:t>CÔ CHÚC CÁC EM</a:t>
            </a:r>
            <a:endParaRPr lang="en-US" sz="4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p>
            <a:pPr algn="ctr" eaLnBrk="0" fontAlgn="base" hangingPunct="0">
              <a:spcBef>
                <a:spcPct val="0"/>
              </a:spcBef>
              <a:spcAft>
                <a:spcPct val="0"/>
              </a:spcAft>
              <a:defRPr/>
            </a:pPr>
            <a:r>
              <a:rPr lang="en-US" sz="4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 SỨC KHỎE</a:t>
            </a:r>
            <a:r>
              <a:rPr lang="en-US" sz="4400" b="1">
                <a:solidFill>
                  <a:srgbClr val="FF0000"/>
                </a:solidFill>
                <a:effectLst>
                  <a:outerShdw blurRad="38100" dist="38100" dir="2700000" algn="tl">
                    <a:srgbClr val="000000">
                      <a:alpha val="43137"/>
                    </a:srgbClr>
                  </a:outerShdw>
                </a:effectLst>
                <a:latin typeface="Courier New" pitchFamily="49" charset="0"/>
                <a:cs typeface="Courier New" pitchFamily="49" charset="0"/>
              </a:rPr>
              <a:t>, CHĂM NGOAN, HỌC GIỎI!!!</a:t>
            </a:r>
            <a:endParaRPr lang="en-US" sz="4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p>
            <a:pPr algn="ctr" eaLnBrk="0" fontAlgn="base" hangingPunct="0">
              <a:spcBef>
                <a:spcPct val="0"/>
              </a:spcBef>
              <a:spcAft>
                <a:spcPct val="0"/>
              </a:spcAft>
              <a:defRPr/>
            </a:pPr>
            <a:endParaRPr lang="en-US" sz="4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p>
            <a:pPr algn="ctr" eaLnBrk="0" fontAlgn="base" hangingPunct="0">
              <a:spcBef>
                <a:spcPct val="0"/>
              </a:spcBef>
              <a:spcAft>
                <a:spcPct val="0"/>
              </a:spcAft>
              <a:defRPr/>
            </a:pPr>
            <a:endParaRPr lang="en-US" sz="3600" b="1" dirty="0">
              <a:solidFill>
                <a:srgbClr val="FF0000"/>
              </a:solidFill>
              <a:latin typeface="Courier New" pitchFamily="49" charset="0"/>
              <a:cs typeface="Courier New" pitchFamily="49" charset="0"/>
            </a:endParaRPr>
          </a:p>
        </p:txBody>
      </p:sp>
      <p:pic>
        <p:nvPicPr>
          <p:cNvPr id="3" name="Dieuemmuon-NguyenHienAnh_7vf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9483" y="3526221"/>
            <a:ext cx="609600" cy="609600"/>
          </a:xfrm>
          <a:prstGeom prst="rect">
            <a:avLst/>
          </a:prstGeom>
        </p:spPr>
      </p:pic>
    </p:spTree>
    <p:extLst>
      <p:ext uri="{BB962C8B-B14F-4D97-AF65-F5344CB8AC3E}">
        <p14:creationId xmlns:p14="http://schemas.microsoft.com/office/powerpoint/2010/main" val="28874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Title 3"/>
          <p:cNvSpPr>
            <a:spLocks noGrp="1"/>
          </p:cNvSpPr>
          <p:nvPr>
            <p:ph type="ctrTitle" idx="4294967295"/>
          </p:nvPr>
        </p:nvSpPr>
        <p:spPr>
          <a:xfrm>
            <a:off x="510448" y="1681886"/>
            <a:ext cx="7169151" cy="1470025"/>
          </a:xfrm>
        </p:spPr>
        <p:txBody>
          <a:bodyPr/>
          <a:lstStyle/>
          <a:p>
            <a:pPr eaLnBrk="1" hangingPunct="1"/>
            <a:r>
              <a:rPr lang="en-US" sz="3600" b="1" dirty="0" err="1">
                <a:solidFill>
                  <a:srgbClr val="FFFF00"/>
                </a:solidFill>
              </a:rPr>
              <a:t>Kể</a:t>
            </a:r>
            <a:r>
              <a:rPr lang="en-US" sz="3600" b="1" dirty="0">
                <a:solidFill>
                  <a:srgbClr val="FFFF00"/>
                </a:solidFill>
              </a:rPr>
              <a:t> </a:t>
            </a:r>
            <a:r>
              <a:rPr lang="en-US" sz="3600" b="1" dirty="0" err="1">
                <a:solidFill>
                  <a:srgbClr val="FFFF00"/>
                </a:solidFill>
              </a:rPr>
              <a:t>chuyện</a:t>
            </a:r>
            <a:br>
              <a:rPr lang="en-US" sz="3600" b="1" dirty="0">
                <a:solidFill>
                  <a:srgbClr val="FFFF00"/>
                </a:solidFill>
              </a:rPr>
            </a:br>
            <a:br>
              <a:rPr lang="en-US" sz="3600" b="1" dirty="0">
                <a:solidFill>
                  <a:srgbClr val="FFFF00"/>
                </a:solidFill>
              </a:rPr>
            </a:br>
            <a:r>
              <a:rPr lang="en-US" sz="4800" b="1" dirty="0">
                <a:solidFill>
                  <a:srgbClr val="FFFF00"/>
                </a:solidFill>
              </a:rPr>
              <a:t>LỜI ƯỚC DƯỚI TRĂNG</a:t>
            </a:r>
            <a:endParaRPr lang="vi-VN" sz="4000" b="1" dirty="0">
              <a:solidFill>
                <a:srgbClr val="FFFF00"/>
              </a:solidFill>
            </a:endParaRPr>
          </a:p>
        </p:txBody>
      </p:sp>
      <p:pic>
        <p:nvPicPr>
          <p:cNvPr id="3" name="AGirlFromWonderland-V.A-27425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4353" y="5623031"/>
            <a:ext cx="609600" cy="609600"/>
          </a:xfrm>
          <a:prstGeom prst="rect">
            <a:avLst/>
          </a:prstGeom>
        </p:spPr>
      </p:pic>
    </p:spTree>
    <p:extLst>
      <p:ext uri="{BB962C8B-B14F-4D97-AF65-F5344CB8AC3E}">
        <p14:creationId xmlns:p14="http://schemas.microsoft.com/office/powerpoint/2010/main" val="8248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2522" y="304200"/>
            <a:ext cx="12059478" cy="60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flipH="1">
            <a:off x="4240922" y="6069700"/>
            <a:ext cx="283772" cy="283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7254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14539"/>
            <a:ext cx="11647384" cy="1200329"/>
          </a:xfrm>
          <a:prstGeom prst="rect">
            <a:avLst/>
          </a:prstGeom>
          <a:noFill/>
        </p:spPr>
        <p:txBody>
          <a:bodyPr wrap="square" rtlCol="0">
            <a:spAutoFit/>
          </a:bodyPr>
          <a:lstStyle/>
          <a:p>
            <a:pPr marL="514350" indent="-514350">
              <a:buAutoNum type="arabicPeriod"/>
            </a:pPr>
            <a:r>
              <a:rPr lang="en-US" sz="3600" b="1" dirty="0" err="1">
                <a:solidFill>
                  <a:srgbClr val="C00000"/>
                </a:solidFill>
              </a:rPr>
              <a:t>Dựa</a:t>
            </a:r>
            <a:r>
              <a:rPr lang="en-US" sz="3600" b="1" dirty="0">
                <a:solidFill>
                  <a:srgbClr val="C00000"/>
                </a:solidFill>
              </a:rPr>
              <a:t> </a:t>
            </a:r>
            <a:r>
              <a:rPr lang="en-US" sz="3600" b="1" dirty="0" err="1">
                <a:solidFill>
                  <a:srgbClr val="C00000"/>
                </a:solidFill>
              </a:rPr>
              <a:t>vào</a:t>
            </a:r>
            <a:r>
              <a:rPr lang="en-US" sz="3600" b="1" dirty="0">
                <a:solidFill>
                  <a:srgbClr val="C00000"/>
                </a:solidFill>
              </a:rPr>
              <a:t> </a:t>
            </a:r>
            <a:r>
              <a:rPr lang="en-US" sz="3600" b="1" dirty="0" err="1">
                <a:solidFill>
                  <a:srgbClr val="C00000"/>
                </a:solidFill>
              </a:rPr>
              <a:t>lời</a:t>
            </a:r>
            <a:r>
              <a:rPr lang="en-US" sz="3600" b="1" dirty="0">
                <a:solidFill>
                  <a:srgbClr val="C00000"/>
                </a:solidFill>
              </a:rPr>
              <a:t> </a:t>
            </a:r>
            <a:r>
              <a:rPr lang="en-US" sz="3600" b="1" dirty="0" err="1">
                <a:solidFill>
                  <a:srgbClr val="C00000"/>
                </a:solidFill>
              </a:rPr>
              <a:t>kể</a:t>
            </a:r>
            <a:r>
              <a:rPr lang="en-US" sz="3600" b="1" dirty="0">
                <a:solidFill>
                  <a:srgbClr val="C00000"/>
                </a:solidFill>
              </a:rPr>
              <a:t> </a:t>
            </a:r>
            <a:r>
              <a:rPr lang="en-US" sz="3600" b="1" dirty="0" err="1">
                <a:solidFill>
                  <a:srgbClr val="C00000"/>
                </a:solidFill>
              </a:rPr>
              <a:t>của</a:t>
            </a:r>
            <a:r>
              <a:rPr lang="en-US" sz="3600" b="1" dirty="0">
                <a:solidFill>
                  <a:srgbClr val="C00000"/>
                </a:solidFill>
              </a:rPr>
              <a:t> </a:t>
            </a:r>
            <a:r>
              <a:rPr lang="en-US" sz="3600" b="1" dirty="0" err="1">
                <a:solidFill>
                  <a:srgbClr val="C00000"/>
                </a:solidFill>
              </a:rPr>
              <a:t>cô</a:t>
            </a:r>
            <a:r>
              <a:rPr lang="en-US" sz="3600" b="1" dirty="0">
                <a:solidFill>
                  <a:srgbClr val="C00000"/>
                </a:solidFill>
              </a:rPr>
              <a:t> </a:t>
            </a:r>
            <a:r>
              <a:rPr lang="en-US" sz="3600" b="1" dirty="0" err="1">
                <a:solidFill>
                  <a:srgbClr val="C00000"/>
                </a:solidFill>
              </a:rPr>
              <a:t>giáo</a:t>
            </a:r>
            <a:r>
              <a:rPr lang="en-US" sz="3600" b="1" dirty="0">
                <a:solidFill>
                  <a:srgbClr val="C00000"/>
                </a:solidFill>
              </a:rPr>
              <a:t> (</a:t>
            </a:r>
            <a:r>
              <a:rPr lang="en-US" sz="3600" b="1" dirty="0" err="1">
                <a:solidFill>
                  <a:srgbClr val="C00000"/>
                </a:solidFill>
              </a:rPr>
              <a:t>thầy</a:t>
            </a:r>
            <a:r>
              <a:rPr lang="en-US" sz="3600" b="1" dirty="0">
                <a:solidFill>
                  <a:srgbClr val="C00000"/>
                </a:solidFill>
              </a:rPr>
              <a:t> </a:t>
            </a:r>
            <a:r>
              <a:rPr lang="en-US" sz="3600" b="1" dirty="0" err="1">
                <a:solidFill>
                  <a:srgbClr val="C00000"/>
                </a:solidFill>
              </a:rPr>
              <a:t>giáo</a:t>
            </a:r>
            <a:r>
              <a:rPr lang="en-US" sz="3600" b="1" dirty="0">
                <a:solidFill>
                  <a:srgbClr val="C00000"/>
                </a:solidFill>
              </a:rPr>
              <a:t>) </a:t>
            </a:r>
            <a:r>
              <a:rPr lang="en-US" sz="3600" b="1" dirty="0" err="1">
                <a:solidFill>
                  <a:srgbClr val="C00000"/>
                </a:solidFill>
              </a:rPr>
              <a:t>và</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tranh</a:t>
            </a:r>
            <a:r>
              <a:rPr lang="en-US" sz="3600" b="1" dirty="0">
                <a:solidFill>
                  <a:srgbClr val="C00000"/>
                </a:solidFill>
              </a:rPr>
              <a:t> </a:t>
            </a:r>
            <a:r>
              <a:rPr lang="en-US" sz="3600" b="1" dirty="0" err="1">
                <a:solidFill>
                  <a:srgbClr val="C00000"/>
                </a:solidFill>
              </a:rPr>
              <a:t>vẽ</a:t>
            </a:r>
            <a:r>
              <a:rPr lang="en-US" sz="3600" b="1">
                <a:solidFill>
                  <a:srgbClr val="C00000"/>
                </a:solidFill>
              </a:rPr>
              <a:t>. Kể </a:t>
            </a:r>
            <a:r>
              <a:rPr lang="en-US" sz="3600" b="1" dirty="0" err="1">
                <a:solidFill>
                  <a:srgbClr val="C00000"/>
                </a:solidFill>
              </a:rPr>
              <a:t>lại</a:t>
            </a:r>
            <a:r>
              <a:rPr lang="en-US" sz="3600" b="1" dirty="0">
                <a:solidFill>
                  <a:srgbClr val="C00000"/>
                </a:solidFill>
              </a:rPr>
              <a:t> </a:t>
            </a:r>
            <a:r>
              <a:rPr lang="en-US" sz="3600" b="1" dirty="0" err="1">
                <a:solidFill>
                  <a:srgbClr val="C00000"/>
                </a:solidFill>
              </a:rPr>
              <a:t>từng</a:t>
            </a:r>
            <a:r>
              <a:rPr lang="en-US" sz="3600" b="1" dirty="0">
                <a:solidFill>
                  <a:srgbClr val="C00000"/>
                </a:solidFill>
              </a:rPr>
              <a:t> </a:t>
            </a:r>
            <a:r>
              <a:rPr lang="en-US" sz="3600" b="1" dirty="0" err="1">
                <a:solidFill>
                  <a:srgbClr val="C00000"/>
                </a:solidFill>
              </a:rPr>
              <a:t>đoạn</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chuyện</a:t>
            </a:r>
            <a:r>
              <a:rPr lang="en-US" sz="3600" b="1" dirty="0">
                <a:solidFill>
                  <a:srgbClr val="C00000"/>
                </a:solidFill>
              </a:rPr>
              <a:t>:</a:t>
            </a:r>
            <a:endParaRPr lang="vi-VN" sz="3600" b="1" dirty="0">
              <a:solidFill>
                <a:srgbClr val="C00000"/>
              </a:solidFill>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490130"/>
            <a:ext cx="12192000" cy="525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02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 y="0"/>
            <a:ext cx="6415791" cy="580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71819" y="1220692"/>
            <a:ext cx="5720207" cy="1508105"/>
          </a:xfrm>
          <a:prstGeom prst="rect">
            <a:avLst/>
          </a:prstGeom>
        </p:spPr>
        <p:txBody>
          <a:bodyPr wrap="square">
            <a:spAutoFit/>
          </a:bodyPr>
          <a:lstStyle/>
          <a:p>
            <a:r>
              <a:rPr lang="vi-VN" sz="2800" dirty="0">
                <a:solidFill>
                  <a:srgbClr val="7030A0"/>
                </a:solidFill>
              </a:rPr>
              <a:t>- </a:t>
            </a:r>
            <a:r>
              <a:rPr lang="vi-VN" sz="3600" dirty="0">
                <a:solidFill>
                  <a:srgbClr val="7030A0"/>
                </a:solidFill>
              </a:rPr>
              <a:t>Quê ngoại tác giả có phong tục gì?</a:t>
            </a:r>
          </a:p>
          <a:p>
            <a:endParaRPr lang="vi-VN" sz="2000" b="1" dirty="0">
              <a:solidFill>
                <a:srgbClr val="7030A0"/>
              </a:solidFill>
            </a:endParaRPr>
          </a:p>
        </p:txBody>
      </p:sp>
      <p:sp>
        <p:nvSpPr>
          <p:cNvPr id="6" name="TextBox 3"/>
          <p:cNvSpPr txBox="1">
            <a:spLocks noChangeArrowheads="1"/>
          </p:cNvSpPr>
          <p:nvPr/>
        </p:nvSpPr>
        <p:spPr bwMode="auto">
          <a:xfrm>
            <a:off x="-27597" y="5769468"/>
            <a:ext cx="122195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i="1" dirty="0" err="1"/>
              <a:t>Đêm</a:t>
            </a:r>
            <a:r>
              <a:rPr lang="en-US" sz="3600" i="1" dirty="0"/>
              <a:t> </a:t>
            </a:r>
            <a:r>
              <a:rPr lang="en-US" sz="3600" i="1" dirty="0" err="1"/>
              <a:t>rằm</a:t>
            </a:r>
            <a:r>
              <a:rPr lang="en-US" sz="3600" i="1" dirty="0"/>
              <a:t> </a:t>
            </a:r>
            <a:r>
              <a:rPr lang="en-US" sz="3600" i="1" dirty="0" err="1"/>
              <a:t>tháng</a:t>
            </a:r>
            <a:r>
              <a:rPr lang="en-US" sz="3600" i="1" dirty="0"/>
              <a:t> </a:t>
            </a:r>
            <a:r>
              <a:rPr lang="en-US" sz="3600" i="1" dirty="0" err="1"/>
              <a:t>Giêng</a:t>
            </a:r>
            <a:r>
              <a:rPr lang="en-US" sz="3600" i="1" dirty="0"/>
              <a:t>, </a:t>
            </a:r>
            <a:r>
              <a:rPr lang="en-US" sz="3600" i="1" dirty="0" err="1"/>
              <a:t>các</a:t>
            </a:r>
            <a:r>
              <a:rPr lang="en-US" sz="3600" i="1" dirty="0"/>
              <a:t> </a:t>
            </a:r>
            <a:r>
              <a:rPr lang="en-US" sz="3600" i="1" dirty="0" err="1"/>
              <a:t>cô</a:t>
            </a:r>
            <a:r>
              <a:rPr lang="en-US" sz="3600" i="1" dirty="0"/>
              <a:t> </a:t>
            </a:r>
            <a:r>
              <a:rPr lang="en-US" sz="3600" i="1" dirty="0" err="1"/>
              <a:t>gái</a:t>
            </a:r>
            <a:r>
              <a:rPr lang="en-US" sz="3600" i="1" dirty="0"/>
              <a:t> </a:t>
            </a:r>
            <a:r>
              <a:rPr lang="en-US" sz="3600" i="1" dirty="0" err="1"/>
              <a:t>tròn</a:t>
            </a:r>
            <a:r>
              <a:rPr lang="en-US" sz="3600" i="1" dirty="0"/>
              <a:t> 15 </a:t>
            </a:r>
            <a:r>
              <a:rPr lang="en-US" sz="3600" i="1" dirty="0" err="1"/>
              <a:t>tuổi</a:t>
            </a:r>
            <a:r>
              <a:rPr lang="en-US" sz="3600" i="1" dirty="0"/>
              <a:t> </a:t>
            </a:r>
            <a:r>
              <a:rPr lang="en-US" sz="3600" i="1" dirty="0" err="1"/>
              <a:t>đến</a:t>
            </a:r>
            <a:r>
              <a:rPr lang="en-US" sz="3600" i="1" dirty="0"/>
              <a:t> </a:t>
            </a:r>
            <a:r>
              <a:rPr lang="en-US" sz="3600" i="1" dirty="0" err="1"/>
              <a:t>bên</a:t>
            </a:r>
            <a:r>
              <a:rPr lang="en-US" sz="3600" i="1" dirty="0"/>
              <a:t> </a:t>
            </a:r>
            <a:r>
              <a:rPr lang="en-US" sz="3600" i="1" dirty="0" err="1"/>
              <a:t>hồ</a:t>
            </a:r>
            <a:r>
              <a:rPr lang="en-US" sz="3600" i="1" dirty="0"/>
              <a:t> </a:t>
            </a:r>
            <a:r>
              <a:rPr lang="en-US" sz="3600" i="1" dirty="0" err="1"/>
              <a:t>cầu</a:t>
            </a:r>
            <a:r>
              <a:rPr lang="en-US" sz="3600" i="1" dirty="0"/>
              <a:t> </a:t>
            </a:r>
            <a:r>
              <a:rPr lang="en-US" sz="3600" i="1" dirty="0" err="1"/>
              <a:t>phúc</a:t>
            </a:r>
            <a:r>
              <a:rPr lang="en-US" sz="3600" i="1" dirty="0"/>
              <a:t>.</a:t>
            </a:r>
            <a:endParaRPr lang="vi-VN" sz="3600" i="1" dirty="0"/>
          </a:p>
        </p:txBody>
      </p:sp>
    </p:spTree>
    <p:extLst>
      <p:ext uri="{BB962C8B-B14F-4D97-AF65-F5344CB8AC3E}">
        <p14:creationId xmlns:p14="http://schemas.microsoft.com/office/powerpoint/2010/main" val="286742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5900"/>
            <a:ext cx="5486400" cy="5372100"/>
          </a:xfrm>
        </p:spPr>
        <p:txBody>
          <a:bodyPr>
            <a:normAutofit/>
          </a:bodyPr>
          <a:lstStyle/>
          <a:p>
            <a:endParaRPr lang="en-US" sz="2400" dirty="0">
              <a:solidFill>
                <a:srgbClr val="C00000"/>
              </a:solidFill>
            </a:endParaRPr>
          </a:p>
          <a:p>
            <a:pPr marL="45720" indent="0">
              <a:buNone/>
            </a:pPr>
            <a:endParaRPr lang="en-US" sz="24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72"/>
            <a:ext cx="12192000" cy="6708098"/>
          </a:xfrm>
          <a:prstGeom prst="rect">
            <a:avLst/>
          </a:prstGeom>
        </p:spPr>
      </p:pic>
    </p:spTree>
    <p:extLst>
      <p:ext uri="{BB962C8B-B14F-4D97-AF65-F5344CB8AC3E}">
        <p14:creationId xmlns:p14="http://schemas.microsoft.com/office/powerpoint/2010/main" val="2481250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 y="209860"/>
            <a:ext cx="6415791" cy="550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71820" y="1220684"/>
            <a:ext cx="5720153" cy="3416320"/>
          </a:xfrm>
          <a:prstGeom prst="rect">
            <a:avLst/>
          </a:prstGeom>
        </p:spPr>
        <p:txBody>
          <a:bodyPr wrap="square">
            <a:spAutoFit/>
          </a:bodyPr>
          <a:lstStyle/>
          <a:p>
            <a:r>
              <a:rPr lang="vi-VN" sz="3200" dirty="0">
                <a:solidFill>
                  <a:srgbClr val="7030A0"/>
                </a:solidFill>
              </a:rPr>
              <a:t>- Quê ngoại tác giả có phong tục gì?</a:t>
            </a:r>
          </a:p>
          <a:p>
            <a:endParaRPr lang="vi-VN" sz="3200" dirty="0">
              <a:solidFill>
                <a:srgbClr val="7030A0"/>
              </a:solidFill>
            </a:endParaRPr>
          </a:p>
          <a:p>
            <a:r>
              <a:rPr lang="vi-VN" sz="3200" dirty="0">
                <a:solidFill>
                  <a:srgbClr val="7030A0"/>
                </a:solidFill>
              </a:rPr>
              <a:t>- Những lời nguyện ước đó có gì lạ?</a:t>
            </a:r>
          </a:p>
          <a:p>
            <a:endParaRPr lang="vi-VN" sz="3600" dirty="0">
              <a:solidFill>
                <a:srgbClr val="7030A0"/>
              </a:solidFill>
            </a:endParaRPr>
          </a:p>
          <a:p>
            <a:endParaRPr lang="vi-VN" sz="2000" b="1" dirty="0">
              <a:solidFill>
                <a:srgbClr val="7030A0"/>
              </a:solidFill>
            </a:endParaRPr>
          </a:p>
        </p:txBody>
      </p:sp>
      <p:sp>
        <p:nvSpPr>
          <p:cNvPr id="6" name="TextBox 3"/>
          <p:cNvSpPr txBox="1">
            <a:spLocks noChangeArrowheads="1"/>
          </p:cNvSpPr>
          <p:nvPr/>
        </p:nvSpPr>
        <p:spPr bwMode="auto">
          <a:xfrm>
            <a:off x="-27597" y="5724498"/>
            <a:ext cx="122195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i="1" dirty="0" err="1"/>
              <a:t>Đêm</a:t>
            </a:r>
            <a:r>
              <a:rPr lang="en-US" sz="3600" i="1" dirty="0"/>
              <a:t> </a:t>
            </a:r>
            <a:r>
              <a:rPr lang="en-US" sz="3600" i="1" dirty="0" err="1"/>
              <a:t>rằm</a:t>
            </a:r>
            <a:r>
              <a:rPr lang="en-US" sz="3600" i="1" dirty="0"/>
              <a:t> </a:t>
            </a:r>
            <a:r>
              <a:rPr lang="en-US" sz="3600" i="1" dirty="0" err="1"/>
              <a:t>tháng</a:t>
            </a:r>
            <a:r>
              <a:rPr lang="en-US" sz="3600" i="1" dirty="0"/>
              <a:t> </a:t>
            </a:r>
            <a:r>
              <a:rPr lang="en-US" sz="3600" i="1" dirty="0" err="1"/>
              <a:t>Giêng</a:t>
            </a:r>
            <a:r>
              <a:rPr lang="en-US" sz="3600" i="1" dirty="0"/>
              <a:t>, </a:t>
            </a:r>
            <a:r>
              <a:rPr lang="en-US" sz="3600" i="1" dirty="0" err="1"/>
              <a:t>các</a:t>
            </a:r>
            <a:r>
              <a:rPr lang="en-US" sz="3600" i="1" dirty="0"/>
              <a:t> </a:t>
            </a:r>
            <a:r>
              <a:rPr lang="en-US" sz="3600" i="1" dirty="0" err="1"/>
              <a:t>cô</a:t>
            </a:r>
            <a:r>
              <a:rPr lang="en-US" sz="3600" i="1" dirty="0"/>
              <a:t> </a:t>
            </a:r>
            <a:r>
              <a:rPr lang="en-US" sz="3600" i="1" dirty="0" err="1"/>
              <a:t>gái</a:t>
            </a:r>
            <a:r>
              <a:rPr lang="en-US" sz="3600" i="1" dirty="0"/>
              <a:t> </a:t>
            </a:r>
            <a:r>
              <a:rPr lang="en-US" sz="3600" i="1" dirty="0" err="1"/>
              <a:t>tròn</a:t>
            </a:r>
            <a:r>
              <a:rPr lang="en-US" sz="3600" i="1" dirty="0"/>
              <a:t> 15 </a:t>
            </a:r>
            <a:r>
              <a:rPr lang="en-US" sz="3600" i="1" dirty="0" err="1"/>
              <a:t>tuổi</a:t>
            </a:r>
            <a:r>
              <a:rPr lang="en-US" sz="3600" i="1" dirty="0"/>
              <a:t> </a:t>
            </a:r>
            <a:r>
              <a:rPr lang="en-US" sz="3600" i="1" dirty="0" err="1"/>
              <a:t>đến</a:t>
            </a:r>
            <a:r>
              <a:rPr lang="en-US" sz="3600" i="1" dirty="0"/>
              <a:t> </a:t>
            </a:r>
            <a:r>
              <a:rPr lang="en-US" sz="3600" i="1" dirty="0" err="1"/>
              <a:t>bên</a:t>
            </a:r>
            <a:r>
              <a:rPr lang="en-US" sz="3600" i="1" dirty="0"/>
              <a:t> </a:t>
            </a:r>
            <a:r>
              <a:rPr lang="en-US" sz="3600" i="1" dirty="0" err="1"/>
              <a:t>hồ</a:t>
            </a:r>
            <a:r>
              <a:rPr lang="en-US" sz="3600" i="1" dirty="0"/>
              <a:t> </a:t>
            </a:r>
            <a:r>
              <a:rPr lang="en-US" sz="3600" i="1" dirty="0" err="1"/>
              <a:t>cầu</a:t>
            </a:r>
            <a:r>
              <a:rPr lang="en-US" sz="3600" i="1" dirty="0"/>
              <a:t> </a:t>
            </a:r>
            <a:r>
              <a:rPr lang="en-US" sz="3600" i="1" dirty="0" err="1"/>
              <a:t>phúc</a:t>
            </a:r>
            <a:r>
              <a:rPr lang="en-US" sz="3600" i="1" dirty="0"/>
              <a:t>.</a:t>
            </a:r>
            <a:endParaRPr lang="vi-VN" sz="3600" i="1" dirty="0"/>
          </a:p>
        </p:txBody>
      </p:sp>
    </p:spTree>
    <p:extLst>
      <p:ext uri="{BB962C8B-B14F-4D97-AF65-F5344CB8AC3E}">
        <p14:creationId xmlns:p14="http://schemas.microsoft.com/office/powerpoint/2010/main" val="23571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6473704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B40F26-51DC-457F-99F9-DB9BDBFC79B1}">
  <ds:schemaRef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7977055-D136-4AE0-81F6-E90DC9E45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923BCF9-7141-435E-98C3-8D139CF519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Oriel</Template>
  <TotalTime>0</TotalTime>
  <Words>1340</Words>
  <Application>Microsoft Office PowerPoint</Application>
  <PresentationFormat>Widescreen</PresentationFormat>
  <Paragraphs>97</Paragraphs>
  <Slides>33</Slides>
  <Notes>0</Notes>
  <HiddenSlides>0</HiddenSlides>
  <MMClips>6</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33</vt:i4>
      </vt:variant>
    </vt:vector>
  </HeadingPairs>
  <TitlesOfParts>
    <vt:vector size="46" baseType="lpstr">
      <vt:lpstr>Arial</vt:lpstr>
      <vt:lpstr>Calibri</vt:lpstr>
      <vt:lpstr>Cambria</vt:lpstr>
      <vt:lpstr>Courier New</vt:lpstr>
      <vt:lpstr>Times New Roman</vt:lpstr>
      <vt:lpstr>Default Design</vt:lpstr>
      <vt:lpstr>2_Office Theme</vt:lpstr>
      <vt:lpstr>1_Office Theme</vt:lpstr>
      <vt:lpstr>1_Default Design</vt:lpstr>
      <vt:lpstr>2_Default Design</vt:lpstr>
      <vt:lpstr>3_Default Design</vt:lpstr>
      <vt:lpstr>Office Theme</vt:lpstr>
      <vt:lpstr>3_Office Theme</vt:lpstr>
      <vt:lpstr>PowerPoint Presentation</vt:lpstr>
      <vt:lpstr>PowerPoint Presentation</vt:lpstr>
      <vt:lpstr>PowerPoint Presentation</vt:lpstr>
      <vt:lpstr>Kể chuyện  LỜI ƯỚC DƯỚI TRĂNG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TẬP KỂ LẠI CÂU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2013-07-30T15:42:55Z</dcterms:created>
  <dcterms:modified xsi:type="dcterms:W3CDTF">2021-10-16T07:06:39Z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