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07" r:id="rId3"/>
    <p:sldId id="353" r:id="rId4"/>
    <p:sldId id="350" r:id="rId5"/>
    <p:sldId id="349" r:id="rId6"/>
    <p:sldId id="348" r:id="rId7"/>
    <p:sldId id="361" r:id="rId8"/>
    <p:sldId id="336" r:id="rId9"/>
    <p:sldId id="352" r:id="rId10"/>
    <p:sldId id="351" r:id="rId11"/>
    <p:sldId id="266" r:id="rId12"/>
    <p:sldId id="338" r:id="rId13"/>
    <p:sldId id="340" r:id="rId14"/>
    <p:sldId id="263" r:id="rId15"/>
    <p:sldId id="329" r:id="rId16"/>
    <p:sldId id="354" r:id="rId17"/>
    <p:sldId id="355" r:id="rId18"/>
    <p:sldId id="356" r:id="rId19"/>
    <p:sldId id="357" r:id="rId20"/>
    <p:sldId id="358" r:id="rId21"/>
    <p:sldId id="360" r:id="rId22"/>
    <p:sldId id="26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1E3660"/>
    <a:srgbClr val="6D6D6D"/>
    <a:srgbClr val="C7C7C7"/>
    <a:srgbClr val="F3A691"/>
    <a:srgbClr val="3864B2"/>
    <a:srgbClr val="1D345D"/>
    <a:srgbClr val="797979"/>
    <a:srgbClr val="868686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033" autoAdjust="0"/>
  </p:normalViewPr>
  <p:slideViewPr>
    <p:cSldViewPr snapToGrid="0">
      <p:cViewPr>
        <p:scale>
          <a:sx n="33" d="100"/>
          <a:sy n="33" d="100"/>
        </p:scale>
        <p:origin x="194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15C6F-CF49-40A8-B68C-7CA509F3566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7133-FF9A-414D-B6E1-42F4D803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3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C3A2-5831-48DA-B630-C84F1FCB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31F1-18A3-4DCF-96D0-613966A1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ACF1-4A4E-4C77-806B-D263E1F6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3BBC-CE47-40C7-98DC-48A505F0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F2BE-ACEC-4B63-AE21-7B1C8D92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734C-C175-446D-A5CE-DCE41235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12DB6-DD11-47BE-95AD-A56790289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78A0C-6CE1-4890-8408-CC74ED40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B6A0-CBD3-42F4-9A58-5A1D5339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98AD-F1A8-4B3C-8C82-3E67ED2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08F0-F7FB-42F3-BF45-2B02A69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3DD9C-D4B1-428A-A5D3-206964788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CAD58-B26D-4B2F-81F6-DB4FA150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9A4A3-F2FD-4E46-9522-37F8F508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0006F-2488-4160-8AA8-DF848F5B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86478-7A04-4216-B89A-000F4ED4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873C-DF7F-4F66-80B9-CAE165FD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607A-1EF9-4548-B003-6EF42424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407C3-44CB-44C8-8837-7D7E1764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8E63E-4BA2-46CC-85DE-8C313BC2F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A4995-1F0E-4756-A407-CF2C64B4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C0605-12AF-4EFD-93A3-59630404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DF251-3B34-4BDB-8D8C-8C2A0DC9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E1E0F-A205-4561-8A90-B545A47E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28D4-7F14-4A86-B597-A00746EF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71573-C7F0-43D4-8E98-84EBE650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EB7BA-A5FF-4B0A-B747-8C8DCAFD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3B1A3-778B-4B4D-9207-75B0667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EDB4C-B616-4634-9A40-10D90F2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F642C-3EE7-4344-A03C-6A9AA595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A87F1-4B0F-45D7-B648-56DB117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EDB4C-B616-4634-9A40-10D90F2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F642C-3EE7-4344-A03C-6A9AA595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A87F1-4B0F-45D7-B648-56DB117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46D2-FE15-45F9-858D-BD5B70C7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5C52-E9B4-49C7-988D-30D904CA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EA4C1-13F4-4455-AD4D-A66759F2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1595B-91BD-4574-9892-2545184E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6733D-07E5-4899-BA37-70BF5FB2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6634-6D20-4857-94FB-1AB46A32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7A67-6125-4C87-836E-CB9502A0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21ADF-3B0F-4F3C-9DDC-5BCC96D4F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5D79A-5B65-4FC0-ABDD-F4631657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10621-DFB7-4ECB-B883-D9DABDD8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9A03-170D-47FA-8794-3B675101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6518-88F7-45B1-86B9-44167664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0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DBDA-4CEF-4280-AFB6-E791FB3E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EB5D0-CAA0-4759-A440-8FDC3417C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A1546-C86B-45FB-A906-3A335424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CEE95-8C14-4038-B1A7-0153C42A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03F09-2B23-440A-A9A2-609A5DC2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2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D2447-12B5-40EC-A4BE-92111AB2F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34D15-13C3-4E1D-8E3C-BBF378A54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1D291-7A8B-43F1-9776-1500397C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FCA5-1F30-452B-A4ED-AF7B53DF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6F31A-F2CA-46F2-BAD8-87300CA2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7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6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0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1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6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58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0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5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38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5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1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0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23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8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9E187-EAAB-491B-83DF-DFEB92B6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0D7A8-572E-41F4-B2F3-2C235D011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2AB-656E-4F07-8D3E-27F7E9D7C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2CA29-8E79-4008-8CAA-CB2E897D7A4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5CA1-DF5A-48BE-8528-0FCB9812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7FE3-4489-4962-93FC-15B915DC6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82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2021/10/16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4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hyperlink" Target="http://vi.wikipedia.org/wiki/H%C3%ACnh:Hochiminh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圆角矩形 2">
            <a:extLst>
              <a:ext uri="{FF2B5EF4-FFF2-40B4-BE49-F238E27FC236}">
                <a16:creationId xmlns:a16="http://schemas.microsoft.com/office/drawing/2014/main" id="{4BA46521-F884-4D64-A1D5-DF27DE9EFDB6}"/>
              </a:ext>
            </a:extLst>
          </p:cNvPr>
          <p:cNvSpPr/>
          <p:nvPr/>
        </p:nvSpPr>
        <p:spPr>
          <a:xfrm>
            <a:off x="-5178" y="-21702"/>
            <a:ext cx="12189657" cy="6853905"/>
          </a:xfrm>
          <a:prstGeom prst="roundRect">
            <a:avLst>
              <a:gd name="adj" fmla="val 1167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矩形 25">
            <a:extLst>
              <a:ext uri="{FF2B5EF4-FFF2-40B4-BE49-F238E27FC236}">
                <a16:creationId xmlns:a16="http://schemas.microsoft.com/office/drawing/2014/main" id="{239DC7D1-2A08-41AB-B217-72F2E3AFE730}"/>
              </a:ext>
            </a:extLst>
          </p:cNvPr>
          <p:cNvSpPr/>
          <p:nvPr/>
        </p:nvSpPr>
        <p:spPr>
          <a:xfrm>
            <a:off x="247651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57" name="图片 21">
            <a:extLst>
              <a:ext uri="{FF2B5EF4-FFF2-40B4-BE49-F238E27FC236}">
                <a16:creationId xmlns:a16="http://schemas.microsoft.com/office/drawing/2014/main" id="{C93B2CA8-425F-406A-807D-3B97674F7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3" y="245397"/>
            <a:ext cx="2139508" cy="2399449"/>
          </a:xfrm>
          <a:prstGeom prst="rect">
            <a:avLst/>
          </a:prstGeom>
        </p:spPr>
      </p:pic>
      <p:sp>
        <p:nvSpPr>
          <p:cNvPr id="58" name="椭圆 43">
            <a:extLst>
              <a:ext uri="{FF2B5EF4-FFF2-40B4-BE49-F238E27FC236}">
                <a16:creationId xmlns:a16="http://schemas.microsoft.com/office/drawing/2014/main" id="{FC3F5357-443B-41E4-A808-54BEBB63C10A}"/>
              </a:ext>
            </a:extLst>
          </p:cNvPr>
          <p:cNvSpPr/>
          <p:nvPr/>
        </p:nvSpPr>
        <p:spPr>
          <a:xfrm rot="20326307">
            <a:off x="413463" y="566466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59" name="椭圆 44">
            <a:extLst>
              <a:ext uri="{FF2B5EF4-FFF2-40B4-BE49-F238E27FC236}">
                <a16:creationId xmlns:a16="http://schemas.microsoft.com/office/drawing/2014/main" id="{978D29A7-20D5-42BA-B28B-5F6CCEA22B12}"/>
              </a:ext>
            </a:extLst>
          </p:cNvPr>
          <p:cNvSpPr/>
          <p:nvPr/>
        </p:nvSpPr>
        <p:spPr>
          <a:xfrm rot="20326307">
            <a:off x="1027580" y="632117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60" name="图片 3">
            <a:extLst>
              <a:ext uri="{FF2B5EF4-FFF2-40B4-BE49-F238E27FC236}">
                <a16:creationId xmlns:a16="http://schemas.microsoft.com/office/drawing/2014/main" id="{7C351254-8BDF-476A-98F1-6874B096D0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" y="4492979"/>
            <a:ext cx="11735809" cy="2045000"/>
          </a:xfrm>
          <a:prstGeom prst="rect">
            <a:avLst/>
          </a:prstGeom>
        </p:spPr>
      </p:pic>
      <p:pic>
        <p:nvPicPr>
          <p:cNvPr id="61" name="Picture 60" descr="—Pngtree—back to school children_2985219.png">
            <a:extLst>
              <a:ext uri="{FF2B5EF4-FFF2-40B4-BE49-F238E27FC236}">
                <a16:creationId xmlns:a16="http://schemas.microsoft.com/office/drawing/2014/main" id="{9B657A1C-84E7-42C6-BB63-F8F539926A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6698"/>
          <a:stretch/>
        </p:blipFill>
        <p:spPr>
          <a:xfrm>
            <a:off x="8290560" y="2903811"/>
            <a:ext cx="3994462" cy="388594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E9CCC950-526B-48F7-BC5C-02A3BC8EF6F7}"/>
              </a:ext>
            </a:extLst>
          </p:cNvPr>
          <p:cNvGrpSpPr/>
          <p:nvPr/>
        </p:nvGrpSpPr>
        <p:grpSpPr>
          <a:xfrm>
            <a:off x="459430" y="3734069"/>
            <a:ext cx="3793183" cy="3091576"/>
            <a:chOff x="837161" y="2980095"/>
            <a:chExt cx="3793183" cy="3091576"/>
          </a:xfrm>
        </p:grpSpPr>
        <p:pic>
          <p:nvPicPr>
            <p:cNvPr id="63" name="图片 306">
              <a:extLst>
                <a:ext uri="{FF2B5EF4-FFF2-40B4-BE49-F238E27FC236}">
                  <a16:creationId xmlns:a16="http://schemas.microsoft.com/office/drawing/2014/main" id="{EB27CC82-1818-4F25-837A-5520D202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9591">
              <a:off x="837161" y="3453406"/>
              <a:ext cx="3624442" cy="2618265"/>
            </a:xfrm>
            <a:prstGeom prst="rect">
              <a:avLst/>
            </a:prstGeom>
          </p:spPr>
        </p:pic>
        <p:pic>
          <p:nvPicPr>
            <p:cNvPr id="64" name="图片 10">
              <a:extLst>
                <a:ext uri="{FF2B5EF4-FFF2-40B4-BE49-F238E27FC236}">
                  <a16:creationId xmlns:a16="http://schemas.microsoft.com/office/drawing/2014/main" id="{AE0968B2-C873-4EAB-897C-FCCE3960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381">
              <a:off x="3532699" y="2980095"/>
              <a:ext cx="1097645" cy="1633223"/>
            </a:xfrm>
            <a:prstGeom prst="rect">
              <a:avLst/>
            </a:prstGeom>
          </p:spPr>
        </p:pic>
      </p:grpSp>
      <p:pic>
        <p:nvPicPr>
          <p:cNvPr id="65" name="AnyConv.com__North Oakland Extasy - Squadda B">
            <a:hlinkClick r:id="" action="ppaction://media"/>
            <a:extLst>
              <a:ext uri="{FF2B5EF4-FFF2-40B4-BE49-F238E27FC236}">
                <a16:creationId xmlns:a16="http://schemas.microsoft.com/office/drawing/2014/main" id="{02FADFDB-2A98-4696-AD05-DF5D02C35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6318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5573" y="583082"/>
            <a:ext cx="609600" cy="60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C8B2D347-E05B-4DFF-81BF-B94A69B58E67}"/>
              </a:ext>
            </a:extLst>
          </p:cNvPr>
          <p:cNvSpPr/>
          <p:nvPr/>
        </p:nvSpPr>
        <p:spPr>
          <a:xfrm>
            <a:off x="506730" y="2480468"/>
            <a:ext cx="1116584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tên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组合 9">
            <a:extLst>
              <a:ext uri="{FF2B5EF4-FFF2-40B4-BE49-F238E27FC236}">
                <a16:creationId xmlns:a16="http://schemas.microsoft.com/office/drawing/2014/main" id="{5100BBC3-0996-49B8-B864-D84171F10BF2}"/>
              </a:ext>
            </a:extLst>
          </p:cNvPr>
          <p:cNvGrpSpPr/>
          <p:nvPr/>
        </p:nvGrpSpPr>
        <p:grpSpPr>
          <a:xfrm>
            <a:off x="3983719" y="1527753"/>
            <a:ext cx="4224561" cy="707886"/>
            <a:chOff x="1108947" y="3060801"/>
            <a:chExt cx="5665456" cy="769942"/>
          </a:xfrm>
        </p:grpSpPr>
        <p:sp>
          <p:nvSpPr>
            <p:cNvPr id="70" name="圆角矩形 10">
              <a:extLst>
                <a:ext uri="{FF2B5EF4-FFF2-40B4-BE49-F238E27FC236}">
                  <a16:creationId xmlns:a16="http://schemas.microsoft.com/office/drawing/2014/main" id="{AF958B29-B09B-4FE9-861E-9C4946C87170}"/>
                </a:ext>
              </a:extLst>
            </p:cNvPr>
            <p:cNvSpPr/>
            <p:nvPr/>
          </p:nvSpPr>
          <p:spPr>
            <a:xfrm>
              <a:off x="1108947" y="3181152"/>
              <a:ext cx="5597014" cy="610174"/>
            </a:xfrm>
            <a:prstGeom prst="roundRect">
              <a:avLst/>
            </a:prstGeom>
            <a:solidFill>
              <a:srgbClr val="62A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117D5C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1" name="文本框 11">
              <a:extLst>
                <a:ext uri="{FF2B5EF4-FFF2-40B4-BE49-F238E27FC236}">
                  <a16:creationId xmlns:a16="http://schemas.microsoft.com/office/drawing/2014/main" id="{D455FBD3-2512-40F4-BF8B-27128B271677}"/>
                </a:ext>
              </a:extLst>
            </p:cNvPr>
            <p:cNvSpPr txBox="1"/>
            <p:nvPr/>
          </p:nvSpPr>
          <p:spPr>
            <a:xfrm>
              <a:off x="1243783" y="3060801"/>
              <a:ext cx="5530620" cy="76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câu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16">
            <a:extLst>
              <a:ext uri="{FF2B5EF4-FFF2-40B4-BE49-F238E27FC236}">
                <a16:creationId xmlns:a16="http://schemas.microsoft.com/office/drawing/2014/main" id="{09B053DF-EF4B-46AE-9D00-DE61DC336722}"/>
              </a:ext>
            </a:extLst>
          </p:cNvPr>
          <p:cNvGrpSpPr/>
          <p:nvPr/>
        </p:nvGrpSpPr>
        <p:grpSpPr>
          <a:xfrm>
            <a:off x="5505150" y="4281572"/>
            <a:ext cx="3002249" cy="2098760"/>
            <a:chOff x="2786193" y="1972833"/>
            <a:chExt cx="1592094" cy="1472041"/>
          </a:xfrm>
        </p:grpSpPr>
        <p:pic>
          <p:nvPicPr>
            <p:cNvPr id="73" name="图片 14">
              <a:extLst>
                <a:ext uri="{FF2B5EF4-FFF2-40B4-BE49-F238E27FC236}">
                  <a16:creationId xmlns:a16="http://schemas.microsoft.com/office/drawing/2014/main" id="{F359056B-FC37-4292-905E-0490E5B7D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193" y="1972833"/>
              <a:ext cx="1592094" cy="1434334"/>
            </a:xfrm>
            <a:prstGeom prst="rect">
              <a:avLst/>
            </a:prstGeom>
          </p:spPr>
        </p:pic>
        <p:sp>
          <p:nvSpPr>
            <p:cNvPr id="74" name="文本框 15">
              <a:extLst>
                <a:ext uri="{FF2B5EF4-FFF2-40B4-BE49-F238E27FC236}">
                  <a16:creationId xmlns:a16="http://schemas.microsoft.com/office/drawing/2014/main" id="{52BD50D0-FB5A-471B-910D-F4E26920307D}"/>
                </a:ext>
              </a:extLst>
            </p:cNvPr>
            <p:cNvSpPr txBox="1"/>
            <p:nvPr/>
          </p:nvSpPr>
          <p:spPr>
            <a:xfrm>
              <a:off x="3084710" y="2529971"/>
              <a:ext cx="1046587" cy="91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Trang 68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AA8A950-3715-4727-B488-1A0424578969}"/>
              </a:ext>
            </a:extLst>
          </p:cNvPr>
          <p:cNvSpPr txBox="1"/>
          <p:nvPr/>
        </p:nvSpPr>
        <p:spPr>
          <a:xfrm>
            <a:off x="2872272" y="796384"/>
            <a:ext cx="644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5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2424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68" grpId="0"/>
    </p:bldLst>
  </p:timing>
  <p:extLst>
    <p:ext uri="{E180D4A7-C9FB-4DFB-919C-405C955672EB}">
      <p14:showEvtLst xmlns:p14="http://schemas.microsoft.com/office/powerpoint/2010/main">
        <p14:playEvt time="8" objId="65"/>
        <p14:pauseEvt time="15261" objId="65"/>
        <p14:stopEvt time="15261" objId="6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21B3B-6C01-4273-9A31-7B731CECBA3A}"/>
              </a:ext>
            </a:extLst>
          </p:cNvPr>
          <p:cNvSpPr txBox="1"/>
          <p:nvPr/>
        </p:nvSpPr>
        <p:spPr>
          <a:xfrm>
            <a:off x="2226583" y="1277782"/>
            <a:ext cx="811705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974E1E-EFDF-4472-AD45-96D91686DFBC}"/>
              </a:ext>
            </a:extLst>
          </p:cNvPr>
          <p:cNvSpPr/>
          <p:nvPr/>
        </p:nvSpPr>
        <p:spPr>
          <a:xfrm>
            <a:off x="842211" y="2321683"/>
            <a:ext cx="10765401" cy="27154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602DC-B0E7-4D3B-AA8F-DA53E0253F7E}"/>
              </a:ext>
            </a:extLst>
          </p:cNvPr>
          <p:cNvSpPr/>
          <p:nvPr/>
        </p:nvSpPr>
        <p:spPr>
          <a:xfrm>
            <a:off x="431988" y="2357539"/>
            <a:ext cx="2535382" cy="6788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232C62-1250-4DD4-8093-87074844DEC1}"/>
              </a:ext>
            </a:extLst>
          </p:cNvPr>
          <p:cNvSpPr/>
          <p:nvPr/>
        </p:nvSpPr>
        <p:spPr>
          <a:xfrm>
            <a:off x="584388" y="2509939"/>
            <a:ext cx="2535382" cy="6788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6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5AB49A-B640-4762-99BF-F7BA33EE0D01}"/>
              </a:ext>
            </a:extLst>
          </p:cNvPr>
          <p:cNvSpPr txBox="1"/>
          <p:nvPr/>
        </p:nvSpPr>
        <p:spPr>
          <a:xfrm>
            <a:off x="1461245" y="1126450"/>
            <a:ext cx="728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693E3C-C3D5-41B5-BBC0-2D21F04CC0A8}"/>
              </a:ext>
            </a:extLst>
          </p:cNvPr>
          <p:cNvSpPr txBox="1"/>
          <p:nvPr/>
        </p:nvSpPr>
        <p:spPr>
          <a:xfrm>
            <a:off x="4475942" y="29134"/>
            <a:ext cx="365913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u="sng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7B745-4C51-441D-82F9-A082D7CBD593}"/>
              </a:ext>
            </a:extLst>
          </p:cNvPr>
          <p:cNvSpPr txBox="1"/>
          <p:nvPr/>
        </p:nvSpPr>
        <p:spPr>
          <a:xfrm>
            <a:off x="1461245" y="2475980"/>
            <a:ext cx="983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guyễn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hùy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chỉ: Số nhà 4, tổ 5, phường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húc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ợi, quận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iên, thành phố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ội.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5AB49A-B640-4762-99BF-F7BA33EE0D01}"/>
              </a:ext>
            </a:extLst>
          </p:cNvPr>
          <p:cNvSpPr txBox="1"/>
          <p:nvPr/>
        </p:nvSpPr>
        <p:spPr>
          <a:xfrm>
            <a:off x="1888819" y="653956"/>
            <a:ext cx="9305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01B332-042D-4B78-8D31-DE782CB5A1E3}"/>
              </a:ext>
            </a:extLst>
          </p:cNvPr>
          <p:cNvSpPr txBox="1"/>
          <p:nvPr/>
        </p:nvSpPr>
        <p:spPr>
          <a:xfrm>
            <a:off x="1706409" y="2190889"/>
            <a:ext cx="10485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marL="457200" indent="-457200">
              <a:buFontTx/>
              <a:buChar char="-"/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Lợi/Giang Biên/Ngọc Lâm/Việt Hưng/Bồ Đề... quận Long Biên.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8FCD3BB-9E9E-4AB4-848B-52E58BDB7D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FACBC-0D1B-47DD-AF90-B8416CFC408D}"/>
              </a:ext>
            </a:extLst>
          </p:cNvPr>
          <p:cNvSpPr txBox="1"/>
          <p:nvPr/>
        </p:nvSpPr>
        <p:spPr>
          <a:xfrm>
            <a:off x="0" y="4611231"/>
            <a:ext cx="1219200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</a:t>
            </a:r>
          </a:p>
          <a:p>
            <a:pPr>
              <a:buAutoNum type="arabicPeriod"/>
            </a:pP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Các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8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quận, thành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Một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quận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VD: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</a:t>
            </a:r>
            <a:r>
              <a:rPr lang="en-US" sz="280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uận</a:t>
            </a: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ình,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ồ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inh,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hường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iện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hủ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8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39A220-6FD3-4ABF-BE00-452CEB0C2510}"/>
              </a:ext>
            </a:extLst>
          </p:cNvPr>
          <p:cNvSpPr/>
          <p:nvPr/>
        </p:nvSpPr>
        <p:spPr>
          <a:xfrm>
            <a:off x="751840" y="528320"/>
            <a:ext cx="10952480" cy="351536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868BE-4396-40E8-8FED-C0347FC95469}"/>
              </a:ext>
            </a:extLst>
          </p:cNvPr>
          <p:cNvSpPr txBox="1"/>
          <p:nvPr/>
        </p:nvSpPr>
        <p:spPr>
          <a:xfrm>
            <a:off x="1181604" y="1026335"/>
            <a:ext cx="6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3. </a:t>
            </a:r>
            <a:r>
              <a:rPr lang="en-US" b="1" dirty="0" err="1"/>
              <a:t>Viết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F1EBB-EA28-474C-A49F-8DC7B4144F2E}"/>
              </a:ext>
            </a:extLst>
          </p:cNvPr>
          <p:cNvSpPr txBox="1"/>
          <p:nvPr/>
        </p:nvSpPr>
        <p:spPr>
          <a:xfrm>
            <a:off x="1703789" y="1645017"/>
            <a:ext cx="98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2CA61-03D0-4B1C-AB54-68A852748BED}"/>
              </a:ext>
            </a:extLst>
          </p:cNvPr>
          <p:cNvSpPr txBox="1"/>
          <p:nvPr/>
        </p:nvSpPr>
        <p:spPr>
          <a:xfrm>
            <a:off x="1703789" y="2351782"/>
            <a:ext cx="902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b)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lam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, di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ở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54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5291C0-E0B2-42CB-9C7B-90C23DEF330D}"/>
              </a:ext>
            </a:extLst>
          </p:cNvPr>
          <p:cNvSpPr txBox="1"/>
          <p:nvPr/>
        </p:nvSpPr>
        <p:spPr>
          <a:xfrm>
            <a:off x="1147920" y="71120"/>
            <a:ext cx="9896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🥇Bản đồ hành chính Hà Nội theo các quận cập nhật 2021">
            <a:extLst>
              <a:ext uri="{FF2B5EF4-FFF2-40B4-BE49-F238E27FC236}">
                <a16:creationId xmlns:a16="http://schemas.microsoft.com/office/drawing/2014/main" id="{BBB5CB52-7F69-4865-9574-3C047D7C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802640"/>
            <a:ext cx="695325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4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 Gươm (Hồ Hoàn Kiếm)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Hoàn Kiếm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598D7-9BF6-421B-9FDC-D2154A6D14B4}"/>
              </a:ext>
            </a:extLst>
          </p:cNvPr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b)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danh</a:t>
            </a:r>
            <a:r>
              <a:rPr lang="en-US" b="1" dirty="0">
                <a:solidFill>
                  <a:srgbClr val="FF0000"/>
                </a:solidFill>
              </a:rPr>
              <a:t> lam </a:t>
            </a:r>
            <a:r>
              <a:rPr lang="en-US" b="1" dirty="0" err="1">
                <a:solidFill>
                  <a:srgbClr val="FF0000"/>
                </a:solidFill>
              </a:rPr>
              <a:t>thắng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cảnh</a:t>
            </a:r>
            <a:r>
              <a:rPr lang="en-US" b="1" dirty="0">
                <a:solidFill>
                  <a:srgbClr val="FF0000"/>
                </a:solidFill>
              </a:rPr>
              <a:t>, di </a:t>
            </a:r>
            <a:r>
              <a:rPr lang="en-US" b="1" dirty="0" err="1">
                <a:solidFill>
                  <a:srgbClr val="FF0000"/>
                </a:solidFill>
              </a:rPr>
              <a:t>tích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lịch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sử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tỉnh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 descr="Hồ Gươm ở Quận Hoàn Kiếm, Hà Nội | Album thực đơn | Hồ Gươm | Foody.vn">
            <a:extLst>
              <a:ext uri="{FF2B5EF4-FFF2-40B4-BE49-F238E27FC236}">
                <a16:creationId xmlns:a16="http://schemas.microsoft.com/office/drawing/2014/main" id="{1BA27B9B-50CA-4D42-8ACC-210DD43F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077218"/>
            <a:ext cx="10322560" cy="49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Lăng Chủ tịch Hồ Chí Minh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 Đình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ăng Chủ tịch Hồ Chí Minh: Nơi hội tụ tình cảm, khát vọng và niềm tin của  đồng bào cả nước">
            <a:extLst>
              <a:ext uri="{FF2B5EF4-FFF2-40B4-BE49-F238E27FC236}">
                <a16:creationId xmlns:a16="http://schemas.microsoft.com/office/drawing/2014/main" id="{946A5110-E045-4DFA-BBA0-96C32B47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Cột cờ Hà Nội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 Đình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ột cờ Hà Nội - Nét đẹp cổ kính trường tồn theo thời gian | Justfly.vn">
            <a:extLst>
              <a:ext uri="{FF2B5EF4-FFF2-40B4-BE49-F238E27FC236}">
                <a16:creationId xmlns:a16="http://schemas.microsoft.com/office/drawing/2014/main" id="{C2CFADB9-2804-411C-AEFE-D247E54B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60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Hoàn Kiếm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ầu-thê-húc-1_vietmytravel_du-lịch-hà-nội - Du Lịch Việt Mỹ">
            <a:extLst>
              <a:ext uri="{FF2B5EF4-FFF2-40B4-BE49-F238E27FC236}">
                <a16:creationId xmlns:a16="http://schemas.microsoft.com/office/drawing/2014/main" id="{DB9E7655-0B79-4840-9375-45B396215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0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Văn Miếu - Quốc Từ Giám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Đống Đa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inh nghiệm tham quan Văn Miếu Quốc Tử Giám 2020 | Justfly.vn">
            <a:extLst>
              <a:ext uri="{FF2B5EF4-FFF2-40B4-BE49-F238E27FC236}">
                <a16:creationId xmlns:a16="http://schemas.microsoft.com/office/drawing/2014/main" id="{5304B8AB-E7D5-49A6-B4FC-C38931BF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12192000" cy="53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2D857-0791-41F4-B8E4-45486BA2A6EF}"/>
              </a:ext>
            </a:extLst>
          </p:cNvPr>
          <p:cNvSpPr/>
          <p:nvPr/>
        </p:nvSpPr>
        <p:spPr>
          <a:xfrm>
            <a:off x="1007645" y="-529390"/>
            <a:ext cx="10176710" cy="5739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ĐỐ VUI</a:t>
            </a:r>
          </a:p>
        </p:txBody>
      </p:sp>
    </p:spTree>
    <p:extLst>
      <p:ext uri="{BB962C8B-B14F-4D97-AF65-F5344CB8AC3E}">
        <p14:creationId xmlns:p14="http://schemas.microsoft.com/office/powerpoint/2010/main" val="34321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Lớn Hà Nội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Hoàn Kiếm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ông viên mở của Nhà hát Lớn Hà Nội: Điểm đến du lịch văn hóa đặc trưng">
            <a:extLst>
              <a:ext uri="{FF2B5EF4-FFF2-40B4-BE49-F238E27FC236}">
                <a16:creationId xmlns:a16="http://schemas.microsoft.com/office/drawing/2014/main" id="{E65C7D11-676B-42F9-9DF9-FC930145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9858"/>
            <a:ext cx="9525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8433D-F6A0-4501-9AE1-B292425891ED}"/>
              </a:ext>
            </a:extLst>
          </p:cNvPr>
          <p:cNvSpPr txBox="1"/>
          <p:nvPr/>
        </p:nvSpPr>
        <p:spPr>
          <a:xfrm>
            <a:off x="4315092" y="1120397"/>
            <a:ext cx="356181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3200" b="1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38606-C074-479E-B1F0-8532F6B38544}"/>
              </a:ext>
            </a:extLst>
          </p:cNvPr>
          <p:cNvSpPr txBox="1"/>
          <p:nvPr/>
        </p:nvSpPr>
        <p:spPr>
          <a:xfrm>
            <a:off x="3545201" y="2110183"/>
            <a:ext cx="4290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E0BE5-90D9-4477-B9DD-15AA3D4787FA}"/>
              </a:ext>
            </a:extLst>
          </p:cNvPr>
          <p:cNvSpPr txBox="1"/>
          <p:nvPr/>
        </p:nvSpPr>
        <p:spPr>
          <a:xfrm>
            <a:off x="3545201" y="2711622"/>
            <a:ext cx="5684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-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i="1"/>
              <a:t>“Luyện </a:t>
            </a:r>
            <a:r>
              <a:rPr lang="en-US" i="1" dirty="0" err="1"/>
              <a:t>tập</a:t>
            </a:r>
            <a:r>
              <a:rPr lang="en-US" i="1" dirty="0"/>
              <a:t> </a:t>
            </a:r>
            <a:r>
              <a:rPr lang="en-US" i="1" dirty="0" err="1"/>
              <a:t>viết</a:t>
            </a:r>
            <a:r>
              <a:rPr lang="en-US" i="1" dirty="0"/>
              <a:t> </a:t>
            </a:r>
            <a:r>
              <a:rPr lang="en-US" i="1" dirty="0" err="1"/>
              <a:t>tên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, </a:t>
            </a:r>
            <a:r>
              <a:rPr lang="en-US" i="1" dirty="0" err="1"/>
              <a:t>tên</a:t>
            </a:r>
            <a:r>
              <a:rPr lang="en-US" i="1" dirty="0"/>
              <a:t> </a:t>
            </a:r>
            <a:r>
              <a:rPr lang="en-US" i="1" dirty="0" err="1"/>
              <a:t>địa</a:t>
            </a:r>
            <a:r>
              <a:rPr lang="en-US" i="1" dirty="0"/>
              <a:t> </a:t>
            </a:r>
            <a:r>
              <a:rPr lang="en-US" i="1" dirty="0" err="1"/>
              <a:t>lí</a:t>
            </a:r>
            <a:r>
              <a:rPr lang="en-US" i="1" dirty="0"/>
              <a:t> </a:t>
            </a:r>
            <a:r>
              <a:rPr lang="en-US" i="1" dirty="0" err="1"/>
              <a:t>Việt</a:t>
            </a:r>
            <a:r>
              <a:rPr lang="en-US" i="1" dirty="0"/>
              <a:t> Nam</a:t>
            </a:r>
            <a:r>
              <a:rPr lang="en-US" i="1"/>
              <a:t>”, (</a:t>
            </a:r>
            <a:r>
              <a:rPr lang="en-US"/>
              <a:t>SGK </a:t>
            </a:r>
            <a:r>
              <a:rPr lang="en-US" err="1"/>
              <a:t>trang</a:t>
            </a:r>
            <a:r>
              <a:rPr lang="en-US"/>
              <a:t> 74).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8629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C0DA2F-02A1-4DD4-88CA-D106E211C1D4}"/>
              </a:ext>
            </a:extLst>
          </p:cNvPr>
          <p:cNvSpPr/>
          <p:nvPr/>
        </p:nvSpPr>
        <p:spPr>
          <a:xfrm>
            <a:off x="4283241" y="409074"/>
            <a:ext cx="7591927" cy="3763651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2AC2-E6E7-4A56-B929-7036DC03370A}"/>
              </a:ext>
            </a:extLst>
          </p:cNvPr>
          <p:cNvSpPr txBox="1"/>
          <p:nvPr/>
        </p:nvSpPr>
        <p:spPr>
          <a:xfrm>
            <a:off x="5128962" y="4929566"/>
            <a:ext cx="51821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ương một số anh hùng dân tộc nhỏ tuổi của nước Việt Nam ...">
            <a:extLst>
              <a:ext uri="{FF2B5EF4-FFF2-40B4-BE49-F238E27FC236}">
                <a16:creationId xmlns:a16="http://schemas.microsoft.com/office/drawing/2014/main" id="{25DD9F50-7F1C-4091-8065-E1DD045F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99805" l="0" r="58140">
                        <a14:foregroundMark x1="31525" y1="36523" x2="25840" y2="29688"/>
                        <a14:foregroundMark x1="25840" y1="29688" x2="35142" y2="24805"/>
                        <a14:foregroundMark x1="35142" y1="24805" x2="39276" y2="32031"/>
                        <a14:foregroundMark x1="39276" y1="32031" x2="33850" y2="38086"/>
                        <a14:foregroundMark x1="11111" y1="48242" x2="13178" y2="44922"/>
                        <a14:foregroundMark x1="1809" y1="57031" x2="11628" y2="48828"/>
                        <a14:foregroundMark x1="1034" y1="55469" x2="10594" y2="42188"/>
                        <a14:foregroundMark x1="10594" y1="42188" x2="18605" y2="35938"/>
                        <a14:foregroundMark x1="18605" y1="35938" x2="25065" y2="34180"/>
                        <a14:foregroundMark x1="36693" y1="30469" x2="52196" y2="23242"/>
                        <a14:foregroundMark x1="52196" y1="23242" x2="58140" y2="22461"/>
                        <a14:foregroundMark x1="10078" y1="32813" x2="26615" y2="33008"/>
                        <a14:foregroundMark x1="19380" y1="23633" x2="16537" y2="24609"/>
                        <a14:foregroundMark x1="2067" y1="27148" x2="24548" y2="25195"/>
                        <a14:foregroundMark x1="4393" y1="24805" x2="28424" y2="23047"/>
                        <a14:foregroundMark x1="28424" y1="23047" x2="29716" y2="23047"/>
                        <a14:foregroundMark x1="55297" y1="26563" x2="54005" y2="60352"/>
                        <a14:foregroundMark x1="31008" y1="24219" x2="56848" y2="23633"/>
                        <a14:foregroundMark x1="26615" y1="22461" x2="49096" y2="23047"/>
                        <a14:foregroundMark x1="49096" y1="26367" x2="50904" y2="42969"/>
                        <a14:foregroundMark x1="43411" y1="33594" x2="48579" y2="41602"/>
                        <a14:foregroundMark x1="16279" y1="24219" x2="2067" y2="22070"/>
                        <a14:foregroundMark x1="15762" y1="52539" x2="7494" y2="55273"/>
                        <a14:foregroundMark x1="7494" y1="55273" x2="258" y2="61523"/>
                        <a14:foregroundMark x1="258" y1="61523" x2="15504" y2="55859"/>
                        <a14:foregroundMark x1="15504" y1="55859" x2="9561" y2="78711"/>
                        <a14:foregroundMark x1="9561" y1="78711" x2="22481" y2="80859"/>
                        <a14:foregroundMark x1="22481" y1="80859" x2="23256" y2="66406"/>
                        <a14:foregroundMark x1="23256" y1="66406" x2="2584" y2="74414"/>
                        <a14:foregroundMark x1="2584" y1="74414" x2="2842" y2="82422"/>
                        <a14:foregroundMark x1="2842" y1="82422" x2="13953" y2="89453"/>
                        <a14:foregroundMark x1="13953" y1="89453" x2="26615" y2="90039"/>
                        <a14:foregroundMark x1="1550" y1="92578" x2="19121" y2="92773"/>
                        <a14:foregroundMark x1="19121" y1="92773" x2="22222" y2="99414"/>
                        <a14:foregroundMark x1="22222" y1="99414" x2="24806" y2="97266"/>
                        <a14:foregroundMark x1="39535" y1="94141" x2="33333" y2="99805"/>
                        <a14:foregroundMark x1="33333" y1="99805" x2="33333" y2="99805"/>
                        <a14:foregroundMark x1="53747" y1="65234" x2="39793" y2="87305"/>
                        <a14:foregroundMark x1="55814" y1="57617" x2="56848" y2="71289"/>
                        <a14:foregroundMark x1="48320" y1="76172" x2="45995" y2="97656"/>
                        <a14:foregroundMark x1="45995" y1="97656" x2="45220" y2="99023"/>
                        <a14:foregroundMark x1="48837" y1="93945" x2="57623" y2="96289"/>
                        <a14:foregroundMark x1="57623" y1="96289" x2="57623" y2="96289"/>
                        <a14:foregroundMark x1="34367" y1="93945" x2="41602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25" r="42384"/>
          <a:stretch/>
        </p:blipFill>
        <p:spPr bwMode="auto">
          <a:xfrm>
            <a:off x="625141" y="826292"/>
            <a:ext cx="3062287" cy="54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h hùng Lý Tự Trọng">
            <a:extLst>
              <a:ext uri="{FF2B5EF4-FFF2-40B4-BE49-F238E27FC236}">
                <a16:creationId xmlns:a16="http://schemas.microsoft.com/office/drawing/2014/main" id="{029226C8-6819-4379-AF1D-DF28A0DEF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665"/>
            <a:ext cx="3454483" cy="51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C0DA2F-02A1-4DD4-88CA-D106E211C1D4}"/>
              </a:ext>
            </a:extLst>
          </p:cNvPr>
          <p:cNvSpPr/>
          <p:nvPr/>
        </p:nvSpPr>
        <p:spPr>
          <a:xfrm>
            <a:off x="4331368" y="469232"/>
            <a:ext cx="7591927" cy="3763651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2AC2-E6E7-4A56-B929-7036DC03370A}"/>
              </a:ext>
            </a:extLst>
          </p:cNvPr>
          <p:cNvSpPr txBox="1"/>
          <p:nvPr/>
        </p:nvSpPr>
        <p:spPr>
          <a:xfrm>
            <a:off x="5111753" y="4979345"/>
            <a:ext cx="49655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9302D-177E-4452-8E13-0A8CA7EA14F8}"/>
              </a:ext>
            </a:extLst>
          </p:cNvPr>
          <p:cNvSpPr txBox="1"/>
          <p:nvPr/>
        </p:nvSpPr>
        <p:spPr>
          <a:xfrm>
            <a:off x="6761748" y="5065329"/>
            <a:ext cx="4860757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6BD658E-1F90-43D7-ACB1-C492C942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" y="2454442"/>
            <a:ext cx="5967977" cy="41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BFD3B77-F967-42AA-9368-12AA70EDA0C9}"/>
              </a:ext>
            </a:extLst>
          </p:cNvPr>
          <p:cNvSpPr/>
          <p:nvPr/>
        </p:nvSpPr>
        <p:spPr>
          <a:xfrm>
            <a:off x="4331368" y="469232"/>
            <a:ext cx="7591927" cy="3763651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2D857-0791-41F4-B8E4-45486BA2A6EF}"/>
              </a:ext>
            </a:extLst>
          </p:cNvPr>
          <p:cNvSpPr/>
          <p:nvPr/>
        </p:nvSpPr>
        <p:spPr>
          <a:xfrm>
            <a:off x="1007645" y="-529390"/>
            <a:ext cx="10176710" cy="5739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Nhận xét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ought Bubble: Cloud 14">
            <a:hlinkClick r:id="rId4" action="ppaction://hlinksldjump"/>
            <a:extLst>
              <a:ext uri="{FF2B5EF4-FFF2-40B4-BE49-F238E27FC236}">
                <a16:creationId xmlns:a16="http://schemas.microsoft.com/office/drawing/2014/main" id="{86C4E204-B587-41A4-BDA2-A07BDAE644C0}"/>
              </a:ext>
            </a:extLst>
          </p:cNvPr>
          <p:cNvSpPr/>
          <p:nvPr/>
        </p:nvSpPr>
        <p:spPr>
          <a:xfrm>
            <a:off x="3188772" y="-50000"/>
            <a:ext cx="3890539" cy="1717958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3C20B7-140F-41CF-BDAA-BCC554E96446}"/>
              </a:ext>
            </a:extLst>
          </p:cNvPr>
          <p:cNvSpPr/>
          <p:nvPr/>
        </p:nvSpPr>
        <p:spPr>
          <a:xfrm>
            <a:off x="722837" y="4315391"/>
            <a:ext cx="3672386" cy="6788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BF6BCE-DABE-4AF9-A459-1506EE126ECA}"/>
              </a:ext>
            </a:extLst>
          </p:cNvPr>
          <p:cNvSpPr/>
          <p:nvPr/>
        </p:nvSpPr>
        <p:spPr>
          <a:xfrm>
            <a:off x="722837" y="1946441"/>
            <a:ext cx="3672386" cy="6788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08BCD-145F-45A2-B0C3-4794C4247F30}"/>
              </a:ext>
            </a:extLst>
          </p:cNvPr>
          <p:cNvSpPr txBox="1"/>
          <p:nvPr/>
        </p:nvSpPr>
        <p:spPr>
          <a:xfrm>
            <a:off x="2435844" y="1964512"/>
            <a:ext cx="49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B555B9-CC57-45F1-9E9A-AB73693619BB}"/>
              </a:ext>
            </a:extLst>
          </p:cNvPr>
          <p:cNvSpPr txBox="1"/>
          <p:nvPr/>
        </p:nvSpPr>
        <p:spPr>
          <a:xfrm>
            <a:off x="1455894" y="1974611"/>
            <a:ext cx="49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4996E-8388-4BF2-8D31-F9E6FD6A2557}"/>
              </a:ext>
            </a:extLst>
          </p:cNvPr>
          <p:cNvSpPr txBox="1"/>
          <p:nvPr/>
        </p:nvSpPr>
        <p:spPr>
          <a:xfrm>
            <a:off x="1714851" y="4324835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CFFBCB-FFB3-49E3-A6BD-6662787FE34A}"/>
              </a:ext>
            </a:extLst>
          </p:cNvPr>
          <p:cNvSpPr txBox="1"/>
          <p:nvPr/>
        </p:nvSpPr>
        <p:spPr>
          <a:xfrm>
            <a:off x="1003172" y="4324835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D1BD6-611B-49B2-BC3E-942F5F837FD3}"/>
              </a:ext>
            </a:extLst>
          </p:cNvPr>
          <p:cNvSpPr txBox="1"/>
          <p:nvPr/>
        </p:nvSpPr>
        <p:spPr>
          <a:xfrm>
            <a:off x="2939966" y="4324835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149FCA-DF5B-44F3-91E9-2B289E5336F4}"/>
              </a:ext>
            </a:extLst>
          </p:cNvPr>
          <p:cNvSpPr/>
          <p:nvPr/>
        </p:nvSpPr>
        <p:spPr>
          <a:xfrm>
            <a:off x="5404984" y="1946441"/>
            <a:ext cx="3104148" cy="6788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98BF42-78C7-4B44-B4AB-B46BC3D050B2}"/>
              </a:ext>
            </a:extLst>
          </p:cNvPr>
          <p:cNvSpPr/>
          <p:nvPr/>
        </p:nvSpPr>
        <p:spPr>
          <a:xfrm>
            <a:off x="736629" y="2966437"/>
            <a:ext cx="3672386" cy="6788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2F0A8-DB74-426D-97AA-38CE61F69ACC}"/>
              </a:ext>
            </a:extLst>
          </p:cNvPr>
          <p:cNvSpPr txBox="1"/>
          <p:nvPr/>
        </p:nvSpPr>
        <p:spPr>
          <a:xfrm>
            <a:off x="1805834" y="2960379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340725-5400-4769-9755-BF93108F7391}"/>
              </a:ext>
            </a:extLst>
          </p:cNvPr>
          <p:cNvSpPr txBox="1"/>
          <p:nvPr/>
        </p:nvSpPr>
        <p:spPr>
          <a:xfrm>
            <a:off x="1069276" y="2974612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30D54-BF4A-408A-A2AC-8FC2255024DB}"/>
              </a:ext>
            </a:extLst>
          </p:cNvPr>
          <p:cNvSpPr txBox="1"/>
          <p:nvPr/>
        </p:nvSpPr>
        <p:spPr>
          <a:xfrm>
            <a:off x="2559030" y="2974612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B58360-FC9F-47EA-98E3-326A6E1ED298}"/>
              </a:ext>
            </a:extLst>
          </p:cNvPr>
          <p:cNvSpPr/>
          <p:nvPr/>
        </p:nvSpPr>
        <p:spPr>
          <a:xfrm>
            <a:off x="5687436" y="3352885"/>
            <a:ext cx="3104148" cy="6788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831976-FAE9-42CD-9E9E-6298FE3572E8}"/>
              </a:ext>
            </a:extLst>
          </p:cNvPr>
          <p:cNvCxnSpPr>
            <a:stCxn id="26" idx="3"/>
            <a:endCxn id="3" idx="1"/>
          </p:cNvCxnSpPr>
          <p:nvPr/>
        </p:nvCxnSpPr>
        <p:spPr>
          <a:xfrm>
            <a:off x="4395223" y="2285878"/>
            <a:ext cx="10097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D4C2A0-7A20-4C80-A253-F40028D0302F}"/>
              </a:ext>
            </a:extLst>
          </p:cNvPr>
          <p:cNvCxnSpPr>
            <a:stCxn id="25" idx="3"/>
            <a:endCxn id="22" idx="1"/>
          </p:cNvCxnSpPr>
          <p:nvPr/>
        </p:nvCxnSpPr>
        <p:spPr>
          <a:xfrm flipV="1">
            <a:off x="4395223" y="3692322"/>
            <a:ext cx="1292213" cy="962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368413-706F-4141-9E0E-2DBAB12A1997}"/>
              </a:ext>
            </a:extLst>
          </p:cNvPr>
          <p:cNvCxnSpPr>
            <a:stCxn id="13" idx="3"/>
            <a:endCxn id="22" idx="1"/>
          </p:cNvCxnSpPr>
          <p:nvPr/>
        </p:nvCxnSpPr>
        <p:spPr>
          <a:xfrm>
            <a:off x="4409015" y="3305874"/>
            <a:ext cx="1278421" cy="386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50DF896-6600-45ED-9004-C04F82BC15EE}"/>
              </a:ext>
            </a:extLst>
          </p:cNvPr>
          <p:cNvSpPr txBox="1"/>
          <p:nvPr/>
        </p:nvSpPr>
        <p:spPr>
          <a:xfrm>
            <a:off x="679453" y="5399095"/>
            <a:ext cx="104963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vi-VN" sz="3000" b="0" i="0" u="none" strike="noStrike" kern="1200" baseline="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vi-VN" sz="3000" b="1" i="0" u="none" strike="noStrike" kern="1200" baseline="0" dirty="0">
                <a:latin typeface="Times New Roman" panose="02020603050405020304" pitchFamily="18" charset="0"/>
              </a:rPr>
              <a:t>* Khi viết </a:t>
            </a:r>
            <a:r>
              <a:rPr lang="vi-VN" sz="30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tên người</a:t>
            </a:r>
            <a:r>
              <a:rPr lang="en-US" sz="30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3000" b="1" i="0" u="sng" strike="noStrike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  <a:r>
              <a:rPr lang="vi-VN" sz="30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000" b="1" i="0" u="none" strike="noStrike" kern="1200" baseline="0" dirty="0">
                <a:latin typeface="Times New Roman" panose="02020603050405020304" pitchFamily="18" charset="0"/>
              </a:rPr>
              <a:t>cần </a:t>
            </a:r>
            <a:r>
              <a:rPr lang="vi-VN" sz="30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viết hoa chữ cái đầu </a:t>
            </a:r>
            <a:r>
              <a:rPr lang="vi-VN" sz="3000" b="1" i="0" strike="noStrike" kern="1200" baseline="0" dirty="0">
                <a:latin typeface="Times New Roman" panose="02020603050405020304" pitchFamily="18" charset="0"/>
              </a:rPr>
              <a:t>của</a:t>
            </a:r>
            <a:r>
              <a:rPr lang="vi-VN" sz="3000" b="1" i="0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0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mỗi tiếng tạo thành tên đó.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6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" grpId="0"/>
      <p:bldP spid="23" grpId="0"/>
      <p:bldP spid="16" grpId="0"/>
      <p:bldP spid="18" grpId="0"/>
      <p:bldP spid="19" grpId="0"/>
      <p:bldP spid="3" grpId="0" animBg="1"/>
      <p:bldP spid="13" grpId="0" animBg="1"/>
      <p:bldP spid="14" grpId="0"/>
      <p:bldP spid="17" grpId="0"/>
      <p:bldP spid="21" grpId="0"/>
      <p:bldP spid="22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8">
            <a:extLst>
              <a:ext uri="{FF2B5EF4-FFF2-40B4-BE49-F238E27FC236}">
                <a16:creationId xmlns:a16="http://schemas.microsoft.com/office/drawing/2014/main" id="{219890FE-5DE8-4A98-B21D-CAD37CC0FB04}"/>
              </a:ext>
            </a:extLst>
          </p:cNvPr>
          <p:cNvGrpSpPr>
            <a:grpSpLocks/>
          </p:cNvGrpSpPr>
          <p:nvPr/>
        </p:nvGrpSpPr>
        <p:grpSpPr bwMode="auto">
          <a:xfrm>
            <a:off x="529390" y="713875"/>
            <a:ext cx="4142874" cy="5109409"/>
            <a:chOff x="3816" y="2283"/>
            <a:chExt cx="1680" cy="1941"/>
          </a:xfrm>
        </p:grpSpPr>
        <p:pic>
          <p:nvPicPr>
            <p:cNvPr id="24" name="Picture 19" descr="Hồ Chí Minh khoảng năm 1960. Đây là chân dung phổ biến nhất của ông ở Việt Nam">
              <a:hlinkClick r:id="rId4" tooltip="Hồ Chí Minh khoảng năm 1960. Đây là chân dung phổ biến nhất của ông ở Việt Nam"/>
              <a:extLst>
                <a:ext uri="{FF2B5EF4-FFF2-40B4-BE49-F238E27FC236}">
                  <a16:creationId xmlns:a16="http://schemas.microsoft.com/office/drawing/2014/main" id="{1D1F1785-6FB4-4571-A2EE-4AB1A725C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304"/>
              <a:ext cx="164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 descr="dd01025_">
              <a:extLst>
                <a:ext uri="{FF2B5EF4-FFF2-40B4-BE49-F238E27FC236}">
                  <a16:creationId xmlns:a16="http://schemas.microsoft.com/office/drawing/2014/main" id="{E14E4BA3-FA73-42F6-A33C-99798DC3F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283"/>
              <a:ext cx="1680" cy="1920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 Box 21">
            <a:extLst>
              <a:ext uri="{FF2B5EF4-FFF2-40B4-BE49-F238E27FC236}">
                <a16:creationId xmlns:a16="http://schemas.microsoft.com/office/drawing/2014/main" id="{49209EBD-64DD-4256-B914-15B372B2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450" y="2269581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C97ECE1F-8311-44C2-8D9B-2A588FDAB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619" y="3296219"/>
            <a:ext cx="360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7C8ACF7D-0A08-44B2-87E4-9CA58431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327" y="688946"/>
            <a:ext cx="6958263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7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ought Bubble: Cloud 14">
            <a:hlinkClick r:id="rId4" action="ppaction://hlinksldjump"/>
            <a:extLst>
              <a:ext uri="{FF2B5EF4-FFF2-40B4-BE49-F238E27FC236}">
                <a16:creationId xmlns:a16="http://schemas.microsoft.com/office/drawing/2014/main" id="{86C4E204-B587-41A4-BDA2-A07BDAE644C0}"/>
              </a:ext>
            </a:extLst>
          </p:cNvPr>
          <p:cNvSpPr/>
          <p:nvPr/>
        </p:nvSpPr>
        <p:spPr>
          <a:xfrm>
            <a:off x="1408914" y="125647"/>
            <a:ext cx="3890539" cy="1717958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3C20B7-140F-41CF-BDAA-BCC554E96446}"/>
              </a:ext>
            </a:extLst>
          </p:cNvPr>
          <p:cNvSpPr/>
          <p:nvPr/>
        </p:nvSpPr>
        <p:spPr>
          <a:xfrm>
            <a:off x="758932" y="4608230"/>
            <a:ext cx="3672386" cy="6788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BF6BCE-DABE-4AF9-A459-1506EE126ECA}"/>
              </a:ext>
            </a:extLst>
          </p:cNvPr>
          <p:cNvSpPr/>
          <p:nvPr/>
        </p:nvSpPr>
        <p:spPr>
          <a:xfrm>
            <a:off x="758932" y="2328882"/>
            <a:ext cx="3672386" cy="6788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08BCD-145F-45A2-B0C3-4794C4247F30}"/>
              </a:ext>
            </a:extLst>
          </p:cNvPr>
          <p:cNvSpPr txBox="1"/>
          <p:nvPr/>
        </p:nvSpPr>
        <p:spPr>
          <a:xfrm>
            <a:off x="2484812" y="2342124"/>
            <a:ext cx="49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B555B9-CC57-45F1-9E9A-AB73693619BB}"/>
              </a:ext>
            </a:extLst>
          </p:cNvPr>
          <p:cNvSpPr txBox="1"/>
          <p:nvPr/>
        </p:nvSpPr>
        <p:spPr>
          <a:xfrm>
            <a:off x="1550230" y="2350226"/>
            <a:ext cx="49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4996E-8388-4BF2-8D31-F9E6FD6A2557}"/>
              </a:ext>
            </a:extLst>
          </p:cNvPr>
          <p:cNvSpPr txBox="1"/>
          <p:nvPr/>
        </p:nvSpPr>
        <p:spPr>
          <a:xfrm>
            <a:off x="2863854" y="4619707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CFFBCB-FFB3-49E3-A6BD-6662787FE34A}"/>
              </a:ext>
            </a:extLst>
          </p:cNvPr>
          <p:cNvSpPr txBox="1"/>
          <p:nvPr/>
        </p:nvSpPr>
        <p:spPr>
          <a:xfrm>
            <a:off x="1296390" y="4629057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98BF42-78C7-4B44-B4AB-B46BC3D050B2}"/>
              </a:ext>
            </a:extLst>
          </p:cNvPr>
          <p:cNvSpPr/>
          <p:nvPr/>
        </p:nvSpPr>
        <p:spPr>
          <a:xfrm>
            <a:off x="772724" y="3405200"/>
            <a:ext cx="3672386" cy="6788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2F0A8-DB74-426D-97AA-38CE61F69ACC}"/>
              </a:ext>
            </a:extLst>
          </p:cNvPr>
          <p:cNvSpPr txBox="1"/>
          <p:nvPr/>
        </p:nvSpPr>
        <p:spPr>
          <a:xfrm>
            <a:off x="2373524" y="3405200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340725-5400-4769-9755-BF93108F7391}"/>
              </a:ext>
            </a:extLst>
          </p:cNvPr>
          <p:cNvSpPr txBox="1"/>
          <p:nvPr/>
        </p:nvSpPr>
        <p:spPr>
          <a:xfrm>
            <a:off x="1603293" y="3393723"/>
            <a:ext cx="49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E18326-AC9D-437C-A83A-D5A312848030}"/>
              </a:ext>
            </a:extLst>
          </p:cNvPr>
          <p:cNvSpPr txBox="1"/>
          <p:nvPr/>
        </p:nvSpPr>
        <p:spPr>
          <a:xfrm>
            <a:off x="1323473" y="5481613"/>
            <a:ext cx="9168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3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u="sng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strike="noStrike" kern="12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0" u="sng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Kinh nghiệm ăn chơi du lịch tại Cao Bằng - Xe VIP Nội Bài">
            <a:extLst>
              <a:ext uri="{FF2B5EF4-FFF2-40B4-BE49-F238E27FC236}">
                <a16:creationId xmlns:a16="http://schemas.microsoft.com/office/drawing/2014/main" id="{213CF407-6783-46D7-A7FB-3567AF8E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81" y="1028540"/>
            <a:ext cx="6530462" cy="43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BBD0E25-11A8-423D-9CC2-68C3FD6E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13" y="993723"/>
            <a:ext cx="6844857" cy="43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anh Hóa (thành phố) – Wikipedia tiếng Việt">
            <a:extLst>
              <a:ext uri="{FF2B5EF4-FFF2-40B4-BE49-F238E27FC236}">
                <a16:creationId xmlns:a16="http://schemas.microsoft.com/office/drawing/2014/main" id="{2AEA3704-5E08-4FDC-9F56-37903AC8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50" y="971751"/>
            <a:ext cx="6808182" cy="45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2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" grpId="0"/>
      <p:bldP spid="23" grpId="0"/>
      <p:bldP spid="16" grpId="0"/>
      <p:bldP spid="18" grpId="0"/>
      <p:bldP spid="13" grpId="0" animBg="1"/>
      <p:bldP spid="14" grpId="0"/>
      <p:bldP spid="17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313005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5.2|18.4|0.7|0.8|22.2|0.7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5.2|18.4|0.7|0.8|22.2|0.7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5.2|18.4|0.7|0.8|22.2|0.7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0.2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0.6|21.5|2.2|18.3|0.9|22.5|36.8|0.8|8.1|2.2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7|15.9|0.9|2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579</Words>
  <Application>Microsoft Office PowerPoint</Application>
  <PresentationFormat>Widescreen</PresentationFormat>
  <Paragraphs>82</Paragraphs>
  <Slides>21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My Ngô</cp:lastModifiedBy>
  <cp:revision>467</cp:revision>
  <dcterms:created xsi:type="dcterms:W3CDTF">2021-09-03T12:38:38Z</dcterms:created>
  <dcterms:modified xsi:type="dcterms:W3CDTF">2021-10-16T03:36:29Z</dcterms:modified>
</cp:coreProperties>
</file>