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36"/>
  </p:notesMasterIdLst>
  <p:sldIdLst>
    <p:sldId id="302" r:id="rId3"/>
    <p:sldId id="259" r:id="rId4"/>
    <p:sldId id="390" r:id="rId5"/>
    <p:sldId id="363" r:id="rId6"/>
    <p:sldId id="285" r:id="rId7"/>
    <p:sldId id="364" r:id="rId8"/>
    <p:sldId id="365" r:id="rId9"/>
    <p:sldId id="366" r:id="rId10"/>
    <p:sldId id="367" r:id="rId11"/>
    <p:sldId id="386" r:id="rId12"/>
    <p:sldId id="387" r:id="rId13"/>
    <p:sldId id="369" r:id="rId14"/>
    <p:sldId id="371" r:id="rId15"/>
    <p:sldId id="347" r:id="rId16"/>
    <p:sldId id="373" r:id="rId17"/>
    <p:sldId id="358" r:id="rId18"/>
    <p:sldId id="357" r:id="rId19"/>
    <p:sldId id="359" r:id="rId20"/>
    <p:sldId id="374" r:id="rId21"/>
    <p:sldId id="310" r:id="rId22"/>
    <p:sldId id="309" r:id="rId23"/>
    <p:sldId id="378" r:id="rId24"/>
    <p:sldId id="379" r:id="rId25"/>
    <p:sldId id="355" r:id="rId26"/>
    <p:sldId id="382" r:id="rId27"/>
    <p:sldId id="380" r:id="rId28"/>
    <p:sldId id="299" r:id="rId29"/>
    <p:sldId id="383" r:id="rId30"/>
    <p:sldId id="381" r:id="rId31"/>
    <p:sldId id="384" r:id="rId32"/>
    <p:sldId id="385" r:id="rId33"/>
    <p:sldId id="370" r:id="rId34"/>
    <p:sldId id="388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4A0D"/>
    <a:srgbClr val="000000"/>
    <a:srgbClr val="DB8843"/>
    <a:srgbClr val="F98D6D"/>
    <a:srgbClr val="65A481"/>
    <a:srgbClr val="4D2209"/>
    <a:srgbClr val="E0A753"/>
    <a:srgbClr val="E1A753"/>
    <a:srgbClr val="E5A753"/>
    <a:srgbClr val="8B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4660"/>
  </p:normalViewPr>
  <p:slideViewPr>
    <p:cSldViewPr snapToGrid="0">
      <p:cViewPr>
        <p:scale>
          <a:sx n="33" d="100"/>
          <a:sy n="33" d="100"/>
        </p:scale>
        <p:origin x="110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2CE7A93D-8544-4F9A-825D-2E925348051E}" type="datetimeFigureOut">
              <a:rPr lang="zh-CN" altLang="en-US" smtClean="0"/>
              <a:t>2021/10/22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5EA3EDB-2079-40C4-81D2-61364984FB10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103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55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31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0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13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4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50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61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3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22-Oct-21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92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22-Oct-21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2382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9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1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7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4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4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82E5BC6F-581C-4BED-A720-83120BA16B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C902BE-BB2B-4895-B8DF-3C3B5F2C903C}"/>
              </a:ext>
            </a:extLst>
          </p:cNvPr>
          <p:cNvSpPr/>
          <p:nvPr userDrawn="1"/>
        </p:nvSpPr>
        <p:spPr>
          <a:xfrm>
            <a:off x="-3733800" y="857250"/>
            <a:ext cx="1619250" cy="161925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8D86CC0-72AB-4ECA-9EFB-1B8DED6B68E0}"/>
              </a:ext>
            </a:extLst>
          </p:cNvPr>
          <p:cNvSpPr/>
          <p:nvPr userDrawn="1"/>
        </p:nvSpPr>
        <p:spPr>
          <a:xfrm>
            <a:off x="-1619250" y="5238750"/>
            <a:ext cx="1619250" cy="1619250"/>
          </a:xfrm>
          <a:prstGeom prst="ellipse">
            <a:avLst/>
          </a:prstGeom>
          <a:blipFill dpi="0" rotWithShape="1">
            <a:blip r:embed="rId7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1" r:id="rId4"/>
    <p:sldLayoutId id="214748365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BB32F23-B3E8-4C4F-9F0D-1949640978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50FFCF-110F-4282-98E8-051E592DF8F0}"/>
              </a:ext>
            </a:extLst>
          </p:cNvPr>
          <p:cNvSpPr/>
          <p:nvPr userDrawn="1"/>
        </p:nvSpPr>
        <p:spPr>
          <a:xfrm>
            <a:off x="-3733800" y="857250"/>
            <a:ext cx="1619250" cy="1619250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AA5ECD5-FD3A-4F7D-9A0D-A05EFD5A7AEE}"/>
              </a:ext>
            </a:extLst>
          </p:cNvPr>
          <p:cNvSpPr/>
          <p:nvPr userDrawn="1"/>
        </p:nvSpPr>
        <p:spPr>
          <a:xfrm>
            <a:off x="-1619250" y="5238750"/>
            <a:ext cx="1619250" cy="1619250"/>
          </a:xfrm>
          <a:prstGeom prst="ellipse">
            <a:avLst/>
          </a:prstGeom>
          <a:blipFill dpi="0" rotWithShape="1">
            <a:blip r:embed="rId13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5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5.png"/><Relationship Id="rId3" Type="http://schemas.microsoft.com/office/2007/relationships/media" Target="../media/media5.mp3"/><Relationship Id="rId7" Type="http://schemas.openxmlformats.org/officeDocument/2006/relationships/image" Target="../media/image37.jpg"/><Relationship Id="rId12" Type="http://schemas.openxmlformats.org/officeDocument/2006/relationships/slide" Target="slide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5.mp3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image" Target="../media/image37.jp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12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0.png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6.png"/><Relationship Id="rId7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12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6.png"/><Relationship Id="rId7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12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microsoft.com/office/2007/relationships/hdphoto" Target="../media/hdphoto3.wdp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6.png"/><Relationship Id="rId7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12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1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7.jpg"/><Relationship Id="rId11" Type="http://schemas.openxmlformats.org/officeDocument/2006/relationships/slide" Target="slide8.xml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slide" Target="slide7.xml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image" Target="../media/image37.jp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0.png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5.png"/><Relationship Id="rId3" Type="http://schemas.microsoft.com/office/2007/relationships/media" Target="../media/media5.mp3"/><Relationship Id="rId7" Type="http://schemas.openxmlformats.org/officeDocument/2006/relationships/image" Target="../media/image37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5.mp3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slide" Target="slide10.xml"/><Relationship Id="rId5" Type="http://schemas.openxmlformats.org/officeDocument/2006/relationships/image" Target="../media/image26.png"/><Relationship Id="rId15" Type="http://schemas.openxmlformats.org/officeDocument/2006/relationships/image" Target="../media/image50.png"/><Relationship Id="rId10" Type="http://schemas.openxmlformats.org/officeDocument/2006/relationships/slide" Target="slide12.xml"/><Relationship Id="rId4" Type="http://schemas.openxmlformats.org/officeDocument/2006/relationships/image" Target="../media/image27.jpg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43AB921-7527-4675-91DD-E7D9D65BA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6340" y="1283396"/>
            <a:ext cx="8700340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1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1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图片 24">
            <a:extLst>
              <a:ext uri="{FF2B5EF4-FFF2-40B4-BE49-F238E27FC236}">
                <a16:creationId xmlns:a16="http://schemas.microsoft.com/office/drawing/2014/main" id="{7328B2FE-7DF9-4DF3-9BEE-087F609F6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10498523" y="144233"/>
            <a:ext cx="1793329" cy="1762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7924CC-35ED-4879-8E73-57A5692D75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rot="523709">
            <a:off x="63265" y="4779056"/>
            <a:ext cx="2421694" cy="187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969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pic>
        <p:nvPicPr>
          <p:cNvPr id="4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" y="5316795"/>
            <a:ext cx="12192000" cy="177305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372633" y="485849"/>
            <a:ext cx="5450039" cy="2415473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8EC1B9-F8A1-431A-B653-D5C32BA35187}"/>
              </a:ext>
            </a:extLst>
          </p:cNvPr>
          <p:cNvSpPr txBox="1"/>
          <p:nvPr/>
        </p:nvSpPr>
        <p:spPr>
          <a:xfrm>
            <a:off x="5999118" y="907006"/>
            <a:ext cx="41943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lạc mẹ rồi! Các bạn hãy giúp mình đi tìm mẹ nhé!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5CBF7-46C8-4DFD-9409-CE17567CA2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1" r="61975"/>
          <a:stretch/>
        </p:blipFill>
        <p:spPr>
          <a:xfrm>
            <a:off x="1756924" y="2901322"/>
            <a:ext cx="3814586" cy="30701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122FB5-C79B-49C7-A5E2-1A1E9631D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642" y="-4216986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28AF6F-5961-415F-AF1E-F624FBB3E7D6}"/>
              </a:ext>
            </a:extLst>
          </p:cNvPr>
          <p:cNvSpPr txBox="1"/>
          <p:nvPr/>
        </p:nvSpPr>
        <p:spPr>
          <a:xfrm>
            <a:off x="5037362" y="1370420"/>
            <a:ext cx="6120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A! Mẹ của mình đâu rồi? 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6" grpId="0" animBg="1"/>
      <p:bldP spid="19" grpId="0"/>
      <p:bldP spid="24" grpId="0"/>
      <p:bldP spid="2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143892" y="3429000"/>
            <a:ext cx="3162300" cy="2492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17" y="2114314"/>
            <a:ext cx="4914900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07202" y="856889"/>
            <a:ext cx="4822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361129" y="887271"/>
            <a:ext cx="4822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làm giúp anh bài tập này, anh sẽ chỉ đường cho em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A7123D-248D-4AA0-B2EE-87350843A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9" name="任意多边形: 形状 2">
            <a:extLst>
              <a:ext uri="{FF2B5EF4-FFF2-40B4-BE49-F238E27FC236}">
                <a16:creationId xmlns:a16="http://schemas.microsoft.com/office/drawing/2014/main" id="{0E6B533D-72C6-4C49-B926-B4CBD2702FD2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620" name="Text Box 308"/>
          <p:cNvSpPr txBox="1">
            <a:spLocks noChangeArrowheads="1"/>
          </p:cNvSpPr>
          <p:nvPr/>
        </p:nvSpPr>
        <p:spPr bwMode="auto">
          <a:xfrm>
            <a:off x="3257550" y="567623"/>
            <a:ext cx="5676900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sp>
        <p:nvSpPr>
          <p:cNvPr id="13621" name="Text Box 309"/>
          <p:cNvSpPr txBox="1">
            <a:spLocks noChangeArrowheads="1"/>
          </p:cNvSpPr>
          <p:nvPr/>
        </p:nvSpPr>
        <p:spPr bwMode="auto">
          <a:xfrm>
            <a:off x="1043821" y="1643370"/>
            <a:ext cx="4156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84,2 …... 84,19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C3944-5E72-47E2-96FD-58E0AF71C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760670"/>
            <a:ext cx="4262564" cy="4262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51957B-0279-48FB-8ADE-9F08923D3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95249" y="4038600"/>
            <a:ext cx="3337629" cy="2631056"/>
          </a:xfrm>
          <a:prstGeom prst="rect">
            <a:avLst/>
          </a:prstGeom>
        </p:spPr>
      </p:pic>
      <p:sp>
        <p:nvSpPr>
          <p:cNvPr id="11" name="Text Box 309">
            <a:extLst>
              <a:ext uri="{FF2B5EF4-FFF2-40B4-BE49-F238E27FC236}">
                <a16:creationId xmlns:a16="http://schemas.microsoft.com/office/drawing/2014/main" id="{579B9A44-DA17-4BAC-B9A2-35F96C7B6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761" y="1643370"/>
            <a:ext cx="44624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47,5 …... 47,500</a:t>
            </a:r>
          </a:p>
        </p:txBody>
      </p:sp>
      <p:sp>
        <p:nvSpPr>
          <p:cNvPr id="12" name="Text Box 309">
            <a:extLst>
              <a:ext uri="{FF2B5EF4-FFF2-40B4-BE49-F238E27FC236}">
                <a16:creationId xmlns:a16="http://schemas.microsoft.com/office/drawing/2014/main" id="{5C609FFC-82C8-4C3D-96B5-8D81003CF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821" y="2644320"/>
            <a:ext cx="4156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6,843 …... 6,85</a:t>
            </a:r>
          </a:p>
        </p:txBody>
      </p:sp>
      <p:sp>
        <p:nvSpPr>
          <p:cNvPr id="13" name="Text Box 309">
            <a:extLst>
              <a:ext uri="{FF2B5EF4-FFF2-40B4-BE49-F238E27FC236}">
                <a16:creationId xmlns:a16="http://schemas.microsoft.com/office/drawing/2014/main" id="{E3E23F07-875C-4668-9401-59DA4B083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762" y="2644320"/>
            <a:ext cx="38511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90,6 …. . 89,6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" grpId="0"/>
      <p:bldP spid="13621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A7123D-248D-4AA0-B2EE-87350843A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9" name="任意多边形: 形状 2">
            <a:extLst>
              <a:ext uri="{FF2B5EF4-FFF2-40B4-BE49-F238E27FC236}">
                <a16:creationId xmlns:a16="http://schemas.microsoft.com/office/drawing/2014/main" id="{0E6B533D-72C6-4C49-B926-B4CBD2702FD2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620" name="Text Box 308"/>
          <p:cNvSpPr txBox="1">
            <a:spLocks noChangeArrowheads="1"/>
          </p:cNvSpPr>
          <p:nvPr/>
        </p:nvSpPr>
        <p:spPr bwMode="auto">
          <a:xfrm>
            <a:off x="3379396" y="548240"/>
            <a:ext cx="5433207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sp>
        <p:nvSpPr>
          <p:cNvPr id="13621" name="Text Box 309"/>
          <p:cNvSpPr txBox="1">
            <a:spLocks noChangeArrowheads="1"/>
          </p:cNvSpPr>
          <p:nvPr/>
        </p:nvSpPr>
        <p:spPr bwMode="auto">
          <a:xfrm>
            <a:off x="2771032" y="1732693"/>
            <a:ext cx="68531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84,2 …... 84,19</a:t>
            </a:r>
          </a:p>
        </p:txBody>
      </p:sp>
      <p:sp>
        <p:nvSpPr>
          <p:cNvPr id="13647" name="Text Box 335"/>
          <p:cNvSpPr txBox="1">
            <a:spLocks noChangeArrowheads="1"/>
          </p:cNvSpPr>
          <p:nvPr/>
        </p:nvSpPr>
        <p:spPr bwMode="auto">
          <a:xfrm>
            <a:off x="5629560" y="1580292"/>
            <a:ext cx="76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C3944-5E72-47E2-96FD-58E0AF71C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28" y="2163214"/>
            <a:ext cx="4914900" cy="491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51957B-0279-48FB-8ADE-9F08923D3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466223" y="4103898"/>
            <a:ext cx="3162300" cy="2492844"/>
          </a:xfrm>
          <a:prstGeom prst="rect">
            <a:avLst/>
          </a:prstGeom>
        </p:spPr>
      </p:pic>
      <p:sp>
        <p:nvSpPr>
          <p:cNvPr id="11" name="Cloud Callout 5">
            <a:extLst>
              <a:ext uri="{FF2B5EF4-FFF2-40B4-BE49-F238E27FC236}">
                <a16:creationId xmlns:a16="http://schemas.microsoft.com/office/drawing/2014/main" id="{F492772D-E63C-437E-A495-A7FC6203A81B}"/>
              </a:ext>
            </a:extLst>
          </p:cNvPr>
          <p:cNvSpPr/>
          <p:nvPr/>
        </p:nvSpPr>
        <p:spPr>
          <a:xfrm>
            <a:off x="223730" y="723901"/>
            <a:ext cx="5450039" cy="2745756"/>
          </a:xfrm>
          <a:prstGeom prst="cloudCallout">
            <a:avLst>
              <a:gd name="adj1" fmla="val -4844"/>
              <a:gd name="adj2" fmla="val 7592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3A7E1-7023-4923-9755-89898A5119C5}"/>
              </a:ext>
            </a:extLst>
          </p:cNvPr>
          <p:cNvSpPr txBox="1"/>
          <p:nvPr/>
        </p:nvSpPr>
        <p:spPr>
          <a:xfrm>
            <a:off x="466223" y="1302279"/>
            <a:ext cx="4822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84,2 &gt; 84,19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&gt;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Callout 5">
            <a:extLst>
              <a:ext uri="{FF2B5EF4-FFF2-40B4-BE49-F238E27FC236}">
                <a16:creationId xmlns:a16="http://schemas.microsoft.com/office/drawing/2014/main" id="{34CE38F7-9841-40D6-AB41-CD7AB7F40E17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2A170-55D0-4348-BF16-0E81A368277F}"/>
              </a:ext>
            </a:extLst>
          </p:cNvPr>
          <p:cNvSpPr txBox="1"/>
          <p:nvPr/>
        </p:nvSpPr>
        <p:spPr>
          <a:xfrm>
            <a:off x="6619783" y="1160119"/>
            <a:ext cx="4172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ra được kết quả như thế?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1" grpId="0"/>
      <p:bldP spid="13647" grpId="0"/>
      <p:bldP spid="11" grpId="0" animBg="1"/>
      <p:bldP spid="12" grpId="0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7A56E2-1C6F-4A54-B953-989BFFB0E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15" name="任意多边形: 形状 2">
            <a:extLst>
              <a:ext uri="{FF2B5EF4-FFF2-40B4-BE49-F238E27FC236}">
                <a16:creationId xmlns:a16="http://schemas.microsoft.com/office/drawing/2014/main" id="{3CD8E6D4-4D46-4C91-A311-2CAC9874E4FC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6" name="Text Box 309"/>
          <p:cNvSpPr txBox="1">
            <a:spLocks noChangeArrowheads="1"/>
          </p:cNvSpPr>
          <p:nvPr/>
        </p:nvSpPr>
        <p:spPr bwMode="auto">
          <a:xfrm>
            <a:off x="2367525" y="2114314"/>
            <a:ext cx="68531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6,843 …... 6,85</a:t>
            </a:r>
          </a:p>
        </p:txBody>
      </p:sp>
      <p:sp>
        <p:nvSpPr>
          <p:cNvPr id="7" name="Text Box 335"/>
          <p:cNvSpPr txBox="1">
            <a:spLocks noChangeArrowheads="1"/>
          </p:cNvSpPr>
          <p:nvPr/>
        </p:nvSpPr>
        <p:spPr bwMode="auto">
          <a:xfrm>
            <a:off x="5644125" y="2114314"/>
            <a:ext cx="76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6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308">
            <a:extLst>
              <a:ext uri="{FF2B5EF4-FFF2-40B4-BE49-F238E27FC236}">
                <a16:creationId xmlns:a16="http://schemas.microsoft.com/office/drawing/2014/main" id="{AD1AD2E9-9C50-4714-8293-2172E73FE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396" y="548240"/>
            <a:ext cx="5433207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CFF500-D578-4EC0-B112-E8A93F963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17" y="2114314"/>
            <a:ext cx="4914900" cy="491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DCD42-4D67-40CF-B29B-FA942CBEF8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314378" y="4195704"/>
            <a:ext cx="3162300" cy="2492844"/>
          </a:xfrm>
          <a:prstGeom prst="rect">
            <a:avLst/>
          </a:prstGeom>
        </p:spPr>
      </p:pic>
      <p:sp>
        <p:nvSpPr>
          <p:cNvPr id="10" name="Cloud Callout 5">
            <a:extLst>
              <a:ext uri="{FF2B5EF4-FFF2-40B4-BE49-F238E27FC236}">
                <a16:creationId xmlns:a16="http://schemas.microsoft.com/office/drawing/2014/main" id="{E768E1A2-78F2-4322-BB92-7B4CB96F21E1}"/>
              </a:ext>
            </a:extLst>
          </p:cNvPr>
          <p:cNvSpPr/>
          <p:nvPr/>
        </p:nvSpPr>
        <p:spPr>
          <a:xfrm>
            <a:off x="466223" y="464365"/>
            <a:ext cx="5450039" cy="3214017"/>
          </a:xfrm>
          <a:prstGeom prst="cloudCallout">
            <a:avLst>
              <a:gd name="adj1" fmla="val -12534"/>
              <a:gd name="adj2" fmla="val 63492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E36F5-16F5-4AC7-9350-B391237DEFC7}"/>
              </a:ext>
            </a:extLst>
          </p:cNvPr>
          <p:cNvSpPr txBox="1"/>
          <p:nvPr/>
        </p:nvSpPr>
        <p:spPr>
          <a:xfrm>
            <a:off x="792925" y="916243"/>
            <a:ext cx="48224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6,843 &lt; 6,85 vì phần nguyên bằng nhau, hàng phần mười bằng nhau, hàng phần trăm: 4 &lt; 5.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5">
            <a:extLst>
              <a:ext uri="{FF2B5EF4-FFF2-40B4-BE49-F238E27FC236}">
                <a16:creationId xmlns:a16="http://schemas.microsoft.com/office/drawing/2014/main" id="{95218ED4-8405-493D-AA5F-7B9225771F2A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E31522-0E7E-4C3E-8F54-05303655973B}"/>
              </a:ext>
            </a:extLst>
          </p:cNvPr>
          <p:cNvSpPr txBox="1"/>
          <p:nvPr/>
        </p:nvSpPr>
        <p:spPr>
          <a:xfrm>
            <a:off x="6619783" y="1160119"/>
            <a:ext cx="4172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ra được kết quả như thế?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82B28F0-9385-4AA5-B6DF-54D1B2AE6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15" name="任意多边形: 形状 2">
            <a:extLst>
              <a:ext uri="{FF2B5EF4-FFF2-40B4-BE49-F238E27FC236}">
                <a16:creationId xmlns:a16="http://schemas.microsoft.com/office/drawing/2014/main" id="{AF03DA3C-7E22-4B98-A0D3-6F38DE4CD4F2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8" name="Text Box 309"/>
          <p:cNvSpPr txBox="1">
            <a:spLocks noChangeArrowheads="1"/>
          </p:cNvSpPr>
          <p:nvPr/>
        </p:nvSpPr>
        <p:spPr bwMode="auto">
          <a:xfrm>
            <a:off x="3223388" y="1794453"/>
            <a:ext cx="736611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47,5 …... 47,500</a:t>
            </a:r>
          </a:p>
        </p:txBody>
      </p:sp>
      <p:sp>
        <p:nvSpPr>
          <p:cNvPr id="9" name="Text Box 335"/>
          <p:cNvSpPr txBox="1">
            <a:spLocks noChangeArrowheads="1"/>
          </p:cNvSpPr>
          <p:nvPr/>
        </p:nvSpPr>
        <p:spPr bwMode="auto">
          <a:xfrm>
            <a:off x="6042787" y="1642052"/>
            <a:ext cx="76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7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308">
            <a:extLst>
              <a:ext uri="{FF2B5EF4-FFF2-40B4-BE49-F238E27FC236}">
                <a16:creationId xmlns:a16="http://schemas.microsoft.com/office/drawing/2014/main" id="{E75A80C2-3A13-4B76-A727-021DC397C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396" y="548240"/>
            <a:ext cx="5433207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B2DA1-A383-4B24-BF14-E3443DB97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93" y="2389738"/>
            <a:ext cx="4914900" cy="491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9589B2-44CD-4002-AD56-36DD54B7E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28942" y="3978163"/>
            <a:ext cx="3162300" cy="2492844"/>
          </a:xfrm>
          <a:prstGeom prst="rect">
            <a:avLst/>
          </a:prstGeom>
        </p:spPr>
      </p:pic>
      <p:sp>
        <p:nvSpPr>
          <p:cNvPr id="10" name="Cloud Callout 5">
            <a:extLst>
              <a:ext uri="{FF2B5EF4-FFF2-40B4-BE49-F238E27FC236}">
                <a16:creationId xmlns:a16="http://schemas.microsoft.com/office/drawing/2014/main" id="{6FE376E3-3622-4E38-BDD2-C21A11C202EF}"/>
              </a:ext>
            </a:extLst>
          </p:cNvPr>
          <p:cNvSpPr/>
          <p:nvPr/>
        </p:nvSpPr>
        <p:spPr>
          <a:xfrm>
            <a:off x="466223" y="464365"/>
            <a:ext cx="5699934" cy="3513798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1DD9D-1C53-4013-A000-B4BA7FE4E20A}"/>
              </a:ext>
            </a:extLst>
          </p:cNvPr>
          <p:cNvSpPr txBox="1"/>
          <p:nvPr/>
        </p:nvSpPr>
        <p:spPr>
          <a:xfrm>
            <a:off x="855618" y="874455"/>
            <a:ext cx="48224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47,5 = 47,500 vì khi viết thêm các chữ số 0 vào tận cùng bên phải phần thập phân của một số thập phân thì số đó không thay đổi.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5">
            <a:extLst>
              <a:ext uri="{FF2B5EF4-FFF2-40B4-BE49-F238E27FC236}">
                <a16:creationId xmlns:a16="http://schemas.microsoft.com/office/drawing/2014/main" id="{078060B4-9B20-4BFB-96EF-47BDDD6035E7}"/>
              </a:ext>
            </a:extLst>
          </p:cNvPr>
          <p:cNvSpPr/>
          <p:nvPr/>
        </p:nvSpPr>
        <p:spPr>
          <a:xfrm>
            <a:off x="6619783" y="464365"/>
            <a:ext cx="4877573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2C3897-9F8A-41F0-AC43-092A4FDCCFA0}"/>
              </a:ext>
            </a:extLst>
          </p:cNvPr>
          <p:cNvSpPr txBox="1"/>
          <p:nvPr/>
        </p:nvSpPr>
        <p:spPr>
          <a:xfrm>
            <a:off x="7097597" y="1107689"/>
            <a:ext cx="4172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ra được kết quả như thế?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13D9474-2C95-4763-BF50-AB22502F6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19" name="任意多边形: 形状 2">
            <a:extLst>
              <a:ext uri="{FF2B5EF4-FFF2-40B4-BE49-F238E27FC236}">
                <a16:creationId xmlns:a16="http://schemas.microsoft.com/office/drawing/2014/main" id="{C8289804-3072-49B2-BEA9-B81C67A8EFA8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0" name="Text Box 309"/>
          <p:cNvSpPr txBox="1">
            <a:spLocks noChangeArrowheads="1"/>
          </p:cNvSpPr>
          <p:nvPr/>
        </p:nvSpPr>
        <p:spPr bwMode="auto">
          <a:xfrm>
            <a:off x="2667001" y="2438401"/>
            <a:ext cx="634019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90,6 …. . 89,6</a:t>
            </a:r>
          </a:p>
        </p:txBody>
      </p:sp>
      <p:sp>
        <p:nvSpPr>
          <p:cNvPr id="11" name="Text Box 335"/>
          <p:cNvSpPr txBox="1">
            <a:spLocks noChangeArrowheads="1"/>
          </p:cNvSpPr>
          <p:nvPr/>
        </p:nvSpPr>
        <p:spPr bwMode="auto">
          <a:xfrm>
            <a:off x="5410200" y="2286000"/>
            <a:ext cx="76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7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308">
            <a:extLst>
              <a:ext uri="{FF2B5EF4-FFF2-40B4-BE49-F238E27FC236}">
                <a16:creationId xmlns:a16="http://schemas.microsoft.com/office/drawing/2014/main" id="{97FF8EEB-0134-4169-ABFA-D0E5E3014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495" y="631367"/>
            <a:ext cx="5433207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655557-04AA-44EA-8FB9-729847DC1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17" y="2114314"/>
            <a:ext cx="4914900" cy="4914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0CBA-B349-425B-B997-57EC020D2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132658" y="3429000"/>
            <a:ext cx="3162300" cy="2492844"/>
          </a:xfrm>
          <a:prstGeom prst="rect">
            <a:avLst/>
          </a:prstGeom>
        </p:spPr>
      </p:pic>
      <p:sp>
        <p:nvSpPr>
          <p:cNvPr id="14" name="Cloud Callout 5">
            <a:extLst>
              <a:ext uri="{FF2B5EF4-FFF2-40B4-BE49-F238E27FC236}">
                <a16:creationId xmlns:a16="http://schemas.microsoft.com/office/drawing/2014/main" id="{D0D8439E-9B4B-4D0E-B22C-AAA0110ECB90}"/>
              </a:ext>
            </a:extLst>
          </p:cNvPr>
          <p:cNvSpPr/>
          <p:nvPr/>
        </p:nvSpPr>
        <p:spPr>
          <a:xfrm>
            <a:off x="883512" y="755618"/>
            <a:ext cx="5031476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FE00B6-1A71-423B-9972-FEA2DF16DBD8}"/>
              </a:ext>
            </a:extLst>
          </p:cNvPr>
          <p:cNvSpPr txBox="1"/>
          <p:nvPr/>
        </p:nvSpPr>
        <p:spPr>
          <a:xfrm>
            <a:off x="1180421" y="1441041"/>
            <a:ext cx="44376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90,6 &gt; 89,6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&gt; 89.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021493FE-2300-4C02-8C6D-050D5432DF7C}"/>
              </a:ext>
            </a:extLst>
          </p:cNvPr>
          <p:cNvSpPr/>
          <p:nvPr/>
        </p:nvSpPr>
        <p:spPr>
          <a:xfrm>
            <a:off x="6079602" y="346960"/>
            <a:ext cx="5031476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6BB5B-585B-4931-BFE7-CD255CC1C1BA}"/>
              </a:ext>
            </a:extLst>
          </p:cNvPr>
          <p:cNvSpPr txBox="1"/>
          <p:nvPr/>
        </p:nvSpPr>
        <p:spPr>
          <a:xfrm>
            <a:off x="6490797" y="1016087"/>
            <a:ext cx="4172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ra được kết quả như thế?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  <p:bldP spid="15" grpId="0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143892" y="3429000"/>
            <a:ext cx="3162300" cy="2492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55" y="2217972"/>
            <a:ext cx="4914900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4" y="464365"/>
            <a:ext cx="4076280" cy="2415473"/>
          </a:xfrm>
          <a:prstGeom prst="cloudCallout">
            <a:avLst>
              <a:gd name="adj1" fmla="val -11393"/>
              <a:gd name="adj2" fmla="val 7737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985" y="1242058"/>
            <a:ext cx="3678758" cy="596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cảm ơn anh 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4683481" y="464365"/>
            <a:ext cx="6813875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5570591" y="887270"/>
            <a:ext cx="4822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em đã giúp anh làm bài, em hãy bay về phía nhà bác Cú Mèo để tìm mẹ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27" y="-1117600"/>
            <a:ext cx="12503435" cy="7947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B79352-EB0D-486E-B134-198AA8872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2" b="99657" l="478" r="99113">
                        <a14:foregroundMark x1="82552" y1="3186" x2="85987" y2="11961"/>
                        <a14:foregroundMark x1="89900" y1="18039" x2="96451" y2="31176"/>
                        <a14:foregroundMark x1="96451" y1="31176" x2="96451" y2="31176"/>
                        <a14:foregroundMark x1="89900" y1="14314" x2="93949" y2="24755"/>
                        <a14:foregroundMark x1="93949" y1="24755" x2="93949" y2="24755"/>
                        <a14:foregroundMark x1="13330" y1="95833" x2="88808" y2="78627"/>
                        <a14:foregroundMark x1="2548" y1="93137" x2="22407" y2="91078"/>
                        <a14:foregroundMark x1="22407" y1="91078" x2="23339" y2="91078"/>
                        <a14:foregroundMark x1="523" y1="93137" x2="3640" y2="95147"/>
                        <a14:foregroundMark x1="1292" y1="81208" x2="1563" y2="84487"/>
                        <a14:foregroundMark x1="1066" y1="78478" x2="1183" y2="79890"/>
                        <a14:foregroundMark x1="2272" y1="88026" x2="4732" y2="98235"/>
                        <a14:foregroundMark x1="1892" y1="86447" x2="2047" y2="87091"/>
                        <a14:foregroundMark x1="1713" y1="85704" x2="1657" y2="85472"/>
                        <a14:foregroundMark x1="4732" y1="98235" x2="11169" y2="99657"/>
                        <a14:foregroundMark x1="11169" y1="99657" x2="97543" y2="95147"/>
                        <a14:foregroundMark x1="96156" y1="67206" x2="99113" y2="95833"/>
                        <a14:foregroundMark x1="7393" y1="14314" x2="9281" y2="24412"/>
                        <a14:foregroundMark x1="53344" y1="6225" x2="53344" y2="6225"/>
                        <a14:backgroundMark x1="842" y1="80637" x2="20359" y2="76275"/>
                        <a14:backgroundMark x1="20359" y1="76275" x2="28344" y2="77304"/>
                        <a14:backgroundMark x1="1456" y1="83676" x2="3480" y2="81667"/>
                        <a14:backgroundMark x1="1297" y1="76618" x2="364" y2="88088"/>
                        <a14:backgroundMark x1="25364" y1="81667" x2="34577" y2="80000"/>
                        <a14:backgroundMark x1="34577" y1="80000" x2="34577" y2="80000"/>
                        <a14:backgroundMark x1="26001" y1="83333" x2="31984" y2="82206"/>
                        <a14:backgroundMark x1="31984" y1="82206" x2="34418" y2="80000"/>
                        <a14:backgroundMark x1="3640" y1="44608" x2="12716" y2="76961"/>
                        <a14:backgroundMark x1="4595" y1="50000" x2="364" y2="80637"/>
                        <a14:backgroundMark x1="205" y1="85735" x2="5914" y2="83186"/>
                        <a14:backgroundMark x1="5914" y1="83186" x2="5983" y2="83039"/>
                        <a14:backgroundMark x1="1774" y1="86716" x2="1774" y2="77304"/>
                        <a14:backgroundMark x1="842" y1="72892" x2="205" y2="88382"/>
                        <a14:backgroundMark x1="1615" y1="88088" x2="9577" y2="80343"/>
                        <a14:backgroundMark x1="9577" y1="80343" x2="9577" y2="80343"/>
                        <a14:backgroundMark x1="18494" y1="50343" x2="20996" y2="80637"/>
                        <a14:backgroundMark x1="12238" y1="54706" x2="14900" y2="77304"/>
                        <a14:backgroundMark x1="19427" y1="54706" x2="19427" y2="70882"/>
                        <a14:backgroundMark x1="17561" y1="51716" x2="17243" y2="67206"/>
                        <a14:backgroundMark x1="10669" y1="59461" x2="13649" y2="69559"/>
                        <a14:backgroundMark x1="20678" y1="53725" x2="17402" y2="70539"/>
                        <a14:backgroundMark x1="17402" y1="70539" x2="17402" y2="70882"/>
                        <a14:backgroundMark x1="17561" y1="52696" x2="17561" y2="7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308"/>
            <a:ext cx="12192000" cy="624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70969-5560-4241-B39B-50FD43AF46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-1657" r="47159"/>
          <a:stretch/>
        </p:blipFill>
        <p:spPr>
          <a:xfrm>
            <a:off x="-204725" y="228600"/>
            <a:ext cx="3485066" cy="8861730"/>
          </a:xfrm>
          <a:prstGeom prst="rect">
            <a:avLst/>
          </a:prstGeom>
        </p:spPr>
      </p:pic>
      <p:sp>
        <p:nvSpPr>
          <p:cNvPr id="32" name="矩形: 圆角 6">
            <a:extLst>
              <a:ext uri="{FF2B5EF4-FFF2-40B4-BE49-F238E27FC236}">
                <a16:creationId xmlns:a16="http://schemas.microsoft.com/office/drawing/2014/main" id="{6E245909-1457-4C40-97A3-70C00034AAAC}"/>
              </a:ext>
            </a:extLst>
          </p:cNvPr>
          <p:cNvSpPr/>
          <p:nvPr/>
        </p:nvSpPr>
        <p:spPr>
          <a:xfrm>
            <a:off x="2003611" y="715629"/>
            <a:ext cx="8501478" cy="398384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937000-9967-445B-B231-96BB4B963856}"/>
              </a:ext>
            </a:extLst>
          </p:cNvPr>
          <p:cNvSpPr txBox="1"/>
          <p:nvPr/>
        </p:nvSpPr>
        <p:spPr>
          <a:xfrm>
            <a:off x="5267839" y="1234070"/>
            <a:ext cx="25619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668B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600" b="1" dirty="0">
              <a:solidFill>
                <a:srgbClr val="668B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BFA6A7-D503-4552-963A-55582941F7DA}"/>
              </a:ext>
            </a:extLst>
          </p:cNvPr>
          <p:cNvSpPr txBox="1"/>
          <p:nvPr/>
        </p:nvSpPr>
        <p:spPr>
          <a:xfrm>
            <a:off x="3516116" y="2174865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ED72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LUYÊN TẬP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1EDA4FD-20C8-4509-9421-4B3A1584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315190" y="41470"/>
            <a:ext cx="4189476" cy="6248282"/>
          </a:xfrm>
          <a:prstGeom prst="rect">
            <a:avLst/>
          </a:prstGeom>
        </p:spPr>
      </p:pic>
      <p:pic>
        <p:nvPicPr>
          <p:cNvPr id="37" name="图片 19">
            <a:extLst>
              <a:ext uri="{FF2B5EF4-FFF2-40B4-BE49-F238E27FC236}">
                <a16:creationId xmlns:a16="http://schemas.microsoft.com/office/drawing/2014/main" id="{C1680C6A-212A-4ECA-BD27-4C153F926F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97" y="-1897"/>
            <a:ext cx="6404157" cy="1648763"/>
          </a:xfrm>
          <a:prstGeom prst="rect">
            <a:avLst/>
          </a:prstGeom>
        </p:spPr>
      </p:pic>
      <p:pic>
        <p:nvPicPr>
          <p:cNvPr id="41" name="图片 15">
            <a:extLst>
              <a:ext uri="{FF2B5EF4-FFF2-40B4-BE49-F238E27FC236}">
                <a16:creationId xmlns:a16="http://schemas.microsoft.com/office/drawing/2014/main" id="{B0F3A46E-4BA6-474F-9673-9BFF601809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219" y="-1211946"/>
            <a:ext cx="12192000" cy="4745841"/>
          </a:xfrm>
          <a:prstGeom prst="rect">
            <a:avLst/>
          </a:prstGeom>
        </p:spPr>
      </p:pic>
      <p:pic>
        <p:nvPicPr>
          <p:cNvPr id="44" name="图片 24">
            <a:extLst>
              <a:ext uri="{FF2B5EF4-FFF2-40B4-BE49-F238E27FC236}">
                <a16:creationId xmlns:a16="http://schemas.microsoft.com/office/drawing/2014/main" id="{2264DD83-B89F-4172-A397-A07B177EB4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9052478" y="144233"/>
            <a:ext cx="3239375" cy="31834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6F0157-115F-4189-8312-7592B736A6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635696" y="2905957"/>
            <a:ext cx="3162300" cy="2492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6705599" y="1336604"/>
            <a:ext cx="5450065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chào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bác Cú Mèo, bác có thấy mẹ con bay qua đây không ạ?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033840" y="4038984"/>
            <a:ext cx="3162300" cy="2492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7E465-8A80-485D-A25F-24256F20F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8111" l="6667" r="92778">
                        <a14:foregroundMark x1="57778" y1="8889" x2="49111" y2="3889"/>
                        <a14:foregroundMark x1="49111" y1="3889" x2="35222" y2="2778"/>
                        <a14:foregroundMark x1="35222" y1="2778" x2="30111" y2="9889"/>
                        <a14:foregroundMark x1="30111" y1="9889" x2="29778" y2="12778"/>
                        <a14:foregroundMark x1="25889" y1="5000" x2="33222" y2="2667"/>
                        <a14:foregroundMark x1="33222" y1="2667" x2="55000" y2="8889"/>
                        <a14:foregroundMark x1="7222" y1="83111" x2="6667" y2="89222"/>
                        <a14:foregroundMark x1="28889" y1="91444" x2="45444" y2="95778"/>
                        <a14:foregroundMark x1="45444" y1="95778" x2="52222" y2="92667"/>
                        <a14:foregroundMark x1="52222" y1="92667" x2="55556" y2="88333"/>
                        <a14:foregroundMark x1="35333" y1="95889" x2="42444" y2="98222"/>
                        <a14:foregroundMark x1="42444" y1="98222" x2="46111" y2="95556"/>
                        <a14:foregroundMark x1="91444" y1="65556" x2="92778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" y="1655873"/>
            <a:ext cx="2883845" cy="2883845"/>
          </a:xfrm>
          <a:prstGeom prst="rect">
            <a:avLst/>
          </a:prstGeom>
        </p:spPr>
      </p:pic>
      <p:sp>
        <p:nvSpPr>
          <p:cNvPr id="19" name="Cloud Callout 16">
            <a:extLst>
              <a:ext uri="{FF2B5EF4-FFF2-40B4-BE49-F238E27FC236}">
                <a16:creationId xmlns:a16="http://schemas.microsoft.com/office/drawing/2014/main" id="{E3C04C9A-A1F5-48D7-84B9-DBF88690D481}"/>
              </a:ext>
            </a:extLst>
          </p:cNvPr>
          <p:cNvSpPr/>
          <p:nvPr/>
        </p:nvSpPr>
        <p:spPr>
          <a:xfrm>
            <a:off x="2117435" y="400049"/>
            <a:ext cx="4892965" cy="2560674"/>
          </a:xfrm>
          <a:prstGeom prst="cloudCallout">
            <a:avLst>
              <a:gd name="adj1" fmla="val -56920"/>
              <a:gd name="adj2" fmla="val 9905"/>
            </a:avLst>
          </a:prstGeom>
          <a:solidFill>
            <a:schemeClr val="accent4">
              <a:lumMod val="75000"/>
            </a:schemeClr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hãy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bài tập này giúp ta, ta sẽ chỉ đường cho con!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loud Callout 16">
            <a:extLst>
              <a:ext uri="{FF2B5EF4-FFF2-40B4-BE49-F238E27FC236}">
                <a16:creationId xmlns:a16="http://schemas.microsoft.com/office/drawing/2014/main" id="{892EDDE4-A55A-472B-A107-BFE0715594F0}"/>
              </a:ext>
            </a:extLst>
          </p:cNvPr>
          <p:cNvSpPr/>
          <p:nvPr/>
        </p:nvSpPr>
        <p:spPr>
          <a:xfrm>
            <a:off x="2514600" y="2995770"/>
            <a:ext cx="9284110" cy="1814785"/>
          </a:xfrm>
          <a:prstGeom prst="cloudCallout">
            <a:avLst>
              <a:gd name="adj1" fmla="val 21583"/>
              <a:gd name="adj2" fmla="val 5536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44DA869-6062-4E6C-B7DB-E2284DC53F26}"/>
              </a:ext>
            </a:extLst>
          </p:cNvPr>
          <p:cNvSpPr/>
          <p:nvPr/>
        </p:nvSpPr>
        <p:spPr>
          <a:xfrm>
            <a:off x="3253388" y="1979055"/>
            <a:ext cx="1159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5,7;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1BF207D-DAEA-49CC-93B9-497502E629E3}"/>
              </a:ext>
            </a:extLst>
          </p:cNvPr>
          <p:cNvSpPr/>
          <p:nvPr/>
        </p:nvSpPr>
        <p:spPr>
          <a:xfrm>
            <a:off x="4649459" y="1986258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6,02;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FCDB1A6-4ED7-48DA-A6BB-9CDCD2D56175}"/>
              </a:ext>
            </a:extLst>
          </p:cNvPr>
          <p:cNvSpPr/>
          <p:nvPr/>
        </p:nvSpPr>
        <p:spPr>
          <a:xfrm>
            <a:off x="6394272" y="1986258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4,23;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82C839B-05C3-4183-8411-7CED1CF74988}"/>
              </a:ext>
            </a:extLst>
          </p:cNvPr>
          <p:cNvSpPr/>
          <p:nvPr/>
        </p:nvSpPr>
        <p:spPr>
          <a:xfrm>
            <a:off x="8223072" y="1910058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4,32;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75CF6FC-FA78-4FAC-ADA5-D461B24242AE}"/>
              </a:ext>
            </a:extLst>
          </p:cNvPr>
          <p:cNvSpPr/>
          <p:nvPr/>
        </p:nvSpPr>
        <p:spPr>
          <a:xfrm>
            <a:off x="10133453" y="1910058"/>
            <a:ext cx="1159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5,3;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1B29850-2B84-44BF-ACD7-2263F5E552FD}"/>
              </a:ext>
            </a:extLst>
          </p:cNvPr>
          <p:cNvSpPr/>
          <p:nvPr/>
        </p:nvSpPr>
        <p:spPr>
          <a:xfrm>
            <a:off x="3095564" y="3466890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4,23;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4BD51FE-11A8-4525-B53E-0FAECA507C6E}"/>
              </a:ext>
            </a:extLst>
          </p:cNvPr>
          <p:cNvSpPr/>
          <p:nvPr/>
        </p:nvSpPr>
        <p:spPr>
          <a:xfrm>
            <a:off x="4937858" y="3466890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4,32;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1386241-554C-48D2-8D9D-049346C5C948}"/>
              </a:ext>
            </a:extLst>
          </p:cNvPr>
          <p:cNvSpPr/>
          <p:nvPr/>
        </p:nvSpPr>
        <p:spPr>
          <a:xfrm>
            <a:off x="6780152" y="3466890"/>
            <a:ext cx="1159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5,3;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C8C826B-27F7-4AFA-9543-A44E4CDCBE70}"/>
              </a:ext>
            </a:extLst>
          </p:cNvPr>
          <p:cNvSpPr/>
          <p:nvPr/>
        </p:nvSpPr>
        <p:spPr>
          <a:xfrm>
            <a:off x="8314670" y="3466890"/>
            <a:ext cx="1159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5,7;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29E4E67-2C32-4D7C-A4D9-4C942BE75AC5}"/>
              </a:ext>
            </a:extLst>
          </p:cNvPr>
          <p:cNvSpPr/>
          <p:nvPr/>
        </p:nvSpPr>
        <p:spPr>
          <a:xfrm>
            <a:off x="9849188" y="3466890"/>
            <a:ext cx="12618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6,02</a:t>
            </a:r>
            <a:endParaRPr lang="en-US" sz="4800" b="1" dirty="0">
              <a:ln w="10541" cmpd="sng">
                <a:noFill/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62E48BE-1656-4193-BEA6-31E9FD58B0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029700" y="4365156"/>
            <a:ext cx="3162300" cy="2492844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74E9A30-EA26-45E6-9E9E-BBA6A562F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8111" l="6667" r="92778">
                        <a14:foregroundMark x1="57778" y1="8889" x2="49111" y2="3889"/>
                        <a14:foregroundMark x1="49111" y1="3889" x2="35222" y2="2778"/>
                        <a14:foregroundMark x1="35222" y1="2778" x2="30111" y2="9889"/>
                        <a14:foregroundMark x1="30111" y1="9889" x2="29778" y2="12778"/>
                        <a14:foregroundMark x1="25889" y1="5000" x2="33222" y2="2667"/>
                        <a14:foregroundMark x1="33222" y1="2667" x2="55000" y2="8889"/>
                        <a14:foregroundMark x1="7222" y1="83111" x2="6667" y2="89222"/>
                        <a14:foregroundMark x1="28889" y1="91444" x2="45444" y2="95778"/>
                        <a14:foregroundMark x1="45444" y1="95778" x2="52222" y2="92667"/>
                        <a14:foregroundMark x1="52222" y1="92667" x2="55556" y2="88333"/>
                        <a14:foregroundMark x1="35333" y1="95889" x2="42444" y2="98222"/>
                        <a14:foregroundMark x1="42444" y1="98222" x2="46111" y2="95556"/>
                        <a14:foregroundMark x1="91444" y1="65556" x2="92778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739"/>
            <a:ext cx="2883845" cy="2883845"/>
          </a:xfrm>
          <a:prstGeom prst="rect">
            <a:avLst/>
          </a:prstGeom>
        </p:spPr>
      </p:pic>
      <p:sp>
        <p:nvSpPr>
          <p:cNvPr id="102" name="Cloud Callout 16">
            <a:extLst>
              <a:ext uri="{FF2B5EF4-FFF2-40B4-BE49-F238E27FC236}">
                <a16:creationId xmlns:a16="http://schemas.microsoft.com/office/drawing/2014/main" id="{9856F4A5-3627-449F-90FD-ECC50032CBF1}"/>
              </a:ext>
            </a:extLst>
          </p:cNvPr>
          <p:cNvSpPr/>
          <p:nvPr/>
        </p:nvSpPr>
        <p:spPr>
          <a:xfrm>
            <a:off x="2081098" y="-137387"/>
            <a:ext cx="9717612" cy="2060820"/>
          </a:xfrm>
          <a:prstGeom prst="cloudCallout">
            <a:avLst>
              <a:gd name="adj1" fmla="val -51669"/>
              <a:gd name="adj2" fmla="val 22576"/>
            </a:avLst>
          </a:prstGeom>
          <a:solidFill>
            <a:schemeClr val="accent4">
              <a:lumMod val="75000"/>
            </a:schemeClr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Viết các số sau theo thứ tự từ bé đến lớn:  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0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88" grpId="0"/>
      <p:bldP spid="89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8" grpId="0"/>
      <p:bldP spid="10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04" y="4906693"/>
            <a:ext cx="1350100" cy="135010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7351028" y="2031139"/>
            <a:ext cx="4645751" cy="1968581"/>
          </a:xfrm>
          <a:prstGeom prst="cloudCallout">
            <a:avLst>
              <a:gd name="adj1" fmla="val -10125"/>
              <a:gd name="adj2" fmla="val 55688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cảm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bác ạ!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323804" y="4107426"/>
            <a:ext cx="3162300" cy="2492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7E465-8A80-485D-A25F-24256F20F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8111" l="6667" r="92778">
                        <a14:foregroundMark x1="57778" y1="8889" x2="49111" y2="3889"/>
                        <a14:foregroundMark x1="49111" y1="3889" x2="35222" y2="2778"/>
                        <a14:foregroundMark x1="35222" y1="2778" x2="30111" y2="9889"/>
                        <a14:foregroundMark x1="30111" y1="9889" x2="29778" y2="12778"/>
                        <a14:foregroundMark x1="25889" y1="5000" x2="33222" y2="2667"/>
                        <a14:foregroundMark x1="33222" y1="2667" x2="55000" y2="8889"/>
                        <a14:foregroundMark x1="7222" y1="83111" x2="6667" y2="89222"/>
                        <a14:foregroundMark x1="28889" y1="91444" x2="45444" y2="95778"/>
                        <a14:foregroundMark x1="45444" y1="95778" x2="52222" y2="92667"/>
                        <a14:foregroundMark x1="52222" y1="92667" x2="55556" y2="88333"/>
                        <a14:foregroundMark x1="35333" y1="95889" x2="42444" y2="98222"/>
                        <a14:foregroundMark x1="42444" y1="98222" x2="46111" y2="95556"/>
                        <a14:foregroundMark x1="91444" y1="65556" x2="92778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739"/>
            <a:ext cx="2883845" cy="2883845"/>
          </a:xfrm>
          <a:prstGeom prst="rect">
            <a:avLst/>
          </a:prstGeom>
        </p:spPr>
      </p:pic>
      <p:sp>
        <p:nvSpPr>
          <p:cNvPr id="19" name="Cloud Callout 16">
            <a:extLst>
              <a:ext uri="{FF2B5EF4-FFF2-40B4-BE49-F238E27FC236}">
                <a16:creationId xmlns:a16="http://schemas.microsoft.com/office/drawing/2014/main" id="{E3C04C9A-A1F5-48D7-84B9-DBF88690D481}"/>
              </a:ext>
            </a:extLst>
          </p:cNvPr>
          <p:cNvSpPr/>
          <p:nvPr/>
        </p:nvSpPr>
        <p:spPr>
          <a:xfrm>
            <a:off x="2378405" y="85426"/>
            <a:ext cx="6620449" cy="2560674"/>
          </a:xfrm>
          <a:prstGeom prst="cloudCallout">
            <a:avLst>
              <a:gd name="adj1" fmla="val -56920"/>
              <a:gd name="adj2" fmla="val -10925"/>
            </a:avLst>
          </a:prstGeom>
          <a:solidFill>
            <a:schemeClr val="accent4">
              <a:lumMod val="75000"/>
            </a:schemeClr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con đã làm được bài tập, con hãy bay vào khu rừng Nấm để tìm mẹ nhé!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58EEBF-15E2-4331-880B-E55DDC83B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C6197-7D37-4A69-A752-C4F4D6775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13" y="3237773"/>
            <a:ext cx="2114449" cy="3605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A5B6A-927E-412E-A761-67A54980A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5A97FFF4-74F6-4C21-8646-D051C6D5433A}"/>
              </a:ext>
            </a:extLst>
          </p:cNvPr>
          <p:cNvSpPr/>
          <p:nvPr/>
        </p:nvSpPr>
        <p:spPr>
          <a:xfrm>
            <a:off x="1016170" y="1421879"/>
            <a:ext cx="4484955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E1BDA-BFAC-413B-9F54-953EC2A0FAEC}"/>
              </a:ext>
            </a:extLst>
          </p:cNvPr>
          <p:cNvSpPr txBox="1"/>
          <p:nvPr/>
        </p:nvSpPr>
        <p:spPr>
          <a:xfrm>
            <a:off x="1321291" y="1928569"/>
            <a:ext cx="36820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chào anh Sóc, anh có thấy mẹ không ạ?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5">
            <a:extLst>
              <a:ext uri="{FF2B5EF4-FFF2-40B4-BE49-F238E27FC236}">
                <a16:creationId xmlns:a16="http://schemas.microsoft.com/office/drawing/2014/main" id="{1DDDB698-0200-4147-8670-6FFC28FE2678}"/>
              </a:ext>
            </a:extLst>
          </p:cNvPr>
          <p:cNvSpPr/>
          <p:nvPr/>
        </p:nvSpPr>
        <p:spPr>
          <a:xfrm>
            <a:off x="6212259" y="796413"/>
            <a:ext cx="5468463" cy="2632281"/>
          </a:xfrm>
          <a:prstGeom prst="cloudCallout">
            <a:avLst>
              <a:gd name="adj1" fmla="val -10803"/>
              <a:gd name="adj2" fmla="val 5741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8970BA-3104-46CD-B2AC-57CDD8CCCC64}"/>
              </a:ext>
            </a:extLst>
          </p:cNvPr>
          <p:cNvSpPr txBox="1"/>
          <p:nvPr/>
        </p:nvSpPr>
        <p:spPr>
          <a:xfrm>
            <a:off x="6697932" y="1189905"/>
            <a:ext cx="41727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em có để lại chỉ dẫn để em tìm, em hãy làm bài sau để nhận chỉ dẫn em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01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503495" y="495452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08"/>
              <p:cNvSpPr txBox="1">
                <a:spLocks noChangeArrowheads="1"/>
              </p:cNvSpPr>
              <p:nvPr/>
            </p:nvSpPr>
            <p:spPr bwMode="auto">
              <a:xfrm>
                <a:off x="2400300" y="503838"/>
                <a:ext cx="7391400" cy="769441"/>
              </a:xfrm>
              <a:prstGeom prst="rect">
                <a:avLst/>
              </a:prstGeom>
              <a:noFill/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3: </a:t>
                </a:r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44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</m:oMath>
                </a14:m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2" name="Text Box 3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0300" y="503838"/>
                <a:ext cx="7391400" cy="769441"/>
              </a:xfrm>
              <a:prstGeom prst="rect">
                <a:avLst/>
              </a:prstGeom>
              <a:blipFill>
                <a:blip r:embed="rId3"/>
                <a:stretch>
                  <a:fillRect l="-3383" t="-15873" b="-38095"/>
                </a:stretch>
              </a:blipFill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309"/>
              <p:cNvSpPr txBox="1">
                <a:spLocks noChangeArrowheads="1"/>
              </p:cNvSpPr>
              <p:nvPr/>
            </p:nvSpPr>
            <p:spPr bwMode="auto">
              <a:xfrm>
                <a:off x="2819400" y="1524000"/>
                <a:ext cx="5767926" cy="1107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600" dirty="0">
                    <a:latin typeface="Times New Roman" pitchFamily="18" charset="0"/>
                    <a:cs typeface="Times New Roman" pitchFamily="18" charset="0"/>
                  </a:rPr>
                  <a:t> 9,7</a:t>
                </a:r>
                <a14:m>
                  <m:oMath xmlns:m="http://schemas.openxmlformats.org/officeDocument/2006/math">
                    <m:r>
                      <a:rPr lang="en-US" sz="66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8800" b="1" i="1" dirty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8800" b="1" i="1" dirty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6600" dirty="0">
                    <a:latin typeface="Times New Roman" pitchFamily="18" charset="0"/>
                    <a:cs typeface="Times New Roman" pitchFamily="18" charset="0"/>
                  </a:rPr>
                  <a:t>8 &lt; 9,718</a:t>
                </a:r>
              </a:p>
            </p:txBody>
          </p:sp>
        </mc:Choice>
        <mc:Fallback xmlns="">
          <p:sp>
            <p:nvSpPr>
              <p:cNvPr id="3" name="Text Box 3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9400" y="1524000"/>
                <a:ext cx="5767926" cy="1107996"/>
              </a:xfrm>
              <a:prstGeom prst="rect">
                <a:avLst/>
              </a:prstGeom>
              <a:blipFill>
                <a:blip r:embed="rId4"/>
                <a:stretch>
                  <a:fillRect l="-3700" t="-18681" r="-6342" b="-412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191000" y="3276600"/>
                <a:ext cx="260985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8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88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6000" b="1" dirty="0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= 0</a:t>
                </a:r>
                <a:endParaRPr lang="en-US" sz="6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276600"/>
                <a:ext cx="2609850" cy="1446550"/>
              </a:xfrm>
              <a:prstGeom prst="rect">
                <a:avLst/>
              </a:prstGeom>
              <a:blipFill>
                <a:blip r:embed="rId5"/>
                <a:stretch>
                  <a:fillRect b="-26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73" y="3301413"/>
            <a:ext cx="2114449" cy="3605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744E57-260C-47E2-A18C-CB2072A86D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7" name="Cloud Callout 5">
            <a:extLst>
              <a:ext uri="{FF2B5EF4-FFF2-40B4-BE49-F238E27FC236}">
                <a16:creationId xmlns:a16="http://schemas.microsoft.com/office/drawing/2014/main" id="{9D9FA758-B816-4C95-B4CD-03C560727173}"/>
              </a:ext>
            </a:extLst>
          </p:cNvPr>
          <p:cNvSpPr/>
          <p:nvPr/>
        </p:nvSpPr>
        <p:spPr>
          <a:xfrm>
            <a:off x="-166329" y="385265"/>
            <a:ext cx="5682966" cy="3062916"/>
          </a:xfrm>
          <a:prstGeom prst="cloudCallout">
            <a:avLst>
              <a:gd name="adj1" fmla="val -7809"/>
              <a:gd name="adj2" fmla="val 70752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E02AA-C511-49FA-92AF-2A2E39398E01}"/>
              </a:ext>
            </a:extLst>
          </p:cNvPr>
          <p:cNvSpPr txBox="1"/>
          <p:nvPr/>
        </p:nvSpPr>
        <p:spPr>
          <a:xfrm>
            <a:off x="326621" y="1106611"/>
            <a:ext cx="46655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nguyên và hàng phần mười của hai số bằng nhau, để 9,7x8 &lt; 9,718 thì x&lt;1.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x = 0.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Callout 5">
            <a:extLst>
              <a:ext uri="{FF2B5EF4-FFF2-40B4-BE49-F238E27FC236}">
                <a16:creationId xmlns:a16="http://schemas.microsoft.com/office/drawing/2014/main" id="{6831F5DD-D856-4362-947F-E4941BEE83A7}"/>
              </a:ext>
            </a:extLst>
          </p:cNvPr>
          <p:cNvSpPr/>
          <p:nvPr/>
        </p:nvSpPr>
        <p:spPr>
          <a:xfrm>
            <a:off x="7591572" y="207859"/>
            <a:ext cx="4600428" cy="2632281"/>
          </a:xfrm>
          <a:prstGeom prst="cloudCallout">
            <a:avLst>
              <a:gd name="adj1" fmla="val -20155"/>
              <a:gd name="adj2" fmla="val 73107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1B7EE-FCCC-4E60-A445-1124AC978ACE}"/>
              </a:ext>
            </a:extLst>
          </p:cNvPr>
          <p:cNvSpPr txBox="1"/>
          <p:nvPr/>
        </p:nvSpPr>
        <p:spPr>
          <a:xfrm>
            <a:off x="7715760" y="1128162"/>
            <a:ext cx="4486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cách làm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8" grpId="0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73" y="3301413"/>
            <a:ext cx="2114449" cy="3605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744E57-260C-47E2-A18C-CB2072A86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7" name="Cloud Callout 5">
            <a:extLst>
              <a:ext uri="{FF2B5EF4-FFF2-40B4-BE49-F238E27FC236}">
                <a16:creationId xmlns:a16="http://schemas.microsoft.com/office/drawing/2014/main" id="{9D9FA758-B816-4C95-B4CD-03C560727173}"/>
              </a:ext>
            </a:extLst>
          </p:cNvPr>
          <p:cNvSpPr/>
          <p:nvPr/>
        </p:nvSpPr>
        <p:spPr>
          <a:xfrm>
            <a:off x="0" y="1415845"/>
            <a:ext cx="4478274" cy="2110778"/>
          </a:xfrm>
          <a:prstGeom prst="cloudCallout">
            <a:avLst>
              <a:gd name="adj1" fmla="val 2071"/>
              <a:gd name="adj2" fmla="val 7494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E02AA-C511-49FA-92AF-2A2E39398E01}"/>
              </a:ext>
            </a:extLst>
          </p:cNvPr>
          <p:cNvSpPr txBox="1"/>
          <p:nvPr/>
        </p:nvSpPr>
        <p:spPr>
          <a:xfrm>
            <a:off x="-187276" y="2117291"/>
            <a:ext cx="4665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0; 1; 2; 3; 4.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Callout 5">
            <a:extLst>
              <a:ext uri="{FF2B5EF4-FFF2-40B4-BE49-F238E27FC236}">
                <a16:creationId xmlns:a16="http://schemas.microsoft.com/office/drawing/2014/main" id="{6831F5DD-D856-4362-947F-E4941BEE83A7}"/>
              </a:ext>
            </a:extLst>
          </p:cNvPr>
          <p:cNvSpPr/>
          <p:nvPr/>
        </p:nvSpPr>
        <p:spPr>
          <a:xfrm>
            <a:off x="6535379" y="140416"/>
            <a:ext cx="4600428" cy="2632281"/>
          </a:xfrm>
          <a:prstGeom prst="cloudCallout">
            <a:avLst>
              <a:gd name="adj1" fmla="val -20155"/>
              <a:gd name="adj2" fmla="val 73107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1B7EE-FCCC-4E60-A445-1124AC978ACE}"/>
              </a:ext>
            </a:extLst>
          </p:cNvPr>
          <p:cNvSpPr txBox="1"/>
          <p:nvPr/>
        </p:nvSpPr>
        <p:spPr>
          <a:xfrm>
            <a:off x="6684852" y="917947"/>
            <a:ext cx="4486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tìm x, biết: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9,7x8 &lt; 9,758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519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58EEBF-15E2-4331-880B-E55DDC83B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C6197-7D37-4A69-A752-C4F4D6775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13" y="3237773"/>
            <a:ext cx="2114449" cy="3605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A5B6A-927E-412E-A761-67A54980A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5A97FFF4-74F6-4C21-8646-D051C6D5433A}"/>
              </a:ext>
            </a:extLst>
          </p:cNvPr>
          <p:cNvSpPr/>
          <p:nvPr/>
        </p:nvSpPr>
        <p:spPr>
          <a:xfrm>
            <a:off x="1016170" y="1421879"/>
            <a:ext cx="4484955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E1BDA-BFAC-413B-9F54-953EC2A0FAEC}"/>
              </a:ext>
            </a:extLst>
          </p:cNvPr>
          <p:cNvSpPr txBox="1"/>
          <p:nvPr/>
        </p:nvSpPr>
        <p:spPr>
          <a:xfrm>
            <a:off x="1321291" y="1928569"/>
            <a:ext cx="36820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cảm ơn anh! Em đi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5">
            <a:extLst>
              <a:ext uri="{FF2B5EF4-FFF2-40B4-BE49-F238E27FC236}">
                <a16:creationId xmlns:a16="http://schemas.microsoft.com/office/drawing/2014/main" id="{1DDDB698-0200-4147-8670-6FFC28FE2678}"/>
              </a:ext>
            </a:extLst>
          </p:cNvPr>
          <p:cNvSpPr/>
          <p:nvPr/>
        </p:nvSpPr>
        <p:spPr>
          <a:xfrm>
            <a:off x="6212259" y="796413"/>
            <a:ext cx="5468463" cy="2632281"/>
          </a:xfrm>
          <a:prstGeom prst="cloudCallout">
            <a:avLst>
              <a:gd name="adj1" fmla="val -10803"/>
              <a:gd name="adj2" fmla="val 5741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8970BA-3104-46CD-B2AC-57CDD8CCCC64}"/>
              </a:ext>
            </a:extLst>
          </p:cNvPr>
          <p:cNvSpPr txBox="1"/>
          <p:nvPr/>
        </p:nvSpPr>
        <p:spPr>
          <a:xfrm>
            <a:off x="6697932" y="1189905"/>
            <a:ext cx="41727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em đã trả lời đúng! Em hãy đi về phía nhà Nhím để gặp mẹ của mình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49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1435871" y="546455"/>
            <a:ext cx="4916647" cy="2560674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kìa, Sẻ con à! Em đang tìm mẹ phải không?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3527625"/>
            <a:ext cx="4389285" cy="3484553"/>
          </a:xfrm>
          <a:prstGeom prst="rect">
            <a:avLst/>
          </a:prstGeom>
        </p:spPr>
      </p:pic>
      <p:sp>
        <p:nvSpPr>
          <p:cNvPr id="20" name="Cloud Callout 16">
            <a:extLst>
              <a:ext uri="{FF2B5EF4-FFF2-40B4-BE49-F238E27FC236}">
                <a16:creationId xmlns:a16="http://schemas.microsoft.com/office/drawing/2014/main" id="{CD18FE8D-B103-4298-9140-3A65443D4202}"/>
              </a:ext>
            </a:extLst>
          </p:cNvPr>
          <p:cNvSpPr/>
          <p:nvPr/>
        </p:nvSpPr>
        <p:spPr>
          <a:xfrm>
            <a:off x="7579633" y="714148"/>
            <a:ext cx="4188542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Dạ!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Anh có thấy mẹ em không ạ?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092754" y="3429000"/>
            <a:ext cx="3162300" cy="2492844"/>
          </a:xfrm>
          <a:prstGeom prst="rect">
            <a:avLst/>
          </a:prstGeom>
        </p:spPr>
      </p:pic>
      <p:sp>
        <p:nvSpPr>
          <p:cNvPr id="25" name="Cloud Callout 22">
            <a:extLst>
              <a:ext uri="{FF2B5EF4-FFF2-40B4-BE49-F238E27FC236}">
                <a16:creationId xmlns:a16="http://schemas.microsoft.com/office/drawing/2014/main" id="{99BF2E4E-6D30-46C2-9734-3E32BF7BA886}"/>
              </a:ext>
            </a:extLst>
          </p:cNvPr>
          <p:cNvSpPr/>
          <p:nvPr/>
        </p:nvSpPr>
        <p:spPr>
          <a:xfrm>
            <a:off x="1435871" y="277775"/>
            <a:ext cx="5498329" cy="2821184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em có để lại 1 bài tập, em giải xong sẽ tìm được mẹ em nhé!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0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sp>
        <p:nvSpPr>
          <p:cNvPr id="11" name="任意多边形: 形状 2">
            <a:extLst>
              <a:ext uri="{FF2B5EF4-FFF2-40B4-BE49-F238E27FC236}">
                <a16:creationId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503495" y="672444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4078478"/>
            <a:ext cx="3695408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935475" y="4279425"/>
            <a:ext cx="3162300" cy="2492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noFill/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4: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4800" b="1" i="1" dirty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blipFill>
                <a:blip r:embed="rId6"/>
                <a:stretch>
                  <a:fillRect l="-2418" r="-4267" b="-22527"/>
                </a:stretch>
              </a:blipFill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8974" y="2052235"/>
                <a:ext cx="5447325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a. 0,9  &lt;  </a:t>
                </a:r>
                <a14:m>
                  <m:oMath xmlns:m="http://schemas.openxmlformats.org/officeDocument/2006/math"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</m:oMath>
                </a14:m>
                <a:r>
                  <a:rPr lang="en-US" sz="7200" b="1" dirty="0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 </a:t>
                </a:r>
                <a:r>
                  <a:rPr lang="en-US" sz="6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&lt; 1,2</a:t>
                </a:r>
                <a:endPara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8974" y="2052235"/>
                <a:ext cx="5447325" cy="1200329"/>
              </a:xfrm>
              <a:prstGeom prst="rect">
                <a:avLst/>
              </a:prstGeom>
              <a:blipFill>
                <a:blip r:embed="rId7"/>
                <a:stretch>
                  <a:fillRect l="-2908" t="-15228" r="-5705" b="-187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309">
                <a:extLst>
                  <a:ext uri="{FF2B5EF4-FFF2-40B4-BE49-F238E27FC236}">
                    <a16:creationId xmlns:a16="http://schemas.microsoft.com/office/drawing/2014/main" id="{68107427-C334-45D8-9F1B-5CADE28540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6086" y="3209633"/>
                <a:ext cx="7313220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400">
                    <a:latin typeface="Times New Roman" pitchFamily="18" charset="0"/>
                    <a:cs typeface="Times New Roman" pitchFamily="18" charset="0"/>
                  </a:rPr>
                  <a:t> b. 64,97  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&lt; 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</m:oMath>
                </a14:m>
                <a:r>
                  <a:rPr lang="en-US" sz="7200" b="1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  </a:t>
                </a:r>
                <a:r>
                  <a:rPr lang="en-US" sz="6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&lt; 65,14</a:t>
                </a:r>
                <a:endPara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 Box 309">
                <a:extLst>
                  <a:ext uri="{FF2B5EF4-FFF2-40B4-BE49-F238E27FC236}">
                    <a16:creationId xmlns:a16="http://schemas.microsoft.com/office/drawing/2014/main" id="{68107427-C334-45D8-9F1B-5CADE2854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6086" y="3209633"/>
                <a:ext cx="7313220" cy="1200329"/>
              </a:xfrm>
              <a:prstGeom prst="rect">
                <a:avLst/>
              </a:prstGeom>
              <a:blipFill>
                <a:blip r:embed="rId8"/>
                <a:stretch>
                  <a:fillRect l="-2168" t="-15306" r="-4170" b="-193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102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sp>
        <p:nvSpPr>
          <p:cNvPr id="11" name="任意多边形: 形状 2">
            <a:extLst>
              <a:ext uri="{FF2B5EF4-FFF2-40B4-BE49-F238E27FC236}">
                <a16:creationId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503495" y="672444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4078478"/>
            <a:ext cx="3695408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935475" y="4279425"/>
            <a:ext cx="3162300" cy="2492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noFill/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4: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4800" b="1" i="1" dirty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,</m:t>
                    </m:r>
                  </m:oMath>
                </a14:m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blipFill>
                <a:blip r:embed="rId6"/>
                <a:stretch>
                  <a:fillRect l="-2276" r="-4125" b="-22527"/>
                </a:stretch>
              </a:blipFill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8974" y="2052235"/>
                <a:ext cx="5447325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a. 0,9  &lt;  </a:t>
                </a:r>
                <a14:m>
                  <m:oMath xmlns:m="http://schemas.openxmlformats.org/officeDocument/2006/math"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</m:oMath>
                </a14:m>
                <a:r>
                  <a:rPr lang="en-US" sz="7200" b="1" dirty="0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 </a:t>
                </a:r>
                <a:r>
                  <a:rPr lang="en-US" sz="6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&lt; 1,2</a:t>
                </a:r>
                <a:endPara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8974" y="2052235"/>
                <a:ext cx="5447325" cy="1200329"/>
              </a:xfrm>
              <a:prstGeom prst="rect">
                <a:avLst/>
              </a:prstGeom>
              <a:blipFill>
                <a:blip r:embed="rId7"/>
                <a:stretch>
                  <a:fillRect l="-2908" t="-15228" r="-5705" b="-187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E06A8A-1BE2-48F3-B75F-6A2CD8FD6B88}"/>
                  </a:ext>
                </a:extLst>
              </p:cNvPr>
              <p:cNvSpPr/>
              <p:nvPr/>
            </p:nvSpPr>
            <p:spPr>
              <a:xfrm>
                <a:off x="5105399" y="3370793"/>
                <a:ext cx="19812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6000" b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= 1</a:t>
                </a:r>
                <a:endParaRPr lang="en-US" sz="6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E06A8A-1BE2-48F3-B75F-6A2CD8FD6B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399" y="3370793"/>
                <a:ext cx="1981200" cy="1200329"/>
              </a:xfrm>
              <a:prstGeom prst="rect">
                <a:avLst/>
              </a:prstGeom>
              <a:blipFill>
                <a:blip r:embed="rId8"/>
                <a:stretch>
                  <a:fillRect t="-4569" r="-16000" b="-29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loud Callout 22"/>
          <p:cNvSpPr/>
          <p:nvPr/>
        </p:nvSpPr>
        <p:spPr>
          <a:xfrm>
            <a:off x="1522690" y="1082243"/>
            <a:ext cx="4916647" cy="2560674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vậy em?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Cloud Callout 16">
            <a:extLst>
              <a:ext uri="{FF2B5EF4-FFF2-40B4-BE49-F238E27FC236}">
                <a16:creationId xmlns:a16="http://schemas.microsoft.com/office/drawing/2014/main" id="{CD18FE8D-B103-4298-9140-3A65443D4202}"/>
              </a:ext>
            </a:extLst>
          </p:cNvPr>
          <p:cNvSpPr/>
          <p:nvPr/>
        </p:nvSpPr>
        <p:spPr>
          <a:xfrm>
            <a:off x="7033653" y="1211335"/>
            <a:ext cx="4855999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0,9 &lt; 1   &lt; 1,2.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58746" y="2913777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904460" y="2920921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061622" y="2402159"/>
            <a:ext cx="88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9272652" y="2932279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204089" y="2928065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74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3" grpId="0" animBg="1"/>
      <p:bldP spid="20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8DE164B-EF56-48F8-AE4E-0D0B94FD3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 flipH="1">
            <a:off x="-1674277" y="-1"/>
            <a:ext cx="4189476" cy="76925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58C9F3-A0CE-4F34-BA38-E52477DEA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311285" y="0"/>
            <a:ext cx="4189476" cy="6248282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1669143" y="933546"/>
            <a:ext cx="8868228" cy="571399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55359" y="1055975"/>
            <a:ext cx="1862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65A48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YÊU</a:t>
            </a:r>
          </a:p>
        </p:txBody>
      </p:sp>
      <p:sp>
        <p:nvSpPr>
          <p:cNvPr id="12" name="矩形 11"/>
          <p:cNvSpPr/>
          <p:nvPr/>
        </p:nvSpPr>
        <p:spPr>
          <a:xfrm>
            <a:off x="4570686" y="1009466"/>
            <a:ext cx="1729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CẦU</a:t>
            </a: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499258" y="5426720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9727694" y="5426720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143253" y="3267188"/>
            <a:ext cx="1447045" cy="15480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1768779" y="4837917"/>
            <a:ext cx="949085" cy="1516822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280039" y="1822298"/>
            <a:ext cx="1447044" cy="1548000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C3FFE1D4-86F8-4B5F-8211-39D3E731D5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9" y="5107864"/>
            <a:ext cx="6084464" cy="1782704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ECF9DF8A-9D01-4A4D-A25F-A48DF55A7C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0925" y="5051748"/>
            <a:ext cx="4355556" cy="1782704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575AF2D8-6503-4EEC-9BCB-72077DF6C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69" y="5051748"/>
            <a:ext cx="6013588" cy="1782704"/>
          </a:xfrm>
          <a:prstGeom prst="rect">
            <a:avLst/>
          </a:prstGeom>
        </p:spPr>
      </p:pic>
      <p:pic>
        <p:nvPicPr>
          <p:cNvPr id="36" name="图片 24">
            <a:extLst>
              <a:ext uri="{FF2B5EF4-FFF2-40B4-BE49-F238E27FC236}">
                <a16:creationId xmlns:a16="http://schemas.microsoft.com/office/drawing/2014/main" id="{FADAA8F1-75AB-44A6-A829-750A154AD09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9311164" y="30828"/>
            <a:ext cx="2625333" cy="25800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246150" y="4679517"/>
            <a:ext cx="2213038" cy="1744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152C95-09D4-4363-84FF-BDAF7396FC10}"/>
              </a:ext>
            </a:extLst>
          </p:cNvPr>
          <p:cNvSpPr txBox="1"/>
          <p:nvPr/>
        </p:nvSpPr>
        <p:spPr>
          <a:xfrm>
            <a:off x="3699983" y="2273133"/>
            <a:ext cx="581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Biết so sánh hai số thập phân.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DA3CF3-07BF-451F-ABDD-682FCD6D9D91}"/>
              </a:ext>
            </a:extLst>
          </p:cNvPr>
          <p:cNvSpPr txBox="1"/>
          <p:nvPr/>
        </p:nvSpPr>
        <p:spPr>
          <a:xfrm>
            <a:off x="3699983" y="3441024"/>
            <a:ext cx="5818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số thập phân theo thứ tự từ bé đến lớn.</a:t>
            </a:r>
          </a:p>
        </p:txBody>
      </p:sp>
      <p:sp>
        <p:nvSpPr>
          <p:cNvPr id="21" name="矩形 9">
            <a:extLst>
              <a:ext uri="{FF2B5EF4-FFF2-40B4-BE49-F238E27FC236}">
                <a16:creationId xmlns:a16="http://schemas.microsoft.com/office/drawing/2014/main" id="{684B9123-B238-9F4F-B359-2DEEEB138124}"/>
              </a:ext>
            </a:extLst>
          </p:cNvPr>
          <p:cNvSpPr/>
          <p:nvPr/>
        </p:nvSpPr>
        <p:spPr>
          <a:xfrm>
            <a:off x="5776632" y="1009466"/>
            <a:ext cx="1862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65A48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CẦN</a:t>
            </a:r>
          </a:p>
        </p:txBody>
      </p:sp>
      <p:sp>
        <p:nvSpPr>
          <p:cNvPr id="23" name="矩形 11">
            <a:extLst>
              <a:ext uri="{FF2B5EF4-FFF2-40B4-BE49-F238E27FC236}">
                <a16:creationId xmlns:a16="http://schemas.microsoft.com/office/drawing/2014/main" id="{908026CF-B327-1143-AB7D-A215367EA031}"/>
              </a:ext>
            </a:extLst>
          </p:cNvPr>
          <p:cNvSpPr/>
          <p:nvPr/>
        </p:nvSpPr>
        <p:spPr>
          <a:xfrm>
            <a:off x="7203472" y="991802"/>
            <a:ext cx="1729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ĐẠT</a:t>
            </a:r>
          </a:p>
        </p:txBody>
      </p:sp>
    </p:spTree>
    <p:extLst>
      <p:ext uri="{BB962C8B-B14F-4D97-AF65-F5344CB8AC3E}">
        <p14:creationId xmlns:p14="http://schemas.microsoft.com/office/powerpoint/2010/main" val="13897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5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50"/>
                            </p:stCondLst>
                            <p:childTnLst>
                              <p:par>
                                <p:cTn id="6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" grpId="0"/>
      <p:bldP spid="22" grpId="0"/>
      <p:bldP spid="21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sp>
        <p:nvSpPr>
          <p:cNvPr id="11" name="任意多边形: 形状 2">
            <a:extLst>
              <a:ext uri="{FF2B5EF4-FFF2-40B4-BE49-F238E27FC236}">
                <a16:creationId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503495" y="672444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4078478"/>
            <a:ext cx="3695408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935475" y="4279425"/>
            <a:ext cx="3162300" cy="2492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noFill/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4: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4800" b="1" i="1" dirty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blipFill>
                <a:blip r:embed="rId6"/>
                <a:stretch>
                  <a:fillRect l="-2418" r="-4267" b="-22527"/>
                </a:stretch>
              </a:blipFill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8974" y="2052235"/>
                <a:ext cx="7151317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400">
                    <a:latin typeface="Times New Roman" pitchFamily="18" charset="0"/>
                    <a:cs typeface="Times New Roman" pitchFamily="18" charset="0"/>
                  </a:rPr>
                  <a:t> b. 64,97  &lt; 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7200" b="1" i="1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7200" b="1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 </a:t>
                </a:r>
                <a:r>
                  <a:rPr lang="en-US" sz="6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&lt; 65,14</a:t>
                </a:r>
                <a:endPara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8974" y="2052235"/>
                <a:ext cx="7151317" cy="1200329"/>
              </a:xfrm>
              <a:prstGeom prst="rect">
                <a:avLst/>
              </a:prstGeom>
              <a:blipFill>
                <a:blip r:embed="rId7"/>
                <a:stretch>
                  <a:fillRect l="-2217" t="-15228" r="-4348" b="-187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E06A8A-1BE2-48F3-B75F-6A2CD8FD6B88}"/>
                  </a:ext>
                </a:extLst>
              </p:cNvPr>
              <p:cNvSpPr/>
              <p:nvPr/>
            </p:nvSpPr>
            <p:spPr>
              <a:xfrm>
                <a:off x="5105398" y="3370793"/>
                <a:ext cx="250578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6000" b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= 65</a:t>
                </a:r>
                <a:endParaRPr lang="en-US" sz="6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E06A8A-1BE2-48F3-B75F-6A2CD8FD6B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398" y="3370793"/>
                <a:ext cx="2505783" cy="1200329"/>
              </a:xfrm>
              <a:prstGeom prst="rect">
                <a:avLst/>
              </a:prstGeom>
              <a:blipFill>
                <a:blip r:embed="rId8"/>
                <a:stretch>
                  <a:fillRect t="-4569" r="-6796" b="-29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loud Callout 22"/>
          <p:cNvSpPr/>
          <p:nvPr/>
        </p:nvSpPr>
        <p:spPr>
          <a:xfrm>
            <a:off x="503496" y="1466849"/>
            <a:ext cx="4728996" cy="2160157"/>
          </a:xfrm>
          <a:prstGeom prst="cloudCallout">
            <a:avLst>
              <a:gd name="adj1" fmla="val 5041"/>
              <a:gd name="adj2" fmla="val 102541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vậy em?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Cloud Callout 16">
            <a:extLst>
              <a:ext uri="{FF2B5EF4-FFF2-40B4-BE49-F238E27FC236}">
                <a16:creationId xmlns:a16="http://schemas.microsoft.com/office/drawing/2014/main" id="{CD18FE8D-B103-4298-9140-3A65443D4202}"/>
              </a:ext>
            </a:extLst>
          </p:cNvPr>
          <p:cNvSpPr/>
          <p:nvPr/>
        </p:nvSpPr>
        <p:spPr>
          <a:xfrm>
            <a:off x="6027747" y="1091946"/>
            <a:ext cx="5912506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64,97 &lt; 65   &lt; 65,14.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095844" y="2802218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446979" y="2822783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70768" y="2301363"/>
            <a:ext cx="88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856249" y="2827252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894078" y="2809362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327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3" grpId="0" animBg="1"/>
      <p:bldP spid="20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1435871" y="294968"/>
            <a:ext cx="5719936" cy="2812161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em, em hãy bay về khu rừng mẹ em đang chờ ở đó nhé!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3527625"/>
            <a:ext cx="4389285" cy="3484553"/>
          </a:xfrm>
          <a:prstGeom prst="rect">
            <a:avLst/>
          </a:prstGeom>
        </p:spPr>
      </p:pic>
      <p:sp>
        <p:nvSpPr>
          <p:cNvPr id="20" name="Cloud Callout 16">
            <a:extLst>
              <a:ext uri="{FF2B5EF4-FFF2-40B4-BE49-F238E27FC236}">
                <a16:creationId xmlns:a16="http://schemas.microsoft.com/office/drawing/2014/main" id="{CD18FE8D-B103-4298-9140-3A65443D4202}"/>
              </a:ext>
            </a:extLst>
          </p:cNvPr>
          <p:cNvSpPr/>
          <p:nvPr/>
        </p:nvSpPr>
        <p:spPr>
          <a:xfrm>
            <a:off x="7579633" y="714148"/>
            <a:ext cx="4188542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Dạ!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cảm ơn anh!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092754" y="3429000"/>
            <a:ext cx="3162300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02FFCC1-8FFF-4861-8874-6E7385391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r="4327"/>
          <a:stretch/>
        </p:blipFill>
        <p:spPr>
          <a:xfrm>
            <a:off x="5623047" y="1845780"/>
            <a:ext cx="5110592" cy="50122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705587" y="371761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9600" b="1" i="0" u="none" strike="noStrike" kern="0" cap="none" spc="50" normalizeH="0" noProof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mừng con  quay về!</a:t>
            </a:r>
            <a:endParaRPr kumimoji="0" lang="en-US" sz="9600" b="1" i="0" u="none" strike="noStrike" kern="0" cap="none" spc="50" normalizeH="0" baseline="0" noProof="0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5252B6-5F37-43DD-8FE3-BFC794C6E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1793066" y="3839971"/>
            <a:ext cx="3162300" cy="24928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E36D8E-C943-4995-BFF8-00C53F2F0BC9}"/>
              </a:ext>
            </a:extLst>
          </p:cNvPr>
          <p:cNvGrpSpPr/>
          <p:nvPr/>
        </p:nvGrpSpPr>
        <p:grpSpPr>
          <a:xfrm rot="471803">
            <a:off x="6407376" y="5190268"/>
            <a:ext cx="1733378" cy="1632502"/>
            <a:chOff x="-2428404" y="2486482"/>
            <a:chExt cx="2015143" cy="203381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EC033D-A724-4BF1-B854-B842AE24B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-2414653" y="2486483"/>
              <a:ext cx="1876794" cy="203381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FCEF13-1FB0-400C-8F2B-62CB26C51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2399082" y="2974081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6629C6-C1DC-42D0-9356-33CB1184A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2124640" y="2972387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672251-8F52-486F-9FCB-2D77EC189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1791402" y="3118775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32D2CBD-70A4-4F6E-BA2B-EE7CD19B8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 flipH="1">
              <a:off x="-1682530" y="2726850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253FB0A-615B-4140-B39E-3C7AFF4D8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35" b="98519" l="4021" r="97587">
                          <a14:foregroundMark x1="41019" y1="3457" x2="18767" y2="17531"/>
                          <a14:foregroundMark x1="18767" y1="17531" x2="4558" y2="46914"/>
                          <a14:foregroundMark x1="7403" y1="58268" x2="9383" y2="66173"/>
                          <a14:foregroundMark x1="4558" y1="46914" x2="4820" y2="47958"/>
                          <a14:foregroundMark x1="46113" y1="1975" x2="83110" y2="28642"/>
                          <a14:foregroundMark x1="83110" y1="28642" x2="91049" y2="48642"/>
                          <a14:foregroundMark x1="86059" y1="20741" x2="61930" y2="1481"/>
                          <a14:foregroundMark x1="61930" y1="1481" x2="67292" y2="9877"/>
                          <a14:foregroundMark x1="88904" y1="68285" x2="85791" y2="80741"/>
                          <a14:foregroundMark x1="85791" y1="80741" x2="58445" y2="91852"/>
                          <a14:foregroundMark x1="58445" y1="91852" x2="18499" y2="84938"/>
                          <a14:foregroundMark x1="18499" y1="84938" x2="7507" y2="87407"/>
                          <a14:foregroundMark x1="4826" y1="61975" x2="22252" y2="91852"/>
                          <a14:foregroundMark x1="22252" y1="91852" x2="50134" y2="98765"/>
                          <a14:foregroundMark x1="50134" y1="98765" x2="80697" y2="89630"/>
                          <a14:foregroundMark x1="80697" y1="89630" x2="83378" y2="86420"/>
                          <a14:foregroundMark x1="94343" y1="65830" x2="94370" y2="69383"/>
                          <a14:foregroundMark x1="94102" y1="33580" x2="94191" y2="45474"/>
                          <a14:foregroundMark x1="94102" y1="32346" x2="95810" y2="46396"/>
                          <a14:foregroundMark x1="6725" y1="57820" x2="12869" y2="69136"/>
                          <a14:foregroundMark x1="4021" y1="52840" x2="4668" y2="54031"/>
                          <a14:backgroundMark x1="10724" y1="45926" x2="71046" y2="48642"/>
                          <a14:backgroundMark x1="71046" y1="48642" x2="88204" y2="54815"/>
                          <a14:backgroundMark x1="91153" y1="50123" x2="86595" y2="64444"/>
                          <a14:backgroundMark x1="89812" y1="48642" x2="41555" y2="42963"/>
                          <a14:backgroundMark x1="86595" y1="48889" x2="49330" y2="61481"/>
                          <a14:backgroundMark x1="49330" y1="61481" x2="28418" y2="56543"/>
                          <a14:backgroundMark x1="9651" y1="45679" x2="34853" y2="70864"/>
                          <a14:backgroundMark x1="34853" y1="70864" x2="72654" y2="62963"/>
                          <a14:backgroundMark x1="13941" y1="47654" x2="8043" y2="57037"/>
                          <a14:backgroundMark x1="8847" y1="51358" x2="8847" y2="51358"/>
                          <a14:backgroundMark x1="9115" y1="47654" x2="9651" y2="54074"/>
                          <a14:backgroundMark x1="97587" y1="47407" x2="87668" y2="60247"/>
                          <a14:backgroundMark x1="98928" y1="59259" x2="85255" y2="65432"/>
                          <a14:backgroundMark x1="98391" y1="55556" x2="90885" y2="57531"/>
                          <a14:backgroundMark x1="7239" y1="53086" x2="25201" y2="64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-2428404" y="2486482"/>
              <a:ext cx="1876794" cy="203381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E2C7B59-28B7-4250-B44B-105D78B1BE95}"/>
              </a:ext>
            </a:extLst>
          </p:cNvPr>
          <p:cNvGrpSpPr/>
          <p:nvPr/>
        </p:nvGrpSpPr>
        <p:grpSpPr>
          <a:xfrm rot="825158">
            <a:off x="7844191" y="4991247"/>
            <a:ext cx="1845165" cy="1781322"/>
            <a:chOff x="-2428404" y="2486482"/>
            <a:chExt cx="2015143" cy="203381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6105EBB-7199-49F4-B3AB-C6C75FF24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-2414653" y="2486483"/>
              <a:ext cx="1876794" cy="20338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8233C5-7040-4A59-BF2D-4AC010C9B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2399082" y="2974081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65C9B06-B289-439E-9CA1-1F896591D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2124640" y="2972387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2A27411-FBA6-4294-9EAA-67746DEBD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1791402" y="3118775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8445900-B504-42DB-B21B-9B9B28FAF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 flipH="1">
              <a:off x="-1682530" y="2726850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12DCD6-7ABD-4943-9243-30A83DD9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35" b="98519" l="4021" r="97587">
                          <a14:foregroundMark x1="41019" y1="3457" x2="18767" y2="17531"/>
                          <a14:foregroundMark x1="18767" y1="17531" x2="4558" y2="46914"/>
                          <a14:foregroundMark x1="7403" y1="58268" x2="9383" y2="66173"/>
                          <a14:foregroundMark x1="4558" y1="46914" x2="4820" y2="47958"/>
                          <a14:foregroundMark x1="46113" y1="1975" x2="83110" y2="28642"/>
                          <a14:foregroundMark x1="83110" y1="28642" x2="91049" y2="48642"/>
                          <a14:foregroundMark x1="86059" y1="20741" x2="61930" y2="1481"/>
                          <a14:foregroundMark x1="61930" y1="1481" x2="67292" y2="9877"/>
                          <a14:foregroundMark x1="88904" y1="68285" x2="85791" y2="80741"/>
                          <a14:foregroundMark x1="85791" y1="80741" x2="58445" y2="91852"/>
                          <a14:foregroundMark x1="58445" y1="91852" x2="18499" y2="84938"/>
                          <a14:foregroundMark x1="18499" y1="84938" x2="7507" y2="87407"/>
                          <a14:foregroundMark x1="4826" y1="61975" x2="22252" y2="91852"/>
                          <a14:foregroundMark x1="22252" y1="91852" x2="50134" y2="98765"/>
                          <a14:foregroundMark x1="50134" y1="98765" x2="80697" y2="89630"/>
                          <a14:foregroundMark x1="80697" y1="89630" x2="83378" y2="86420"/>
                          <a14:foregroundMark x1="94343" y1="65830" x2="94370" y2="69383"/>
                          <a14:foregroundMark x1="94102" y1="33580" x2="94191" y2="45474"/>
                          <a14:foregroundMark x1="94102" y1="32346" x2="95810" y2="46396"/>
                          <a14:foregroundMark x1="6725" y1="57820" x2="12869" y2="69136"/>
                          <a14:foregroundMark x1="4021" y1="52840" x2="4668" y2="54031"/>
                          <a14:backgroundMark x1="10724" y1="45926" x2="71046" y2="48642"/>
                          <a14:backgroundMark x1="71046" y1="48642" x2="88204" y2="54815"/>
                          <a14:backgroundMark x1="91153" y1="50123" x2="86595" y2="64444"/>
                          <a14:backgroundMark x1="89812" y1="48642" x2="41555" y2="42963"/>
                          <a14:backgroundMark x1="86595" y1="48889" x2="49330" y2="61481"/>
                          <a14:backgroundMark x1="49330" y1="61481" x2="28418" y2="56543"/>
                          <a14:backgroundMark x1="9651" y1="45679" x2="34853" y2="70864"/>
                          <a14:backgroundMark x1="34853" y1="70864" x2="72654" y2="62963"/>
                          <a14:backgroundMark x1="13941" y1="47654" x2="8043" y2="57037"/>
                          <a14:backgroundMark x1="8847" y1="51358" x2="8847" y2="51358"/>
                          <a14:backgroundMark x1="9115" y1="47654" x2="9651" y2="54074"/>
                          <a14:backgroundMark x1="97587" y1="47407" x2="87668" y2="60247"/>
                          <a14:backgroundMark x1="98928" y1="59259" x2="85255" y2="65432"/>
                          <a14:backgroundMark x1="98391" y1="55556" x2="90885" y2="57531"/>
                          <a14:backgroundMark x1="7239" y1="53086" x2="25201" y2="64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-2428404" y="2486482"/>
              <a:ext cx="1876794" cy="2033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16731 -0.01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27" y="-1117600"/>
            <a:ext cx="12503435" cy="7947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B79352-EB0D-486E-B134-198AA8872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2" b="99657" l="478" r="99113">
                        <a14:foregroundMark x1="82552" y1="3186" x2="85987" y2="11961"/>
                        <a14:foregroundMark x1="89900" y1="18039" x2="96451" y2="31176"/>
                        <a14:foregroundMark x1="96451" y1="31176" x2="96451" y2="31176"/>
                        <a14:foregroundMark x1="89900" y1="14314" x2="93949" y2="24755"/>
                        <a14:foregroundMark x1="93949" y1="24755" x2="93949" y2="24755"/>
                        <a14:foregroundMark x1="13330" y1="95833" x2="88808" y2="78627"/>
                        <a14:foregroundMark x1="2548" y1="93137" x2="22407" y2="91078"/>
                        <a14:foregroundMark x1="22407" y1="91078" x2="23339" y2="91078"/>
                        <a14:foregroundMark x1="523" y1="93137" x2="3640" y2="95147"/>
                        <a14:foregroundMark x1="1292" y1="81208" x2="1563" y2="84487"/>
                        <a14:foregroundMark x1="1066" y1="78478" x2="1183" y2="79890"/>
                        <a14:foregroundMark x1="2272" y1="88026" x2="4732" y2="98235"/>
                        <a14:foregroundMark x1="1892" y1="86447" x2="2047" y2="87091"/>
                        <a14:foregroundMark x1="1713" y1="85704" x2="1657" y2="85472"/>
                        <a14:foregroundMark x1="4732" y1="98235" x2="11169" y2="99657"/>
                        <a14:foregroundMark x1="11169" y1="99657" x2="97543" y2="95147"/>
                        <a14:foregroundMark x1="96156" y1="67206" x2="99113" y2="95833"/>
                        <a14:foregroundMark x1="7393" y1="14314" x2="9281" y2="24412"/>
                        <a14:foregroundMark x1="53344" y1="6225" x2="53344" y2="6225"/>
                        <a14:backgroundMark x1="842" y1="80637" x2="20359" y2="76275"/>
                        <a14:backgroundMark x1="20359" y1="76275" x2="28344" y2="77304"/>
                        <a14:backgroundMark x1="1456" y1="83676" x2="3480" y2="81667"/>
                        <a14:backgroundMark x1="1297" y1="76618" x2="364" y2="88088"/>
                        <a14:backgroundMark x1="25364" y1="81667" x2="34577" y2="80000"/>
                        <a14:backgroundMark x1="34577" y1="80000" x2="34577" y2="80000"/>
                        <a14:backgroundMark x1="26001" y1="83333" x2="31984" y2="82206"/>
                        <a14:backgroundMark x1="31984" y1="82206" x2="34418" y2="80000"/>
                        <a14:backgroundMark x1="3640" y1="44608" x2="12716" y2="76961"/>
                        <a14:backgroundMark x1="4595" y1="50000" x2="364" y2="80637"/>
                        <a14:backgroundMark x1="205" y1="85735" x2="5914" y2="83186"/>
                        <a14:backgroundMark x1="5914" y1="83186" x2="5983" y2="83039"/>
                        <a14:backgroundMark x1="1774" y1="86716" x2="1774" y2="77304"/>
                        <a14:backgroundMark x1="842" y1="72892" x2="205" y2="88382"/>
                        <a14:backgroundMark x1="1615" y1="88088" x2="9577" y2="80343"/>
                        <a14:backgroundMark x1="9577" y1="80343" x2="9577" y2="80343"/>
                        <a14:backgroundMark x1="18494" y1="50343" x2="20996" y2="80637"/>
                        <a14:backgroundMark x1="12238" y1="54706" x2="14900" y2="77304"/>
                        <a14:backgroundMark x1="19427" y1="54706" x2="19427" y2="70882"/>
                        <a14:backgroundMark x1="17561" y1="51716" x2="17243" y2="67206"/>
                        <a14:backgroundMark x1="10669" y1="59461" x2="13649" y2="69559"/>
                        <a14:backgroundMark x1="20678" y1="53725" x2="17402" y2="70539"/>
                        <a14:backgroundMark x1="17402" y1="70539" x2="17402" y2="70882"/>
                        <a14:backgroundMark x1="17561" y1="52696" x2="17561" y2="7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308"/>
            <a:ext cx="12192000" cy="624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70969-5560-4241-B39B-50FD43AF46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-1657" r="47159"/>
          <a:stretch/>
        </p:blipFill>
        <p:spPr>
          <a:xfrm>
            <a:off x="-204725" y="228600"/>
            <a:ext cx="3485066" cy="8861730"/>
          </a:xfrm>
          <a:prstGeom prst="rect">
            <a:avLst/>
          </a:prstGeom>
        </p:spPr>
      </p:pic>
      <p:sp>
        <p:nvSpPr>
          <p:cNvPr id="32" name="矩形: 圆角 6">
            <a:extLst>
              <a:ext uri="{FF2B5EF4-FFF2-40B4-BE49-F238E27FC236}">
                <a16:creationId xmlns:a16="http://schemas.microsoft.com/office/drawing/2014/main" id="{6E245909-1457-4C40-97A3-70C00034AAAC}"/>
              </a:ext>
            </a:extLst>
          </p:cNvPr>
          <p:cNvSpPr/>
          <p:nvPr/>
        </p:nvSpPr>
        <p:spPr>
          <a:xfrm>
            <a:off x="2003611" y="715629"/>
            <a:ext cx="8501478" cy="398384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BFA6A7-D503-4552-963A-55582941F7DA}"/>
              </a:ext>
            </a:extLst>
          </p:cNvPr>
          <p:cNvSpPr txBox="1"/>
          <p:nvPr/>
        </p:nvSpPr>
        <p:spPr>
          <a:xfrm>
            <a:off x="2585229" y="859911"/>
            <a:ext cx="75014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8000">
                <a:solidFill>
                  <a:srgbClr val="ED72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lại!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1EDA4FD-20C8-4509-9421-4B3A1584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328980" y="-268152"/>
            <a:ext cx="4189476" cy="6248282"/>
          </a:xfrm>
          <a:prstGeom prst="rect">
            <a:avLst/>
          </a:prstGeom>
        </p:spPr>
      </p:pic>
      <p:pic>
        <p:nvPicPr>
          <p:cNvPr id="37" name="图片 19">
            <a:extLst>
              <a:ext uri="{FF2B5EF4-FFF2-40B4-BE49-F238E27FC236}">
                <a16:creationId xmlns:a16="http://schemas.microsoft.com/office/drawing/2014/main" id="{C1680C6A-212A-4ECA-BD27-4C153F926F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97" y="-1897"/>
            <a:ext cx="6404157" cy="1648763"/>
          </a:xfrm>
          <a:prstGeom prst="rect">
            <a:avLst/>
          </a:prstGeom>
        </p:spPr>
      </p:pic>
      <p:pic>
        <p:nvPicPr>
          <p:cNvPr id="41" name="图片 15">
            <a:extLst>
              <a:ext uri="{FF2B5EF4-FFF2-40B4-BE49-F238E27FC236}">
                <a16:creationId xmlns:a16="http://schemas.microsoft.com/office/drawing/2014/main" id="{B0F3A46E-4BA6-474F-9673-9BFF601809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885" y="-451131"/>
            <a:ext cx="12192000" cy="4745841"/>
          </a:xfrm>
          <a:prstGeom prst="rect">
            <a:avLst/>
          </a:prstGeom>
        </p:spPr>
      </p:pic>
      <p:pic>
        <p:nvPicPr>
          <p:cNvPr id="44" name="图片 24">
            <a:extLst>
              <a:ext uri="{FF2B5EF4-FFF2-40B4-BE49-F238E27FC236}">
                <a16:creationId xmlns:a16="http://schemas.microsoft.com/office/drawing/2014/main" id="{2264DD83-B89F-4172-A397-A07B177EB4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8925010" y="-4732"/>
            <a:ext cx="3239375" cy="31834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6F0157-115F-4189-8312-7592B736A6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635696" y="2905957"/>
            <a:ext cx="3162300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2674890" y="933546"/>
            <a:ext cx="6746032" cy="3665149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81635" y="1058560"/>
            <a:ext cx="4543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65A48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KHỞI</a:t>
            </a:r>
            <a:endParaRPr lang="en-US" altLang="zh-CN" sz="9600" dirty="0">
              <a:solidFill>
                <a:srgbClr val="65A48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49208" y="2586862"/>
            <a:ext cx="624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96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ĐỘNG</a:t>
            </a:r>
            <a:endParaRPr lang="en-US" altLang="zh-CN" sz="96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C3FFE1D4-86F8-4B5F-8211-39D3E731D5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9" y="5107864"/>
            <a:ext cx="6084464" cy="1782704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ECF9DF8A-9D01-4A4D-A25F-A48DF55A7C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0925" y="5051748"/>
            <a:ext cx="4355556" cy="1782704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575AF2D8-6503-4EEC-9BCB-72077DF6C1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69" y="5051748"/>
            <a:ext cx="6013588" cy="1782704"/>
          </a:xfrm>
          <a:prstGeom prst="rect">
            <a:avLst/>
          </a:prstGeom>
        </p:spPr>
      </p:pic>
      <p:pic>
        <p:nvPicPr>
          <p:cNvPr id="36" name="图片 24">
            <a:extLst>
              <a:ext uri="{FF2B5EF4-FFF2-40B4-BE49-F238E27FC236}">
                <a16:creationId xmlns:a16="http://schemas.microsoft.com/office/drawing/2014/main" id="{FADAA8F1-75AB-44A6-A829-750A154AD0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7685880" y="112411"/>
            <a:ext cx="3239375" cy="31834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764652" y="2926986"/>
            <a:ext cx="3162300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25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572447" y="163221"/>
            <a:ext cx="5646305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6,375; 6,573; 6,753; 6,735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1372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969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ker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 bé nhất trong các số sau: </a:t>
            </a:r>
          </a:p>
          <a:p>
            <a:pPr lvl="0" algn="ctr" defTabSz="914400">
              <a:defRPr/>
            </a:pPr>
            <a:r>
              <a:rPr lang="en-US" sz="4400" ker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6,375; 6,573; 6,753; 6,735.</a:t>
            </a:r>
            <a:endParaRPr lang="en-US" sz="4400" kern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4542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4542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6,753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4542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4542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269</TotalTime>
  <Words>849</Words>
  <Application>Microsoft Office PowerPoint</Application>
  <PresentationFormat>Widescreen</PresentationFormat>
  <Paragraphs>131</Paragraphs>
  <Slides>33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HP001 4H_cham</vt:lpstr>
      <vt:lpstr>iCiel Cadena</vt:lpstr>
      <vt:lpstr>Times New Roman</vt:lpstr>
      <vt:lpstr>字魂59号-创粗黑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Swift3</cp:lastModifiedBy>
  <cp:revision>106</cp:revision>
  <dcterms:created xsi:type="dcterms:W3CDTF">2017-08-18T03:02:00Z</dcterms:created>
  <dcterms:modified xsi:type="dcterms:W3CDTF">2021-10-22T04:04:29Z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D356C8CDA9854B6CA3B52605213009C5</vt:lpwstr>
  </property>
</Properties>
</file>