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1"/>
  </p:notesMasterIdLst>
  <p:sldIdLst>
    <p:sldId id="302" r:id="rId2"/>
    <p:sldId id="256" r:id="rId3"/>
    <p:sldId id="258" r:id="rId4"/>
    <p:sldId id="259" r:id="rId5"/>
    <p:sldId id="271" r:id="rId6"/>
    <p:sldId id="346" r:id="rId7"/>
    <p:sldId id="266" r:id="rId8"/>
    <p:sldId id="264" r:id="rId9"/>
    <p:sldId id="349" r:id="rId10"/>
    <p:sldId id="350" r:id="rId11"/>
    <p:sldId id="262" r:id="rId12"/>
    <p:sldId id="352" r:id="rId13"/>
    <p:sldId id="344" r:id="rId14"/>
    <p:sldId id="353" r:id="rId15"/>
    <p:sldId id="356" r:id="rId16"/>
    <p:sldId id="345" r:id="rId17"/>
    <p:sldId id="263" r:id="rId18"/>
    <p:sldId id="355" r:id="rId19"/>
    <p:sldId id="35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94590"/>
  </p:normalViewPr>
  <p:slideViewPr>
    <p:cSldViewPr>
      <p:cViewPr varScale="1">
        <p:scale>
          <a:sx n="83" d="100"/>
          <a:sy n="83" d="100"/>
        </p:scale>
        <p:origin x="8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tải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CV3969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8.png"/><Relationship Id="rId2" Type="http://schemas.openxmlformats.org/officeDocument/2006/relationships/tags" Target="../tags/tag18.xml"/><Relationship Id="rId16" Type="http://schemas.openxmlformats.org/officeDocument/2006/relationships/image" Target="../media/image12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2" Type="http://schemas.openxmlformats.org/officeDocument/2006/relationships/tags" Target="../tags/tag25.xml"/><Relationship Id="rId16" Type="http://schemas.openxmlformats.org/officeDocument/2006/relationships/image" Target="../media/image12.png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8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tags" Target="../tags/tag33.xml"/><Relationship Id="rId11" Type="http://schemas.openxmlformats.org/officeDocument/2006/relationships/image" Target="../media/image5.png"/><Relationship Id="rId5" Type="http://schemas.openxmlformats.org/officeDocument/2006/relationships/tags" Target="../tags/tag3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23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43AB921-7527-4675-91DD-E7D9D65B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90" y="915566"/>
            <a:ext cx="6525255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en-US" altLang="en-US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en-US" sz="6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  <a:endParaRPr lang="en-US" altLang="en-US" sz="7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4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9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9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图片 24">
            <a:extLst>
              <a:ext uri="{FF2B5EF4-FFF2-40B4-BE49-F238E27FC236}">
                <a16:creationId xmlns:a16="http://schemas.microsoft.com/office/drawing/2014/main" id="{7328B2FE-7DF9-4DF3-9BEE-087F609F6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9028" l="625" r="93594">
                        <a14:foregroundMark x1="8775" y1="79513" x2="9205" y2="88320"/>
                        <a14:foregroundMark x1="8707" y1="78110" x2="8747" y2="78936"/>
                        <a14:foregroundMark x1="65062" y1="87449" x2="65404" y2="87402"/>
                        <a14:foregroundMark x1="58939" y1="88281" x2="60278" y2="88099"/>
                        <a14:foregroundMark x1="58220" y1="88379" x2="58557" y2="88333"/>
                        <a14:foregroundMark x1="57227" y1="88514" x2="57939" y2="88417"/>
                        <a14:foregroundMark x1="38872" y1="91011" x2="39347" y2="90946"/>
                        <a14:foregroundMark x1="10668" y1="94846" x2="38739" y2="91029"/>
                        <a14:foregroundMark x1="86132" y1="59640" x2="89408" y2="47761"/>
                        <a14:foregroundMark x1="1563" y1="2083" x2="1670" y2="2938"/>
                        <a14:foregroundMark x1="5763" y1="80059" x2="7540" y2="88007"/>
                        <a14:foregroundMark x1="5560" y1="94990" x2="5636" y2="95407"/>
                        <a14:foregroundMark x1="3361" y1="82987" x2="4388" y2="88596"/>
                        <a14:foregroundMark x1="2739" y1="79594" x2="2863" y2="80271"/>
                        <a14:foregroundMark x1="77969" y1="51751" x2="77969" y2="72381"/>
                        <a14:foregroundMark x1="93240" y1="45572" x2="92514" y2="52822"/>
                        <a14:foregroundMark x1="97188" y1="6111" x2="96896" y2="9027"/>
                        <a14:foregroundMark x1="83563" y1="45565" x2="82578" y2="50000"/>
                        <a14:foregroundMark x1="82578" y1="50000" x2="82578" y2="50417"/>
                        <a14:foregroundMark x1="47838" y1="10854" x2="54297" y2="15417"/>
                        <a14:foregroundMark x1="36016" y1="2500" x2="36574" y2="2894"/>
                        <a14:foregroundMark x1="59299" y1="16662" x2="62197" y2="30224"/>
                        <a14:foregroundMark x1="64796" y1="43904" x2="67344" y2="51944"/>
                        <a14:foregroundMark x1="47891" y1="33194" x2="50781" y2="47639"/>
                        <a14:foregroundMark x1="24688" y1="62917" x2="28438" y2="73194"/>
                        <a14:foregroundMark x1="31797" y1="60556" x2="34219" y2="69583"/>
                        <a14:foregroundMark x1="32031" y1="58194" x2="36641" y2="68056"/>
                        <a14:foregroundMark x1="28906" y1="66111" x2="32031" y2="73194"/>
                        <a14:foregroundMark x1="31328" y1="65278" x2="33516" y2="71944"/>
                        <a14:foregroundMark x1="64717" y1="84014" x2="65391" y2="86111"/>
                        <a14:foregroundMark x1="92439" y1="5663" x2="92422" y2="5833"/>
                        <a14:foregroundMark x1="92891" y1="1111" x2="92830" y2="1720"/>
                        <a14:foregroundMark x1="32109" y1="80833" x2="38313" y2="81580"/>
                        <a14:foregroundMark x1="64021" y1="91715" x2="67333" y2="95144"/>
                        <a14:foregroundMark x1="62096" y1="89722" x2="62799" y2="90450"/>
                        <a14:foregroundMark x1="61635" y1="89245" x2="62096" y2="89722"/>
                        <a14:foregroundMark x1="79141" y1="66944" x2="80547" y2="67500"/>
                        <a14:foregroundMark x1="80781" y1="67917" x2="81563" y2="67639"/>
                        <a14:backgroundMark x1="13906" y1="64583" x2="14375" y2="71250"/>
                        <a14:backgroundMark x1="42578" y1="71944" x2="42578" y2="71944"/>
                        <a14:backgroundMark x1="34219" y1="75556" x2="34219" y2="75556"/>
                        <a14:backgroundMark x1="95703" y1="2917" x2="93438" y2="32361"/>
                        <a14:backgroundMark x1="97578" y1="13194" x2="96250" y2="24028"/>
                        <a14:backgroundMark x1="96406" y1="10556" x2="96953" y2="18056"/>
                        <a14:backgroundMark x1="96953" y1="11250" x2="96875" y2="22222"/>
                        <a14:backgroundMark x1="96875" y1="9028" x2="96953" y2="19861"/>
                        <a14:backgroundMark x1="94531" y1="32917" x2="92422" y2="45139"/>
                        <a14:backgroundMark x1="92266" y1="56806" x2="91016" y2="69306"/>
                        <a14:backgroundMark x1="91719" y1="57639" x2="94531" y2="49583"/>
                        <a14:backgroundMark x1="91719" y1="55833" x2="95391" y2="53472"/>
                        <a14:backgroundMark x1="91406" y1="55833" x2="95234" y2="50139"/>
                        <a14:backgroundMark x1="91016" y1="66528" x2="91250" y2="80278"/>
                        <a14:backgroundMark x1="91250" y1="80278" x2="91094" y2="80833"/>
                        <a14:backgroundMark x1="91563" y1="90694" x2="91094" y2="99861"/>
                        <a14:backgroundMark x1="1953" y1="93333" x2="1953" y2="93333"/>
                        <a14:backgroundMark x1="156" y1="90139" x2="2344" y2="98194"/>
                        <a14:backgroundMark x1="39688" y1="69306" x2="39688" y2="69306"/>
                        <a14:backgroundMark x1="53516" y1="73472" x2="53516" y2="73472"/>
                        <a14:backgroundMark x1="57734" y1="77917" x2="57734" y2="77917"/>
                        <a14:backgroundMark x1="40859" y1="68611" x2="40859" y2="68611"/>
                        <a14:backgroundMark x1="48672" y1="69167" x2="48672" y2="69167"/>
                        <a14:backgroundMark x1="43828" y1="66528" x2="51719" y2="72222"/>
                        <a14:backgroundMark x1="53672" y1="74306" x2="53672" y2="74306"/>
                        <a14:backgroundMark x1="41016" y1="74306" x2="41016" y2="74306"/>
                        <a14:backgroundMark x1="8516" y1="7361" x2="2656" y2="78194"/>
                        <a14:backgroundMark x1="19922" y1="54861" x2="6094" y2="77500"/>
                        <a14:backgroundMark x1="6094" y1="77500" x2="2734" y2="79583"/>
                        <a14:backgroundMark x1="14297" y1="51389" x2="1328" y2="77500"/>
                        <a14:backgroundMark x1="12266" y1="51111" x2="703" y2="61528"/>
                        <a14:backgroundMark x1="4375" y1="1667" x2="2500" y2="31389"/>
                        <a14:backgroundMark x1="6250" y1="7222" x2="6172" y2="31111"/>
                        <a14:backgroundMark x1="2891" y1="2778" x2="4219" y2="34722"/>
                        <a14:backgroundMark x1="2344" y1="2500" x2="15234" y2="7222"/>
                        <a14:backgroundMark x1="5547" y1="1944" x2="22422" y2="2778"/>
                        <a14:backgroundMark x1="35313" y1="4861" x2="47578" y2="5278"/>
                        <a14:backgroundMark x1="55625" y1="2222" x2="66016" y2="18056"/>
                        <a14:backgroundMark x1="82578" y1="17778" x2="89453" y2="31944"/>
                        <a14:backgroundMark x1="76250" y1="17083" x2="92109" y2="43333"/>
                        <a14:backgroundMark x1="89922" y1="27778" x2="97344" y2="42083"/>
                        <a14:backgroundMark x1="89922" y1="22500" x2="82578" y2="41806"/>
                        <a14:backgroundMark x1="82578" y1="41806" x2="82578" y2="41806"/>
                        <a14:backgroundMark x1="93438" y1="6389" x2="89766" y2="13889"/>
                        <a14:backgroundMark x1="74375" y1="85000" x2="80391" y2="98750"/>
                        <a14:backgroundMark x1="81094" y1="79028" x2="85547" y2="87083"/>
                        <a14:backgroundMark x1="313" y1="54583" x2="1563" y2="61806"/>
                        <a14:backgroundMark x1="703" y1="55556" x2="1172" y2="77500"/>
                        <a14:backgroundMark x1="7422" y1="44583" x2="8359" y2="73056"/>
                        <a14:backgroundMark x1="7031" y1="46528" x2="5391" y2="67500"/>
                        <a14:backgroundMark x1="5391" y1="67500" x2="5391" y2="67500"/>
                        <a14:backgroundMark x1="7031" y1="44444" x2="9531" y2="77917"/>
                        <a14:backgroundMark x1="6016" y1="43611" x2="4375" y2="78472"/>
                        <a14:backgroundMark x1="2734" y1="81111" x2="2734" y2="81111"/>
                        <a14:backgroundMark x1="3047" y1="81111" x2="3672" y2="82639"/>
                        <a14:backgroundMark x1="2891" y1="93056" x2="10469" y2="92917"/>
                        <a14:backgroundMark x1="10469" y1="92917" x2="11406" y2="92361"/>
                        <a14:backgroundMark x1="4063" y1="89444" x2="10703" y2="90694"/>
                        <a14:backgroundMark x1="9531" y1="93056" x2="8750" y2="99306"/>
                        <a14:backgroundMark x1="5547" y1="95417" x2="5703" y2="99861"/>
                        <a14:backgroundMark x1="19609" y1="70139" x2="19609" y2="70139"/>
                        <a14:backgroundMark x1="19922" y1="66806" x2="17578" y2="73056"/>
                        <a14:backgroundMark x1="57500" y1="77917" x2="57500" y2="77917"/>
                        <a14:backgroundMark x1="58672" y1="6944" x2="62656" y2="20694"/>
                        <a14:backgroundMark x1="63281" y1="26667" x2="65078" y2="40278"/>
                        <a14:backgroundMark x1="65078" y1="40278" x2="72969" y2="47500"/>
                        <a14:backgroundMark x1="72969" y1="47500" x2="77969" y2="31389"/>
                        <a14:backgroundMark x1="77969" y1="31389" x2="78047" y2="29861"/>
                        <a14:backgroundMark x1="45703" y1="9722" x2="48438" y2="9028"/>
                        <a14:backgroundMark x1="57656" y1="7917" x2="57969" y2="12917"/>
                        <a14:backgroundMark x1="44375" y1="8750" x2="46719" y2="9722"/>
                        <a14:backgroundMark x1="43594" y1="7361" x2="42344" y2="8472"/>
                        <a14:backgroundMark x1="57969" y1="13611" x2="60469" y2="15000"/>
                        <a14:backgroundMark x1="62344" y1="30139" x2="64844" y2="43333"/>
                        <a14:backgroundMark x1="64844" y1="43333" x2="65000" y2="43333"/>
                        <a14:backgroundMark x1="90781" y1="16528" x2="84219" y2="26944"/>
                        <a14:backgroundMark x1="90781" y1="19444" x2="83438" y2="24861"/>
                        <a14:backgroundMark x1="78594" y1="6111" x2="76016" y2="15972"/>
                        <a14:backgroundMark x1="80859" y1="8750" x2="74688" y2="26667"/>
                        <a14:backgroundMark x1="80938" y1="16806" x2="77188" y2="38333"/>
                        <a14:backgroundMark x1="77188" y1="38333" x2="77188" y2="38333"/>
                        <a14:backgroundMark x1="86484" y1="65833" x2="80313" y2="85972"/>
                        <a14:backgroundMark x1="79297" y1="93889" x2="90313" y2="92361"/>
                        <a14:backgroundMark x1="90313" y1="92361" x2="90781" y2="91806"/>
                        <a14:backgroundMark x1="89063" y1="74722" x2="87656" y2="94861"/>
                        <a14:backgroundMark x1="89766" y1="78750" x2="88750" y2="98889"/>
                        <a14:backgroundMark x1="87891" y1="72222" x2="81094" y2="85694"/>
                        <a14:backgroundMark x1="87344" y1="72778" x2="83203" y2="82917"/>
                        <a14:backgroundMark x1="88359" y1="69722" x2="82500" y2="77083"/>
                        <a14:backgroundMark x1="90156" y1="76667" x2="84688" y2="87222"/>
                        <a14:backgroundMark x1="88125" y1="77083" x2="84688" y2="87361"/>
                        <a14:backgroundMark x1="87188" y1="75972" x2="82891" y2="89028"/>
                        <a14:backgroundMark x1="82891" y1="89028" x2="78984" y2="95139"/>
                        <a14:backgroundMark x1="82109" y1="87500" x2="75078" y2="93611"/>
                        <a14:backgroundMark x1="75078" y1="93611" x2="67969" y2="87361"/>
                        <a14:backgroundMark x1="67969" y1="87361" x2="77969" y2="80417"/>
                        <a14:backgroundMark x1="77969" y1="80417" x2="82656" y2="68472"/>
                        <a14:backgroundMark x1="82656" y1="68472" x2="82656" y2="63056"/>
                        <a14:backgroundMark x1="53359" y1="75972" x2="53359" y2="75972"/>
                        <a14:backgroundMark x1="37188" y1="71667" x2="37188" y2="71667"/>
                        <a14:backgroundMark x1="82422" y1="44861" x2="86016" y2="41944"/>
                        <a14:backgroundMark x1="93125" y1="5694" x2="92109" y2="5278"/>
                        <a14:backgroundMark x1="76875" y1="50833" x2="79766" y2="45972"/>
                        <a14:backgroundMark x1="76875" y1="51944" x2="79219" y2="43889"/>
                        <a14:backgroundMark x1="77500" y1="44444" x2="80234" y2="35417"/>
                        <a14:backgroundMark x1="79063" y1="41389" x2="77500" y2="51528"/>
                        <a14:backgroundMark x1="77344" y1="47778" x2="78984" y2="35000"/>
                        <a14:backgroundMark x1="79063" y1="22083" x2="77031" y2="30694"/>
                        <a14:backgroundMark x1="78047" y1="23056" x2="77031" y2="41528"/>
                        <a14:backgroundMark x1="77031" y1="41528" x2="84922" y2="41111"/>
                        <a14:backgroundMark x1="84922" y1="41111" x2="91953" y2="35139"/>
                        <a14:backgroundMark x1="91953" y1="35139" x2="89688" y2="15556"/>
                        <a14:backgroundMark x1="89688" y1="15556" x2="77266" y2="6528"/>
                        <a14:backgroundMark x1="77266" y1="6528" x2="81641" y2="5694"/>
                        <a14:backgroundMark x1="90000" y1="45694" x2="91484" y2="44861"/>
                        <a14:backgroundMark x1="92734" y1="24861" x2="91563" y2="38333"/>
                        <a14:backgroundMark x1="91563" y1="38333" x2="91406" y2="37500"/>
                        <a14:backgroundMark x1="93359" y1="22083" x2="90469" y2="39167"/>
                        <a14:backgroundMark x1="91250" y1="38333" x2="90313" y2="39722"/>
                        <a14:backgroundMark x1="91016" y1="11667" x2="90703" y2="18472"/>
                        <a14:backgroundMark x1="83359" y1="64306" x2="87813" y2="61806"/>
                        <a14:backgroundMark x1="84922" y1="62639" x2="87188" y2="59722"/>
                        <a14:backgroundMark x1="82188" y1="67222" x2="86016" y2="66389"/>
                        <a14:backgroundMark x1="85469" y1="65556" x2="80547" y2="79028"/>
                        <a14:backgroundMark x1="80547" y1="79028" x2="74766" y2="87222"/>
                        <a14:backgroundMark x1="74766" y1="87222" x2="74297" y2="87361"/>
                        <a14:backgroundMark x1="83828" y1="69583" x2="78906" y2="85972"/>
                        <a14:backgroundMark x1="78906" y1="85972" x2="71797" y2="86111"/>
                        <a14:backgroundMark x1="67344" y1="87778" x2="67734" y2="86389"/>
                        <a14:backgroundMark x1="73281" y1="87361" x2="76328" y2="91944"/>
                        <a14:backgroundMark x1="82813" y1="85694" x2="84063" y2="93472"/>
                        <a14:backgroundMark x1="76094" y1="74306" x2="81641" y2="74583"/>
                        <a14:backgroundMark x1="80313" y1="64167" x2="80313" y2="64167"/>
                        <a14:backgroundMark x1="77344" y1="72639" x2="78438" y2="72222"/>
                        <a14:backgroundMark x1="62656" y1="79306" x2="62656" y2="79306"/>
                        <a14:backgroundMark x1="64219" y1="80694" x2="64219" y2="80694"/>
                        <a14:backgroundMark x1="64219" y1="80972" x2="64688" y2="84028"/>
                        <a14:backgroundMark x1="63672" y1="80694" x2="62500" y2="80000"/>
                        <a14:backgroundMark x1="60547" y1="78333" x2="59297" y2="78333"/>
                        <a14:backgroundMark x1="80391" y1="94583" x2="86641" y2="95556"/>
                        <a14:backgroundMark x1="80234" y1="95972" x2="88125" y2="96806"/>
                        <a14:backgroundMark x1="81641" y1="98056" x2="86953" y2="97083"/>
                        <a14:backgroundMark x1="70391" y1="85972" x2="73047" y2="87361"/>
                        <a14:backgroundMark x1="6250" y1="40833" x2="6719" y2="49444"/>
                        <a14:backgroundMark x1="6719" y1="42361" x2="6484" y2="52778"/>
                        <a14:backgroundMark x1="4063" y1="61389" x2="1797" y2="66389"/>
                        <a14:backgroundMark x1="2422" y1="80694" x2="2656" y2="81389"/>
                        <a14:backgroundMark x1="8516" y1="79583" x2="8750" y2="79583"/>
                        <a14:backgroundMark x1="9844" y1="76667" x2="8516" y2="77639"/>
                        <a14:backgroundMark x1="75391" y1="5278" x2="81641" y2="4444"/>
                        <a14:backgroundMark x1="75859" y1="4861" x2="95781" y2="3472"/>
                        <a14:backgroundMark x1="41641" y1="71944" x2="58047" y2="99444"/>
                        <a14:backgroundMark x1="53203" y1="84028" x2="57656" y2="83333"/>
                        <a14:backgroundMark x1="43516" y1="77778" x2="44297" y2="99722"/>
                        <a14:backgroundMark x1="41016" y1="78472" x2="41797" y2="95972"/>
                        <a14:backgroundMark x1="41797" y1="77778" x2="42578" y2="96389"/>
                        <a14:backgroundMark x1="62891" y1="82917" x2="64375" y2="91528"/>
                        <a14:backgroundMark x1="68047" y1="92917" x2="70234" y2="98056"/>
                        <a14:backgroundMark x1="61719" y1="87778" x2="61484" y2="89167"/>
                        <a14:backgroundMark x1="66797" y1="95278" x2="66797" y2="95278"/>
                        <a14:backgroundMark x1="66719" y1="86667" x2="66797" y2="90556"/>
                        <a14:backgroundMark x1="57422" y1="86528" x2="57578" y2="86806"/>
                        <a14:backgroundMark x1="58438" y1="86806" x2="58750" y2="86667"/>
                        <a14:backgroundMark x1="58984" y1="86667" x2="59531" y2="85972"/>
                        <a14:backgroundMark x1="59453" y1="85139" x2="58516" y2="86250"/>
                        <a14:backgroundMark x1="58828" y1="85417" x2="57188" y2="85833"/>
                        <a14:backgroundMark x1="57422" y1="84722" x2="54844" y2="89583"/>
                        <a14:backgroundMark x1="53359" y1="81528" x2="54688" y2="82639"/>
                        <a14:backgroundMark x1="45781" y1="81111" x2="54766" y2="89444"/>
                        <a14:backgroundMark x1="50781" y1="83750" x2="52891" y2="82639"/>
                        <a14:backgroundMark x1="44844" y1="90556" x2="50938" y2="89444"/>
                        <a14:backgroundMark x1="50234" y1="85972" x2="51563" y2="81667"/>
                        <a14:backgroundMark x1="62109" y1="89722" x2="62109" y2="89722"/>
                        <a14:backgroundMark x1="51953" y1="83194" x2="50469" y2="83333"/>
                        <a14:backgroundMark x1="62813" y1="78889" x2="62734" y2="78333"/>
                        <a14:backgroundMark x1="66641" y1="95000" x2="66641" y2="95000"/>
                        <a14:backgroundMark x1="47188" y1="11389" x2="48125" y2="9583"/>
                        <a14:backgroundMark x1="45703" y1="8750" x2="42422" y2="8889"/>
                        <a14:backgroundMark x1="40469" y1="71528" x2="38906" y2="90833"/>
                        <a14:backgroundMark x1="38906" y1="90833" x2="40703" y2="76944"/>
                        <a14:backgroundMark x1="40703" y1="76944" x2="40781" y2="96111"/>
                        <a14:backgroundMark x1="40781" y1="96111" x2="40469" y2="8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90" t="3514" r="4826" b="-624"/>
          <a:stretch/>
        </p:blipFill>
        <p:spPr>
          <a:xfrm>
            <a:off x="7873893" y="108175"/>
            <a:ext cx="1344997" cy="1321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924CC-35ED-4879-8E73-57A5692D7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2" r="62604"/>
          <a:stretch/>
        </p:blipFill>
        <p:spPr>
          <a:xfrm rot="523709">
            <a:off x="47449" y="3584292"/>
            <a:ext cx="1816271" cy="14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2672128" y="2912735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33279" cy="463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9672" y="143136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Muốn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so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sánh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số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thập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phân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làm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như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thế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nào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?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03" y="1549723"/>
            <a:ext cx="1710706" cy="30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12" grpId="0" animBg="1"/>
      <p:bldP spid="312" grpId="1" animBg="1"/>
      <p:bldP spid="6" grpId="0" build="p"/>
      <p:bldP spid="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95536" y="208911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:a16="http://schemas.microsoft.com/office/drawing/2014/main" id="{5D30704A-F01E-47C8-90E6-D59998EB132E}"/>
              </a:ext>
            </a:extLst>
          </p:cNvPr>
          <p:cNvGrpSpPr/>
          <p:nvPr/>
        </p:nvGrpSpPr>
        <p:grpSpPr>
          <a:xfrm>
            <a:off x="5720998" y="967153"/>
            <a:ext cx="2669993" cy="3363563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:a16="http://schemas.microsoft.com/office/drawing/2014/main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2" name="文本框 5">
            <a:extLst>
              <a:ext uri="{FF2B5EF4-FFF2-40B4-BE49-F238E27FC236}">
                <a16:creationId xmlns:a16="http://schemas.microsoft.com/office/drawing/2014/main" id="{FD481310-1362-46EC-89A1-71CE658CF301}"/>
              </a:ext>
            </a:extLst>
          </p:cNvPr>
          <p:cNvSpPr txBox="1"/>
          <p:nvPr/>
        </p:nvSpPr>
        <p:spPr>
          <a:xfrm>
            <a:off x="6095609" y="2591782"/>
            <a:ext cx="2295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,538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,835 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,358</a:t>
            </a:r>
          </a:p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,538 </a:t>
            </a:r>
            <a:endParaRPr kumimoji="1" lang="zh-CN" altLang="en-US" sz="15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endParaRPr kumimoji="1" lang="zh-CN" altLang="en-US" sz="1500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F3023F0E-3676-47D0-99E5-C9286FB5F011}"/>
              </a:ext>
            </a:extLst>
          </p:cNvPr>
          <p:cNvGrpSpPr/>
          <p:nvPr/>
        </p:nvGrpSpPr>
        <p:grpSpPr>
          <a:xfrm>
            <a:off x="719902" y="987574"/>
            <a:ext cx="4284982" cy="1443796"/>
            <a:chOff x="3798141" y="1377119"/>
            <a:chExt cx="5713309" cy="1925062"/>
          </a:xfrm>
        </p:grpSpPr>
        <p:sp>
          <p:nvSpPr>
            <p:cNvPr id="36" name="文本框 13">
              <a:extLst>
                <a:ext uri="{FF2B5EF4-FFF2-40B4-BE49-F238E27FC236}">
                  <a16:creationId xmlns:a16="http://schemas.microsoft.com/office/drawing/2014/main" id="{C41367C5-C9C8-4E28-95AC-F0DE31D4FC2C}"/>
                </a:ext>
              </a:extLst>
            </p:cNvPr>
            <p:cNvSpPr txBox="1"/>
            <p:nvPr/>
          </p:nvSpPr>
          <p:spPr>
            <a:xfrm>
              <a:off x="3848444" y="2768701"/>
              <a:ext cx="54956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42,538 ; 41,835 ; 42,358 ; 41,538</a:t>
              </a:r>
              <a:endParaRPr kumimoji="1"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14">
              <a:extLst>
                <a:ext uri="{FF2B5EF4-FFF2-40B4-BE49-F238E27FC236}">
                  <a16:creationId xmlns:a16="http://schemas.microsoft.com/office/drawing/2014/main" id="{05FDB445-5CD3-4BA9-83F4-64F8E05F2E67}"/>
                </a:ext>
              </a:extLst>
            </p:cNvPr>
            <p:cNvSpPr/>
            <p:nvPr/>
          </p:nvSpPr>
          <p:spPr>
            <a:xfrm>
              <a:off x="3798141" y="1377119"/>
              <a:ext cx="5713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3/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sau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theo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tự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lớn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:</a:t>
              </a:r>
              <a:endPara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79769" y="2602206"/>
            <a:ext cx="667490" cy="3740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8</a:t>
            </a:r>
            <a:r>
              <a:rPr kumimoji="1" lang="en-US" altLang="zh-CN" sz="1500" b="1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35</a:t>
            </a:r>
            <a:endParaRPr kumimoji="1"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9769" y="2944026"/>
            <a:ext cx="667490" cy="3740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1252" y="26946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981252" y="3722529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7980577" y="33804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976251" y="3043918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:a16="http://schemas.microsoft.com/office/drawing/2014/main" id="{C41367C5-C9C8-4E28-95AC-F0DE31D4FC2C}"/>
              </a:ext>
            </a:extLst>
          </p:cNvPr>
          <p:cNvSpPr txBox="1"/>
          <p:nvPr/>
        </p:nvSpPr>
        <p:spPr>
          <a:xfrm>
            <a:off x="719901" y="2725879"/>
            <a:ext cx="4255762" cy="346249"/>
          </a:xfrm>
          <a:prstGeom prst="rect">
            <a:avLst/>
          </a:prstGeom>
          <a:solidFill>
            <a:srgbClr val="AFD36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→ 41,538 ; 41,835 ; 42,358 ; 42,538</a:t>
            </a:r>
            <a:endParaRPr kumimoji="1" lang="zh-CN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4" y="3288710"/>
            <a:ext cx="1243049" cy="1906951"/>
          </a:xfrm>
          <a:prstGeom prst="rect">
            <a:avLst/>
          </a:prstGeom>
        </p:spPr>
      </p:pic>
      <p:sp>
        <p:nvSpPr>
          <p:cNvPr id="51" name="Google Shape;358;p29"/>
          <p:cNvSpPr/>
          <p:nvPr/>
        </p:nvSpPr>
        <p:spPr>
          <a:xfrm>
            <a:off x="7824640" y="45287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59;p29"/>
          <p:cNvSpPr/>
          <p:nvPr/>
        </p:nvSpPr>
        <p:spPr>
          <a:xfrm rot="2006702">
            <a:off x="8498239" y="1364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高光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583" y="3883680"/>
            <a:ext cx="945515" cy="9455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79769" y="3306796"/>
            <a:ext cx="667490" cy="3740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9769" y="3648862"/>
            <a:ext cx="667490" cy="3740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</a:t>
            </a:r>
            <a:r>
              <a:rPr kumimoji="1" lang="en-US" altLang="zh-CN" sz="1500" b="1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58</a:t>
            </a:r>
            <a:endParaRPr kumimoji="1"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2535" y="210360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4411" y="2103608"/>
            <a:ext cx="146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4625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allAtOnce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9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16814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ta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ý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so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sánh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Khi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thứ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cần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lưu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ý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đọc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đề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cẩn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thận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để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sắp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xếp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số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thập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phân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cho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đúng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trình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theo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yêu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cầu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292529" y="197405"/>
            <a:ext cx="1501671" cy="879192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Củng</a:t>
            </a:r>
            <a:r>
              <a:rPr lang="en-US" altLang="en-GB" dirty="0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cố</a:t>
            </a:r>
            <a:endParaRPr lang="en-US" altLang="en-GB" dirty="0">
              <a:solidFill>
                <a:schemeClr val="tx1"/>
              </a:solidFill>
              <a:latin typeface="Times New Roman" panose="02020603050405020304" pitchFamily="18" charset="0"/>
              <a:ea typeface="华文彩云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Đọc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Viết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Sắp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xếp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theo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thứ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tự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Rèn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tính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cẩn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1028700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7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807" y="2181512"/>
            <a:ext cx="2103121" cy="2694494"/>
            <a:chOff x="316807" y="2181512"/>
            <a:chExt cx="2103121" cy="269449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8" y="3131552"/>
              <a:ext cx="20472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694494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694494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So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So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2"/>
            <a:ext cx="2103121" cy="2694494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just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Dặn</a:t>
            </a:r>
            <a:r>
              <a:rPr lang="en-US" altLang="en-GB" dirty="0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dò</a:t>
            </a:r>
            <a:endParaRPr lang="en-US" altLang="en-GB" dirty="0">
              <a:solidFill>
                <a:schemeClr val="tx1"/>
              </a:solidFill>
              <a:latin typeface="Times New Roman" panose="02020603050405020304" pitchFamily="18" charset="0"/>
              <a:ea typeface="华文彩云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Xem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lại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kiến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thức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đã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ôn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tập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trong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bài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hôm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nay.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Chuẩn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bị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trước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bài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“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Viết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các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số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đo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độ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dài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dưới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dạng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số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thập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2400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phân</a:t>
              </a:r>
              <a:r>
                <a:rPr lang="en-US" altLang="en-GB" sz="2400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”.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文本框 66">
            <a:extLst>
              <a:ext uri="{FF2B5EF4-FFF2-40B4-BE49-F238E27FC236}">
                <a16:creationId xmlns:a16="http://schemas.microsoft.com/office/drawing/2014/main" id="{969E2F5C-2299-47D6-97FF-B5BBF0E235CC}"/>
              </a:ext>
            </a:extLst>
          </p:cNvPr>
          <p:cNvSpPr txBox="1"/>
          <p:nvPr/>
        </p:nvSpPr>
        <p:spPr>
          <a:xfrm>
            <a:off x="179512" y="2487294"/>
            <a:ext cx="5961582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汉仪铸字木头人W" panose="00020600040101010101" pitchFamily="18" charset="-122"/>
                <a:cs typeface="Times New Roman" panose="02020603050405020304" pitchFamily="18" charset="0"/>
              </a:rPr>
              <a:t>Thank   </a:t>
            </a:r>
            <a:r>
              <a:rPr lang="en-US" altLang="zh-CN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汉仪铸字木头人W" panose="00020600040101010101" pitchFamily="18" charset="-122"/>
                <a:cs typeface="Times New Roman" panose="02020603050405020304" pitchFamily="18" charset="0"/>
              </a:rPr>
              <a:t>			you!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006FB5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汉仪铸字木头人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1993" y="52360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a)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b)</a:t>
                </a: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>
                <a:blip r:embed="rId7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思源黑体 CN Medium" panose="020B0600000000000000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>
                <a:blip r:embed="rId10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381" y="4736523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43)</a:t>
            </a: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7457" y="326390"/>
            <a:ext cx="6327775" cy="447675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1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  <p:bldP spid="21" grpId="0" build="p"/>
      <p:bldP spid="21" grpId="1" build="p"/>
      <p:bldP spid="22" grpId="0" animBg="1"/>
      <p:bldP spid="22" grpId="1" animBg="1"/>
      <p:bldP spid="25" grpId="0" build="p"/>
      <p:bldP spid="2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solidFill>
                  <a:schemeClr val="tx1"/>
                </a:solidFill>
                <a:latin typeface="Times New Roman" panose="02020603050405020304" pitchFamily="18" charset="0"/>
                <a:ea typeface="华文彩云" panose="02010800040101010101" charset="-122"/>
                <a:cs typeface="Times New Roman" panose="02020603050405020304" pitchFamily="18" charset="0"/>
                <a:sym typeface="+mn-ea"/>
              </a:rPr>
              <a:t>YÊU CẦU CẦN ĐẠT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Đọc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Viết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Sắp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xếp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số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thập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phân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theo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thứ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tự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Rèn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tính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cẩn</a:t>
              </a:r>
              <a:r>
                <a:rPr lang="en-US" altLang="en-GB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en-GB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</a:rPr>
                <a:t>thận</a:t>
              </a:r>
              <a:endParaRPr lang="en-US" altLang="en-GB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921415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0" y="392999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10" y="3448685"/>
            <a:ext cx="945515" cy="945515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664210" y="1386840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3061532" y="3491872"/>
            <a:ext cx="538849" cy="51501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711700" y="1851670"/>
            <a:ext cx="3654425" cy="18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78" y="1438771"/>
            <a:ext cx="1736982" cy="308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599852" y="5363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đọc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số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thập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phân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cần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chú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điều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gì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?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36" grpId="1" animBg="1"/>
      <p:bldP spid="355" grpId="0" animBg="1"/>
      <p:bldP spid="312" grpId="1" animBg="1"/>
      <p:bldP spid="312" grpId="2" animBg="1"/>
      <p:bldP spid="312" grpId="3" animBg="1"/>
      <p:bldP spid="6" grpId="0" uiExpand="1" build="p"/>
      <p:bldP spid="6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Bảy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bốn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mười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Hai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linh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Ba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sáu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Chín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Tám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mươi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bốn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ba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linh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tám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mươi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55;p29"/>
          <p:cNvSpPr/>
          <p:nvPr/>
        </p:nvSpPr>
        <p:spPr>
          <a:xfrm>
            <a:off x="5353800" y="1706163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2;p27"/>
          <p:cNvSpPr/>
          <p:nvPr/>
        </p:nvSpPr>
        <p:spPr>
          <a:xfrm>
            <a:off x="7719621" y="2902103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4298" y="0"/>
            <a:ext cx="2880320" cy="1930563"/>
            <a:chOff x="3059832" y="-113218"/>
            <a:chExt cx="2880320" cy="1930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viết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số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thập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phân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ta  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cần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chú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điều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gì</a:t>
              </a:r>
              <a:r>
                <a:rPr lang="en-US" altLang="en-GB" sz="1800" b="1" dirty="0"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?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 descr="签到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000">
            <a:off x="7804589" y="3678624"/>
            <a:ext cx="1255395" cy="1255395"/>
          </a:xfrm>
          <a:prstGeom prst="rect">
            <a:avLst/>
          </a:prstGeom>
        </p:spPr>
      </p:pic>
      <p:sp>
        <p:nvSpPr>
          <p:cNvPr id="19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304896" y="1548571"/>
            <a:ext cx="3461145" cy="229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Khi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ta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lượt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cao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đến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thấp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dấu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”,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đó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82" y="1876261"/>
            <a:ext cx="1413394" cy="276495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599" grpId="1" animBg="1"/>
      <p:bldP spid="600" grpId="0" animBg="1"/>
      <p:bldP spid="600" grpId="1" animBg="1"/>
      <p:bldP spid="11" grpId="0" animBg="1"/>
      <p:bldP spid="12" grpId="0" animBg="1"/>
      <p:bldP spid="12" grpId="1" animBg="1"/>
      <p:bldP spid="19" grpId="0" build="p"/>
      <p:bldP spid="1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a)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Năm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đơn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vị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bảy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c)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đơn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vị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502124" y="1701017"/>
            <a:ext cx="1879901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b) Ba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mươi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hai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đơn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vị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tám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mười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năm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d)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đơn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vị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ba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trăm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linh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bốn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GB" sz="2800" dirty="0" err="1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altLang="en-GB" sz="2800" dirty="0"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 descr="盖章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500000">
            <a:off x="1715770" y="349250"/>
            <a:ext cx="1254760" cy="1254760"/>
          </a:xfrm>
          <a:prstGeom prst="rect">
            <a:avLst/>
          </a:prstGeom>
        </p:spPr>
      </p:pic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841</Words>
  <Application>Microsoft Office PowerPoint</Application>
  <PresentationFormat>On-screen Show (16:9)</PresentationFormat>
  <Paragraphs>137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Baloo 2</vt:lpstr>
      <vt:lpstr>Cambria Math</vt:lpstr>
      <vt:lpstr>Pangolin</vt:lpstr>
      <vt:lpstr>Times New Roman</vt:lpstr>
      <vt:lpstr>Office</vt:lpstr>
      <vt:lpstr>PowerPoint Presentation</vt:lpstr>
      <vt:lpstr>LUYỆN TẬP CHUNG</vt:lpstr>
      <vt:lpstr>YÊU CẦU CẦN ĐẠT</vt:lpstr>
      <vt:lpstr>PowerPoint Presentation</vt:lpstr>
      <vt:lpstr>1/ Đọc các số thập phân sau đây:</vt:lpstr>
      <vt:lpstr>Ghi nhớ!</vt:lpstr>
      <vt:lpstr>PowerPoint Presentation</vt:lpstr>
      <vt:lpstr>2/ Viết các số thập phân sau đây:</vt:lpstr>
      <vt:lpstr>Ghi nhớ!</vt:lpstr>
      <vt:lpstr>PowerPoint Presentation</vt:lpstr>
      <vt:lpstr>PowerPoint Presentation</vt:lpstr>
      <vt:lpstr>Ghi nhớ!</vt:lpstr>
      <vt:lpstr>Củng cố</vt:lpstr>
      <vt:lpstr>PowerPoint Presentation</vt:lpstr>
      <vt:lpstr>PowerPoint Presentation</vt:lpstr>
      <vt:lpstr>Dặn dò</vt:lpstr>
      <vt:lpstr>PowerPoint Presentation</vt:lpstr>
      <vt:lpstr>PowerPoint Presentation</vt:lpstr>
      <vt:lpstr>4/ Tính bằng cách thuận tiện: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Swift3</cp:lastModifiedBy>
  <cp:revision>53</cp:revision>
  <dcterms:created xsi:type="dcterms:W3CDTF">2021-09-10T09:09:00Z</dcterms:created>
  <dcterms:modified xsi:type="dcterms:W3CDTF">2021-10-22T04:06:25Z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