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16"/>
  </p:notesMasterIdLst>
  <p:sldIdLst>
    <p:sldId id="338" r:id="rId2"/>
    <p:sldId id="256" r:id="rId3"/>
    <p:sldId id="308" r:id="rId4"/>
    <p:sldId id="337" r:id="rId5"/>
    <p:sldId id="309" r:id="rId6"/>
    <p:sldId id="319" r:id="rId7"/>
    <p:sldId id="320" r:id="rId8"/>
    <p:sldId id="317" r:id="rId9"/>
    <p:sldId id="312" r:id="rId10"/>
    <p:sldId id="313" r:id="rId11"/>
    <p:sldId id="314" r:id="rId12"/>
    <p:sldId id="315" r:id="rId13"/>
    <p:sldId id="318" r:id="rId14"/>
    <p:sldId id="260" r:id="rId15"/>
  </p:sldIdLst>
  <p:sldSz cx="9144000" cy="5143500" type="screen16x9"/>
  <p:notesSz cx="6858000" cy="9144000"/>
  <p:embeddedFontLst>
    <p:embeddedFont>
      <p:font typeface="Cambria Math" panose="02040503050406030204" pitchFamily="18" charset="0"/>
      <p:regular r:id="rId17"/>
    </p:embeddedFont>
    <p:embeddedFont>
      <p:font typeface="Comfortaa" panose="020B0604020202020204" charset="0"/>
      <p:regular r:id="rId18"/>
      <p:bold r:id="rId19"/>
    </p:embeddedFont>
    <p:embeddedFont>
      <p:font typeface="Kalam" panose="020B0604020202020204" charset="0"/>
      <p:regular r:id="rId20"/>
      <p:bold r:id="rId21"/>
    </p:embeddedFont>
    <p:embeddedFont>
      <p:font typeface="Montserrat" panose="00000500000000000000" pitchFamily="2" charset="0"/>
      <p:regular r:id="rId22"/>
      <p:bold r:id="rId23"/>
      <p:italic r:id="rId24"/>
      <p:boldItalic r:id="rId25"/>
    </p:embeddedFont>
    <p:embeddedFont>
      <p:font typeface="Roboto Slab Regular" pitchFamily="2" charset="0"/>
      <p:regular r:id="rId26"/>
    </p:embeddedFont>
    <p:embeddedFont>
      <p:font typeface="Work Sans" pitchFamily="2" charset="0"/>
      <p:regular r:id="rId27"/>
      <p:bold r:id="rId28"/>
      <p:italic r:id="rId29"/>
      <p:boldItalic r:id="rId30"/>
    </p:embeddedFont>
  </p:embeddedFontLst>
  <p:custDataLst>
    <p:tags r:id="rId31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ED40D74-34A0-48C5-ADFD-5C8E18C412DF}">
  <a:tblStyle styleId="{0ED40D74-34A0-48C5-ADFD-5C8E18C412D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876" autoAdjust="0"/>
  </p:normalViewPr>
  <p:slideViewPr>
    <p:cSldViewPr>
      <p:cViewPr varScale="1">
        <p:scale>
          <a:sx n="79" d="100"/>
          <a:sy n="79" d="100"/>
        </p:scale>
        <p:origin x="196" y="3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9525529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Google Shape;84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8" name="Google Shape;84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512623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2" name="Google Shape;1672;gba464eb604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3" name="Google Shape;1673;gba464eb604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61833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FAF95F61-0F21-48EE-840C-AEF04CD217A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9653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FAF95F61-0F21-48EE-840C-AEF04CD217A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4031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FAF95F61-0F21-48EE-840C-AEF04CD217A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243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FAF95F61-0F21-48EE-840C-AEF04CD217A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5609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FC9FA1F9-2889-4419-9F48-77255DACB43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6417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FC9FA1F9-2889-4419-9F48-77255DACB43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1901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FC9FA1F9-2889-4419-9F48-77255DACB43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3300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</a:t>
            </a:r>
          </a:p>
          <a:p>
            <a:r>
              <a:rPr lang="en-US" dirty="0" err="1"/>
              <a:t>Nếu</a:t>
            </a:r>
            <a:r>
              <a:rPr lang="en-US" baseline="0" dirty="0"/>
              <a:t> </a:t>
            </a:r>
            <a:r>
              <a:rPr lang="en-US" baseline="0" dirty="0" err="1"/>
              <a:t>cách</a:t>
            </a:r>
            <a:r>
              <a:rPr lang="en-US" baseline="0" dirty="0"/>
              <a:t> </a:t>
            </a:r>
            <a:r>
              <a:rPr lang="en-US" baseline="0" dirty="0" err="1"/>
              <a:t>thực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tìm</a:t>
            </a:r>
            <a:r>
              <a:rPr lang="en-US" baseline="0" dirty="0"/>
              <a:t> </a:t>
            </a:r>
            <a:r>
              <a:rPr lang="en-US" baseline="0" dirty="0" err="1"/>
              <a:t>một</a:t>
            </a:r>
            <a:r>
              <a:rPr lang="en-US" baseline="0" dirty="0"/>
              <a:t> </a:t>
            </a:r>
            <a:r>
              <a:rPr lang="en-US" baseline="0" dirty="0" err="1"/>
              <a:t>trong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phần</a:t>
            </a:r>
            <a:r>
              <a:rPr lang="en-US" baseline="0" dirty="0"/>
              <a:t> </a:t>
            </a:r>
            <a:r>
              <a:rPr lang="en-US" baseline="0" dirty="0" err="1"/>
              <a:t>bằng</a:t>
            </a:r>
            <a:r>
              <a:rPr lang="en-US" baseline="0" dirty="0"/>
              <a:t> </a:t>
            </a:r>
            <a:r>
              <a:rPr lang="en-US" baseline="0" dirty="0" err="1"/>
              <a:t>nhau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một</a:t>
            </a:r>
            <a:r>
              <a:rPr lang="en-US" baseline="0" dirty="0"/>
              <a:t> </a:t>
            </a:r>
            <a:r>
              <a:rPr lang="en-US" baseline="0" dirty="0" err="1"/>
              <a:t>số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FC9FA1F9-2889-4419-9F48-77255DACB43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166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383650" y="1770900"/>
            <a:ext cx="6377100" cy="102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383650" y="2834125"/>
            <a:ext cx="63771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105475" y="202538"/>
            <a:ext cx="8840553" cy="4738435"/>
          </a:xfrm>
          <a:custGeom>
            <a:avLst/>
            <a:gdLst/>
            <a:ahLst/>
            <a:cxnLst/>
            <a:rect l="l" t="t" r="r" b="b"/>
            <a:pathLst>
              <a:path w="275471" h="204861" fill="none" extrusionOk="0">
                <a:moveTo>
                  <a:pt x="5325" y="199029"/>
                </a:moveTo>
                <a:cubicBezTo>
                  <a:pt x="8875" y="203466"/>
                  <a:pt x="42469" y="202198"/>
                  <a:pt x="75682" y="202832"/>
                </a:cubicBezTo>
                <a:cubicBezTo>
                  <a:pt x="108896" y="203466"/>
                  <a:pt x="188380" y="203339"/>
                  <a:pt x="204100" y="202832"/>
                </a:cubicBezTo>
                <a:cubicBezTo>
                  <a:pt x="219692" y="202325"/>
                  <a:pt x="264695" y="204860"/>
                  <a:pt x="269893" y="201184"/>
                </a:cubicBezTo>
                <a:cubicBezTo>
                  <a:pt x="275090" y="197381"/>
                  <a:pt x="274457" y="153772"/>
                  <a:pt x="274457" y="142997"/>
                </a:cubicBezTo>
                <a:cubicBezTo>
                  <a:pt x="274457" y="132221"/>
                  <a:pt x="275090" y="92923"/>
                  <a:pt x="273823" y="81260"/>
                </a:cubicBezTo>
                <a:cubicBezTo>
                  <a:pt x="272428" y="69597"/>
                  <a:pt x="275471" y="7987"/>
                  <a:pt x="270273" y="4691"/>
                </a:cubicBezTo>
                <a:cubicBezTo>
                  <a:pt x="265076" y="1395"/>
                  <a:pt x="218298" y="2029"/>
                  <a:pt x="191676" y="2156"/>
                </a:cubicBezTo>
                <a:cubicBezTo>
                  <a:pt x="156434" y="2283"/>
                  <a:pt x="107628" y="888"/>
                  <a:pt x="82908" y="381"/>
                </a:cubicBezTo>
                <a:cubicBezTo>
                  <a:pt x="58061" y="1"/>
                  <a:pt x="8495" y="1015"/>
                  <a:pt x="5199" y="3804"/>
                </a:cubicBezTo>
                <a:cubicBezTo>
                  <a:pt x="1903" y="6466"/>
                  <a:pt x="3931" y="76950"/>
                  <a:pt x="5199" y="96219"/>
                </a:cubicBezTo>
                <a:cubicBezTo>
                  <a:pt x="6593" y="115488"/>
                  <a:pt x="1" y="192564"/>
                  <a:pt x="5325" y="199029"/>
                </a:cubicBezTo>
                <a:close/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1_1"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p33"/>
          <p:cNvSpPr/>
          <p:nvPr/>
        </p:nvSpPr>
        <p:spPr>
          <a:xfrm rot="10603370">
            <a:off x="7954482" y="67838"/>
            <a:ext cx="417288" cy="266368"/>
          </a:xfrm>
          <a:custGeom>
            <a:avLst/>
            <a:gdLst/>
            <a:ahLst/>
            <a:cxnLst/>
            <a:rect l="l" t="t" r="r" b="b"/>
            <a:pathLst>
              <a:path w="10023" h="6398" extrusionOk="0">
                <a:moveTo>
                  <a:pt x="8763" y="1"/>
                </a:moveTo>
                <a:cubicBezTo>
                  <a:pt x="8679" y="1"/>
                  <a:pt x="8598" y="40"/>
                  <a:pt x="8560" y="115"/>
                </a:cubicBezTo>
                <a:cubicBezTo>
                  <a:pt x="8521" y="95"/>
                  <a:pt x="8481" y="86"/>
                  <a:pt x="8442" y="86"/>
                </a:cubicBezTo>
                <a:cubicBezTo>
                  <a:pt x="8402" y="86"/>
                  <a:pt x="8362" y="95"/>
                  <a:pt x="8323" y="115"/>
                </a:cubicBezTo>
                <a:cubicBezTo>
                  <a:pt x="7768" y="511"/>
                  <a:pt x="7134" y="868"/>
                  <a:pt x="6501" y="1185"/>
                </a:cubicBezTo>
                <a:cubicBezTo>
                  <a:pt x="6256" y="1290"/>
                  <a:pt x="6350" y="1641"/>
                  <a:pt x="6566" y="1641"/>
                </a:cubicBezTo>
                <a:cubicBezTo>
                  <a:pt x="6595" y="1641"/>
                  <a:pt x="6626" y="1635"/>
                  <a:pt x="6659" y="1621"/>
                </a:cubicBezTo>
                <a:cubicBezTo>
                  <a:pt x="7253" y="1343"/>
                  <a:pt x="7887" y="987"/>
                  <a:pt x="8442" y="630"/>
                </a:cubicBezTo>
                <a:lnTo>
                  <a:pt x="8442" y="630"/>
                </a:lnTo>
                <a:cubicBezTo>
                  <a:pt x="8085" y="2215"/>
                  <a:pt x="7174" y="3641"/>
                  <a:pt x="5867" y="4631"/>
                </a:cubicBezTo>
                <a:cubicBezTo>
                  <a:pt x="4890" y="5329"/>
                  <a:pt x="3382" y="5948"/>
                  <a:pt x="2008" y="5948"/>
                </a:cubicBezTo>
                <a:cubicBezTo>
                  <a:pt x="1432" y="5948"/>
                  <a:pt x="880" y="5839"/>
                  <a:pt x="400" y="5582"/>
                </a:cubicBezTo>
                <a:cubicBezTo>
                  <a:pt x="364" y="5558"/>
                  <a:pt x="330" y="5547"/>
                  <a:pt x="297" y="5547"/>
                </a:cubicBezTo>
                <a:cubicBezTo>
                  <a:pt x="113" y="5547"/>
                  <a:pt x="0" y="5877"/>
                  <a:pt x="202" y="5978"/>
                </a:cubicBezTo>
                <a:cubicBezTo>
                  <a:pt x="741" y="6273"/>
                  <a:pt x="1364" y="6398"/>
                  <a:pt x="2010" y="6398"/>
                </a:cubicBezTo>
                <a:cubicBezTo>
                  <a:pt x="3358" y="6398"/>
                  <a:pt x="4810" y="5855"/>
                  <a:pt x="5827" y="5186"/>
                </a:cubicBezTo>
                <a:cubicBezTo>
                  <a:pt x="7332" y="4195"/>
                  <a:pt x="8442" y="2650"/>
                  <a:pt x="8877" y="868"/>
                </a:cubicBezTo>
                <a:cubicBezTo>
                  <a:pt x="9075" y="1304"/>
                  <a:pt x="9313" y="1779"/>
                  <a:pt x="9511" y="2215"/>
                </a:cubicBezTo>
                <a:cubicBezTo>
                  <a:pt x="9555" y="2317"/>
                  <a:pt x="9641" y="2360"/>
                  <a:pt x="9727" y="2360"/>
                </a:cubicBezTo>
                <a:cubicBezTo>
                  <a:pt x="9875" y="2360"/>
                  <a:pt x="10022" y="2232"/>
                  <a:pt x="9947" y="2056"/>
                </a:cubicBezTo>
                <a:cubicBezTo>
                  <a:pt x="9670" y="1422"/>
                  <a:pt x="9353" y="828"/>
                  <a:pt x="9036" y="194"/>
                </a:cubicBezTo>
                <a:cubicBezTo>
                  <a:pt x="9036" y="194"/>
                  <a:pt x="8996" y="155"/>
                  <a:pt x="8996" y="155"/>
                </a:cubicBezTo>
                <a:cubicBezTo>
                  <a:pt x="8954" y="50"/>
                  <a:pt x="8857" y="1"/>
                  <a:pt x="876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2" name="Google Shape;802;p33"/>
          <p:cNvSpPr/>
          <p:nvPr/>
        </p:nvSpPr>
        <p:spPr>
          <a:xfrm rot="-8617878" flipH="1">
            <a:off x="8574420" y="304226"/>
            <a:ext cx="154139" cy="162636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3" name="Google Shape;803;p33"/>
          <p:cNvSpPr/>
          <p:nvPr/>
        </p:nvSpPr>
        <p:spPr>
          <a:xfrm rot="-8617878" flipH="1">
            <a:off x="8851123" y="1006221"/>
            <a:ext cx="244842" cy="24241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4" name="Google Shape;804;p33"/>
          <p:cNvGrpSpPr/>
          <p:nvPr/>
        </p:nvGrpSpPr>
        <p:grpSpPr>
          <a:xfrm rot="-3217784" flipH="1">
            <a:off x="8464266" y="568401"/>
            <a:ext cx="158098" cy="163113"/>
            <a:chOff x="6109266" y="2958701"/>
            <a:chExt cx="158099" cy="163114"/>
          </a:xfrm>
        </p:grpSpPr>
        <p:sp>
          <p:nvSpPr>
            <p:cNvPr id="805" name="Google Shape;805;p33"/>
            <p:cNvSpPr/>
            <p:nvPr/>
          </p:nvSpPr>
          <p:spPr>
            <a:xfrm>
              <a:off x="6180824" y="2958701"/>
              <a:ext cx="86541" cy="69751"/>
            </a:xfrm>
            <a:custGeom>
              <a:avLst/>
              <a:gdLst/>
              <a:ahLst/>
              <a:cxnLst/>
              <a:rect l="l" t="t" r="r" b="b"/>
              <a:pathLst>
                <a:path w="2536" h="2044" extrusionOk="0">
                  <a:moveTo>
                    <a:pt x="1330" y="444"/>
                  </a:moveTo>
                  <a:cubicBezTo>
                    <a:pt x="1362" y="444"/>
                    <a:pt x="1394" y="446"/>
                    <a:pt x="1426" y="450"/>
                  </a:cubicBezTo>
                  <a:cubicBezTo>
                    <a:pt x="1783" y="529"/>
                    <a:pt x="2100" y="886"/>
                    <a:pt x="1902" y="1242"/>
                  </a:cubicBezTo>
                  <a:cubicBezTo>
                    <a:pt x="1728" y="1485"/>
                    <a:pt x="1464" y="1606"/>
                    <a:pt x="1162" y="1606"/>
                  </a:cubicBezTo>
                  <a:cubicBezTo>
                    <a:pt x="1119" y="1606"/>
                    <a:pt x="1075" y="1604"/>
                    <a:pt x="1030" y="1599"/>
                  </a:cubicBezTo>
                  <a:cubicBezTo>
                    <a:pt x="713" y="1559"/>
                    <a:pt x="515" y="1163"/>
                    <a:pt x="674" y="886"/>
                  </a:cubicBezTo>
                  <a:cubicBezTo>
                    <a:pt x="781" y="601"/>
                    <a:pt x="1047" y="444"/>
                    <a:pt x="1330" y="444"/>
                  </a:cubicBezTo>
                  <a:close/>
                  <a:moveTo>
                    <a:pt x="1309" y="0"/>
                  </a:moveTo>
                  <a:cubicBezTo>
                    <a:pt x="911" y="0"/>
                    <a:pt x="531" y="202"/>
                    <a:pt x="317" y="569"/>
                  </a:cubicBezTo>
                  <a:lnTo>
                    <a:pt x="278" y="608"/>
                  </a:lnTo>
                  <a:cubicBezTo>
                    <a:pt x="0" y="1123"/>
                    <a:pt x="238" y="1797"/>
                    <a:pt x="832" y="1995"/>
                  </a:cubicBezTo>
                  <a:cubicBezTo>
                    <a:pt x="947" y="2028"/>
                    <a:pt x="1064" y="2043"/>
                    <a:pt x="1182" y="2043"/>
                  </a:cubicBezTo>
                  <a:cubicBezTo>
                    <a:pt x="1633" y="2043"/>
                    <a:pt x="2078" y="1809"/>
                    <a:pt x="2298" y="1401"/>
                  </a:cubicBezTo>
                  <a:cubicBezTo>
                    <a:pt x="2535" y="846"/>
                    <a:pt x="2258" y="212"/>
                    <a:pt x="1664" y="54"/>
                  </a:cubicBezTo>
                  <a:cubicBezTo>
                    <a:pt x="1547" y="18"/>
                    <a:pt x="1427" y="0"/>
                    <a:pt x="1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33"/>
            <p:cNvSpPr/>
            <p:nvPr/>
          </p:nvSpPr>
          <p:spPr>
            <a:xfrm>
              <a:off x="6109266" y="3049675"/>
              <a:ext cx="54020" cy="42349"/>
            </a:xfrm>
            <a:custGeom>
              <a:avLst/>
              <a:gdLst/>
              <a:ahLst/>
              <a:cxnLst/>
              <a:rect l="l" t="t" r="r" b="b"/>
              <a:pathLst>
                <a:path w="1583" h="1241" extrusionOk="0">
                  <a:moveTo>
                    <a:pt x="847" y="1"/>
                  </a:moveTo>
                  <a:cubicBezTo>
                    <a:pt x="735" y="1"/>
                    <a:pt x="622" y="27"/>
                    <a:pt x="513" y="82"/>
                  </a:cubicBezTo>
                  <a:cubicBezTo>
                    <a:pt x="473" y="82"/>
                    <a:pt x="434" y="121"/>
                    <a:pt x="434" y="161"/>
                  </a:cubicBezTo>
                  <a:lnTo>
                    <a:pt x="394" y="161"/>
                  </a:lnTo>
                  <a:cubicBezTo>
                    <a:pt x="1" y="619"/>
                    <a:pt x="393" y="1240"/>
                    <a:pt x="899" y="1240"/>
                  </a:cubicBezTo>
                  <a:cubicBezTo>
                    <a:pt x="1005" y="1240"/>
                    <a:pt x="1116" y="1213"/>
                    <a:pt x="1226" y="1151"/>
                  </a:cubicBezTo>
                  <a:cubicBezTo>
                    <a:pt x="1503" y="953"/>
                    <a:pt x="1582" y="597"/>
                    <a:pt x="1424" y="280"/>
                  </a:cubicBezTo>
                  <a:cubicBezTo>
                    <a:pt x="1268" y="97"/>
                    <a:pt x="1060" y="1"/>
                    <a:pt x="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33"/>
            <p:cNvSpPr/>
            <p:nvPr/>
          </p:nvSpPr>
          <p:spPr>
            <a:xfrm>
              <a:off x="6194337" y="3081137"/>
              <a:ext cx="43714" cy="40677"/>
            </a:xfrm>
            <a:custGeom>
              <a:avLst/>
              <a:gdLst/>
              <a:ahLst/>
              <a:cxnLst/>
              <a:rect l="l" t="t" r="r" b="b"/>
              <a:pathLst>
                <a:path w="1281" h="1192" extrusionOk="0">
                  <a:moveTo>
                    <a:pt x="520" y="1"/>
                  </a:moveTo>
                  <a:cubicBezTo>
                    <a:pt x="349" y="1"/>
                    <a:pt x="193" y="77"/>
                    <a:pt x="119" y="269"/>
                  </a:cubicBezTo>
                  <a:cubicBezTo>
                    <a:pt x="40" y="308"/>
                    <a:pt x="40" y="388"/>
                    <a:pt x="0" y="467"/>
                  </a:cubicBezTo>
                  <a:cubicBezTo>
                    <a:pt x="0" y="704"/>
                    <a:pt x="119" y="942"/>
                    <a:pt x="317" y="1101"/>
                  </a:cubicBezTo>
                  <a:cubicBezTo>
                    <a:pt x="416" y="1164"/>
                    <a:pt x="521" y="1192"/>
                    <a:pt x="623" y="1192"/>
                  </a:cubicBezTo>
                  <a:cubicBezTo>
                    <a:pt x="970" y="1192"/>
                    <a:pt x="1281" y="865"/>
                    <a:pt x="1189" y="467"/>
                  </a:cubicBezTo>
                  <a:cubicBezTo>
                    <a:pt x="1139" y="218"/>
                    <a:pt x="808" y="1"/>
                    <a:pt x="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8" name="Google Shape;808;p33"/>
          <p:cNvSpPr/>
          <p:nvPr/>
        </p:nvSpPr>
        <p:spPr>
          <a:xfrm rot="-3216764" flipH="1">
            <a:off x="8761083" y="120379"/>
            <a:ext cx="312293" cy="302100"/>
          </a:xfrm>
          <a:custGeom>
            <a:avLst/>
            <a:gdLst/>
            <a:ahLst/>
            <a:cxnLst/>
            <a:rect l="l" t="t" r="r" b="b"/>
            <a:pathLst>
              <a:path w="75158" h="72705" extrusionOk="0">
                <a:moveTo>
                  <a:pt x="38048" y="0"/>
                </a:moveTo>
                <a:cubicBezTo>
                  <a:pt x="37232" y="0"/>
                  <a:pt x="36468" y="417"/>
                  <a:pt x="35913" y="1250"/>
                </a:cubicBezTo>
                <a:cubicBezTo>
                  <a:pt x="32951" y="9765"/>
                  <a:pt x="29619" y="18280"/>
                  <a:pt x="26287" y="26796"/>
                </a:cubicBezTo>
                <a:cubicBezTo>
                  <a:pt x="25917" y="26425"/>
                  <a:pt x="25176" y="26425"/>
                  <a:pt x="24806" y="26425"/>
                </a:cubicBezTo>
                <a:cubicBezTo>
                  <a:pt x="19993" y="26425"/>
                  <a:pt x="15550" y="26425"/>
                  <a:pt x="11108" y="26796"/>
                </a:cubicBezTo>
                <a:cubicBezTo>
                  <a:pt x="7776" y="26796"/>
                  <a:pt x="4444" y="27536"/>
                  <a:pt x="1482" y="28647"/>
                </a:cubicBezTo>
                <a:cubicBezTo>
                  <a:pt x="371" y="29387"/>
                  <a:pt x="1" y="30498"/>
                  <a:pt x="371" y="31238"/>
                </a:cubicBezTo>
                <a:cubicBezTo>
                  <a:pt x="3333" y="38643"/>
                  <a:pt x="11478" y="44196"/>
                  <a:pt x="18142" y="48269"/>
                </a:cubicBezTo>
                <a:cubicBezTo>
                  <a:pt x="17031" y="54193"/>
                  <a:pt x="15550" y="60116"/>
                  <a:pt x="14440" y="66040"/>
                </a:cubicBezTo>
                <a:cubicBezTo>
                  <a:pt x="14070" y="68631"/>
                  <a:pt x="13329" y="72334"/>
                  <a:pt x="17402" y="72704"/>
                </a:cubicBezTo>
                <a:cubicBezTo>
                  <a:pt x="21104" y="72704"/>
                  <a:pt x="26287" y="68631"/>
                  <a:pt x="28879" y="66410"/>
                </a:cubicBezTo>
                <a:cubicBezTo>
                  <a:pt x="33321" y="63078"/>
                  <a:pt x="37394" y="59376"/>
                  <a:pt x="41096" y="55673"/>
                </a:cubicBezTo>
                <a:cubicBezTo>
                  <a:pt x="45909" y="59006"/>
                  <a:pt x="50722" y="61597"/>
                  <a:pt x="55905" y="64189"/>
                </a:cubicBezTo>
                <a:cubicBezTo>
                  <a:pt x="57962" y="65364"/>
                  <a:pt x="62115" y="68170"/>
                  <a:pt x="65223" y="68170"/>
                </a:cubicBezTo>
                <a:cubicBezTo>
                  <a:pt x="66032" y="68170"/>
                  <a:pt x="66771" y="67980"/>
                  <a:pt x="67383" y="67521"/>
                </a:cubicBezTo>
                <a:cubicBezTo>
                  <a:pt x="70344" y="65670"/>
                  <a:pt x="68493" y="59006"/>
                  <a:pt x="67753" y="56414"/>
                </a:cubicBezTo>
                <a:cubicBezTo>
                  <a:pt x="66642" y="50860"/>
                  <a:pt x="64421" y="45677"/>
                  <a:pt x="61459" y="41234"/>
                </a:cubicBezTo>
                <a:cubicBezTo>
                  <a:pt x="66272" y="36422"/>
                  <a:pt x="70344" y="31238"/>
                  <a:pt x="74417" y="25685"/>
                </a:cubicBezTo>
                <a:cubicBezTo>
                  <a:pt x="75157" y="24574"/>
                  <a:pt x="74787" y="23093"/>
                  <a:pt x="73676" y="22353"/>
                </a:cubicBezTo>
                <a:cubicBezTo>
                  <a:pt x="70959" y="20923"/>
                  <a:pt x="67800" y="20432"/>
                  <a:pt x="64519" y="20432"/>
                </a:cubicBezTo>
                <a:cubicBezTo>
                  <a:pt x="59306" y="20432"/>
                  <a:pt x="53786" y="21671"/>
                  <a:pt x="49241" y="22353"/>
                </a:cubicBezTo>
                <a:cubicBezTo>
                  <a:pt x="47760" y="17910"/>
                  <a:pt x="45909" y="13097"/>
                  <a:pt x="44058" y="8654"/>
                </a:cubicBezTo>
                <a:cubicBezTo>
                  <a:pt x="42947" y="5692"/>
                  <a:pt x="42207" y="1620"/>
                  <a:pt x="38875" y="139"/>
                </a:cubicBezTo>
                <a:cubicBezTo>
                  <a:pt x="38597" y="46"/>
                  <a:pt x="38320" y="0"/>
                  <a:pt x="3804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9" name="Google Shape;809;p33"/>
          <p:cNvSpPr/>
          <p:nvPr/>
        </p:nvSpPr>
        <p:spPr>
          <a:xfrm>
            <a:off x="1148084" y="4868966"/>
            <a:ext cx="172983" cy="209098"/>
          </a:xfrm>
          <a:custGeom>
            <a:avLst/>
            <a:gdLst/>
            <a:ahLst/>
            <a:cxnLst/>
            <a:rect l="l" t="t" r="r" b="b"/>
            <a:pathLst>
              <a:path w="6945" h="8395" extrusionOk="0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0" name="Google Shape;810;p33"/>
          <p:cNvGrpSpPr/>
          <p:nvPr/>
        </p:nvGrpSpPr>
        <p:grpSpPr>
          <a:xfrm>
            <a:off x="74603" y="4067844"/>
            <a:ext cx="252794" cy="279648"/>
            <a:chOff x="5414907" y="2017485"/>
            <a:chExt cx="220338" cy="243702"/>
          </a:xfrm>
        </p:grpSpPr>
        <p:sp>
          <p:nvSpPr>
            <p:cNvPr id="811" name="Google Shape;811;p33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33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33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14" name="Google Shape;814;p33"/>
          <p:cNvSpPr/>
          <p:nvPr/>
        </p:nvSpPr>
        <p:spPr>
          <a:xfrm rot="899883">
            <a:off x="649926" y="4736559"/>
            <a:ext cx="250449" cy="338124"/>
          </a:xfrm>
          <a:custGeom>
            <a:avLst/>
            <a:gdLst/>
            <a:ahLst/>
            <a:cxnLst/>
            <a:rect l="l" t="t" r="r" b="b"/>
            <a:pathLst>
              <a:path w="60291" h="81397" extrusionOk="0">
                <a:moveTo>
                  <a:pt x="10476" y="1"/>
                </a:moveTo>
                <a:cubicBezTo>
                  <a:pt x="9595" y="1"/>
                  <a:pt x="8729" y="688"/>
                  <a:pt x="8458" y="1772"/>
                </a:cubicBezTo>
                <a:cubicBezTo>
                  <a:pt x="5866" y="13990"/>
                  <a:pt x="3275" y="26208"/>
                  <a:pt x="313" y="38055"/>
                </a:cubicBezTo>
                <a:cubicBezTo>
                  <a:pt x="1" y="39303"/>
                  <a:pt x="1267" y="40815"/>
                  <a:pt x="2560" y="40815"/>
                </a:cubicBezTo>
                <a:cubicBezTo>
                  <a:pt x="2801" y="40815"/>
                  <a:pt x="3042" y="40763"/>
                  <a:pt x="3275" y="40647"/>
                </a:cubicBezTo>
                <a:lnTo>
                  <a:pt x="16233" y="33982"/>
                </a:lnTo>
                <a:cubicBezTo>
                  <a:pt x="23267" y="46940"/>
                  <a:pt x="29931" y="59898"/>
                  <a:pt x="36966" y="72856"/>
                </a:cubicBezTo>
                <a:cubicBezTo>
                  <a:pt x="39986" y="78348"/>
                  <a:pt x="42395" y="81396"/>
                  <a:pt x="46913" y="81396"/>
                </a:cubicBezTo>
                <a:cubicBezTo>
                  <a:pt x="48486" y="81396"/>
                  <a:pt x="50315" y="81026"/>
                  <a:pt x="52515" y="80261"/>
                </a:cubicBezTo>
                <a:cubicBezTo>
                  <a:pt x="60290" y="77669"/>
                  <a:pt x="59179" y="74337"/>
                  <a:pt x="55847" y="67673"/>
                </a:cubicBezTo>
                <a:lnTo>
                  <a:pt x="34004" y="27318"/>
                </a:lnTo>
                <a:lnTo>
                  <a:pt x="42519" y="22875"/>
                </a:lnTo>
                <a:cubicBezTo>
                  <a:pt x="44000" y="22135"/>
                  <a:pt x="43630" y="20284"/>
                  <a:pt x="42519" y="19173"/>
                </a:cubicBezTo>
                <a:cubicBezTo>
                  <a:pt x="34374" y="11028"/>
                  <a:pt x="21416" y="6215"/>
                  <a:pt x="11420" y="291"/>
                </a:cubicBezTo>
                <a:cubicBezTo>
                  <a:pt x="11122" y="93"/>
                  <a:pt x="10798" y="1"/>
                  <a:pt x="1047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5" name="Google Shape;815;p33"/>
          <p:cNvSpPr/>
          <p:nvPr/>
        </p:nvSpPr>
        <p:spPr>
          <a:xfrm>
            <a:off x="393888" y="4259706"/>
            <a:ext cx="303049" cy="256181"/>
          </a:xfrm>
          <a:custGeom>
            <a:avLst/>
            <a:gdLst/>
            <a:ahLst/>
            <a:cxnLst/>
            <a:rect l="l" t="t" r="r" b="b"/>
            <a:pathLst>
              <a:path w="72936" h="61656" extrusionOk="0">
                <a:moveTo>
                  <a:pt x="58129" y="1"/>
                </a:moveTo>
                <a:cubicBezTo>
                  <a:pt x="49636" y="1"/>
                  <a:pt x="41824" y="11632"/>
                  <a:pt x="40726" y="20415"/>
                </a:cubicBezTo>
                <a:cubicBezTo>
                  <a:pt x="35733" y="16358"/>
                  <a:pt x="29227" y="14011"/>
                  <a:pt x="23094" y="14011"/>
                </a:cubicBezTo>
                <a:cubicBezTo>
                  <a:pt x="14674" y="14011"/>
                  <a:pt x="6955" y="18434"/>
                  <a:pt x="4813" y="28930"/>
                </a:cubicBezTo>
                <a:cubicBezTo>
                  <a:pt x="1" y="51884"/>
                  <a:pt x="33321" y="55957"/>
                  <a:pt x="47390" y="61140"/>
                </a:cubicBezTo>
                <a:lnTo>
                  <a:pt x="48501" y="61140"/>
                </a:lnTo>
                <a:cubicBezTo>
                  <a:pt x="48833" y="61473"/>
                  <a:pt x="49241" y="61656"/>
                  <a:pt x="49656" y="61656"/>
                </a:cubicBezTo>
                <a:cubicBezTo>
                  <a:pt x="50165" y="61656"/>
                  <a:pt x="50685" y="61381"/>
                  <a:pt x="51092" y="60770"/>
                </a:cubicBezTo>
                <a:cubicBezTo>
                  <a:pt x="57756" y="51884"/>
                  <a:pt x="62940" y="41888"/>
                  <a:pt x="66642" y="31522"/>
                </a:cubicBezTo>
                <a:cubicBezTo>
                  <a:pt x="69233" y="23376"/>
                  <a:pt x="72936" y="12270"/>
                  <a:pt x="67012" y="4865"/>
                </a:cubicBezTo>
                <a:cubicBezTo>
                  <a:pt x="64139" y="1417"/>
                  <a:pt x="61092" y="1"/>
                  <a:pt x="5812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6" name="Google Shape;816;p33"/>
          <p:cNvGrpSpPr/>
          <p:nvPr/>
        </p:nvGrpSpPr>
        <p:grpSpPr>
          <a:xfrm>
            <a:off x="8194450" y="178806"/>
            <a:ext cx="284524" cy="263384"/>
            <a:chOff x="1412390" y="2258211"/>
            <a:chExt cx="620689" cy="574573"/>
          </a:xfrm>
        </p:grpSpPr>
        <p:sp>
          <p:nvSpPr>
            <p:cNvPr id="817" name="Google Shape;817;p33"/>
            <p:cNvSpPr/>
            <p:nvPr/>
          </p:nvSpPr>
          <p:spPr>
            <a:xfrm>
              <a:off x="1786301" y="2258211"/>
              <a:ext cx="246778" cy="343858"/>
            </a:xfrm>
            <a:custGeom>
              <a:avLst/>
              <a:gdLst/>
              <a:ahLst/>
              <a:cxnLst/>
              <a:rect l="l" t="t" r="r" b="b"/>
              <a:pathLst>
                <a:path w="3843" h="5355" extrusionOk="0">
                  <a:moveTo>
                    <a:pt x="941" y="1"/>
                  </a:moveTo>
                  <a:cubicBezTo>
                    <a:pt x="714" y="1"/>
                    <a:pt x="481" y="120"/>
                    <a:pt x="357" y="348"/>
                  </a:cubicBezTo>
                  <a:cubicBezTo>
                    <a:pt x="199" y="665"/>
                    <a:pt x="80" y="1022"/>
                    <a:pt x="1" y="1339"/>
                  </a:cubicBezTo>
                  <a:cubicBezTo>
                    <a:pt x="1" y="1537"/>
                    <a:pt x="40" y="1735"/>
                    <a:pt x="80" y="1893"/>
                  </a:cubicBezTo>
                  <a:cubicBezTo>
                    <a:pt x="119" y="1972"/>
                    <a:pt x="278" y="2012"/>
                    <a:pt x="357" y="2012"/>
                  </a:cubicBezTo>
                  <a:cubicBezTo>
                    <a:pt x="397" y="2012"/>
                    <a:pt x="516" y="1853"/>
                    <a:pt x="476" y="1774"/>
                  </a:cubicBezTo>
                  <a:cubicBezTo>
                    <a:pt x="436" y="1418"/>
                    <a:pt x="516" y="1022"/>
                    <a:pt x="714" y="705"/>
                  </a:cubicBezTo>
                  <a:cubicBezTo>
                    <a:pt x="753" y="586"/>
                    <a:pt x="832" y="507"/>
                    <a:pt x="912" y="427"/>
                  </a:cubicBezTo>
                  <a:cubicBezTo>
                    <a:pt x="1030" y="546"/>
                    <a:pt x="1149" y="586"/>
                    <a:pt x="1189" y="705"/>
                  </a:cubicBezTo>
                  <a:cubicBezTo>
                    <a:pt x="1387" y="1101"/>
                    <a:pt x="1427" y="1537"/>
                    <a:pt x="1347" y="1933"/>
                  </a:cubicBezTo>
                  <a:cubicBezTo>
                    <a:pt x="1229" y="2804"/>
                    <a:pt x="1110" y="3715"/>
                    <a:pt x="951" y="4587"/>
                  </a:cubicBezTo>
                  <a:cubicBezTo>
                    <a:pt x="882" y="5107"/>
                    <a:pt x="1056" y="5354"/>
                    <a:pt x="1499" y="5354"/>
                  </a:cubicBezTo>
                  <a:cubicBezTo>
                    <a:pt x="1562" y="5354"/>
                    <a:pt x="1630" y="5349"/>
                    <a:pt x="1704" y="5339"/>
                  </a:cubicBezTo>
                  <a:cubicBezTo>
                    <a:pt x="2219" y="5260"/>
                    <a:pt x="2734" y="5141"/>
                    <a:pt x="3249" y="4943"/>
                  </a:cubicBezTo>
                  <a:cubicBezTo>
                    <a:pt x="3685" y="4824"/>
                    <a:pt x="3843" y="4587"/>
                    <a:pt x="3843" y="4230"/>
                  </a:cubicBezTo>
                  <a:cubicBezTo>
                    <a:pt x="3764" y="3834"/>
                    <a:pt x="3526" y="3478"/>
                    <a:pt x="3130" y="3359"/>
                  </a:cubicBezTo>
                  <a:cubicBezTo>
                    <a:pt x="3051" y="3359"/>
                    <a:pt x="2892" y="3359"/>
                    <a:pt x="2853" y="3438"/>
                  </a:cubicBezTo>
                  <a:cubicBezTo>
                    <a:pt x="2813" y="3517"/>
                    <a:pt x="2853" y="3636"/>
                    <a:pt x="2892" y="3715"/>
                  </a:cubicBezTo>
                  <a:cubicBezTo>
                    <a:pt x="2971" y="3874"/>
                    <a:pt x="3130" y="3953"/>
                    <a:pt x="3249" y="4072"/>
                  </a:cubicBezTo>
                  <a:cubicBezTo>
                    <a:pt x="3328" y="4191"/>
                    <a:pt x="3368" y="4349"/>
                    <a:pt x="3170" y="4428"/>
                  </a:cubicBezTo>
                  <a:cubicBezTo>
                    <a:pt x="2615" y="4666"/>
                    <a:pt x="2060" y="4785"/>
                    <a:pt x="1466" y="4824"/>
                  </a:cubicBezTo>
                  <a:cubicBezTo>
                    <a:pt x="1466" y="4626"/>
                    <a:pt x="1466" y="4468"/>
                    <a:pt x="1506" y="4309"/>
                  </a:cubicBezTo>
                  <a:cubicBezTo>
                    <a:pt x="1625" y="3517"/>
                    <a:pt x="1744" y="2725"/>
                    <a:pt x="1823" y="1933"/>
                  </a:cubicBezTo>
                  <a:cubicBezTo>
                    <a:pt x="1902" y="1378"/>
                    <a:pt x="1783" y="784"/>
                    <a:pt x="1466" y="309"/>
                  </a:cubicBezTo>
                  <a:cubicBezTo>
                    <a:pt x="1353" y="101"/>
                    <a:pt x="1149" y="1"/>
                    <a:pt x="9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33"/>
            <p:cNvSpPr/>
            <p:nvPr/>
          </p:nvSpPr>
          <p:spPr>
            <a:xfrm>
              <a:off x="1643877" y="2480321"/>
              <a:ext cx="124706" cy="136066"/>
            </a:xfrm>
            <a:custGeom>
              <a:avLst/>
              <a:gdLst/>
              <a:ahLst/>
              <a:cxnLst/>
              <a:rect l="l" t="t" r="r" b="b"/>
              <a:pathLst>
                <a:path w="1942" h="2119" extrusionOk="0">
                  <a:moveTo>
                    <a:pt x="493" y="1"/>
                  </a:moveTo>
                  <a:cubicBezTo>
                    <a:pt x="414" y="1"/>
                    <a:pt x="317" y="19"/>
                    <a:pt x="238" y="19"/>
                  </a:cubicBezTo>
                  <a:cubicBezTo>
                    <a:pt x="238" y="137"/>
                    <a:pt x="278" y="217"/>
                    <a:pt x="357" y="335"/>
                  </a:cubicBezTo>
                  <a:cubicBezTo>
                    <a:pt x="476" y="534"/>
                    <a:pt x="634" y="692"/>
                    <a:pt x="832" y="890"/>
                  </a:cubicBezTo>
                  <a:lnTo>
                    <a:pt x="278" y="1326"/>
                  </a:lnTo>
                  <a:cubicBezTo>
                    <a:pt x="159" y="1445"/>
                    <a:pt x="0" y="1524"/>
                    <a:pt x="80" y="1722"/>
                  </a:cubicBezTo>
                  <a:cubicBezTo>
                    <a:pt x="135" y="1796"/>
                    <a:pt x="199" y="1826"/>
                    <a:pt x="267" y="1826"/>
                  </a:cubicBezTo>
                  <a:cubicBezTo>
                    <a:pt x="346" y="1826"/>
                    <a:pt x="430" y="1786"/>
                    <a:pt x="515" y="1722"/>
                  </a:cubicBezTo>
                  <a:cubicBezTo>
                    <a:pt x="713" y="1643"/>
                    <a:pt x="872" y="1524"/>
                    <a:pt x="1070" y="1365"/>
                  </a:cubicBezTo>
                  <a:cubicBezTo>
                    <a:pt x="1149" y="1563"/>
                    <a:pt x="1268" y="1762"/>
                    <a:pt x="1387" y="1960"/>
                  </a:cubicBezTo>
                  <a:cubicBezTo>
                    <a:pt x="1466" y="2039"/>
                    <a:pt x="1585" y="2078"/>
                    <a:pt x="1704" y="2118"/>
                  </a:cubicBezTo>
                  <a:cubicBezTo>
                    <a:pt x="1743" y="1999"/>
                    <a:pt x="1783" y="1880"/>
                    <a:pt x="1783" y="1762"/>
                  </a:cubicBezTo>
                  <a:cubicBezTo>
                    <a:pt x="1783" y="1682"/>
                    <a:pt x="1743" y="1603"/>
                    <a:pt x="1704" y="1524"/>
                  </a:cubicBezTo>
                  <a:cubicBezTo>
                    <a:pt x="1387" y="1247"/>
                    <a:pt x="1466" y="692"/>
                    <a:pt x="1862" y="534"/>
                  </a:cubicBezTo>
                  <a:cubicBezTo>
                    <a:pt x="1941" y="415"/>
                    <a:pt x="1941" y="296"/>
                    <a:pt x="1902" y="137"/>
                  </a:cubicBezTo>
                  <a:cubicBezTo>
                    <a:pt x="1873" y="80"/>
                    <a:pt x="1834" y="59"/>
                    <a:pt x="1791" y="59"/>
                  </a:cubicBezTo>
                  <a:cubicBezTo>
                    <a:pt x="1714" y="59"/>
                    <a:pt x="1621" y="126"/>
                    <a:pt x="1545" y="177"/>
                  </a:cubicBezTo>
                  <a:cubicBezTo>
                    <a:pt x="1426" y="296"/>
                    <a:pt x="1268" y="415"/>
                    <a:pt x="1149" y="534"/>
                  </a:cubicBezTo>
                  <a:cubicBezTo>
                    <a:pt x="991" y="335"/>
                    <a:pt x="793" y="177"/>
                    <a:pt x="594" y="19"/>
                  </a:cubicBezTo>
                  <a:cubicBezTo>
                    <a:pt x="568" y="5"/>
                    <a:pt x="533" y="1"/>
                    <a:pt x="4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33"/>
            <p:cNvSpPr/>
            <p:nvPr/>
          </p:nvSpPr>
          <p:spPr>
            <a:xfrm>
              <a:off x="1412390" y="2529508"/>
              <a:ext cx="295132" cy="303276"/>
            </a:xfrm>
            <a:custGeom>
              <a:avLst/>
              <a:gdLst/>
              <a:ahLst/>
              <a:cxnLst/>
              <a:rect l="l" t="t" r="r" b="b"/>
              <a:pathLst>
                <a:path w="4596" h="4723" extrusionOk="0">
                  <a:moveTo>
                    <a:pt x="1103" y="1"/>
                  </a:moveTo>
                  <a:cubicBezTo>
                    <a:pt x="742" y="1"/>
                    <a:pt x="428" y="232"/>
                    <a:pt x="317" y="599"/>
                  </a:cubicBezTo>
                  <a:cubicBezTo>
                    <a:pt x="159" y="1035"/>
                    <a:pt x="80" y="1510"/>
                    <a:pt x="1" y="1946"/>
                  </a:cubicBezTo>
                  <a:cubicBezTo>
                    <a:pt x="1" y="2144"/>
                    <a:pt x="1" y="2382"/>
                    <a:pt x="238" y="2382"/>
                  </a:cubicBezTo>
                  <a:cubicBezTo>
                    <a:pt x="476" y="2382"/>
                    <a:pt x="397" y="2105"/>
                    <a:pt x="436" y="1946"/>
                  </a:cubicBezTo>
                  <a:cubicBezTo>
                    <a:pt x="476" y="1550"/>
                    <a:pt x="595" y="1154"/>
                    <a:pt x="714" y="758"/>
                  </a:cubicBezTo>
                  <a:cubicBezTo>
                    <a:pt x="793" y="599"/>
                    <a:pt x="951" y="481"/>
                    <a:pt x="1149" y="441"/>
                  </a:cubicBezTo>
                  <a:cubicBezTo>
                    <a:pt x="1170" y="438"/>
                    <a:pt x="1190" y="436"/>
                    <a:pt x="1210" y="436"/>
                  </a:cubicBezTo>
                  <a:cubicBezTo>
                    <a:pt x="1414" y="436"/>
                    <a:pt x="1552" y="617"/>
                    <a:pt x="1625" y="797"/>
                  </a:cubicBezTo>
                  <a:cubicBezTo>
                    <a:pt x="1625" y="877"/>
                    <a:pt x="1664" y="956"/>
                    <a:pt x="1664" y="1035"/>
                  </a:cubicBezTo>
                  <a:cubicBezTo>
                    <a:pt x="1704" y="1550"/>
                    <a:pt x="1744" y="2065"/>
                    <a:pt x="1783" y="2580"/>
                  </a:cubicBezTo>
                  <a:cubicBezTo>
                    <a:pt x="1783" y="3095"/>
                    <a:pt x="1783" y="3650"/>
                    <a:pt x="1783" y="4165"/>
                  </a:cubicBezTo>
                  <a:cubicBezTo>
                    <a:pt x="1783" y="4536"/>
                    <a:pt x="1928" y="4722"/>
                    <a:pt x="2187" y="4722"/>
                  </a:cubicBezTo>
                  <a:cubicBezTo>
                    <a:pt x="2287" y="4722"/>
                    <a:pt x="2404" y="4695"/>
                    <a:pt x="2536" y="4640"/>
                  </a:cubicBezTo>
                  <a:cubicBezTo>
                    <a:pt x="3090" y="4402"/>
                    <a:pt x="3645" y="4125"/>
                    <a:pt x="4199" y="3887"/>
                  </a:cubicBezTo>
                  <a:cubicBezTo>
                    <a:pt x="4477" y="3768"/>
                    <a:pt x="4596" y="3412"/>
                    <a:pt x="4398" y="3174"/>
                  </a:cubicBezTo>
                  <a:cubicBezTo>
                    <a:pt x="4318" y="2976"/>
                    <a:pt x="4160" y="2818"/>
                    <a:pt x="4041" y="2659"/>
                  </a:cubicBezTo>
                  <a:cubicBezTo>
                    <a:pt x="3962" y="2580"/>
                    <a:pt x="3803" y="2580"/>
                    <a:pt x="3685" y="2540"/>
                  </a:cubicBezTo>
                  <a:cubicBezTo>
                    <a:pt x="3645" y="2659"/>
                    <a:pt x="3645" y="2818"/>
                    <a:pt x="3685" y="2937"/>
                  </a:cubicBezTo>
                  <a:cubicBezTo>
                    <a:pt x="3764" y="3095"/>
                    <a:pt x="3883" y="3293"/>
                    <a:pt x="4001" y="3452"/>
                  </a:cubicBezTo>
                  <a:lnTo>
                    <a:pt x="2258" y="4244"/>
                  </a:lnTo>
                  <a:lnTo>
                    <a:pt x="2258" y="2659"/>
                  </a:lnTo>
                  <a:cubicBezTo>
                    <a:pt x="2258" y="1986"/>
                    <a:pt x="2179" y="1312"/>
                    <a:pt x="2021" y="679"/>
                  </a:cubicBezTo>
                  <a:cubicBezTo>
                    <a:pt x="1902" y="322"/>
                    <a:pt x="1585" y="45"/>
                    <a:pt x="1189" y="5"/>
                  </a:cubicBezTo>
                  <a:cubicBezTo>
                    <a:pt x="1160" y="2"/>
                    <a:pt x="1132" y="1"/>
                    <a:pt x="1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0" name="Google Shape;820;p33"/>
          <p:cNvSpPr/>
          <p:nvPr/>
        </p:nvSpPr>
        <p:spPr>
          <a:xfrm rot="-10646460">
            <a:off x="7660188" y="125592"/>
            <a:ext cx="216057" cy="291692"/>
          </a:xfrm>
          <a:custGeom>
            <a:avLst/>
            <a:gdLst/>
            <a:ahLst/>
            <a:cxnLst/>
            <a:rect l="l" t="t" r="r" b="b"/>
            <a:pathLst>
              <a:path w="60291" h="81397" extrusionOk="0">
                <a:moveTo>
                  <a:pt x="10476" y="1"/>
                </a:moveTo>
                <a:cubicBezTo>
                  <a:pt x="9595" y="1"/>
                  <a:pt x="8729" y="688"/>
                  <a:pt x="8458" y="1772"/>
                </a:cubicBezTo>
                <a:cubicBezTo>
                  <a:pt x="5866" y="13990"/>
                  <a:pt x="3275" y="26208"/>
                  <a:pt x="313" y="38055"/>
                </a:cubicBezTo>
                <a:cubicBezTo>
                  <a:pt x="1" y="39303"/>
                  <a:pt x="1267" y="40815"/>
                  <a:pt x="2560" y="40815"/>
                </a:cubicBezTo>
                <a:cubicBezTo>
                  <a:pt x="2801" y="40815"/>
                  <a:pt x="3042" y="40763"/>
                  <a:pt x="3275" y="40647"/>
                </a:cubicBezTo>
                <a:lnTo>
                  <a:pt x="16233" y="33982"/>
                </a:lnTo>
                <a:cubicBezTo>
                  <a:pt x="23267" y="46940"/>
                  <a:pt x="29931" y="59898"/>
                  <a:pt x="36966" y="72856"/>
                </a:cubicBezTo>
                <a:cubicBezTo>
                  <a:pt x="39986" y="78348"/>
                  <a:pt x="42395" y="81396"/>
                  <a:pt x="46913" y="81396"/>
                </a:cubicBezTo>
                <a:cubicBezTo>
                  <a:pt x="48486" y="81396"/>
                  <a:pt x="50315" y="81026"/>
                  <a:pt x="52515" y="80261"/>
                </a:cubicBezTo>
                <a:cubicBezTo>
                  <a:pt x="60290" y="77669"/>
                  <a:pt x="59179" y="74337"/>
                  <a:pt x="55847" y="67673"/>
                </a:cubicBezTo>
                <a:lnTo>
                  <a:pt x="34004" y="27318"/>
                </a:lnTo>
                <a:lnTo>
                  <a:pt x="42519" y="22875"/>
                </a:lnTo>
                <a:cubicBezTo>
                  <a:pt x="44000" y="22135"/>
                  <a:pt x="43630" y="20284"/>
                  <a:pt x="42519" y="19173"/>
                </a:cubicBezTo>
                <a:cubicBezTo>
                  <a:pt x="34374" y="11028"/>
                  <a:pt x="21416" y="6215"/>
                  <a:pt x="11420" y="291"/>
                </a:cubicBezTo>
                <a:cubicBezTo>
                  <a:pt x="11122" y="93"/>
                  <a:pt x="10798" y="1"/>
                  <a:pt x="1047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1" name="Google Shape;821;p33"/>
          <p:cNvSpPr/>
          <p:nvPr/>
        </p:nvSpPr>
        <p:spPr>
          <a:xfrm>
            <a:off x="8524498" y="56124"/>
            <a:ext cx="132980" cy="140311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2" name="Google Shape;822;p33"/>
          <p:cNvSpPr/>
          <p:nvPr/>
        </p:nvSpPr>
        <p:spPr>
          <a:xfrm rot="2103638" flipH="1">
            <a:off x="8471487" y="885747"/>
            <a:ext cx="360000" cy="229800"/>
          </a:xfrm>
          <a:custGeom>
            <a:avLst/>
            <a:gdLst/>
            <a:ahLst/>
            <a:cxnLst/>
            <a:rect l="l" t="t" r="r" b="b"/>
            <a:pathLst>
              <a:path w="10023" h="6398" extrusionOk="0">
                <a:moveTo>
                  <a:pt x="8763" y="1"/>
                </a:moveTo>
                <a:cubicBezTo>
                  <a:pt x="8679" y="1"/>
                  <a:pt x="8598" y="40"/>
                  <a:pt x="8560" y="115"/>
                </a:cubicBezTo>
                <a:cubicBezTo>
                  <a:pt x="8521" y="95"/>
                  <a:pt x="8481" y="86"/>
                  <a:pt x="8442" y="86"/>
                </a:cubicBezTo>
                <a:cubicBezTo>
                  <a:pt x="8402" y="86"/>
                  <a:pt x="8362" y="95"/>
                  <a:pt x="8323" y="115"/>
                </a:cubicBezTo>
                <a:cubicBezTo>
                  <a:pt x="7768" y="511"/>
                  <a:pt x="7134" y="868"/>
                  <a:pt x="6501" y="1185"/>
                </a:cubicBezTo>
                <a:cubicBezTo>
                  <a:pt x="6256" y="1290"/>
                  <a:pt x="6350" y="1641"/>
                  <a:pt x="6566" y="1641"/>
                </a:cubicBezTo>
                <a:cubicBezTo>
                  <a:pt x="6595" y="1641"/>
                  <a:pt x="6626" y="1635"/>
                  <a:pt x="6659" y="1621"/>
                </a:cubicBezTo>
                <a:cubicBezTo>
                  <a:pt x="7253" y="1343"/>
                  <a:pt x="7887" y="987"/>
                  <a:pt x="8442" y="630"/>
                </a:cubicBezTo>
                <a:lnTo>
                  <a:pt x="8442" y="630"/>
                </a:lnTo>
                <a:cubicBezTo>
                  <a:pt x="8085" y="2215"/>
                  <a:pt x="7174" y="3641"/>
                  <a:pt x="5867" y="4631"/>
                </a:cubicBezTo>
                <a:cubicBezTo>
                  <a:pt x="4890" y="5329"/>
                  <a:pt x="3382" y="5948"/>
                  <a:pt x="2008" y="5948"/>
                </a:cubicBezTo>
                <a:cubicBezTo>
                  <a:pt x="1432" y="5948"/>
                  <a:pt x="880" y="5839"/>
                  <a:pt x="400" y="5582"/>
                </a:cubicBezTo>
                <a:cubicBezTo>
                  <a:pt x="364" y="5558"/>
                  <a:pt x="330" y="5547"/>
                  <a:pt x="297" y="5547"/>
                </a:cubicBezTo>
                <a:cubicBezTo>
                  <a:pt x="113" y="5547"/>
                  <a:pt x="0" y="5877"/>
                  <a:pt x="202" y="5978"/>
                </a:cubicBezTo>
                <a:cubicBezTo>
                  <a:pt x="741" y="6273"/>
                  <a:pt x="1364" y="6398"/>
                  <a:pt x="2010" y="6398"/>
                </a:cubicBezTo>
                <a:cubicBezTo>
                  <a:pt x="3358" y="6398"/>
                  <a:pt x="4810" y="5855"/>
                  <a:pt x="5827" y="5186"/>
                </a:cubicBezTo>
                <a:cubicBezTo>
                  <a:pt x="7332" y="4195"/>
                  <a:pt x="8442" y="2650"/>
                  <a:pt x="8877" y="868"/>
                </a:cubicBezTo>
                <a:cubicBezTo>
                  <a:pt x="9075" y="1304"/>
                  <a:pt x="9313" y="1779"/>
                  <a:pt x="9511" y="2215"/>
                </a:cubicBezTo>
                <a:cubicBezTo>
                  <a:pt x="9555" y="2317"/>
                  <a:pt x="9641" y="2360"/>
                  <a:pt x="9727" y="2360"/>
                </a:cubicBezTo>
                <a:cubicBezTo>
                  <a:pt x="9875" y="2360"/>
                  <a:pt x="10022" y="2232"/>
                  <a:pt x="9947" y="2056"/>
                </a:cubicBezTo>
                <a:cubicBezTo>
                  <a:pt x="9670" y="1422"/>
                  <a:pt x="9353" y="828"/>
                  <a:pt x="9036" y="194"/>
                </a:cubicBezTo>
                <a:cubicBezTo>
                  <a:pt x="9036" y="194"/>
                  <a:pt x="8996" y="155"/>
                  <a:pt x="8996" y="155"/>
                </a:cubicBezTo>
                <a:cubicBezTo>
                  <a:pt x="8954" y="50"/>
                  <a:pt x="8857" y="1"/>
                  <a:pt x="876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3" name="Google Shape;823;p33"/>
          <p:cNvSpPr/>
          <p:nvPr/>
        </p:nvSpPr>
        <p:spPr>
          <a:xfrm>
            <a:off x="66979" y="4696584"/>
            <a:ext cx="461540" cy="351582"/>
          </a:xfrm>
          <a:custGeom>
            <a:avLst/>
            <a:gdLst/>
            <a:ahLst/>
            <a:cxnLst/>
            <a:rect l="l" t="t" r="r" b="b"/>
            <a:pathLst>
              <a:path w="13036" h="9931" extrusionOk="0">
                <a:moveTo>
                  <a:pt x="10507" y="1110"/>
                </a:moveTo>
                <a:lnTo>
                  <a:pt x="10507" y="1110"/>
                </a:lnTo>
                <a:cubicBezTo>
                  <a:pt x="8011" y="2457"/>
                  <a:pt x="5555" y="3883"/>
                  <a:pt x="3179" y="5388"/>
                </a:cubicBezTo>
                <a:lnTo>
                  <a:pt x="3139" y="5349"/>
                </a:lnTo>
                <a:cubicBezTo>
                  <a:pt x="2307" y="5071"/>
                  <a:pt x="1555" y="4715"/>
                  <a:pt x="802" y="4319"/>
                </a:cubicBezTo>
                <a:cubicBezTo>
                  <a:pt x="4050" y="3289"/>
                  <a:pt x="7259" y="2219"/>
                  <a:pt x="10507" y="1110"/>
                </a:cubicBezTo>
                <a:close/>
                <a:moveTo>
                  <a:pt x="10903" y="1387"/>
                </a:moveTo>
                <a:cubicBezTo>
                  <a:pt x="8843" y="2932"/>
                  <a:pt x="6783" y="4477"/>
                  <a:pt x="4684" y="6062"/>
                </a:cubicBezTo>
                <a:cubicBezTo>
                  <a:pt x="4565" y="5824"/>
                  <a:pt x="4407" y="5586"/>
                  <a:pt x="4328" y="5309"/>
                </a:cubicBezTo>
                <a:lnTo>
                  <a:pt x="4288" y="5309"/>
                </a:lnTo>
                <a:cubicBezTo>
                  <a:pt x="4288" y="5269"/>
                  <a:pt x="4288" y="5230"/>
                  <a:pt x="4248" y="5190"/>
                </a:cubicBezTo>
                <a:cubicBezTo>
                  <a:pt x="6427" y="3843"/>
                  <a:pt x="8645" y="2576"/>
                  <a:pt x="10903" y="1387"/>
                </a:cubicBezTo>
                <a:close/>
                <a:moveTo>
                  <a:pt x="12369" y="872"/>
                </a:moveTo>
                <a:lnTo>
                  <a:pt x="12369" y="872"/>
                </a:lnTo>
                <a:cubicBezTo>
                  <a:pt x="11656" y="2259"/>
                  <a:pt x="10784" y="3566"/>
                  <a:pt x="9952" y="4913"/>
                </a:cubicBezTo>
                <a:lnTo>
                  <a:pt x="7140" y="9468"/>
                </a:lnTo>
                <a:cubicBezTo>
                  <a:pt x="6387" y="8478"/>
                  <a:pt x="5555" y="7607"/>
                  <a:pt x="4644" y="6775"/>
                </a:cubicBezTo>
                <a:cubicBezTo>
                  <a:pt x="4605" y="6775"/>
                  <a:pt x="4605" y="6735"/>
                  <a:pt x="4565" y="6735"/>
                </a:cubicBezTo>
                <a:cubicBezTo>
                  <a:pt x="7140" y="4754"/>
                  <a:pt x="9754" y="2813"/>
                  <a:pt x="12369" y="872"/>
                </a:cubicBezTo>
                <a:close/>
                <a:moveTo>
                  <a:pt x="12448" y="1"/>
                </a:moveTo>
                <a:cubicBezTo>
                  <a:pt x="8566" y="1387"/>
                  <a:pt x="4605" y="2695"/>
                  <a:pt x="683" y="3923"/>
                </a:cubicBezTo>
                <a:cubicBezTo>
                  <a:pt x="564" y="3962"/>
                  <a:pt x="525" y="4081"/>
                  <a:pt x="564" y="4200"/>
                </a:cubicBezTo>
                <a:lnTo>
                  <a:pt x="366" y="4081"/>
                </a:lnTo>
                <a:cubicBezTo>
                  <a:pt x="336" y="4066"/>
                  <a:pt x="307" y="4059"/>
                  <a:pt x="280" y="4059"/>
                </a:cubicBezTo>
                <a:cubicBezTo>
                  <a:pt x="95" y="4059"/>
                  <a:pt x="1" y="4374"/>
                  <a:pt x="208" y="4477"/>
                </a:cubicBezTo>
                <a:cubicBezTo>
                  <a:pt x="1079" y="4953"/>
                  <a:pt x="1990" y="5388"/>
                  <a:pt x="2941" y="5745"/>
                </a:cubicBezTo>
                <a:cubicBezTo>
                  <a:pt x="2961" y="5765"/>
                  <a:pt x="2981" y="5774"/>
                  <a:pt x="3001" y="5774"/>
                </a:cubicBezTo>
                <a:cubicBezTo>
                  <a:pt x="3020" y="5774"/>
                  <a:pt x="3040" y="5765"/>
                  <a:pt x="3060" y="5745"/>
                </a:cubicBezTo>
                <a:cubicBezTo>
                  <a:pt x="3109" y="5794"/>
                  <a:pt x="3173" y="5828"/>
                  <a:pt x="3233" y="5828"/>
                </a:cubicBezTo>
                <a:cubicBezTo>
                  <a:pt x="3271" y="5828"/>
                  <a:pt x="3307" y="5815"/>
                  <a:pt x="3337" y="5784"/>
                </a:cubicBezTo>
                <a:lnTo>
                  <a:pt x="3931" y="5428"/>
                </a:lnTo>
                <a:cubicBezTo>
                  <a:pt x="4050" y="5745"/>
                  <a:pt x="4209" y="6022"/>
                  <a:pt x="4367" y="6299"/>
                </a:cubicBezTo>
                <a:lnTo>
                  <a:pt x="3971" y="6616"/>
                </a:lnTo>
                <a:cubicBezTo>
                  <a:pt x="3769" y="6751"/>
                  <a:pt x="3910" y="6999"/>
                  <a:pt x="4102" y="6999"/>
                </a:cubicBezTo>
                <a:cubicBezTo>
                  <a:pt x="4136" y="6999"/>
                  <a:pt x="4173" y="6991"/>
                  <a:pt x="4209" y="6973"/>
                </a:cubicBezTo>
                <a:cubicBezTo>
                  <a:pt x="4248" y="6933"/>
                  <a:pt x="4248" y="6933"/>
                  <a:pt x="4288" y="6894"/>
                </a:cubicBezTo>
                <a:cubicBezTo>
                  <a:pt x="4288" y="6973"/>
                  <a:pt x="4288" y="7012"/>
                  <a:pt x="4367" y="7092"/>
                </a:cubicBezTo>
                <a:cubicBezTo>
                  <a:pt x="5318" y="7923"/>
                  <a:pt x="6189" y="8835"/>
                  <a:pt x="6982" y="9864"/>
                </a:cubicBezTo>
                <a:cubicBezTo>
                  <a:pt x="7005" y="9911"/>
                  <a:pt x="7042" y="9930"/>
                  <a:pt x="7084" y="9930"/>
                </a:cubicBezTo>
                <a:cubicBezTo>
                  <a:pt x="7114" y="9930"/>
                  <a:pt x="7147" y="9920"/>
                  <a:pt x="7180" y="9904"/>
                </a:cubicBezTo>
                <a:cubicBezTo>
                  <a:pt x="7259" y="9904"/>
                  <a:pt x="7338" y="9864"/>
                  <a:pt x="7378" y="9825"/>
                </a:cubicBezTo>
                <a:lnTo>
                  <a:pt x="10349" y="5032"/>
                </a:lnTo>
                <a:cubicBezTo>
                  <a:pt x="11339" y="3566"/>
                  <a:pt x="12210" y="2061"/>
                  <a:pt x="12963" y="516"/>
                </a:cubicBezTo>
                <a:cubicBezTo>
                  <a:pt x="12963" y="437"/>
                  <a:pt x="12963" y="397"/>
                  <a:pt x="12963" y="357"/>
                </a:cubicBezTo>
                <a:cubicBezTo>
                  <a:pt x="13035" y="213"/>
                  <a:pt x="12943" y="35"/>
                  <a:pt x="12776" y="35"/>
                </a:cubicBezTo>
                <a:cubicBezTo>
                  <a:pt x="12759" y="35"/>
                  <a:pt x="12743" y="37"/>
                  <a:pt x="12725" y="41"/>
                </a:cubicBezTo>
                <a:lnTo>
                  <a:pt x="12646" y="41"/>
                </a:lnTo>
                <a:cubicBezTo>
                  <a:pt x="12606" y="1"/>
                  <a:pt x="12527" y="1"/>
                  <a:pt x="1244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4" name="Google Shape;824;p33"/>
          <p:cNvSpPr/>
          <p:nvPr/>
        </p:nvSpPr>
        <p:spPr>
          <a:xfrm>
            <a:off x="479867" y="4924661"/>
            <a:ext cx="131083" cy="138309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5" name="Google Shape;825;p33"/>
          <p:cNvSpPr/>
          <p:nvPr/>
        </p:nvSpPr>
        <p:spPr>
          <a:xfrm>
            <a:off x="560550" y="4795708"/>
            <a:ext cx="79428" cy="73275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6" name="Google Shape;826;p33"/>
          <p:cNvSpPr/>
          <p:nvPr/>
        </p:nvSpPr>
        <p:spPr>
          <a:xfrm>
            <a:off x="939862" y="4662822"/>
            <a:ext cx="208218" cy="206158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7" name="Google Shape;827;p33"/>
          <p:cNvSpPr/>
          <p:nvPr/>
        </p:nvSpPr>
        <p:spPr>
          <a:xfrm rot="10400195">
            <a:off x="294886" y="3904617"/>
            <a:ext cx="360935" cy="267696"/>
          </a:xfrm>
          <a:custGeom>
            <a:avLst/>
            <a:gdLst/>
            <a:ahLst/>
            <a:cxnLst/>
            <a:rect l="l" t="t" r="r" b="b"/>
            <a:pathLst>
              <a:path w="12437" h="9225" extrusionOk="0">
                <a:moveTo>
                  <a:pt x="1895" y="0"/>
                </a:moveTo>
                <a:cubicBezTo>
                  <a:pt x="1313" y="0"/>
                  <a:pt x="705" y="248"/>
                  <a:pt x="197" y="558"/>
                </a:cubicBezTo>
                <a:cubicBezTo>
                  <a:pt x="0" y="721"/>
                  <a:pt x="155" y="993"/>
                  <a:pt x="349" y="993"/>
                </a:cubicBezTo>
                <a:cubicBezTo>
                  <a:pt x="390" y="993"/>
                  <a:pt x="433" y="981"/>
                  <a:pt x="474" y="954"/>
                </a:cubicBezTo>
                <a:cubicBezTo>
                  <a:pt x="915" y="666"/>
                  <a:pt x="1403" y="443"/>
                  <a:pt x="1857" y="443"/>
                </a:cubicBezTo>
                <a:cubicBezTo>
                  <a:pt x="2339" y="443"/>
                  <a:pt x="2782" y="695"/>
                  <a:pt x="3088" y="1390"/>
                </a:cubicBezTo>
                <a:cubicBezTo>
                  <a:pt x="3247" y="1825"/>
                  <a:pt x="3366" y="2340"/>
                  <a:pt x="3405" y="2816"/>
                </a:cubicBezTo>
                <a:cubicBezTo>
                  <a:pt x="3405" y="3331"/>
                  <a:pt x="3564" y="3846"/>
                  <a:pt x="3881" y="4321"/>
                </a:cubicBezTo>
                <a:cubicBezTo>
                  <a:pt x="4166" y="4574"/>
                  <a:pt x="4552" y="4701"/>
                  <a:pt x="4939" y="4701"/>
                </a:cubicBezTo>
                <a:cubicBezTo>
                  <a:pt x="5036" y="4701"/>
                  <a:pt x="5132" y="4693"/>
                  <a:pt x="5227" y="4677"/>
                </a:cubicBezTo>
                <a:cubicBezTo>
                  <a:pt x="5604" y="4638"/>
                  <a:pt x="5802" y="4578"/>
                  <a:pt x="6005" y="4578"/>
                </a:cubicBezTo>
                <a:cubicBezTo>
                  <a:pt x="6208" y="4578"/>
                  <a:pt x="6416" y="4638"/>
                  <a:pt x="6812" y="4836"/>
                </a:cubicBezTo>
                <a:cubicBezTo>
                  <a:pt x="7248" y="4836"/>
                  <a:pt x="7604" y="5232"/>
                  <a:pt x="7564" y="5707"/>
                </a:cubicBezTo>
                <a:cubicBezTo>
                  <a:pt x="7564" y="5905"/>
                  <a:pt x="7604" y="6143"/>
                  <a:pt x="7604" y="6381"/>
                </a:cubicBezTo>
                <a:cubicBezTo>
                  <a:pt x="7683" y="7569"/>
                  <a:pt x="8119" y="8599"/>
                  <a:pt x="9466" y="8599"/>
                </a:cubicBezTo>
                <a:cubicBezTo>
                  <a:pt x="10535" y="8599"/>
                  <a:pt x="11328" y="7926"/>
                  <a:pt x="11961" y="7133"/>
                </a:cubicBezTo>
                <a:lnTo>
                  <a:pt x="11961" y="7133"/>
                </a:lnTo>
                <a:cubicBezTo>
                  <a:pt x="11922" y="7728"/>
                  <a:pt x="11882" y="8361"/>
                  <a:pt x="11763" y="8956"/>
                </a:cubicBezTo>
                <a:cubicBezTo>
                  <a:pt x="11740" y="9117"/>
                  <a:pt x="11891" y="9224"/>
                  <a:pt x="12029" y="9224"/>
                </a:cubicBezTo>
                <a:cubicBezTo>
                  <a:pt x="12129" y="9224"/>
                  <a:pt x="12222" y="9168"/>
                  <a:pt x="12239" y="9035"/>
                </a:cubicBezTo>
                <a:cubicBezTo>
                  <a:pt x="12358" y="8282"/>
                  <a:pt x="12397" y="7490"/>
                  <a:pt x="12437" y="6698"/>
                </a:cubicBezTo>
                <a:cubicBezTo>
                  <a:pt x="12437" y="6618"/>
                  <a:pt x="12397" y="6579"/>
                  <a:pt x="12358" y="6539"/>
                </a:cubicBezTo>
                <a:cubicBezTo>
                  <a:pt x="12414" y="6371"/>
                  <a:pt x="12272" y="6203"/>
                  <a:pt x="12127" y="6203"/>
                </a:cubicBezTo>
                <a:cubicBezTo>
                  <a:pt x="12068" y="6203"/>
                  <a:pt x="12008" y="6232"/>
                  <a:pt x="11961" y="6302"/>
                </a:cubicBezTo>
                <a:lnTo>
                  <a:pt x="11961" y="6341"/>
                </a:lnTo>
                <a:cubicBezTo>
                  <a:pt x="11922" y="6302"/>
                  <a:pt x="11882" y="6302"/>
                  <a:pt x="11843" y="6302"/>
                </a:cubicBezTo>
                <a:cubicBezTo>
                  <a:pt x="11130" y="6302"/>
                  <a:pt x="10417" y="6222"/>
                  <a:pt x="9704" y="6024"/>
                </a:cubicBezTo>
                <a:cubicBezTo>
                  <a:pt x="9681" y="6018"/>
                  <a:pt x="9659" y="6015"/>
                  <a:pt x="9639" y="6015"/>
                </a:cubicBezTo>
                <a:cubicBezTo>
                  <a:pt x="9416" y="6015"/>
                  <a:pt x="9370" y="6387"/>
                  <a:pt x="9624" y="6460"/>
                </a:cubicBezTo>
                <a:cubicBezTo>
                  <a:pt x="10298" y="6658"/>
                  <a:pt x="10971" y="6737"/>
                  <a:pt x="11645" y="6737"/>
                </a:cubicBezTo>
                <a:cubicBezTo>
                  <a:pt x="11146" y="7449"/>
                  <a:pt x="10456" y="8193"/>
                  <a:pt x="9574" y="8193"/>
                </a:cubicBezTo>
                <a:cubicBezTo>
                  <a:pt x="9474" y="8193"/>
                  <a:pt x="9372" y="8183"/>
                  <a:pt x="9268" y="8163"/>
                </a:cubicBezTo>
                <a:cubicBezTo>
                  <a:pt x="7763" y="7886"/>
                  <a:pt x="8277" y="6341"/>
                  <a:pt x="8000" y="5311"/>
                </a:cubicBezTo>
                <a:cubicBezTo>
                  <a:pt x="7742" y="4439"/>
                  <a:pt x="7167" y="4067"/>
                  <a:pt x="6405" y="4067"/>
                </a:cubicBezTo>
                <a:cubicBezTo>
                  <a:pt x="6233" y="4067"/>
                  <a:pt x="6051" y="4086"/>
                  <a:pt x="5861" y="4123"/>
                </a:cubicBezTo>
                <a:cubicBezTo>
                  <a:pt x="5573" y="4157"/>
                  <a:pt x="5292" y="4234"/>
                  <a:pt x="5025" y="4234"/>
                </a:cubicBezTo>
                <a:cubicBezTo>
                  <a:pt x="4667" y="4234"/>
                  <a:pt x="4334" y="4096"/>
                  <a:pt x="4039" y="3529"/>
                </a:cubicBezTo>
                <a:cubicBezTo>
                  <a:pt x="3801" y="3093"/>
                  <a:pt x="3841" y="2301"/>
                  <a:pt x="3722" y="1825"/>
                </a:cubicBezTo>
                <a:cubicBezTo>
                  <a:pt x="3643" y="1350"/>
                  <a:pt x="3445" y="914"/>
                  <a:pt x="3167" y="558"/>
                </a:cubicBezTo>
                <a:cubicBezTo>
                  <a:pt x="2800" y="155"/>
                  <a:pt x="2355" y="0"/>
                  <a:pt x="189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8" name="Google Shape;828;p33"/>
          <p:cNvSpPr/>
          <p:nvPr/>
        </p:nvSpPr>
        <p:spPr>
          <a:xfrm>
            <a:off x="8657485" y="656190"/>
            <a:ext cx="399871" cy="301041"/>
          </a:xfrm>
          <a:custGeom>
            <a:avLst/>
            <a:gdLst/>
            <a:ahLst/>
            <a:cxnLst/>
            <a:rect l="l" t="t" r="r" b="b"/>
            <a:pathLst>
              <a:path w="8834" h="6651" extrusionOk="0">
                <a:moveTo>
                  <a:pt x="2899" y="501"/>
                </a:moveTo>
                <a:cubicBezTo>
                  <a:pt x="3776" y="501"/>
                  <a:pt x="4566" y="1085"/>
                  <a:pt x="4873" y="1929"/>
                </a:cubicBezTo>
                <a:cubicBezTo>
                  <a:pt x="4810" y="2085"/>
                  <a:pt x="4945" y="2242"/>
                  <a:pt x="5103" y="2242"/>
                </a:cubicBezTo>
                <a:cubicBezTo>
                  <a:pt x="5144" y="2242"/>
                  <a:pt x="5188" y="2231"/>
                  <a:pt x="5229" y="2206"/>
                </a:cubicBezTo>
                <a:cubicBezTo>
                  <a:pt x="5677" y="1947"/>
                  <a:pt x="6223" y="1730"/>
                  <a:pt x="6758" y="1730"/>
                </a:cubicBezTo>
                <a:cubicBezTo>
                  <a:pt x="7123" y="1730"/>
                  <a:pt x="7483" y="1830"/>
                  <a:pt x="7804" y="2087"/>
                </a:cubicBezTo>
                <a:cubicBezTo>
                  <a:pt x="8834" y="2959"/>
                  <a:pt x="8042" y="4226"/>
                  <a:pt x="7210" y="4820"/>
                </a:cubicBezTo>
                <a:cubicBezTo>
                  <a:pt x="5982" y="5573"/>
                  <a:pt x="4635" y="6048"/>
                  <a:pt x="3248" y="6207"/>
                </a:cubicBezTo>
                <a:cubicBezTo>
                  <a:pt x="3248" y="6167"/>
                  <a:pt x="3248" y="6167"/>
                  <a:pt x="3248" y="6128"/>
                </a:cubicBezTo>
                <a:cubicBezTo>
                  <a:pt x="2575" y="5098"/>
                  <a:pt x="2020" y="3949"/>
                  <a:pt x="1664" y="2761"/>
                </a:cubicBezTo>
                <a:cubicBezTo>
                  <a:pt x="1387" y="1810"/>
                  <a:pt x="1624" y="542"/>
                  <a:pt x="2813" y="503"/>
                </a:cubicBezTo>
                <a:cubicBezTo>
                  <a:pt x="2841" y="501"/>
                  <a:pt x="2870" y="501"/>
                  <a:pt x="2899" y="501"/>
                </a:cubicBezTo>
                <a:close/>
                <a:moveTo>
                  <a:pt x="2835" y="1"/>
                </a:moveTo>
                <a:cubicBezTo>
                  <a:pt x="2392" y="1"/>
                  <a:pt x="1956" y="140"/>
                  <a:pt x="1585" y="463"/>
                </a:cubicBezTo>
                <a:cubicBezTo>
                  <a:pt x="0" y="1889"/>
                  <a:pt x="2060" y="5058"/>
                  <a:pt x="2852" y="6365"/>
                </a:cubicBezTo>
                <a:cubicBezTo>
                  <a:pt x="2852" y="6405"/>
                  <a:pt x="2892" y="6445"/>
                  <a:pt x="2971" y="6445"/>
                </a:cubicBezTo>
                <a:cubicBezTo>
                  <a:pt x="2971" y="6547"/>
                  <a:pt x="3060" y="6650"/>
                  <a:pt x="3161" y="6650"/>
                </a:cubicBezTo>
                <a:cubicBezTo>
                  <a:pt x="3177" y="6650"/>
                  <a:pt x="3193" y="6648"/>
                  <a:pt x="3209" y="6643"/>
                </a:cubicBezTo>
                <a:cubicBezTo>
                  <a:pt x="5031" y="6405"/>
                  <a:pt x="8438" y="5652"/>
                  <a:pt x="8755" y="3355"/>
                </a:cubicBezTo>
                <a:cubicBezTo>
                  <a:pt x="8834" y="2562"/>
                  <a:pt x="8438" y="1810"/>
                  <a:pt x="7685" y="1493"/>
                </a:cubicBezTo>
                <a:cubicBezTo>
                  <a:pt x="7348" y="1341"/>
                  <a:pt x="6996" y="1268"/>
                  <a:pt x="6646" y="1268"/>
                </a:cubicBezTo>
                <a:cubicBezTo>
                  <a:pt x="6173" y="1268"/>
                  <a:pt x="5701" y="1401"/>
                  <a:pt x="5269" y="1651"/>
                </a:cubicBezTo>
                <a:cubicBezTo>
                  <a:pt x="4909" y="739"/>
                  <a:pt x="3856" y="1"/>
                  <a:pt x="283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9" name="Google Shape;829;p33"/>
          <p:cNvSpPr/>
          <p:nvPr/>
        </p:nvSpPr>
        <p:spPr>
          <a:xfrm>
            <a:off x="66980" y="4420947"/>
            <a:ext cx="268053" cy="258834"/>
          </a:xfrm>
          <a:custGeom>
            <a:avLst/>
            <a:gdLst/>
            <a:ahLst/>
            <a:cxnLst/>
            <a:rect l="l" t="t" r="r" b="b"/>
            <a:pathLst>
              <a:path w="6775" h="6542" extrusionOk="0">
                <a:moveTo>
                  <a:pt x="3051" y="636"/>
                </a:moveTo>
                <a:cubicBezTo>
                  <a:pt x="3170" y="873"/>
                  <a:pt x="3249" y="1230"/>
                  <a:pt x="3289" y="1349"/>
                </a:cubicBezTo>
                <a:lnTo>
                  <a:pt x="3725" y="2339"/>
                </a:lnTo>
                <a:cubicBezTo>
                  <a:pt x="3749" y="2435"/>
                  <a:pt x="3816" y="2487"/>
                  <a:pt x="3892" y="2487"/>
                </a:cubicBezTo>
                <a:cubicBezTo>
                  <a:pt x="3942" y="2487"/>
                  <a:pt x="3995" y="2465"/>
                  <a:pt x="4041" y="2418"/>
                </a:cubicBezTo>
                <a:cubicBezTo>
                  <a:pt x="4081" y="2497"/>
                  <a:pt x="4160" y="2537"/>
                  <a:pt x="4240" y="2537"/>
                </a:cubicBezTo>
                <a:lnTo>
                  <a:pt x="5428" y="2458"/>
                </a:lnTo>
                <a:cubicBezTo>
                  <a:pt x="5547" y="2458"/>
                  <a:pt x="5903" y="2379"/>
                  <a:pt x="6181" y="2379"/>
                </a:cubicBezTo>
                <a:cubicBezTo>
                  <a:pt x="5943" y="2537"/>
                  <a:pt x="5547" y="2814"/>
                  <a:pt x="5467" y="2854"/>
                </a:cubicBezTo>
                <a:lnTo>
                  <a:pt x="4636" y="3607"/>
                </a:lnTo>
                <a:cubicBezTo>
                  <a:pt x="4477" y="3686"/>
                  <a:pt x="4517" y="3884"/>
                  <a:pt x="4675" y="3963"/>
                </a:cubicBezTo>
                <a:cubicBezTo>
                  <a:pt x="4855" y="4323"/>
                  <a:pt x="5494" y="5502"/>
                  <a:pt x="5727" y="5683"/>
                </a:cubicBezTo>
                <a:lnTo>
                  <a:pt x="5727" y="5683"/>
                </a:lnTo>
                <a:cubicBezTo>
                  <a:pt x="5562" y="5618"/>
                  <a:pt x="5452" y="5575"/>
                  <a:pt x="5309" y="5468"/>
                </a:cubicBezTo>
                <a:lnTo>
                  <a:pt x="4834" y="5270"/>
                </a:lnTo>
                <a:lnTo>
                  <a:pt x="3764" y="4795"/>
                </a:lnTo>
                <a:cubicBezTo>
                  <a:pt x="3734" y="4765"/>
                  <a:pt x="3704" y="4752"/>
                  <a:pt x="3673" y="4752"/>
                </a:cubicBezTo>
                <a:cubicBezTo>
                  <a:pt x="3624" y="4752"/>
                  <a:pt x="3575" y="4786"/>
                  <a:pt x="3526" y="4835"/>
                </a:cubicBezTo>
                <a:cubicBezTo>
                  <a:pt x="3501" y="4758"/>
                  <a:pt x="3426" y="4714"/>
                  <a:pt x="3354" y="4714"/>
                </a:cubicBezTo>
                <a:cubicBezTo>
                  <a:pt x="3315" y="4714"/>
                  <a:pt x="3277" y="4727"/>
                  <a:pt x="3249" y="4755"/>
                </a:cubicBezTo>
                <a:cubicBezTo>
                  <a:pt x="2734" y="5191"/>
                  <a:pt x="2219" y="5627"/>
                  <a:pt x="1665" y="5983"/>
                </a:cubicBezTo>
                <a:cubicBezTo>
                  <a:pt x="1546" y="5983"/>
                  <a:pt x="1427" y="6062"/>
                  <a:pt x="1387" y="6142"/>
                </a:cubicBezTo>
                <a:cubicBezTo>
                  <a:pt x="1374" y="6168"/>
                  <a:pt x="1365" y="6181"/>
                  <a:pt x="1362" y="6181"/>
                </a:cubicBezTo>
                <a:cubicBezTo>
                  <a:pt x="1357" y="6181"/>
                  <a:pt x="1374" y="6129"/>
                  <a:pt x="1427" y="6023"/>
                </a:cubicBezTo>
                <a:cubicBezTo>
                  <a:pt x="1506" y="5864"/>
                  <a:pt x="1546" y="5706"/>
                  <a:pt x="1585" y="5548"/>
                </a:cubicBezTo>
                <a:cubicBezTo>
                  <a:pt x="1704" y="5151"/>
                  <a:pt x="1823" y="4795"/>
                  <a:pt x="1942" y="4399"/>
                </a:cubicBezTo>
                <a:cubicBezTo>
                  <a:pt x="1942" y="4320"/>
                  <a:pt x="1942" y="4280"/>
                  <a:pt x="1863" y="4201"/>
                </a:cubicBezTo>
                <a:lnTo>
                  <a:pt x="1863" y="4201"/>
                </a:lnTo>
                <a:cubicBezTo>
                  <a:pt x="1878" y="4204"/>
                  <a:pt x="1892" y="4205"/>
                  <a:pt x="1906" y="4205"/>
                </a:cubicBezTo>
                <a:cubicBezTo>
                  <a:pt x="2077" y="4205"/>
                  <a:pt x="2168" y="3991"/>
                  <a:pt x="2021" y="3844"/>
                </a:cubicBezTo>
                <a:cubicBezTo>
                  <a:pt x="1546" y="3408"/>
                  <a:pt x="1110" y="2973"/>
                  <a:pt x="714" y="2458"/>
                </a:cubicBezTo>
                <a:lnTo>
                  <a:pt x="2061" y="2458"/>
                </a:lnTo>
                <a:cubicBezTo>
                  <a:pt x="2100" y="2458"/>
                  <a:pt x="2140" y="2418"/>
                  <a:pt x="2180" y="2418"/>
                </a:cubicBezTo>
                <a:cubicBezTo>
                  <a:pt x="2203" y="2441"/>
                  <a:pt x="2233" y="2451"/>
                  <a:pt x="2265" y="2451"/>
                </a:cubicBezTo>
                <a:cubicBezTo>
                  <a:pt x="2342" y="2451"/>
                  <a:pt x="2429" y="2395"/>
                  <a:pt x="2457" y="2339"/>
                </a:cubicBezTo>
                <a:cubicBezTo>
                  <a:pt x="2655" y="1745"/>
                  <a:pt x="2853" y="1190"/>
                  <a:pt x="3051" y="636"/>
                </a:cubicBezTo>
                <a:close/>
                <a:moveTo>
                  <a:pt x="2916" y="0"/>
                </a:moveTo>
                <a:cubicBezTo>
                  <a:pt x="2853" y="0"/>
                  <a:pt x="2785" y="44"/>
                  <a:pt x="2734" y="121"/>
                </a:cubicBezTo>
                <a:lnTo>
                  <a:pt x="2061" y="2022"/>
                </a:lnTo>
                <a:lnTo>
                  <a:pt x="2021" y="2022"/>
                </a:lnTo>
                <a:lnTo>
                  <a:pt x="239" y="2062"/>
                </a:lnTo>
                <a:cubicBezTo>
                  <a:pt x="80" y="2062"/>
                  <a:pt x="1" y="2260"/>
                  <a:pt x="80" y="2379"/>
                </a:cubicBezTo>
                <a:cubicBezTo>
                  <a:pt x="595" y="3052"/>
                  <a:pt x="1150" y="3646"/>
                  <a:pt x="1744" y="4161"/>
                </a:cubicBezTo>
                <a:cubicBezTo>
                  <a:pt x="1625" y="4161"/>
                  <a:pt x="1506" y="4201"/>
                  <a:pt x="1467" y="4320"/>
                </a:cubicBezTo>
                <a:cubicBezTo>
                  <a:pt x="1308" y="4874"/>
                  <a:pt x="1110" y="5389"/>
                  <a:pt x="991" y="5944"/>
                </a:cubicBezTo>
                <a:cubicBezTo>
                  <a:pt x="912" y="6181"/>
                  <a:pt x="872" y="6498"/>
                  <a:pt x="1229" y="6538"/>
                </a:cubicBezTo>
                <a:cubicBezTo>
                  <a:pt x="1250" y="6540"/>
                  <a:pt x="1271" y="6542"/>
                  <a:pt x="1292" y="6542"/>
                </a:cubicBezTo>
                <a:cubicBezTo>
                  <a:pt x="1597" y="6542"/>
                  <a:pt x="1960" y="6287"/>
                  <a:pt x="2219" y="6102"/>
                </a:cubicBezTo>
                <a:cubicBezTo>
                  <a:pt x="2655" y="5785"/>
                  <a:pt x="3091" y="5468"/>
                  <a:pt x="3526" y="5112"/>
                </a:cubicBezTo>
                <a:cubicBezTo>
                  <a:pt x="3526" y="5151"/>
                  <a:pt x="3566" y="5191"/>
                  <a:pt x="3606" y="5191"/>
                </a:cubicBezTo>
                <a:cubicBezTo>
                  <a:pt x="4121" y="5429"/>
                  <a:pt x="4636" y="5666"/>
                  <a:pt x="5151" y="5904"/>
                </a:cubicBezTo>
                <a:cubicBezTo>
                  <a:pt x="5314" y="5986"/>
                  <a:pt x="5552" y="6142"/>
                  <a:pt x="5762" y="6142"/>
                </a:cubicBezTo>
                <a:cubicBezTo>
                  <a:pt x="5858" y="6142"/>
                  <a:pt x="5948" y="6110"/>
                  <a:pt x="6022" y="6023"/>
                </a:cubicBezTo>
                <a:cubicBezTo>
                  <a:pt x="6220" y="5746"/>
                  <a:pt x="6022" y="5429"/>
                  <a:pt x="5864" y="5191"/>
                </a:cubicBezTo>
                <a:lnTo>
                  <a:pt x="5071" y="3805"/>
                </a:lnTo>
                <a:lnTo>
                  <a:pt x="6141" y="2893"/>
                </a:lnTo>
                <a:cubicBezTo>
                  <a:pt x="6339" y="2695"/>
                  <a:pt x="6775" y="2458"/>
                  <a:pt x="6695" y="2141"/>
                </a:cubicBezTo>
                <a:cubicBezTo>
                  <a:pt x="6650" y="1983"/>
                  <a:pt x="6490" y="1941"/>
                  <a:pt x="6324" y="1941"/>
                </a:cubicBezTo>
                <a:cubicBezTo>
                  <a:pt x="6198" y="1941"/>
                  <a:pt x="6068" y="1965"/>
                  <a:pt x="5982" y="1982"/>
                </a:cubicBezTo>
                <a:lnTo>
                  <a:pt x="4160" y="2101"/>
                </a:lnTo>
                <a:cubicBezTo>
                  <a:pt x="4121" y="2101"/>
                  <a:pt x="4081" y="2101"/>
                  <a:pt x="4081" y="2141"/>
                </a:cubicBezTo>
                <a:cubicBezTo>
                  <a:pt x="3883" y="1705"/>
                  <a:pt x="3685" y="1269"/>
                  <a:pt x="3526" y="834"/>
                </a:cubicBezTo>
                <a:cubicBezTo>
                  <a:pt x="3408" y="517"/>
                  <a:pt x="3328" y="200"/>
                  <a:pt x="3012" y="41"/>
                </a:cubicBezTo>
                <a:cubicBezTo>
                  <a:pt x="2983" y="13"/>
                  <a:pt x="2950" y="0"/>
                  <a:pt x="291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437ACAA-7A8E-4430-AAD1-57846D3A46AF}" type="datetimeFigureOut">
              <a:rPr lang="en-US" smtClean="0"/>
              <a:pPr/>
              <a:t>15-Oct-21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2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9E66076-A725-4C10-A4EB-F55B9B0E80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4880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437ACAA-7A8E-4430-AAD1-57846D3A46AF}" type="datetimeFigureOut">
              <a:rPr lang="en-US" smtClean="0"/>
              <a:pPr/>
              <a:t>15-Oct-21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2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9E66076-A725-4C10-A4EB-F55B9B0E80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7238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437ACAA-7A8E-4430-AAD1-57846D3A46AF}" type="datetimeFigureOut">
              <a:rPr lang="en-US" smtClean="0"/>
              <a:pPr/>
              <a:t>15-Oct-21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2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9E66076-A725-4C10-A4EB-F55B9B0E80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3355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437ACAA-7A8E-4430-AAD1-57846D3A46AF}" type="datetimeFigureOut">
              <a:rPr lang="en-US" smtClean="0"/>
              <a:pPr/>
              <a:t>15-Oct-21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2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9E66076-A725-4C10-A4EB-F55B9B0E80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196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437ACAA-7A8E-4430-AAD1-57846D3A46AF}" type="datetimeFigureOut">
              <a:rPr lang="en-US" smtClean="0"/>
              <a:pPr/>
              <a:t>15-Oct-21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2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9E66076-A725-4C10-A4EB-F55B9B0E80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9296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437ACAA-7A8E-4430-AAD1-57846D3A46AF}" type="datetimeFigureOut">
              <a:rPr lang="en-US" smtClean="0"/>
              <a:pPr/>
              <a:t>15-Oct-21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2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9E66076-A725-4C10-A4EB-F55B9B0E80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734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437ACAA-7A8E-4430-AAD1-57846D3A46AF}" type="datetimeFigureOut">
              <a:rPr lang="en-US" smtClean="0"/>
              <a:pPr/>
              <a:t>15-Oct-21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2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9E66076-A725-4C10-A4EB-F55B9B0E80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6409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 txBox="1">
            <a:spLocks noGrp="1"/>
          </p:cNvSpPr>
          <p:nvPr>
            <p:ph type="body" idx="1"/>
          </p:nvPr>
        </p:nvSpPr>
        <p:spPr>
          <a:xfrm>
            <a:off x="753825" y="1084825"/>
            <a:ext cx="7590300" cy="34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Work Sans"/>
              <a:buAutoNum type="arabicPeriod"/>
              <a:defRPr sz="1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rabi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rabi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sp>
        <p:nvSpPr>
          <p:cNvPr id="109" name="Google Shape;109;p4"/>
          <p:cNvSpPr txBox="1">
            <a:spLocks noGrp="1"/>
          </p:cNvSpPr>
          <p:nvPr>
            <p:ph type="title"/>
          </p:nvPr>
        </p:nvSpPr>
        <p:spPr>
          <a:xfrm>
            <a:off x="753825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10" name="Google Shape;110;p4"/>
          <p:cNvGrpSpPr/>
          <p:nvPr/>
        </p:nvGrpSpPr>
        <p:grpSpPr>
          <a:xfrm>
            <a:off x="7844079" y="226728"/>
            <a:ext cx="1373387" cy="1246991"/>
            <a:chOff x="7844079" y="226728"/>
            <a:chExt cx="1373387" cy="1246991"/>
          </a:xfrm>
        </p:grpSpPr>
        <p:sp>
          <p:nvSpPr>
            <p:cNvPr id="111" name="Google Shape;111;p4"/>
            <p:cNvSpPr/>
            <p:nvPr/>
          </p:nvSpPr>
          <p:spPr>
            <a:xfrm rot="-1688081">
              <a:off x="8295818" y="1015024"/>
              <a:ext cx="222185" cy="222398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607" y="98"/>
                  </a:moveTo>
                  <a:cubicBezTo>
                    <a:pt x="607" y="147"/>
                    <a:pt x="632" y="219"/>
                    <a:pt x="632" y="268"/>
                  </a:cubicBezTo>
                  <a:cubicBezTo>
                    <a:pt x="656" y="317"/>
                    <a:pt x="656" y="389"/>
                    <a:pt x="680" y="438"/>
                  </a:cubicBezTo>
                  <a:cubicBezTo>
                    <a:pt x="705" y="438"/>
                    <a:pt x="729" y="462"/>
                    <a:pt x="826" y="487"/>
                  </a:cubicBezTo>
                  <a:lnTo>
                    <a:pt x="972" y="560"/>
                  </a:lnTo>
                  <a:cubicBezTo>
                    <a:pt x="899" y="584"/>
                    <a:pt x="802" y="632"/>
                    <a:pt x="705" y="657"/>
                  </a:cubicBezTo>
                  <a:cubicBezTo>
                    <a:pt x="705" y="657"/>
                    <a:pt x="705" y="657"/>
                    <a:pt x="680" y="681"/>
                  </a:cubicBezTo>
                  <a:cubicBezTo>
                    <a:pt x="656" y="802"/>
                    <a:pt x="583" y="924"/>
                    <a:pt x="559" y="972"/>
                  </a:cubicBezTo>
                  <a:cubicBezTo>
                    <a:pt x="535" y="924"/>
                    <a:pt x="486" y="802"/>
                    <a:pt x="462" y="681"/>
                  </a:cubicBezTo>
                  <a:cubicBezTo>
                    <a:pt x="462" y="657"/>
                    <a:pt x="437" y="657"/>
                    <a:pt x="413" y="632"/>
                  </a:cubicBezTo>
                  <a:cubicBezTo>
                    <a:pt x="316" y="632"/>
                    <a:pt x="194" y="584"/>
                    <a:pt x="122" y="584"/>
                  </a:cubicBezTo>
                  <a:cubicBezTo>
                    <a:pt x="219" y="511"/>
                    <a:pt x="340" y="462"/>
                    <a:pt x="462" y="414"/>
                  </a:cubicBezTo>
                  <a:cubicBezTo>
                    <a:pt x="462" y="414"/>
                    <a:pt x="462" y="389"/>
                    <a:pt x="486" y="389"/>
                  </a:cubicBezTo>
                  <a:cubicBezTo>
                    <a:pt x="510" y="292"/>
                    <a:pt x="559" y="195"/>
                    <a:pt x="607" y="98"/>
                  </a:cubicBezTo>
                  <a:close/>
                  <a:moveTo>
                    <a:pt x="607" y="1"/>
                  </a:moveTo>
                  <a:cubicBezTo>
                    <a:pt x="583" y="1"/>
                    <a:pt x="535" y="1"/>
                    <a:pt x="389" y="341"/>
                  </a:cubicBezTo>
                  <a:cubicBezTo>
                    <a:pt x="24" y="487"/>
                    <a:pt x="0" y="560"/>
                    <a:pt x="0" y="560"/>
                  </a:cubicBezTo>
                  <a:cubicBezTo>
                    <a:pt x="0" y="584"/>
                    <a:pt x="0" y="608"/>
                    <a:pt x="0" y="608"/>
                  </a:cubicBezTo>
                  <a:cubicBezTo>
                    <a:pt x="0" y="632"/>
                    <a:pt x="49" y="657"/>
                    <a:pt x="364" y="730"/>
                  </a:cubicBezTo>
                  <a:cubicBezTo>
                    <a:pt x="462" y="1118"/>
                    <a:pt x="510" y="1118"/>
                    <a:pt x="535" y="1118"/>
                  </a:cubicBezTo>
                  <a:lnTo>
                    <a:pt x="559" y="1118"/>
                  </a:lnTo>
                  <a:cubicBezTo>
                    <a:pt x="583" y="1118"/>
                    <a:pt x="607" y="1118"/>
                    <a:pt x="777" y="754"/>
                  </a:cubicBezTo>
                  <a:cubicBezTo>
                    <a:pt x="875" y="705"/>
                    <a:pt x="996" y="681"/>
                    <a:pt x="1093" y="608"/>
                  </a:cubicBezTo>
                  <a:cubicBezTo>
                    <a:pt x="1118" y="608"/>
                    <a:pt x="1118" y="584"/>
                    <a:pt x="1118" y="560"/>
                  </a:cubicBezTo>
                  <a:cubicBezTo>
                    <a:pt x="1118" y="511"/>
                    <a:pt x="1045" y="487"/>
                    <a:pt x="875" y="414"/>
                  </a:cubicBezTo>
                  <a:lnTo>
                    <a:pt x="753" y="389"/>
                  </a:lnTo>
                  <a:cubicBezTo>
                    <a:pt x="753" y="341"/>
                    <a:pt x="729" y="317"/>
                    <a:pt x="729" y="268"/>
                  </a:cubicBezTo>
                  <a:cubicBezTo>
                    <a:pt x="729" y="171"/>
                    <a:pt x="680" y="98"/>
                    <a:pt x="656" y="25"/>
                  </a:cubicBezTo>
                  <a:cubicBezTo>
                    <a:pt x="632" y="1"/>
                    <a:pt x="632" y="1"/>
                    <a:pt x="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4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4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4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4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4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4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4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4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4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4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4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125;p4"/>
          <p:cNvGrpSpPr/>
          <p:nvPr/>
        </p:nvGrpSpPr>
        <p:grpSpPr>
          <a:xfrm>
            <a:off x="91757" y="3957734"/>
            <a:ext cx="708344" cy="1228537"/>
            <a:chOff x="-1056319" y="1385262"/>
            <a:chExt cx="212940" cy="369285"/>
          </a:xfrm>
        </p:grpSpPr>
        <p:sp>
          <p:nvSpPr>
            <p:cNvPr id="126" name="Google Shape;126;p4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-1029833" y="1690513"/>
              <a:ext cx="173717" cy="64034"/>
            </a:xfrm>
            <a:custGeom>
              <a:avLst/>
              <a:gdLst/>
              <a:ahLst/>
              <a:cxnLst/>
              <a:rect l="l" t="t" r="r" b="b"/>
              <a:pathLst>
                <a:path w="4460" h="1644" extrusionOk="0">
                  <a:moveTo>
                    <a:pt x="2533" y="0"/>
                  </a:moveTo>
                  <a:cubicBezTo>
                    <a:pt x="2511" y="0"/>
                    <a:pt x="2492" y="11"/>
                    <a:pt x="2478" y="34"/>
                  </a:cubicBezTo>
                  <a:cubicBezTo>
                    <a:pt x="2308" y="253"/>
                    <a:pt x="1920" y="763"/>
                    <a:pt x="1920" y="763"/>
                  </a:cubicBezTo>
                  <a:cubicBezTo>
                    <a:pt x="1920" y="763"/>
                    <a:pt x="1830" y="97"/>
                    <a:pt x="1603" y="97"/>
                  </a:cubicBezTo>
                  <a:cubicBezTo>
                    <a:pt x="1567" y="97"/>
                    <a:pt x="1526" y="115"/>
                    <a:pt x="1482" y="156"/>
                  </a:cubicBezTo>
                  <a:cubicBezTo>
                    <a:pt x="1288" y="350"/>
                    <a:pt x="1094" y="544"/>
                    <a:pt x="924" y="739"/>
                  </a:cubicBezTo>
                  <a:cubicBezTo>
                    <a:pt x="924" y="739"/>
                    <a:pt x="672" y="73"/>
                    <a:pt x="493" y="73"/>
                  </a:cubicBezTo>
                  <a:cubicBezTo>
                    <a:pt x="464" y="73"/>
                    <a:pt x="437" y="91"/>
                    <a:pt x="413" y="131"/>
                  </a:cubicBezTo>
                  <a:cubicBezTo>
                    <a:pt x="243" y="617"/>
                    <a:pt x="98" y="1103"/>
                    <a:pt x="0" y="1613"/>
                  </a:cubicBezTo>
                  <a:cubicBezTo>
                    <a:pt x="0" y="1613"/>
                    <a:pt x="1039" y="1644"/>
                    <a:pt x="2099" y="1644"/>
                  </a:cubicBezTo>
                  <a:cubicBezTo>
                    <a:pt x="3158" y="1644"/>
                    <a:pt x="4239" y="1613"/>
                    <a:pt x="4324" y="1492"/>
                  </a:cubicBezTo>
                  <a:cubicBezTo>
                    <a:pt x="4459" y="1289"/>
                    <a:pt x="4115" y="108"/>
                    <a:pt x="3813" y="108"/>
                  </a:cubicBezTo>
                  <a:cubicBezTo>
                    <a:pt x="3789" y="108"/>
                    <a:pt x="3765" y="115"/>
                    <a:pt x="3741" y="131"/>
                  </a:cubicBezTo>
                  <a:cubicBezTo>
                    <a:pt x="3523" y="350"/>
                    <a:pt x="3353" y="642"/>
                    <a:pt x="3280" y="933"/>
                  </a:cubicBezTo>
                  <a:cubicBezTo>
                    <a:pt x="3280" y="933"/>
                    <a:pt x="2744" y="0"/>
                    <a:pt x="2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" name="Google Shape;133;p4"/>
          <p:cNvGrpSpPr/>
          <p:nvPr/>
        </p:nvGrpSpPr>
        <p:grpSpPr>
          <a:xfrm>
            <a:off x="8410820" y="4473980"/>
            <a:ext cx="537853" cy="555858"/>
            <a:chOff x="5294267" y="4624350"/>
            <a:chExt cx="383004" cy="395854"/>
          </a:xfrm>
        </p:grpSpPr>
        <p:sp>
          <p:nvSpPr>
            <p:cNvPr id="134" name="Google Shape;134;p4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5499297" y="4624350"/>
              <a:ext cx="175454" cy="150575"/>
            </a:xfrm>
            <a:custGeom>
              <a:avLst/>
              <a:gdLst/>
              <a:ahLst/>
              <a:cxnLst/>
              <a:rect l="l" t="t" r="r" b="b"/>
              <a:pathLst>
                <a:path w="2017" h="1731" extrusionOk="0">
                  <a:moveTo>
                    <a:pt x="1166" y="175"/>
                  </a:moveTo>
                  <a:cubicBezTo>
                    <a:pt x="1555" y="175"/>
                    <a:pt x="1871" y="467"/>
                    <a:pt x="1871" y="856"/>
                  </a:cubicBezTo>
                  <a:cubicBezTo>
                    <a:pt x="1871" y="1285"/>
                    <a:pt x="1511" y="1569"/>
                    <a:pt x="1144" y="1569"/>
                  </a:cubicBezTo>
                  <a:cubicBezTo>
                    <a:pt x="971" y="1569"/>
                    <a:pt x="796" y="1506"/>
                    <a:pt x="656" y="1366"/>
                  </a:cubicBezTo>
                  <a:cubicBezTo>
                    <a:pt x="219" y="929"/>
                    <a:pt x="534" y="175"/>
                    <a:pt x="1166" y="175"/>
                  </a:cubicBezTo>
                  <a:close/>
                  <a:moveTo>
                    <a:pt x="1142" y="1"/>
                  </a:moveTo>
                  <a:cubicBezTo>
                    <a:pt x="930" y="1"/>
                    <a:pt x="714" y="77"/>
                    <a:pt x="534" y="248"/>
                  </a:cubicBezTo>
                  <a:cubicBezTo>
                    <a:pt x="0" y="807"/>
                    <a:pt x="389" y="1730"/>
                    <a:pt x="1166" y="1730"/>
                  </a:cubicBezTo>
                  <a:cubicBezTo>
                    <a:pt x="1628" y="1730"/>
                    <a:pt x="2016" y="1342"/>
                    <a:pt x="2016" y="856"/>
                  </a:cubicBezTo>
                  <a:cubicBezTo>
                    <a:pt x="2016" y="344"/>
                    <a:pt x="1590" y="1"/>
                    <a:pt x="1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" name="Google Shape;143;p4"/>
          <p:cNvGrpSpPr/>
          <p:nvPr/>
        </p:nvGrpSpPr>
        <p:grpSpPr>
          <a:xfrm>
            <a:off x="122839" y="125316"/>
            <a:ext cx="604654" cy="578037"/>
            <a:chOff x="122839" y="125316"/>
            <a:chExt cx="604654" cy="578037"/>
          </a:xfrm>
        </p:grpSpPr>
        <p:sp>
          <p:nvSpPr>
            <p:cNvPr id="144" name="Google Shape;144;p4"/>
            <p:cNvSpPr/>
            <p:nvPr/>
          </p:nvSpPr>
          <p:spPr>
            <a:xfrm rot="10232062">
              <a:off x="183718" y="463675"/>
              <a:ext cx="246284" cy="220932"/>
            </a:xfrm>
            <a:custGeom>
              <a:avLst/>
              <a:gdLst/>
              <a:ahLst/>
              <a:cxnLst/>
              <a:rect l="l" t="t" r="r" b="b"/>
              <a:pathLst>
                <a:path w="2891" h="2593" extrusionOk="0">
                  <a:moveTo>
                    <a:pt x="2397" y="0"/>
                  </a:moveTo>
                  <a:cubicBezTo>
                    <a:pt x="2197" y="0"/>
                    <a:pt x="1879" y="238"/>
                    <a:pt x="1117" y="367"/>
                  </a:cubicBezTo>
                  <a:cubicBezTo>
                    <a:pt x="0" y="586"/>
                    <a:pt x="389" y="2213"/>
                    <a:pt x="389" y="2335"/>
                  </a:cubicBezTo>
                  <a:cubicBezTo>
                    <a:pt x="672" y="2505"/>
                    <a:pt x="988" y="2592"/>
                    <a:pt x="1309" y="2592"/>
                  </a:cubicBezTo>
                  <a:cubicBezTo>
                    <a:pt x="1538" y="2592"/>
                    <a:pt x="1769" y="2547"/>
                    <a:pt x="1992" y="2456"/>
                  </a:cubicBezTo>
                  <a:cubicBezTo>
                    <a:pt x="2891" y="2092"/>
                    <a:pt x="2891" y="683"/>
                    <a:pt x="2648" y="221"/>
                  </a:cubicBezTo>
                  <a:cubicBezTo>
                    <a:pt x="2567" y="59"/>
                    <a:pt x="2497" y="0"/>
                    <a:pt x="23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4"/>
            <p:cNvSpPr/>
            <p:nvPr/>
          </p:nvSpPr>
          <p:spPr>
            <a:xfrm rot="10232062">
              <a:off x="259551" y="505895"/>
              <a:ext cx="122162" cy="100199"/>
            </a:xfrm>
            <a:custGeom>
              <a:avLst/>
              <a:gdLst/>
              <a:ahLst/>
              <a:cxnLst/>
              <a:rect l="l" t="t" r="r" b="b"/>
              <a:pathLst>
                <a:path w="1434" h="1176" extrusionOk="0">
                  <a:moveTo>
                    <a:pt x="1347" y="0"/>
                  </a:moveTo>
                  <a:cubicBezTo>
                    <a:pt x="1312" y="0"/>
                    <a:pt x="1281" y="23"/>
                    <a:pt x="1264" y="58"/>
                  </a:cubicBezTo>
                  <a:cubicBezTo>
                    <a:pt x="1069" y="520"/>
                    <a:pt x="49" y="1030"/>
                    <a:pt x="49" y="1030"/>
                  </a:cubicBezTo>
                  <a:cubicBezTo>
                    <a:pt x="25" y="1054"/>
                    <a:pt x="0" y="1103"/>
                    <a:pt x="25" y="1151"/>
                  </a:cubicBezTo>
                  <a:cubicBezTo>
                    <a:pt x="49" y="1176"/>
                    <a:pt x="73" y="1176"/>
                    <a:pt x="98" y="1176"/>
                  </a:cubicBezTo>
                  <a:lnTo>
                    <a:pt x="122" y="1176"/>
                  </a:lnTo>
                  <a:cubicBezTo>
                    <a:pt x="171" y="1151"/>
                    <a:pt x="1166" y="641"/>
                    <a:pt x="1409" y="107"/>
                  </a:cubicBezTo>
                  <a:cubicBezTo>
                    <a:pt x="1434" y="82"/>
                    <a:pt x="1409" y="34"/>
                    <a:pt x="1385" y="10"/>
                  </a:cubicBezTo>
                  <a:cubicBezTo>
                    <a:pt x="1372" y="3"/>
                    <a:pt x="1359" y="0"/>
                    <a:pt x="1347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4"/>
            <p:cNvSpPr/>
            <p:nvPr/>
          </p:nvSpPr>
          <p:spPr>
            <a:xfrm rot="10232062">
              <a:off x="138246" y="172035"/>
              <a:ext cx="254633" cy="208407"/>
            </a:xfrm>
            <a:custGeom>
              <a:avLst/>
              <a:gdLst/>
              <a:ahLst/>
              <a:cxnLst/>
              <a:rect l="l" t="t" r="r" b="b"/>
              <a:pathLst>
                <a:path w="2989" h="2446" extrusionOk="0">
                  <a:moveTo>
                    <a:pt x="1122" y="0"/>
                  </a:moveTo>
                  <a:cubicBezTo>
                    <a:pt x="708" y="0"/>
                    <a:pt x="337" y="106"/>
                    <a:pt x="292" y="117"/>
                  </a:cubicBezTo>
                  <a:cubicBezTo>
                    <a:pt x="25" y="628"/>
                    <a:pt x="0" y="1211"/>
                    <a:pt x="267" y="1721"/>
                  </a:cubicBezTo>
                  <a:cubicBezTo>
                    <a:pt x="520" y="2255"/>
                    <a:pt x="1145" y="2445"/>
                    <a:pt x="1692" y="2445"/>
                  </a:cubicBezTo>
                  <a:cubicBezTo>
                    <a:pt x="2040" y="2445"/>
                    <a:pt x="2357" y="2368"/>
                    <a:pt x="2527" y="2255"/>
                  </a:cubicBezTo>
                  <a:cubicBezTo>
                    <a:pt x="2988" y="1939"/>
                    <a:pt x="2551" y="1842"/>
                    <a:pt x="2284" y="725"/>
                  </a:cubicBezTo>
                  <a:cubicBezTo>
                    <a:pt x="2128" y="140"/>
                    <a:pt x="1597" y="0"/>
                    <a:pt x="11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4"/>
            <p:cNvSpPr/>
            <p:nvPr/>
          </p:nvSpPr>
          <p:spPr>
            <a:xfrm rot="10232062">
              <a:off x="241030" y="237329"/>
              <a:ext cx="109810" cy="114769"/>
            </a:xfrm>
            <a:custGeom>
              <a:avLst/>
              <a:gdLst/>
              <a:ahLst/>
              <a:cxnLst/>
              <a:rect l="l" t="t" r="r" b="b"/>
              <a:pathLst>
                <a:path w="1289" h="1347" extrusionOk="0">
                  <a:moveTo>
                    <a:pt x="91" y="0"/>
                  </a:moveTo>
                  <a:cubicBezTo>
                    <a:pt x="78" y="0"/>
                    <a:pt x="64" y="3"/>
                    <a:pt x="49" y="11"/>
                  </a:cubicBezTo>
                  <a:cubicBezTo>
                    <a:pt x="1" y="35"/>
                    <a:pt x="1" y="83"/>
                    <a:pt x="25" y="132"/>
                  </a:cubicBezTo>
                  <a:cubicBezTo>
                    <a:pt x="49" y="156"/>
                    <a:pt x="632" y="1128"/>
                    <a:pt x="1167" y="1347"/>
                  </a:cubicBezTo>
                  <a:lnTo>
                    <a:pt x="1191" y="1347"/>
                  </a:lnTo>
                  <a:cubicBezTo>
                    <a:pt x="1215" y="1347"/>
                    <a:pt x="1240" y="1322"/>
                    <a:pt x="1264" y="1298"/>
                  </a:cubicBezTo>
                  <a:cubicBezTo>
                    <a:pt x="1288" y="1249"/>
                    <a:pt x="1264" y="1201"/>
                    <a:pt x="1215" y="1201"/>
                  </a:cubicBezTo>
                  <a:cubicBezTo>
                    <a:pt x="754" y="1006"/>
                    <a:pt x="171" y="35"/>
                    <a:pt x="171" y="35"/>
                  </a:cubicBezTo>
                  <a:cubicBezTo>
                    <a:pt x="154" y="18"/>
                    <a:pt x="124" y="0"/>
                    <a:pt x="91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4"/>
            <p:cNvSpPr/>
            <p:nvPr/>
          </p:nvSpPr>
          <p:spPr>
            <a:xfrm rot="10232062">
              <a:off x="467454" y="143954"/>
              <a:ext cx="244239" cy="212326"/>
            </a:xfrm>
            <a:custGeom>
              <a:avLst/>
              <a:gdLst/>
              <a:ahLst/>
              <a:cxnLst/>
              <a:rect l="l" t="t" r="r" b="b"/>
              <a:pathLst>
                <a:path w="2867" h="2492" extrusionOk="0">
                  <a:moveTo>
                    <a:pt x="1588" y="0"/>
                  </a:moveTo>
                  <a:cubicBezTo>
                    <a:pt x="1396" y="0"/>
                    <a:pt x="1204" y="32"/>
                    <a:pt x="1021" y="99"/>
                  </a:cubicBezTo>
                  <a:cubicBezTo>
                    <a:pt x="122" y="391"/>
                    <a:pt x="0" y="1775"/>
                    <a:pt x="195" y="2261"/>
                  </a:cubicBezTo>
                  <a:cubicBezTo>
                    <a:pt x="272" y="2432"/>
                    <a:pt x="340" y="2492"/>
                    <a:pt x="447" y="2492"/>
                  </a:cubicBezTo>
                  <a:cubicBezTo>
                    <a:pt x="643" y="2492"/>
                    <a:pt x="970" y="2291"/>
                    <a:pt x="1725" y="2213"/>
                  </a:cubicBezTo>
                  <a:cubicBezTo>
                    <a:pt x="2867" y="2115"/>
                    <a:pt x="2624" y="439"/>
                    <a:pt x="2624" y="342"/>
                  </a:cubicBezTo>
                  <a:cubicBezTo>
                    <a:pt x="2321" y="119"/>
                    <a:pt x="1955" y="0"/>
                    <a:pt x="15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4"/>
            <p:cNvSpPr/>
            <p:nvPr/>
          </p:nvSpPr>
          <p:spPr>
            <a:xfrm rot="10232062">
              <a:off x="506806" y="218606"/>
              <a:ext cx="128381" cy="91934"/>
            </a:xfrm>
            <a:custGeom>
              <a:avLst/>
              <a:gdLst/>
              <a:ahLst/>
              <a:cxnLst/>
              <a:rect l="l" t="t" r="r" b="b"/>
              <a:pathLst>
                <a:path w="1507" h="1079" extrusionOk="0">
                  <a:moveTo>
                    <a:pt x="1423" y="0"/>
                  </a:moveTo>
                  <a:cubicBezTo>
                    <a:pt x="1411" y="0"/>
                    <a:pt x="1398" y="3"/>
                    <a:pt x="1385" y="10"/>
                  </a:cubicBezTo>
                  <a:cubicBezTo>
                    <a:pt x="1336" y="34"/>
                    <a:pt x="292" y="471"/>
                    <a:pt x="25" y="957"/>
                  </a:cubicBezTo>
                  <a:cubicBezTo>
                    <a:pt x="0" y="1006"/>
                    <a:pt x="0" y="1054"/>
                    <a:pt x="49" y="1079"/>
                  </a:cubicBezTo>
                  <a:lnTo>
                    <a:pt x="98" y="1079"/>
                  </a:lnTo>
                  <a:cubicBezTo>
                    <a:pt x="122" y="1079"/>
                    <a:pt x="146" y="1054"/>
                    <a:pt x="146" y="1054"/>
                  </a:cubicBezTo>
                  <a:cubicBezTo>
                    <a:pt x="413" y="593"/>
                    <a:pt x="1458" y="156"/>
                    <a:pt x="1458" y="156"/>
                  </a:cubicBezTo>
                  <a:cubicBezTo>
                    <a:pt x="1482" y="131"/>
                    <a:pt x="1506" y="83"/>
                    <a:pt x="1482" y="59"/>
                  </a:cubicBezTo>
                  <a:cubicBezTo>
                    <a:pt x="1482" y="23"/>
                    <a:pt x="1456" y="0"/>
                    <a:pt x="142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4"/>
            <p:cNvSpPr/>
            <p:nvPr/>
          </p:nvSpPr>
          <p:spPr>
            <a:xfrm rot="10232062">
              <a:off x="212752" y="211973"/>
              <a:ext cx="453381" cy="339193"/>
            </a:xfrm>
            <a:custGeom>
              <a:avLst/>
              <a:gdLst/>
              <a:ahLst/>
              <a:cxnLst/>
              <a:rect l="l" t="t" r="r" b="b"/>
              <a:pathLst>
                <a:path w="5322" h="3981" extrusionOk="0">
                  <a:moveTo>
                    <a:pt x="2229" y="0"/>
                  </a:moveTo>
                  <a:cubicBezTo>
                    <a:pt x="2176" y="0"/>
                    <a:pt x="2121" y="3"/>
                    <a:pt x="2061" y="9"/>
                  </a:cubicBezTo>
                  <a:cubicBezTo>
                    <a:pt x="1523" y="53"/>
                    <a:pt x="1298" y="507"/>
                    <a:pt x="1299" y="894"/>
                  </a:cubicBezTo>
                  <a:lnTo>
                    <a:pt x="1299" y="894"/>
                  </a:lnTo>
                  <a:cubicBezTo>
                    <a:pt x="1256" y="882"/>
                    <a:pt x="1211" y="870"/>
                    <a:pt x="1163" y="859"/>
                  </a:cubicBezTo>
                  <a:cubicBezTo>
                    <a:pt x="1123" y="851"/>
                    <a:pt x="1085" y="847"/>
                    <a:pt x="1048" y="847"/>
                  </a:cubicBezTo>
                  <a:cubicBezTo>
                    <a:pt x="240" y="847"/>
                    <a:pt x="0" y="2788"/>
                    <a:pt x="604" y="2997"/>
                  </a:cubicBezTo>
                  <a:cubicBezTo>
                    <a:pt x="676" y="3025"/>
                    <a:pt x="742" y="3037"/>
                    <a:pt x="801" y="3037"/>
                  </a:cubicBezTo>
                  <a:cubicBezTo>
                    <a:pt x="824" y="3037"/>
                    <a:pt x="847" y="3035"/>
                    <a:pt x="868" y="3032"/>
                  </a:cubicBezTo>
                  <a:lnTo>
                    <a:pt x="868" y="3032"/>
                  </a:lnTo>
                  <a:cubicBezTo>
                    <a:pt x="1077" y="3454"/>
                    <a:pt x="1536" y="3921"/>
                    <a:pt x="2132" y="3921"/>
                  </a:cubicBezTo>
                  <a:cubicBezTo>
                    <a:pt x="2149" y="3921"/>
                    <a:pt x="2166" y="3921"/>
                    <a:pt x="2183" y="3920"/>
                  </a:cubicBezTo>
                  <a:cubicBezTo>
                    <a:pt x="2358" y="3908"/>
                    <a:pt x="2491" y="3882"/>
                    <a:pt x="2590" y="3846"/>
                  </a:cubicBezTo>
                  <a:lnTo>
                    <a:pt x="2590" y="3846"/>
                  </a:lnTo>
                  <a:cubicBezTo>
                    <a:pt x="2678" y="3927"/>
                    <a:pt x="2799" y="3981"/>
                    <a:pt x="2960" y="3981"/>
                  </a:cubicBezTo>
                  <a:cubicBezTo>
                    <a:pt x="3070" y="3981"/>
                    <a:pt x="3199" y="3955"/>
                    <a:pt x="3349" y="3896"/>
                  </a:cubicBezTo>
                  <a:cubicBezTo>
                    <a:pt x="3931" y="3671"/>
                    <a:pt x="4211" y="3324"/>
                    <a:pt x="4262" y="3034"/>
                  </a:cubicBezTo>
                  <a:lnTo>
                    <a:pt x="4262" y="3034"/>
                  </a:lnTo>
                  <a:cubicBezTo>
                    <a:pt x="4365" y="3023"/>
                    <a:pt x="4482" y="2989"/>
                    <a:pt x="4612" y="2924"/>
                  </a:cubicBezTo>
                  <a:cubicBezTo>
                    <a:pt x="5321" y="2580"/>
                    <a:pt x="4915" y="1660"/>
                    <a:pt x="4479" y="1295"/>
                  </a:cubicBezTo>
                  <a:lnTo>
                    <a:pt x="4479" y="1295"/>
                  </a:lnTo>
                  <a:cubicBezTo>
                    <a:pt x="4597" y="1026"/>
                    <a:pt x="4485" y="563"/>
                    <a:pt x="3835" y="179"/>
                  </a:cubicBezTo>
                  <a:cubicBezTo>
                    <a:pt x="3619" y="52"/>
                    <a:pt x="3439" y="3"/>
                    <a:pt x="3289" y="3"/>
                  </a:cubicBezTo>
                  <a:cubicBezTo>
                    <a:pt x="3074" y="3"/>
                    <a:pt x="2921" y="104"/>
                    <a:pt x="2817" y="220"/>
                  </a:cubicBezTo>
                  <a:lnTo>
                    <a:pt x="2817" y="220"/>
                  </a:lnTo>
                  <a:cubicBezTo>
                    <a:pt x="2713" y="96"/>
                    <a:pt x="2527" y="0"/>
                    <a:pt x="2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4"/>
            <p:cNvSpPr/>
            <p:nvPr/>
          </p:nvSpPr>
          <p:spPr>
            <a:xfrm rot="10232062">
              <a:off x="230506" y="204162"/>
              <a:ext cx="422201" cy="355297"/>
            </a:xfrm>
            <a:custGeom>
              <a:avLst/>
              <a:gdLst/>
              <a:ahLst/>
              <a:cxnLst/>
              <a:rect l="l" t="t" r="r" b="b"/>
              <a:pathLst>
                <a:path w="4956" h="4170" extrusionOk="0">
                  <a:moveTo>
                    <a:pt x="2673" y="452"/>
                  </a:moveTo>
                  <a:cubicBezTo>
                    <a:pt x="2697" y="501"/>
                    <a:pt x="2721" y="574"/>
                    <a:pt x="2697" y="647"/>
                  </a:cubicBezTo>
                  <a:cubicBezTo>
                    <a:pt x="2697" y="695"/>
                    <a:pt x="2697" y="744"/>
                    <a:pt x="2648" y="768"/>
                  </a:cubicBezTo>
                  <a:lnTo>
                    <a:pt x="2600" y="768"/>
                  </a:lnTo>
                  <a:cubicBezTo>
                    <a:pt x="2575" y="768"/>
                    <a:pt x="2551" y="720"/>
                    <a:pt x="2551" y="671"/>
                  </a:cubicBezTo>
                  <a:cubicBezTo>
                    <a:pt x="2575" y="598"/>
                    <a:pt x="2624" y="525"/>
                    <a:pt x="2673" y="452"/>
                  </a:cubicBezTo>
                  <a:close/>
                  <a:moveTo>
                    <a:pt x="1264" y="1108"/>
                  </a:moveTo>
                  <a:lnTo>
                    <a:pt x="1264" y="1108"/>
                  </a:lnTo>
                  <a:cubicBezTo>
                    <a:pt x="1579" y="1230"/>
                    <a:pt x="1677" y="1400"/>
                    <a:pt x="1652" y="1448"/>
                  </a:cubicBezTo>
                  <a:cubicBezTo>
                    <a:pt x="1652" y="1473"/>
                    <a:pt x="1604" y="1473"/>
                    <a:pt x="1579" y="1473"/>
                  </a:cubicBezTo>
                  <a:cubicBezTo>
                    <a:pt x="1531" y="1473"/>
                    <a:pt x="1506" y="1473"/>
                    <a:pt x="1458" y="1448"/>
                  </a:cubicBezTo>
                  <a:cubicBezTo>
                    <a:pt x="1336" y="1400"/>
                    <a:pt x="1264" y="1254"/>
                    <a:pt x="1264" y="1108"/>
                  </a:cubicBezTo>
                  <a:close/>
                  <a:moveTo>
                    <a:pt x="3984" y="1303"/>
                  </a:moveTo>
                  <a:cubicBezTo>
                    <a:pt x="4009" y="1303"/>
                    <a:pt x="4033" y="1327"/>
                    <a:pt x="4081" y="1327"/>
                  </a:cubicBezTo>
                  <a:cubicBezTo>
                    <a:pt x="4130" y="1351"/>
                    <a:pt x="4179" y="1375"/>
                    <a:pt x="4252" y="1424"/>
                  </a:cubicBezTo>
                  <a:cubicBezTo>
                    <a:pt x="4203" y="1473"/>
                    <a:pt x="4130" y="1521"/>
                    <a:pt x="4057" y="1545"/>
                  </a:cubicBezTo>
                  <a:cubicBezTo>
                    <a:pt x="4039" y="1552"/>
                    <a:pt x="4019" y="1555"/>
                    <a:pt x="3999" y="1555"/>
                  </a:cubicBezTo>
                  <a:cubicBezTo>
                    <a:pt x="3940" y="1555"/>
                    <a:pt x="3881" y="1527"/>
                    <a:pt x="3863" y="1473"/>
                  </a:cubicBezTo>
                  <a:cubicBezTo>
                    <a:pt x="3839" y="1424"/>
                    <a:pt x="3839" y="1400"/>
                    <a:pt x="3863" y="1351"/>
                  </a:cubicBezTo>
                  <a:cubicBezTo>
                    <a:pt x="3887" y="1327"/>
                    <a:pt x="3936" y="1303"/>
                    <a:pt x="3984" y="1303"/>
                  </a:cubicBezTo>
                  <a:close/>
                  <a:moveTo>
                    <a:pt x="826" y="2541"/>
                  </a:moveTo>
                  <a:cubicBezTo>
                    <a:pt x="923" y="2541"/>
                    <a:pt x="972" y="2614"/>
                    <a:pt x="972" y="2687"/>
                  </a:cubicBezTo>
                  <a:cubicBezTo>
                    <a:pt x="996" y="2833"/>
                    <a:pt x="923" y="2979"/>
                    <a:pt x="778" y="3027"/>
                  </a:cubicBezTo>
                  <a:cubicBezTo>
                    <a:pt x="705" y="2906"/>
                    <a:pt x="681" y="2736"/>
                    <a:pt x="729" y="2590"/>
                  </a:cubicBezTo>
                  <a:cubicBezTo>
                    <a:pt x="729" y="2566"/>
                    <a:pt x="753" y="2541"/>
                    <a:pt x="802" y="2541"/>
                  </a:cubicBezTo>
                  <a:close/>
                  <a:moveTo>
                    <a:pt x="3720" y="2701"/>
                  </a:moveTo>
                  <a:cubicBezTo>
                    <a:pt x="3727" y="2701"/>
                    <a:pt x="3734" y="2704"/>
                    <a:pt x="3741" y="2712"/>
                  </a:cubicBezTo>
                  <a:lnTo>
                    <a:pt x="3814" y="2712"/>
                  </a:lnTo>
                  <a:cubicBezTo>
                    <a:pt x="3960" y="2736"/>
                    <a:pt x="4081" y="2906"/>
                    <a:pt x="4057" y="3052"/>
                  </a:cubicBezTo>
                  <a:cubicBezTo>
                    <a:pt x="4038" y="3055"/>
                    <a:pt x="4020" y="3056"/>
                    <a:pt x="4001" y="3056"/>
                  </a:cubicBezTo>
                  <a:cubicBezTo>
                    <a:pt x="3875" y="3056"/>
                    <a:pt x="3756" y="2987"/>
                    <a:pt x="3693" y="2882"/>
                  </a:cubicBezTo>
                  <a:cubicBezTo>
                    <a:pt x="3669" y="2833"/>
                    <a:pt x="3644" y="2784"/>
                    <a:pt x="3669" y="2736"/>
                  </a:cubicBezTo>
                  <a:cubicBezTo>
                    <a:pt x="3686" y="2719"/>
                    <a:pt x="3703" y="2701"/>
                    <a:pt x="3720" y="2701"/>
                  </a:cubicBezTo>
                  <a:close/>
                  <a:moveTo>
                    <a:pt x="2381" y="3343"/>
                  </a:moveTo>
                  <a:cubicBezTo>
                    <a:pt x="2527" y="3392"/>
                    <a:pt x="2624" y="3537"/>
                    <a:pt x="2648" y="3683"/>
                  </a:cubicBezTo>
                  <a:cubicBezTo>
                    <a:pt x="2648" y="3756"/>
                    <a:pt x="2600" y="3805"/>
                    <a:pt x="2478" y="3853"/>
                  </a:cubicBezTo>
                  <a:cubicBezTo>
                    <a:pt x="2405" y="3756"/>
                    <a:pt x="2357" y="3610"/>
                    <a:pt x="2357" y="3465"/>
                  </a:cubicBezTo>
                  <a:cubicBezTo>
                    <a:pt x="2357" y="3367"/>
                    <a:pt x="2381" y="3343"/>
                    <a:pt x="2381" y="3343"/>
                  </a:cubicBezTo>
                  <a:close/>
                  <a:moveTo>
                    <a:pt x="3124" y="188"/>
                  </a:moveTo>
                  <a:cubicBezTo>
                    <a:pt x="3276" y="188"/>
                    <a:pt x="3445" y="243"/>
                    <a:pt x="3620" y="355"/>
                  </a:cubicBezTo>
                  <a:cubicBezTo>
                    <a:pt x="4130" y="671"/>
                    <a:pt x="4300" y="1011"/>
                    <a:pt x="4276" y="1278"/>
                  </a:cubicBezTo>
                  <a:cubicBezTo>
                    <a:pt x="4203" y="1230"/>
                    <a:pt x="4154" y="1205"/>
                    <a:pt x="4081" y="1181"/>
                  </a:cubicBezTo>
                  <a:cubicBezTo>
                    <a:pt x="4033" y="1157"/>
                    <a:pt x="3984" y="1157"/>
                    <a:pt x="3936" y="1157"/>
                  </a:cubicBezTo>
                  <a:cubicBezTo>
                    <a:pt x="3839" y="1157"/>
                    <a:pt x="3741" y="1205"/>
                    <a:pt x="3693" y="1303"/>
                  </a:cubicBezTo>
                  <a:cubicBezTo>
                    <a:pt x="3644" y="1375"/>
                    <a:pt x="3644" y="1473"/>
                    <a:pt x="3693" y="1570"/>
                  </a:cubicBezTo>
                  <a:cubicBezTo>
                    <a:pt x="3741" y="1667"/>
                    <a:pt x="3863" y="1716"/>
                    <a:pt x="3984" y="1716"/>
                  </a:cubicBezTo>
                  <a:lnTo>
                    <a:pt x="4033" y="1716"/>
                  </a:lnTo>
                  <a:cubicBezTo>
                    <a:pt x="4154" y="1716"/>
                    <a:pt x="4276" y="1643"/>
                    <a:pt x="4349" y="1545"/>
                  </a:cubicBezTo>
                  <a:cubicBezTo>
                    <a:pt x="4616" y="1788"/>
                    <a:pt x="4762" y="2153"/>
                    <a:pt x="4762" y="2541"/>
                  </a:cubicBezTo>
                  <a:cubicBezTo>
                    <a:pt x="4737" y="2736"/>
                    <a:pt x="4592" y="2906"/>
                    <a:pt x="4422" y="2979"/>
                  </a:cubicBezTo>
                  <a:cubicBezTo>
                    <a:pt x="4349" y="3027"/>
                    <a:pt x="4276" y="3052"/>
                    <a:pt x="4203" y="3052"/>
                  </a:cubicBezTo>
                  <a:cubicBezTo>
                    <a:pt x="4203" y="2833"/>
                    <a:pt x="4057" y="2614"/>
                    <a:pt x="3814" y="2566"/>
                  </a:cubicBezTo>
                  <a:cubicBezTo>
                    <a:pt x="3791" y="2560"/>
                    <a:pt x="3767" y="2557"/>
                    <a:pt x="3742" y="2557"/>
                  </a:cubicBezTo>
                  <a:cubicBezTo>
                    <a:pt x="3662" y="2557"/>
                    <a:pt x="3578" y="2589"/>
                    <a:pt x="3523" y="2663"/>
                  </a:cubicBezTo>
                  <a:cubicBezTo>
                    <a:pt x="3474" y="2760"/>
                    <a:pt x="3474" y="2882"/>
                    <a:pt x="3547" y="2979"/>
                  </a:cubicBezTo>
                  <a:cubicBezTo>
                    <a:pt x="3644" y="3124"/>
                    <a:pt x="3814" y="3222"/>
                    <a:pt x="4009" y="3246"/>
                  </a:cubicBezTo>
                  <a:cubicBezTo>
                    <a:pt x="3839" y="3562"/>
                    <a:pt x="3547" y="3805"/>
                    <a:pt x="3207" y="3926"/>
                  </a:cubicBezTo>
                  <a:cubicBezTo>
                    <a:pt x="3093" y="3983"/>
                    <a:pt x="2979" y="4007"/>
                    <a:pt x="2865" y="4007"/>
                  </a:cubicBezTo>
                  <a:cubicBezTo>
                    <a:pt x="2785" y="4007"/>
                    <a:pt x="2704" y="3995"/>
                    <a:pt x="2624" y="3975"/>
                  </a:cubicBezTo>
                  <a:cubicBezTo>
                    <a:pt x="2721" y="3902"/>
                    <a:pt x="2770" y="3805"/>
                    <a:pt x="2794" y="3707"/>
                  </a:cubicBezTo>
                  <a:cubicBezTo>
                    <a:pt x="2770" y="3489"/>
                    <a:pt x="2624" y="3295"/>
                    <a:pt x="2405" y="3222"/>
                  </a:cubicBezTo>
                  <a:cubicBezTo>
                    <a:pt x="2393" y="3209"/>
                    <a:pt x="2387" y="3203"/>
                    <a:pt x="2381" y="3203"/>
                  </a:cubicBezTo>
                  <a:cubicBezTo>
                    <a:pt x="2375" y="3203"/>
                    <a:pt x="2369" y="3209"/>
                    <a:pt x="2357" y="3222"/>
                  </a:cubicBezTo>
                  <a:cubicBezTo>
                    <a:pt x="2284" y="3222"/>
                    <a:pt x="2211" y="3270"/>
                    <a:pt x="2211" y="3343"/>
                  </a:cubicBezTo>
                  <a:cubicBezTo>
                    <a:pt x="2138" y="3537"/>
                    <a:pt x="2187" y="3756"/>
                    <a:pt x="2308" y="3950"/>
                  </a:cubicBezTo>
                  <a:cubicBezTo>
                    <a:pt x="2211" y="3950"/>
                    <a:pt x="2114" y="3975"/>
                    <a:pt x="2041" y="3975"/>
                  </a:cubicBezTo>
                  <a:cubicBezTo>
                    <a:pt x="1531" y="3975"/>
                    <a:pt x="1069" y="3683"/>
                    <a:pt x="851" y="3222"/>
                  </a:cubicBezTo>
                  <a:cubicBezTo>
                    <a:pt x="1021" y="3124"/>
                    <a:pt x="1142" y="2930"/>
                    <a:pt x="1118" y="2736"/>
                  </a:cubicBezTo>
                  <a:cubicBezTo>
                    <a:pt x="1118" y="2546"/>
                    <a:pt x="989" y="2411"/>
                    <a:pt x="828" y="2411"/>
                  </a:cubicBezTo>
                  <a:cubicBezTo>
                    <a:pt x="804" y="2411"/>
                    <a:pt x="779" y="2414"/>
                    <a:pt x="753" y="2420"/>
                  </a:cubicBezTo>
                  <a:cubicBezTo>
                    <a:pt x="681" y="2420"/>
                    <a:pt x="608" y="2493"/>
                    <a:pt x="559" y="2566"/>
                  </a:cubicBezTo>
                  <a:cubicBezTo>
                    <a:pt x="511" y="2736"/>
                    <a:pt x="511" y="2930"/>
                    <a:pt x="608" y="3100"/>
                  </a:cubicBezTo>
                  <a:cubicBezTo>
                    <a:pt x="559" y="3100"/>
                    <a:pt x="511" y="3076"/>
                    <a:pt x="486" y="3076"/>
                  </a:cubicBezTo>
                  <a:cubicBezTo>
                    <a:pt x="243" y="2979"/>
                    <a:pt x="146" y="2493"/>
                    <a:pt x="243" y="1958"/>
                  </a:cubicBezTo>
                  <a:cubicBezTo>
                    <a:pt x="316" y="1545"/>
                    <a:pt x="535" y="1060"/>
                    <a:pt x="899" y="1060"/>
                  </a:cubicBezTo>
                  <a:lnTo>
                    <a:pt x="996" y="1060"/>
                  </a:lnTo>
                  <a:lnTo>
                    <a:pt x="1069" y="1084"/>
                  </a:lnTo>
                  <a:cubicBezTo>
                    <a:pt x="1045" y="1303"/>
                    <a:pt x="1191" y="1521"/>
                    <a:pt x="1385" y="1643"/>
                  </a:cubicBezTo>
                  <a:cubicBezTo>
                    <a:pt x="1444" y="1662"/>
                    <a:pt x="1497" y="1671"/>
                    <a:pt x="1545" y="1671"/>
                  </a:cubicBezTo>
                  <a:cubicBezTo>
                    <a:pt x="1675" y="1671"/>
                    <a:pt x="1762" y="1604"/>
                    <a:pt x="1798" y="1497"/>
                  </a:cubicBezTo>
                  <a:cubicBezTo>
                    <a:pt x="1847" y="1327"/>
                    <a:pt x="1652" y="1108"/>
                    <a:pt x="1239" y="962"/>
                  </a:cubicBezTo>
                  <a:cubicBezTo>
                    <a:pt x="1239" y="574"/>
                    <a:pt x="1531" y="234"/>
                    <a:pt x="1919" y="209"/>
                  </a:cubicBezTo>
                  <a:cubicBezTo>
                    <a:pt x="1976" y="197"/>
                    <a:pt x="2032" y="191"/>
                    <a:pt x="2088" y="191"/>
                  </a:cubicBezTo>
                  <a:cubicBezTo>
                    <a:pt x="2248" y="191"/>
                    <a:pt x="2401" y="241"/>
                    <a:pt x="2527" y="331"/>
                  </a:cubicBezTo>
                  <a:cubicBezTo>
                    <a:pt x="2454" y="428"/>
                    <a:pt x="2405" y="525"/>
                    <a:pt x="2357" y="647"/>
                  </a:cubicBezTo>
                  <a:cubicBezTo>
                    <a:pt x="2357" y="647"/>
                    <a:pt x="2357" y="671"/>
                    <a:pt x="2357" y="671"/>
                  </a:cubicBezTo>
                  <a:cubicBezTo>
                    <a:pt x="2381" y="768"/>
                    <a:pt x="2430" y="962"/>
                    <a:pt x="2575" y="962"/>
                  </a:cubicBezTo>
                  <a:cubicBezTo>
                    <a:pt x="2624" y="938"/>
                    <a:pt x="2673" y="938"/>
                    <a:pt x="2721" y="914"/>
                  </a:cubicBezTo>
                  <a:cubicBezTo>
                    <a:pt x="2770" y="865"/>
                    <a:pt x="2818" y="768"/>
                    <a:pt x="2843" y="695"/>
                  </a:cubicBezTo>
                  <a:cubicBezTo>
                    <a:pt x="2867" y="574"/>
                    <a:pt x="2818" y="428"/>
                    <a:pt x="2745" y="331"/>
                  </a:cubicBezTo>
                  <a:cubicBezTo>
                    <a:pt x="2851" y="237"/>
                    <a:pt x="2980" y="188"/>
                    <a:pt x="3124" y="188"/>
                  </a:cubicBezTo>
                  <a:close/>
                  <a:moveTo>
                    <a:pt x="2083" y="0"/>
                  </a:moveTo>
                  <a:cubicBezTo>
                    <a:pt x="2029" y="0"/>
                    <a:pt x="1974" y="5"/>
                    <a:pt x="1919" y="15"/>
                  </a:cubicBezTo>
                  <a:cubicBezTo>
                    <a:pt x="1482" y="64"/>
                    <a:pt x="1118" y="428"/>
                    <a:pt x="1094" y="890"/>
                  </a:cubicBezTo>
                  <a:lnTo>
                    <a:pt x="1045" y="890"/>
                  </a:lnTo>
                  <a:cubicBezTo>
                    <a:pt x="996" y="890"/>
                    <a:pt x="948" y="865"/>
                    <a:pt x="923" y="865"/>
                  </a:cubicBezTo>
                  <a:cubicBezTo>
                    <a:pt x="438" y="865"/>
                    <a:pt x="170" y="1424"/>
                    <a:pt x="98" y="1910"/>
                  </a:cubicBezTo>
                  <a:cubicBezTo>
                    <a:pt x="0" y="2444"/>
                    <a:pt x="98" y="3052"/>
                    <a:pt x="438" y="3197"/>
                  </a:cubicBezTo>
                  <a:cubicBezTo>
                    <a:pt x="535" y="3222"/>
                    <a:pt x="608" y="3246"/>
                    <a:pt x="705" y="3246"/>
                  </a:cubicBezTo>
                  <a:cubicBezTo>
                    <a:pt x="948" y="3732"/>
                    <a:pt x="1434" y="4072"/>
                    <a:pt x="1992" y="4096"/>
                  </a:cubicBezTo>
                  <a:lnTo>
                    <a:pt x="2065" y="4096"/>
                  </a:lnTo>
                  <a:cubicBezTo>
                    <a:pt x="2187" y="4096"/>
                    <a:pt x="2308" y="4072"/>
                    <a:pt x="2430" y="4048"/>
                  </a:cubicBezTo>
                  <a:cubicBezTo>
                    <a:pt x="2551" y="4120"/>
                    <a:pt x="2697" y="4169"/>
                    <a:pt x="2843" y="4169"/>
                  </a:cubicBezTo>
                  <a:cubicBezTo>
                    <a:pt x="2988" y="4169"/>
                    <a:pt x="3134" y="4120"/>
                    <a:pt x="3280" y="4072"/>
                  </a:cubicBezTo>
                  <a:cubicBezTo>
                    <a:pt x="3693" y="3926"/>
                    <a:pt x="4033" y="3610"/>
                    <a:pt x="4203" y="3197"/>
                  </a:cubicBezTo>
                  <a:cubicBezTo>
                    <a:pt x="4300" y="3173"/>
                    <a:pt x="4397" y="3149"/>
                    <a:pt x="4494" y="3100"/>
                  </a:cubicBezTo>
                  <a:cubicBezTo>
                    <a:pt x="4737" y="3003"/>
                    <a:pt x="4907" y="2784"/>
                    <a:pt x="4932" y="2517"/>
                  </a:cubicBezTo>
                  <a:cubicBezTo>
                    <a:pt x="4956" y="2080"/>
                    <a:pt x="4762" y="1643"/>
                    <a:pt x="4446" y="1351"/>
                  </a:cubicBezTo>
                  <a:cubicBezTo>
                    <a:pt x="4543" y="1035"/>
                    <a:pt x="4349" y="574"/>
                    <a:pt x="3741" y="209"/>
                  </a:cubicBezTo>
                  <a:cubicBezTo>
                    <a:pt x="3523" y="88"/>
                    <a:pt x="3322" y="27"/>
                    <a:pt x="3143" y="27"/>
                  </a:cubicBezTo>
                  <a:cubicBezTo>
                    <a:pt x="2964" y="27"/>
                    <a:pt x="2806" y="88"/>
                    <a:pt x="2673" y="209"/>
                  </a:cubicBezTo>
                  <a:cubicBezTo>
                    <a:pt x="2499" y="74"/>
                    <a:pt x="2294" y="0"/>
                    <a:pt x="208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4"/>
            <p:cNvSpPr/>
            <p:nvPr/>
          </p:nvSpPr>
          <p:spPr>
            <a:xfrm rot="10232062">
              <a:off x="373215" y="314255"/>
              <a:ext cx="132470" cy="134621"/>
            </a:xfrm>
            <a:custGeom>
              <a:avLst/>
              <a:gdLst/>
              <a:ahLst/>
              <a:cxnLst/>
              <a:rect l="l" t="t" r="r" b="b"/>
              <a:pathLst>
                <a:path w="1555" h="1580" extrusionOk="0">
                  <a:moveTo>
                    <a:pt x="777" y="1"/>
                  </a:moveTo>
                  <a:cubicBezTo>
                    <a:pt x="340" y="1"/>
                    <a:pt x="0" y="365"/>
                    <a:pt x="0" y="802"/>
                  </a:cubicBezTo>
                  <a:cubicBezTo>
                    <a:pt x="0" y="1239"/>
                    <a:pt x="340" y="1580"/>
                    <a:pt x="777" y="1580"/>
                  </a:cubicBezTo>
                  <a:cubicBezTo>
                    <a:pt x="1215" y="1580"/>
                    <a:pt x="1555" y="1239"/>
                    <a:pt x="1555" y="802"/>
                  </a:cubicBezTo>
                  <a:cubicBezTo>
                    <a:pt x="1555" y="365"/>
                    <a:pt x="1215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2722934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1_Section title and description"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9"/>
          <p:cNvSpPr txBox="1">
            <a:spLocks noGrp="1"/>
          </p:cNvSpPr>
          <p:nvPr>
            <p:ph type="subTitle" idx="1"/>
          </p:nvPr>
        </p:nvSpPr>
        <p:spPr>
          <a:xfrm>
            <a:off x="4417600" y="2168750"/>
            <a:ext cx="3472500" cy="218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358" name="Google Shape;358;p9"/>
          <p:cNvSpPr txBox="1">
            <a:spLocks noGrp="1"/>
          </p:cNvSpPr>
          <p:nvPr>
            <p:ph type="title"/>
          </p:nvPr>
        </p:nvSpPr>
        <p:spPr>
          <a:xfrm>
            <a:off x="4417600" y="954100"/>
            <a:ext cx="3633300" cy="108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359" name="Google Shape;359;p9"/>
          <p:cNvGrpSpPr/>
          <p:nvPr/>
        </p:nvGrpSpPr>
        <p:grpSpPr>
          <a:xfrm>
            <a:off x="-680208" y="-356917"/>
            <a:ext cx="2010058" cy="1281879"/>
            <a:chOff x="7239867" y="1514545"/>
            <a:chExt cx="2525833" cy="1610805"/>
          </a:xfrm>
        </p:grpSpPr>
        <p:grpSp>
          <p:nvGrpSpPr>
            <p:cNvPr id="360" name="Google Shape;360;p9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361" name="Google Shape;361;p9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362" name="Google Shape;362;p9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3" name="Google Shape;363;p9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4" name="Google Shape;364;p9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5" name="Google Shape;365;p9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6" name="Google Shape;366;p9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7" name="Google Shape;367;p9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68" name="Google Shape;368;p9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9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70" name="Google Shape;370;p9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1" name="Google Shape;371;p9"/>
          <p:cNvGrpSpPr/>
          <p:nvPr/>
        </p:nvGrpSpPr>
        <p:grpSpPr>
          <a:xfrm rot="-2398771" flipH="1">
            <a:off x="8091903" y="4376591"/>
            <a:ext cx="1016105" cy="607224"/>
            <a:chOff x="1202177" y="4613417"/>
            <a:chExt cx="528376" cy="315757"/>
          </a:xfrm>
        </p:grpSpPr>
        <p:sp>
          <p:nvSpPr>
            <p:cNvPr id="372" name="Google Shape;372;p9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9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9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9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9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9"/>
            <p:cNvSpPr/>
            <p:nvPr/>
          </p:nvSpPr>
          <p:spPr>
            <a:xfrm>
              <a:off x="1389928" y="4832385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8" name="Google Shape;378;p9"/>
          <p:cNvGrpSpPr/>
          <p:nvPr/>
        </p:nvGrpSpPr>
        <p:grpSpPr>
          <a:xfrm>
            <a:off x="8434827" y="188005"/>
            <a:ext cx="495544" cy="469263"/>
            <a:chOff x="2736573" y="4286656"/>
            <a:chExt cx="316076" cy="299294"/>
          </a:xfrm>
        </p:grpSpPr>
        <p:sp>
          <p:nvSpPr>
            <p:cNvPr id="379" name="Google Shape;379;p9"/>
            <p:cNvSpPr/>
            <p:nvPr/>
          </p:nvSpPr>
          <p:spPr>
            <a:xfrm>
              <a:off x="2867907" y="4291145"/>
              <a:ext cx="173578" cy="177388"/>
            </a:xfrm>
            <a:custGeom>
              <a:avLst/>
              <a:gdLst/>
              <a:ahLst/>
              <a:cxnLst/>
              <a:rect l="l" t="t" r="r" b="b"/>
              <a:pathLst>
                <a:path w="1508" h="1541" extrusionOk="0">
                  <a:moveTo>
                    <a:pt x="900" y="132"/>
                  </a:moveTo>
                  <a:lnTo>
                    <a:pt x="900" y="132"/>
                  </a:lnTo>
                  <a:cubicBezTo>
                    <a:pt x="778" y="472"/>
                    <a:pt x="608" y="812"/>
                    <a:pt x="390" y="1103"/>
                  </a:cubicBezTo>
                  <a:cubicBezTo>
                    <a:pt x="365" y="1128"/>
                    <a:pt x="365" y="1152"/>
                    <a:pt x="390" y="1176"/>
                  </a:cubicBezTo>
                  <a:cubicBezTo>
                    <a:pt x="402" y="1188"/>
                    <a:pt x="420" y="1194"/>
                    <a:pt x="435" y="1194"/>
                  </a:cubicBezTo>
                  <a:cubicBezTo>
                    <a:pt x="450" y="1194"/>
                    <a:pt x="463" y="1188"/>
                    <a:pt x="463" y="1176"/>
                  </a:cubicBezTo>
                  <a:cubicBezTo>
                    <a:pt x="705" y="1006"/>
                    <a:pt x="973" y="885"/>
                    <a:pt x="1264" y="812"/>
                  </a:cubicBezTo>
                  <a:cubicBezTo>
                    <a:pt x="1337" y="812"/>
                    <a:pt x="1361" y="860"/>
                    <a:pt x="1361" y="860"/>
                  </a:cubicBezTo>
                  <a:cubicBezTo>
                    <a:pt x="1361" y="860"/>
                    <a:pt x="1361" y="885"/>
                    <a:pt x="1361" y="885"/>
                  </a:cubicBezTo>
                  <a:cubicBezTo>
                    <a:pt x="1313" y="1030"/>
                    <a:pt x="875" y="1273"/>
                    <a:pt x="584" y="1395"/>
                  </a:cubicBezTo>
                  <a:lnTo>
                    <a:pt x="147" y="1055"/>
                  </a:lnTo>
                  <a:cubicBezTo>
                    <a:pt x="365" y="666"/>
                    <a:pt x="730" y="156"/>
                    <a:pt x="900" y="132"/>
                  </a:cubicBezTo>
                  <a:close/>
                  <a:moveTo>
                    <a:pt x="958" y="1"/>
                  </a:moveTo>
                  <a:cubicBezTo>
                    <a:pt x="948" y="1"/>
                    <a:pt x="937" y="4"/>
                    <a:pt x="924" y="10"/>
                  </a:cubicBezTo>
                  <a:cubicBezTo>
                    <a:pt x="608" y="10"/>
                    <a:pt x="122" y="860"/>
                    <a:pt x="25" y="1055"/>
                  </a:cubicBezTo>
                  <a:cubicBezTo>
                    <a:pt x="1" y="1079"/>
                    <a:pt x="1" y="1103"/>
                    <a:pt x="25" y="1128"/>
                  </a:cubicBezTo>
                  <a:lnTo>
                    <a:pt x="511" y="1516"/>
                  </a:lnTo>
                  <a:cubicBezTo>
                    <a:pt x="535" y="1516"/>
                    <a:pt x="535" y="1516"/>
                    <a:pt x="560" y="1540"/>
                  </a:cubicBezTo>
                  <a:lnTo>
                    <a:pt x="608" y="1540"/>
                  </a:lnTo>
                  <a:cubicBezTo>
                    <a:pt x="730" y="1468"/>
                    <a:pt x="1410" y="1200"/>
                    <a:pt x="1483" y="933"/>
                  </a:cubicBezTo>
                  <a:cubicBezTo>
                    <a:pt x="1507" y="885"/>
                    <a:pt x="1507" y="836"/>
                    <a:pt x="1483" y="787"/>
                  </a:cubicBezTo>
                  <a:cubicBezTo>
                    <a:pt x="1434" y="715"/>
                    <a:pt x="1361" y="690"/>
                    <a:pt x="1264" y="690"/>
                  </a:cubicBezTo>
                  <a:cubicBezTo>
                    <a:pt x="1046" y="715"/>
                    <a:pt x="851" y="787"/>
                    <a:pt x="657" y="909"/>
                  </a:cubicBezTo>
                  <a:cubicBezTo>
                    <a:pt x="851" y="617"/>
                    <a:pt x="1094" y="204"/>
                    <a:pt x="1021" y="59"/>
                  </a:cubicBezTo>
                  <a:cubicBezTo>
                    <a:pt x="1003" y="23"/>
                    <a:pt x="9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9"/>
            <p:cNvSpPr/>
            <p:nvPr/>
          </p:nvSpPr>
          <p:spPr>
            <a:xfrm>
              <a:off x="2775708" y="4407871"/>
              <a:ext cx="166672" cy="178079"/>
            </a:xfrm>
            <a:custGeom>
              <a:avLst/>
              <a:gdLst/>
              <a:ahLst/>
              <a:cxnLst/>
              <a:rect l="l" t="t" r="r" b="b"/>
              <a:pathLst>
                <a:path w="1448" h="1547" extrusionOk="0">
                  <a:moveTo>
                    <a:pt x="876" y="0"/>
                  </a:moveTo>
                  <a:cubicBezTo>
                    <a:pt x="862" y="0"/>
                    <a:pt x="846" y="6"/>
                    <a:pt x="826" y="16"/>
                  </a:cubicBezTo>
                  <a:cubicBezTo>
                    <a:pt x="802" y="41"/>
                    <a:pt x="73" y="551"/>
                    <a:pt x="25" y="1061"/>
                  </a:cubicBezTo>
                  <a:cubicBezTo>
                    <a:pt x="0" y="1207"/>
                    <a:pt x="73" y="1255"/>
                    <a:pt x="97" y="1255"/>
                  </a:cubicBezTo>
                  <a:cubicBezTo>
                    <a:pt x="104" y="1256"/>
                    <a:pt x="111" y="1257"/>
                    <a:pt x="118" y="1257"/>
                  </a:cubicBezTo>
                  <a:cubicBezTo>
                    <a:pt x="292" y="1257"/>
                    <a:pt x="593" y="978"/>
                    <a:pt x="826" y="745"/>
                  </a:cubicBezTo>
                  <a:lnTo>
                    <a:pt x="826" y="745"/>
                  </a:lnTo>
                  <a:cubicBezTo>
                    <a:pt x="705" y="964"/>
                    <a:pt x="681" y="1207"/>
                    <a:pt x="681" y="1450"/>
                  </a:cubicBezTo>
                  <a:cubicBezTo>
                    <a:pt x="705" y="1498"/>
                    <a:pt x="753" y="1547"/>
                    <a:pt x="826" y="1547"/>
                  </a:cubicBezTo>
                  <a:lnTo>
                    <a:pt x="851" y="1547"/>
                  </a:lnTo>
                  <a:cubicBezTo>
                    <a:pt x="1191" y="1547"/>
                    <a:pt x="1385" y="648"/>
                    <a:pt x="1434" y="478"/>
                  </a:cubicBezTo>
                  <a:cubicBezTo>
                    <a:pt x="1447" y="423"/>
                    <a:pt x="1415" y="392"/>
                    <a:pt x="1380" y="392"/>
                  </a:cubicBezTo>
                  <a:cubicBezTo>
                    <a:pt x="1352" y="392"/>
                    <a:pt x="1323" y="411"/>
                    <a:pt x="1312" y="454"/>
                  </a:cubicBezTo>
                  <a:cubicBezTo>
                    <a:pt x="1215" y="939"/>
                    <a:pt x="996" y="1425"/>
                    <a:pt x="851" y="1425"/>
                  </a:cubicBezTo>
                  <a:lnTo>
                    <a:pt x="826" y="1425"/>
                  </a:lnTo>
                  <a:cubicBezTo>
                    <a:pt x="753" y="1255"/>
                    <a:pt x="1069" y="551"/>
                    <a:pt x="1093" y="478"/>
                  </a:cubicBezTo>
                  <a:lnTo>
                    <a:pt x="1093" y="454"/>
                  </a:lnTo>
                  <a:cubicBezTo>
                    <a:pt x="1118" y="429"/>
                    <a:pt x="1093" y="405"/>
                    <a:pt x="1069" y="381"/>
                  </a:cubicBezTo>
                  <a:cubicBezTo>
                    <a:pt x="1057" y="369"/>
                    <a:pt x="1045" y="363"/>
                    <a:pt x="1033" y="363"/>
                  </a:cubicBezTo>
                  <a:cubicBezTo>
                    <a:pt x="1021" y="363"/>
                    <a:pt x="1008" y="369"/>
                    <a:pt x="996" y="381"/>
                  </a:cubicBezTo>
                  <a:cubicBezTo>
                    <a:pt x="759" y="642"/>
                    <a:pt x="267" y="1135"/>
                    <a:pt x="153" y="1135"/>
                  </a:cubicBezTo>
                  <a:cubicBezTo>
                    <a:pt x="151" y="1135"/>
                    <a:pt x="148" y="1134"/>
                    <a:pt x="146" y="1134"/>
                  </a:cubicBezTo>
                  <a:lnTo>
                    <a:pt x="146" y="1061"/>
                  </a:lnTo>
                  <a:cubicBezTo>
                    <a:pt x="195" y="624"/>
                    <a:pt x="899" y="114"/>
                    <a:pt x="899" y="114"/>
                  </a:cubicBezTo>
                  <a:cubicBezTo>
                    <a:pt x="948" y="89"/>
                    <a:pt x="948" y="65"/>
                    <a:pt x="923" y="41"/>
                  </a:cubicBezTo>
                  <a:cubicBezTo>
                    <a:pt x="909" y="12"/>
                    <a:pt x="895" y="0"/>
                    <a:pt x="8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9"/>
            <p:cNvSpPr/>
            <p:nvPr/>
          </p:nvSpPr>
          <p:spPr>
            <a:xfrm>
              <a:off x="2736573" y="4286656"/>
              <a:ext cx="137090" cy="122480"/>
            </a:xfrm>
            <a:custGeom>
              <a:avLst/>
              <a:gdLst/>
              <a:ahLst/>
              <a:cxnLst/>
              <a:rect l="l" t="t" r="r" b="b"/>
              <a:pathLst>
                <a:path w="1191" h="1064" extrusionOk="0">
                  <a:moveTo>
                    <a:pt x="923" y="0"/>
                  </a:moveTo>
                  <a:cubicBezTo>
                    <a:pt x="875" y="0"/>
                    <a:pt x="850" y="25"/>
                    <a:pt x="826" y="49"/>
                  </a:cubicBezTo>
                  <a:cubicBezTo>
                    <a:pt x="729" y="268"/>
                    <a:pt x="729" y="511"/>
                    <a:pt x="802" y="754"/>
                  </a:cubicBezTo>
                  <a:cubicBezTo>
                    <a:pt x="691" y="743"/>
                    <a:pt x="585" y="738"/>
                    <a:pt x="481" y="738"/>
                  </a:cubicBezTo>
                  <a:cubicBezTo>
                    <a:pt x="333" y="738"/>
                    <a:pt x="191" y="749"/>
                    <a:pt x="49" y="778"/>
                  </a:cubicBezTo>
                  <a:cubicBezTo>
                    <a:pt x="25" y="778"/>
                    <a:pt x="0" y="826"/>
                    <a:pt x="0" y="851"/>
                  </a:cubicBezTo>
                  <a:cubicBezTo>
                    <a:pt x="25" y="875"/>
                    <a:pt x="49" y="899"/>
                    <a:pt x="97" y="899"/>
                  </a:cubicBezTo>
                  <a:cubicBezTo>
                    <a:pt x="219" y="863"/>
                    <a:pt x="346" y="845"/>
                    <a:pt x="477" y="845"/>
                  </a:cubicBezTo>
                  <a:cubicBezTo>
                    <a:pt x="608" y="845"/>
                    <a:pt x="741" y="863"/>
                    <a:pt x="875" y="899"/>
                  </a:cubicBezTo>
                  <a:cubicBezTo>
                    <a:pt x="923" y="972"/>
                    <a:pt x="1021" y="1021"/>
                    <a:pt x="1093" y="1045"/>
                  </a:cubicBezTo>
                  <a:cubicBezTo>
                    <a:pt x="1106" y="1057"/>
                    <a:pt x="1118" y="1063"/>
                    <a:pt x="1130" y="1063"/>
                  </a:cubicBezTo>
                  <a:cubicBezTo>
                    <a:pt x="1142" y="1063"/>
                    <a:pt x="1154" y="1057"/>
                    <a:pt x="1166" y="1045"/>
                  </a:cubicBezTo>
                  <a:cubicBezTo>
                    <a:pt x="1191" y="1021"/>
                    <a:pt x="1191" y="996"/>
                    <a:pt x="1166" y="972"/>
                  </a:cubicBezTo>
                  <a:cubicBezTo>
                    <a:pt x="1118" y="899"/>
                    <a:pt x="1045" y="851"/>
                    <a:pt x="972" y="802"/>
                  </a:cubicBezTo>
                  <a:cubicBezTo>
                    <a:pt x="948" y="802"/>
                    <a:pt x="948" y="778"/>
                    <a:pt x="923" y="754"/>
                  </a:cubicBezTo>
                  <a:cubicBezTo>
                    <a:pt x="850" y="535"/>
                    <a:pt x="850" y="292"/>
                    <a:pt x="948" y="98"/>
                  </a:cubicBezTo>
                  <a:cubicBezTo>
                    <a:pt x="972" y="49"/>
                    <a:pt x="948" y="25"/>
                    <a:pt x="9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9"/>
            <p:cNvSpPr/>
            <p:nvPr/>
          </p:nvSpPr>
          <p:spPr>
            <a:xfrm>
              <a:off x="2921890" y="4453916"/>
              <a:ext cx="130759" cy="109702"/>
            </a:xfrm>
            <a:custGeom>
              <a:avLst/>
              <a:gdLst/>
              <a:ahLst/>
              <a:cxnLst/>
              <a:rect l="l" t="t" r="r" b="b"/>
              <a:pathLst>
                <a:path w="1136" h="953" extrusionOk="0">
                  <a:moveTo>
                    <a:pt x="110" y="0"/>
                  </a:moveTo>
                  <a:cubicBezTo>
                    <a:pt x="49" y="0"/>
                    <a:pt x="0" y="63"/>
                    <a:pt x="42" y="126"/>
                  </a:cubicBezTo>
                  <a:lnTo>
                    <a:pt x="1038" y="928"/>
                  </a:lnTo>
                  <a:cubicBezTo>
                    <a:pt x="1038" y="952"/>
                    <a:pt x="1062" y="952"/>
                    <a:pt x="1062" y="952"/>
                  </a:cubicBezTo>
                  <a:cubicBezTo>
                    <a:pt x="1087" y="952"/>
                    <a:pt x="1111" y="952"/>
                    <a:pt x="1111" y="928"/>
                  </a:cubicBezTo>
                  <a:cubicBezTo>
                    <a:pt x="1135" y="904"/>
                    <a:pt x="1135" y="855"/>
                    <a:pt x="1111" y="831"/>
                  </a:cubicBezTo>
                  <a:lnTo>
                    <a:pt x="139" y="5"/>
                  </a:lnTo>
                  <a:cubicBezTo>
                    <a:pt x="130" y="2"/>
                    <a:pt x="120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00258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383650" y="1770900"/>
            <a:ext cx="6377100" cy="102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383650" y="2834125"/>
            <a:ext cx="63771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105475" y="202538"/>
            <a:ext cx="8840553" cy="4738435"/>
          </a:xfrm>
          <a:custGeom>
            <a:avLst/>
            <a:gdLst/>
            <a:ahLst/>
            <a:cxnLst/>
            <a:rect l="l" t="t" r="r" b="b"/>
            <a:pathLst>
              <a:path w="275471" h="204861" fill="none" extrusionOk="0">
                <a:moveTo>
                  <a:pt x="5325" y="199029"/>
                </a:moveTo>
                <a:cubicBezTo>
                  <a:pt x="8875" y="203466"/>
                  <a:pt x="42469" y="202198"/>
                  <a:pt x="75682" y="202832"/>
                </a:cubicBezTo>
                <a:cubicBezTo>
                  <a:pt x="108896" y="203466"/>
                  <a:pt x="188380" y="203339"/>
                  <a:pt x="204100" y="202832"/>
                </a:cubicBezTo>
                <a:cubicBezTo>
                  <a:pt x="219692" y="202325"/>
                  <a:pt x="264695" y="204860"/>
                  <a:pt x="269893" y="201184"/>
                </a:cubicBezTo>
                <a:cubicBezTo>
                  <a:pt x="275090" y="197381"/>
                  <a:pt x="274457" y="153772"/>
                  <a:pt x="274457" y="142997"/>
                </a:cubicBezTo>
                <a:cubicBezTo>
                  <a:pt x="274457" y="132221"/>
                  <a:pt x="275090" y="92923"/>
                  <a:pt x="273823" y="81260"/>
                </a:cubicBezTo>
                <a:cubicBezTo>
                  <a:pt x="272428" y="69597"/>
                  <a:pt x="275471" y="7987"/>
                  <a:pt x="270273" y="4691"/>
                </a:cubicBezTo>
                <a:cubicBezTo>
                  <a:pt x="265076" y="1395"/>
                  <a:pt x="218298" y="2029"/>
                  <a:pt x="191676" y="2156"/>
                </a:cubicBezTo>
                <a:cubicBezTo>
                  <a:pt x="156434" y="2283"/>
                  <a:pt x="107628" y="888"/>
                  <a:pt x="82908" y="381"/>
                </a:cubicBezTo>
                <a:cubicBezTo>
                  <a:pt x="58061" y="1"/>
                  <a:pt x="8495" y="1015"/>
                  <a:pt x="5199" y="3804"/>
                </a:cubicBezTo>
                <a:cubicBezTo>
                  <a:pt x="1903" y="6466"/>
                  <a:pt x="3931" y="76950"/>
                  <a:pt x="5199" y="96219"/>
                </a:cubicBezTo>
                <a:cubicBezTo>
                  <a:pt x="6593" y="115488"/>
                  <a:pt x="1" y="192564"/>
                  <a:pt x="5325" y="199029"/>
                </a:cubicBezTo>
                <a:close/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17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383650" y="1770900"/>
            <a:ext cx="6377100" cy="102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383650" y="2834125"/>
            <a:ext cx="63771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105475" y="202538"/>
            <a:ext cx="8840553" cy="4738435"/>
          </a:xfrm>
          <a:custGeom>
            <a:avLst/>
            <a:gdLst/>
            <a:ahLst/>
            <a:cxnLst/>
            <a:rect l="l" t="t" r="r" b="b"/>
            <a:pathLst>
              <a:path w="275471" h="204861" fill="none" extrusionOk="0">
                <a:moveTo>
                  <a:pt x="5325" y="199029"/>
                </a:moveTo>
                <a:cubicBezTo>
                  <a:pt x="8875" y="203466"/>
                  <a:pt x="42469" y="202198"/>
                  <a:pt x="75682" y="202832"/>
                </a:cubicBezTo>
                <a:cubicBezTo>
                  <a:pt x="108896" y="203466"/>
                  <a:pt x="188380" y="203339"/>
                  <a:pt x="204100" y="202832"/>
                </a:cubicBezTo>
                <a:cubicBezTo>
                  <a:pt x="219692" y="202325"/>
                  <a:pt x="264695" y="204860"/>
                  <a:pt x="269893" y="201184"/>
                </a:cubicBezTo>
                <a:cubicBezTo>
                  <a:pt x="275090" y="197381"/>
                  <a:pt x="274457" y="153772"/>
                  <a:pt x="274457" y="142997"/>
                </a:cubicBezTo>
                <a:cubicBezTo>
                  <a:pt x="274457" y="132221"/>
                  <a:pt x="275090" y="92923"/>
                  <a:pt x="273823" y="81260"/>
                </a:cubicBezTo>
                <a:cubicBezTo>
                  <a:pt x="272428" y="69597"/>
                  <a:pt x="275471" y="7987"/>
                  <a:pt x="270273" y="4691"/>
                </a:cubicBezTo>
                <a:cubicBezTo>
                  <a:pt x="265076" y="1395"/>
                  <a:pt x="218298" y="2029"/>
                  <a:pt x="191676" y="2156"/>
                </a:cubicBezTo>
                <a:cubicBezTo>
                  <a:pt x="156434" y="2283"/>
                  <a:pt x="107628" y="888"/>
                  <a:pt x="82908" y="381"/>
                </a:cubicBezTo>
                <a:cubicBezTo>
                  <a:pt x="58061" y="1"/>
                  <a:pt x="8495" y="1015"/>
                  <a:pt x="5199" y="3804"/>
                </a:cubicBezTo>
                <a:cubicBezTo>
                  <a:pt x="1903" y="6466"/>
                  <a:pt x="3931" y="76950"/>
                  <a:pt x="5199" y="96219"/>
                </a:cubicBezTo>
                <a:cubicBezTo>
                  <a:pt x="6593" y="115488"/>
                  <a:pt x="1" y="192564"/>
                  <a:pt x="5325" y="199029"/>
                </a:cubicBezTo>
                <a:close/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06984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383650" y="1770900"/>
            <a:ext cx="6377100" cy="102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383650" y="2834125"/>
            <a:ext cx="63771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105475" y="202538"/>
            <a:ext cx="8840553" cy="4738435"/>
          </a:xfrm>
          <a:custGeom>
            <a:avLst/>
            <a:gdLst/>
            <a:ahLst/>
            <a:cxnLst/>
            <a:rect l="l" t="t" r="r" b="b"/>
            <a:pathLst>
              <a:path w="275471" h="204861" fill="none" extrusionOk="0">
                <a:moveTo>
                  <a:pt x="5325" y="199029"/>
                </a:moveTo>
                <a:cubicBezTo>
                  <a:pt x="8875" y="203466"/>
                  <a:pt x="42469" y="202198"/>
                  <a:pt x="75682" y="202832"/>
                </a:cubicBezTo>
                <a:cubicBezTo>
                  <a:pt x="108896" y="203466"/>
                  <a:pt x="188380" y="203339"/>
                  <a:pt x="204100" y="202832"/>
                </a:cubicBezTo>
                <a:cubicBezTo>
                  <a:pt x="219692" y="202325"/>
                  <a:pt x="264695" y="204860"/>
                  <a:pt x="269893" y="201184"/>
                </a:cubicBezTo>
                <a:cubicBezTo>
                  <a:pt x="275090" y="197381"/>
                  <a:pt x="274457" y="153772"/>
                  <a:pt x="274457" y="142997"/>
                </a:cubicBezTo>
                <a:cubicBezTo>
                  <a:pt x="274457" y="132221"/>
                  <a:pt x="275090" y="92923"/>
                  <a:pt x="273823" y="81260"/>
                </a:cubicBezTo>
                <a:cubicBezTo>
                  <a:pt x="272428" y="69597"/>
                  <a:pt x="275471" y="7987"/>
                  <a:pt x="270273" y="4691"/>
                </a:cubicBezTo>
                <a:cubicBezTo>
                  <a:pt x="265076" y="1395"/>
                  <a:pt x="218298" y="2029"/>
                  <a:pt x="191676" y="2156"/>
                </a:cubicBezTo>
                <a:cubicBezTo>
                  <a:pt x="156434" y="2283"/>
                  <a:pt x="107628" y="888"/>
                  <a:pt x="82908" y="381"/>
                </a:cubicBezTo>
                <a:cubicBezTo>
                  <a:pt x="58061" y="1"/>
                  <a:pt x="8495" y="1015"/>
                  <a:pt x="5199" y="3804"/>
                </a:cubicBezTo>
                <a:cubicBezTo>
                  <a:pt x="1903" y="6466"/>
                  <a:pt x="3931" y="76950"/>
                  <a:pt x="5199" y="96219"/>
                </a:cubicBezTo>
                <a:cubicBezTo>
                  <a:pt x="6593" y="115488"/>
                  <a:pt x="1" y="192564"/>
                  <a:pt x="5325" y="199029"/>
                </a:cubicBezTo>
                <a:close/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8459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383650" y="1770900"/>
            <a:ext cx="6377100" cy="102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383650" y="2834125"/>
            <a:ext cx="63771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105475" y="202538"/>
            <a:ext cx="8840553" cy="4738435"/>
          </a:xfrm>
          <a:custGeom>
            <a:avLst/>
            <a:gdLst/>
            <a:ahLst/>
            <a:cxnLst/>
            <a:rect l="l" t="t" r="r" b="b"/>
            <a:pathLst>
              <a:path w="275471" h="204861" fill="none" extrusionOk="0">
                <a:moveTo>
                  <a:pt x="5325" y="199029"/>
                </a:moveTo>
                <a:cubicBezTo>
                  <a:pt x="8875" y="203466"/>
                  <a:pt x="42469" y="202198"/>
                  <a:pt x="75682" y="202832"/>
                </a:cubicBezTo>
                <a:cubicBezTo>
                  <a:pt x="108896" y="203466"/>
                  <a:pt x="188380" y="203339"/>
                  <a:pt x="204100" y="202832"/>
                </a:cubicBezTo>
                <a:cubicBezTo>
                  <a:pt x="219692" y="202325"/>
                  <a:pt x="264695" y="204860"/>
                  <a:pt x="269893" y="201184"/>
                </a:cubicBezTo>
                <a:cubicBezTo>
                  <a:pt x="275090" y="197381"/>
                  <a:pt x="274457" y="153772"/>
                  <a:pt x="274457" y="142997"/>
                </a:cubicBezTo>
                <a:cubicBezTo>
                  <a:pt x="274457" y="132221"/>
                  <a:pt x="275090" y="92923"/>
                  <a:pt x="273823" y="81260"/>
                </a:cubicBezTo>
                <a:cubicBezTo>
                  <a:pt x="272428" y="69597"/>
                  <a:pt x="275471" y="7987"/>
                  <a:pt x="270273" y="4691"/>
                </a:cubicBezTo>
                <a:cubicBezTo>
                  <a:pt x="265076" y="1395"/>
                  <a:pt x="218298" y="2029"/>
                  <a:pt x="191676" y="2156"/>
                </a:cubicBezTo>
                <a:cubicBezTo>
                  <a:pt x="156434" y="2283"/>
                  <a:pt x="107628" y="888"/>
                  <a:pt x="82908" y="381"/>
                </a:cubicBezTo>
                <a:cubicBezTo>
                  <a:pt x="58061" y="1"/>
                  <a:pt x="8495" y="1015"/>
                  <a:pt x="5199" y="3804"/>
                </a:cubicBezTo>
                <a:cubicBezTo>
                  <a:pt x="1903" y="6466"/>
                  <a:pt x="3931" y="76950"/>
                  <a:pt x="5199" y="96219"/>
                </a:cubicBezTo>
                <a:cubicBezTo>
                  <a:pt x="6593" y="115488"/>
                  <a:pt x="1" y="192564"/>
                  <a:pt x="5325" y="199029"/>
                </a:cubicBezTo>
                <a:close/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65393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15" name="Google Shape;115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6" name="Google Shape;116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1_Section title and description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15" name="Google Shape;115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6" name="Google Shape;116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52561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1">
    <p:spTree>
      <p:nvGrpSpPr>
        <p:cNvPr id="1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4" name="Google Shape;714;p32"/>
          <p:cNvGrpSpPr/>
          <p:nvPr/>
        </p:nvGrpSpPr>
        <p:grpSpPr>
          <a:xfrm>
            <a:off x="8464845" y="4430996"/>
            <a:ext cx="629632" cy="591794"/>
            <a:chOff x="6528424" y="1260656"/>
            <a:chExt cx="1975626" cy="1856900"/>
          </a:xfrm>
        </p:grpSpPr>
        <p:sp>
          <p:nvSpPr>
            <p:cNvPr id="715" name="Google Shape;715;p32"/>
            <p:cNvSpPr/>
            <p:nvPr/>
          </p:nvSpPr>
          <p:spPr>
            <a:xfrm>
              <a:off x="6940941" y="1771450"/>
              <a:ext cx="1116302" cy="963974"/>
            </a:xfrm>
            <a:custGeom>
              <a:avLst/>
              <a:gdLst/>
              <a:ahLst/>
              <a:cxnLst/>
              <a:rect l="l" t="t" r="r" b="b"/>
              <a:pathLst>
                <a:path w="9666" h="8347" extrusionOk="0">
                  <a:moveTo>
                    <a:pt x="1743" y="1583"/>
                  </a:moveTo>
                  <a:cubicBezTo>
                    <a:pt x="1783" y="1583"/>
                    <a:pt x="1822" y="1593"/>
                    <a:pt x="1862" y="1612"/>
                  </a:cubicBezTo>
                  <a:cubicBezTo>
                    <a:pt x="1901" y="1692"/>
                    <a:pt x="1901" y="1771"/>
                    <a:pt x="1862" y="1850"/>
                  </a:cubicBezTo>
                  <a:cubicBezTo>
                    <a:pt x="1624" y="2325"/>
                    <a:pt x="1466" y="2880"/>
                    <a:pt x="1426" y="3435"/>
                  </a:cubicBezTo>
                  <a:cubicBezTo>
                    <a:pt x="1387" y="3553"/>
                    <a:pt x="1347" y="3672"/>
                    <a:pt x="1347" y="3791"/>
                  </a:cubicBezTo>
                  <a:lnTo>
                    <a:pt x="1268" y="3791"/>
                  </a:lnTo>
                  <a:cubicBezTo>
                    <a:pt x="1188" y="3672"/>
                    <a:pt x="1149" y="3553"/>
                    <a:pt x="1109" y="3435"/>
                  </a:cubicBezTo>
                  <a:cubicBezTo>
                    <a:pt x="1030" y="2920"/>
                    <a:pt x="1109" y="2365"/>
                    <a:pt x="1387" y="1890"/>
                  </a:cubicBezTo>
                  <a:cubicBezTo>
                    <a:pt x="1426" y="1771"/>
                    <a:pt x="1545" y="1692"/>
                    <a:pt x="1624" y="1612"/>
                  </a:cubicBezTo>
                  <a:cubicBezTo>
                    <a:pt x="1664" y="1593"/>
                    <a:pt x="1703" y="1583"/>
                    <a:pt x="1743" y="1583"/>
                  </a:cubicBezTo>
                  <a:close/>
                  <a:moveTo>
                    <a:pt x="8041" y="3870"/>
                  </a:moveTo>
                  <a:lnTo>
                    <a:pt x="8041" y="4187"/>
                  </a:lnTo>
                  <a:cubicBezTo>
                    <a:pt x="7843" y="4385"/>
                    <a:pt x="7685" y="4583"/>
                    <a:pt x="7487" y="4781"/>
                  </a:cubicBezTo>
                  <a:lnTo>
                    <a:pt x="7487" y="4742"/>
                  </a:lnTo>
                  <a:cubicBezTo>
                    <a:pt x="7447" y="4781"/>
                    <a:pt x="7398" y="4801"/>
                    <a:pt x="7348" y="4801"/>
                  </a:cubicBezTo>
                  <a:cubicBezTo>
                    <a:pt x="7299" y="4801"/>
                    <a:pt x="7249" y="4781"/>
                    <a:pt x="7210" y="4742"/>
                  </a:cubicBezTo>
                  <a:cubicBezTo>
                    <a:pt x="7170" y="4663"/>
                    <a:pt x="7170" y="4583"/>
                    <a:pt x="7210" y="4504"/>
                  </a:cubicBezTo>
                  <a:cubicBezTo>
                    <a:pt x="7368" y="4306"/>
                    <a:pt x="7566" y="4108"/>
                    <a:pt x="7764" y="3949"/>
                  </a:cubicBezTo>
                  <a:cubicBezTo>
                    <a:pt x="7804" y="3870"/>
                    <a:pt x="7923" y="3910"/>
                    <a:pt x="8041" y="3870"/>
                  </a:cubicBezTo>
                  <a:close/>
                  <a:moveTo>
                    <a:pt x="2288" y="3466"/>
                  </a:moveTo>
                  <a:cubicBezTo>
                    <a:pt x="2347" y="3466"/>
                    <a:pt x="2377" y="3564"/>
                    <a:pt x="2377" y="3633"/>
                  </a:cubicBezTo>
                  <a:cubicBezTo>
                    <a:pt x="2416" y="3870"/>
                    <a:pt x="2496" y="4148"/>
                    <a:pt x="2535" y="4425"/>
                  </a:cubicBezTo>
                  <a:cubicBezTo>
                    <a:pt x="2654" y="4663"/>
                    <a:pt x="2773" y="4900"/>
                    <a:pt x="2931" y="5138"/>
                  </a:cubicBezTo>
                  <a:cubicBezTo>
                    <a:pt x="2258" y="5019"/>
                    <a:pt x="1822" y="4306"/>
                    <a:pt x="2060" y="3633"/>
                  </a:cubicBezTo>
                  <a:cubicBezTo>
                    <a:pt x="2060" y="3593"/>
                    <a:pt x="2179" y="3514"/>
                    <a:pt x="2258" y="3474"/>
                  </a:cubicBezTo>
                  <a:cubicBezTo>
                    <a:pt x="2269" y="3469"/>
                    <a:pt x="2279" y="3466"/>
                    <a:pt x="2288" y="3466"/>
                  </a:cubicBezTo>
                  <a:close/>
                  <a:moveTo>
                    <a:pt x="1545" y="4266"/>
                  </a:moveTo>
                  <a:cubicBezTo>
                    <a:pt x="1624" y="4266"/>
                    <a:pt x="1703" y="4306"/>
                    <a:pt x="1743" y="4346"/>
                  </a:cubicBezTo>
                  <a:cubicBezTo>
                    <a:pt x="1783" y="4464"/>
                    <a:pt x="1822" y="4544"/>
                    <a:pt x="1822" y="4663"/>
                  </a:cubicBezTo>
                  <a:cubicBezTo>
                    <a:pt x="1822" y="4979"/>
                    <a:pt x="2020" y="5296"/>
                    <a:pt x="2298" y="5534"/>
                  </a:cubicBezTo>
                  <a:cubicBezTo>
                    <a:pt x="2298" y="5574"/>
                    <a:pt x="2337" y="5574"/>
                    <a:pt x="2377" y="5613"/>
                  </a:cubicBezTo>
                  <a:cubicBezTo>
                    <a:pt x="2279" y="5669"/>
                    <a:pt x="2175" y="5696"/>
                    <a:pt x="2076" y="5696"/>
                  </a:cubicBezTo>
                  <a:cubicBezTo>
                    <a:pt x="1895" y="5696"/>
                    <a:pt x="1727" y="5608"/>
                    <a:pt x="1624" y="5455"/>
                  </a:cubicBezTo>
                  <a:lnTo>
                    <a:pt x="1664" y="5455"/>
                  </a:lnTo>
                  <a:cubicBezTo>
                    <a:pt x="1426" y="5138"/>
                    <a:pt x="1347" y="4781"/>
                    <a:pt x="1426" y="4425"/>
                  </a:cubicBezTo>
                  <a:cubicBezTo>
                    <a:pt x="1426" y="4346"/>
                    <a:pt x="1505" y="4266"/>
                    <a:pt x="1545" y="4266"/>
                  </a:cubicBezTo>
                  <a:close/>
                  <a:moveTo>
                    <a:pt x="6932" y="5732"/>
                  </a:moveTo>
                  <a:cubicBezTo>
                    <a:pt x="6853" y="6247"/>
                    <a:pt x="6457" y="6683"/>
                    <a:pt x="5942" y="6841"/>
                  </a:cubicBezTo>
                  <a:cubicBezTo>
                    <a:pt x="5863" y="6802"/>
                    <a:pt x="5744" y="6762"/>
                    <a:pt x="5665" y="6722"/>
                  </a:cubicBezTo>
                  <a:cubicBezTo>
                    <a:pt x="5704" y="6643"/>
                    <a:pt x="5744" y="6564"/>
                    <a:pt x="5823" y="6524"/>
                  </a:cubicBezTo>
                  <a:cubicBezTo>
                    <a:pt x="6061" y="6287"/>
                    <a:pt x="6338" y="6089"/>
                    <a:pt x="6615" y="5890"/>
                  </a:cubicBezTo>
                  <a:cubicBezTo>
                    <a:pt x="6695" y="5851"/>
                    <a:pt x="6813" y="5772"/>
                    <a:pt x="6932" y="5732"/>
                  </a:cubicBezTo>
                  <a:close/>
                  <a:moveTo>
                    <a:pt x="2738" y="1"/>
                  </a:moveTo>
                  <a:cubicBezTo>
                    <a:pt x="1678" y="1"/>
                    <a:pt x="667" y="666"/>
                    <a:pt x="317" y="1771"/>
                  </a:cubicBezTo>
                  <a:cubicBezTo>
                    <a:pt x="0" y="2682"/>
                    <a:pt x="79" y="3672"/>
                    <a:pt x="515" y="4544"/>
                  </a:cubicBezTo>
                  <a:cubicBezTo>
                    <a:pt x="753" y="5019"/>
                    <a:pt x="1030" y="5494"/>
                    <a:pt x="1347" y="5930"/>
                  </a:cubicBezTo>
                  <a:cubicBezTo>
                    <a:pt x="2060" y="6762"/>
                    <a:pt x="2971" y="7475"/>
                    <a:pt x="3961" y="7950"/>
                  </a:cubicBezTo>
                  <a:cubicBezTo>
                    <a:pt x="4159" y="8069"/>
                    <a:pt x="4318" y="8188"/>
                    <a:pt x="4476" y="8346"/>
                  </a:cubicBezTo>
                  <a:cubicBezTo>
                    <a:pt x="4793" y="8188"/>
                    <a:pt x="5110" y="8030"/>
                    <a:pt x="5387" y="7832"/>
                  </a:cubicBezTo>
                  <a:cubicBezTo>
                    <a:pt x="6615" y="7000"/>
                    <a:pt x="7685" y="6009"/>
                    <a:pt x="8636" y="4861"/>
                  </a:cubicBezTo>
                  <a:cubicBezTo>
                    <a:pt x="9428" y="3910"/>
                    <a:pt x="9665" y="2642"/>
                    <a:pt x="9269" y="1454"/>
                  </a:cubicBezTo>
                  <a:cubicBezTo>
                    <a:pt x="9190" y="1137"/>
                    <a:pt x="8952" y="860"/>
                    <a:pt x="8675" y="662"/>
                  </a:cubicBezTo>
                  <a:cubicBezTo>
                    <a:pt x="8293" y="413"/>
                    <a:pt x="7847" y="285"/>
                    <a:pt x="7403" y="285"/>
                  </a:cubicBezTo>
                  <a:cubicBezTo>
                    <a:pt x="6925" y="285"/>
                    <a:pt x="6451" y="433"/>
                    <a:pt x="6061" y="741"/>
                  </a:cubicBezTo>
                  <a:cubicBezTo>
                    <a:pt x="5704" y="1018"/>
                    <a:pt x="5229" y="1216"/>
                    <a:pt x="4991" y="1652"/>
                  </a:cubicBezTo>
                  <a:cubicBezTo>
                    <a:pt x="4952" y="1692"/>
                    <a:pt x="4872" y="1731"/>
                    <a:pt x="4793" y="1731"/>
                  </a:cubicBezTo>
                  <a:cubicBezTo>
                    <a:pt x="4714" y="1652"/>
                    <a:pt x="4674" y="1612"/>
                    <a:pt x="4714" y="1533"/>
                  </a:cubicBezTo>
                  <a:cubicBezTo>
                    <a:pt x="4793" y="1097"/>
                    <a:pt x="4595" y="662"/>
                    <a:pt x="4199" y="464"/>
                  </a:cubicBezTo>
                  <a:cubicBezTo>
                    <a:pt x="3743" y="147"/>
                    <a:pt x="3235" y="1"/>
                    <a:pt x="27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32"/>
            <p:cNvSpPr/>
            <p:nvPr/>
          </p:nvSpPr>
          <p:spPr>
            <a:xfrm>
              <a:off x="6876846" y="1714285"/>
              <a:ext cx="1230750" cy="1075882"/>
            </a:xfrm>
            <a:custGeom>
              <a:avLst/>
              <a:gdLst/>
              <a:ahLst/>
              <a:cxnLst/>
              <a:rect l="l" t="t" r="r" b="b"/>
              <a:pathLst>
                <a:path w="10657" h="9316" extrusionOk="0">
                  <a:moveTo>
                    <a:pt x="3253" y="496"/>
                  </a:moveTo>
                  <a:cubicBezTo>
                    <a:pt x="3751" y="496"/>
                    <a:pt x="4259" y="642"/>
                    <a:pt x="4714" y="959"/>
                  </a:cubicBezTo>
                  <a:cubicBezTo>
                    <a:pt x="5110" y="1157"/>
                    <a:pt x="5309" y="1592"/>
                    <a:pt x="5229" y="2028"/>
                  </a:cubicBezTo>
                  <a:cubicBezTo>
                    <a:pt x="5190" y="2107"/>
                    <a:pt x="5229" y="2147"/>
                    <a:pt x="5309" y="2226"/>
                  </a:cubicBezTo>
                  <a:cubicBezTo>
                    <a:pt x="5388" y="2226"/>
                    <a:pt x="5467" y="2187"/>
                    <a:pt x="5507" y="2147"/>
                  </a:cubicBezTo>
                  <a:cubicBezTo>
                    <a:pt x="5744" y="1711"/>
                    <a:pt x="6220" y="1513"/>
                    <a:pt x="6576" y="1236"/>
                  </a:cubicBezTo>
                  <a:cubicBezTo>
                    <a:pt x="6966" y="928"/>
                    <a:pt x="7441" y="780"/>
                    <a:pt x="7918" y="780"/>
                  </a:cubicBezTo>
                  <a:cubicBezTo>
                    <a:pt x="8362" y="780"/>
                    <a:pt x="8809" y="908"/>
                    <a:pt x="9191" y="1157"/>
                  </a:cubicBezTo>
                  <a:cubicBezTo>
                    <a:pt x="9507" y="1355"/>
                    <a:pt x="9706" y="1632"/>
                    <a:pt x="9824" y="1949"/>
                  </a:cubicBezTo>
                  <a:cubicBezTo>
                    <a:pt x="10220" y="3098"/>
                    <a:pt x="9983" y="4405"/>
                    <a:pt x="9191" y="5356"/>
                  </a:cubicBezTo>
                  <a:cubicBezTo>
                    <a:pt x="8279" y="6465"/>
                    <a:pt x="7170" y="7495"/>
                    <a:pt x="5982" y="8327"/>
                  </a:cubicBezTo>
                  <a:cubicBezTo>
                    <a:pt x="5665" y="8525"/>
                    <a:pt x="5348" y="8683"/>
                    <a:pt x="5031" y="8841"/>
                  </a:cubicBezTo>
                  <a:cubicBezTo>
                    <a:pt x="4873" y="8683"/>
                    <a:pt x="4714" y="8564"/>
                    <a:pt x="4556" y="8445"/>
                  </a:cubicBezTo>
                  <a:cubicBezTo>
                    <a:pt x="3526" y="7970"/>
                    <a:pt x="2655" y="7257"/>
                    <a:pt x="1942" y="6425"/>
                  </a:cubicBezTo>
                  <a:cubicBezTo>
                    <a:pt x="1585" y="5989"/>
                    <a:pt x="1268" y="5514"/>
                    <a:pt x="1030" y="5039"/>
                  </a:cubicBezTo>
                  <a:cubicBezTo>
                    <a:pt x="595" y="4167"/>
                    <a:pt x="515" y="3177"/>
                    <a:pt x="832" y="2266"/>
                  </a:cubicBezTo>
                  <a:cubicBezTo>
                    <a:pt x="1183" y="1161"/>
                    <a:pt x="2194" y="496"/>
                    <a:pt x="3253" y="496"/>
                  </a:cubicBezTo>
                  <a:close/>
                  <a:moveTo>
                    <a:pt x="3289" y="1"/>
                  </a:moveTo>
                  <a:cubicBezTo>
                    <a:pt x="2023" y="1"/>
                    <a:pt x="828" y="771"/>
                    <a:pt x="357" y="2068"/>
                  </a:cubicBezTo>
                  <a:cubicBezTo>
                    <a:pt x="1" y="3177"/>
                    <a:pt x="119" y="4405"/>
                    <a:pt x="674" y="5435"/>
                  </a:cubicBezTo>
                  <a:cubicBezTo>
                    <a:pt x="1347" y="6663"/>
                    <a:pt x="2298" y="7693"/>
                    <a:pt x="3526" y="8406"/>
                  </a:cubicBezTo>
                  <a:cubicBezTo>
                    <a:pt x="3883" y="8723"/>
                    <a:pt x="4358" y="8921"/>
                    <a:pt x="4833" y="8960"/>
                  </a:cubicBezTo>
                  <a:cubicBezTo>
                    <a:pt x="4833" y="9201"/>
                    <a:pt x="4887" y="9315"/>
                    <a:pt x="5008" y="9315"/>
                  </a:cubicBezTo>
                  <a:cubicBezTo>
                    <a:pt x="5066" y="9315"/>
                    <a:pt x="5139" y="9289"/>
                    <a:pt x="5229" y="9238"/>
                  </a:cubicBezTo>
                  <a:cubicBezTo>
                    <a:pt x="5586" y="9119"/>
                    <a:pt x="5903" y="8921"/>
                    <a:pt x="6220" y="8723"/>
                  </a:cubicBezTo>
                  <a:cubicBezTo>
                    <a:pt x="7566" y="7851"/>
                    <a:pt x="8755" y="6702"/>
                    <a:pt x="9745" y="5395"/>
                  </a:cubicBezTo>
                  <a:cubicBezTo>
                    <a:pt x="10419" y="4563"/>
                    <a:pt x="10656" y="3454"/>
                    <a:pt x="10419" y="2385"/>
                  </a:cubicBezTo>
                  <a:cubicBezTo>
                    <a:pt x="10339" y="1751"/>
                    <a:pt x="10022" y="1196"/>
                    <a:pt x="9547" y="800"/>
                  </a:cubicBezTo>
                  <a:cubicBezTo>
                    <a:pt x="9079" y="482"/>
                    <a:pt x="8532" y="323"/>
                    <a:pt x="7985" y="323"/>
                  </a:cubicBezTo>
                  <a:cubicBezTo>
                    <a:pt x="7373" y="323"/>
                    <a:pt x="6761" y="522"/>
                    <a:pt x="6259" y="919"/>
                  </a:cubicBezTo>
                  <a:cubicBezTo>
                    <a:pt x="6061" y="1077"/>
                    <a:pt x="5863" y="1196"/>
                    <a:pt x="5665" y="1355"/>
                  </a:cubicBezTo>
                  <a:cubicBezTo>
                    <a:pt x="5427" y="879"/>
                    <a:pt x="5071" y="523"/>
                    <a:pt x="4596" y="285"/>
                  </a:cubicBezTo>
                  <a:cubicBezTo>
                    <a:pt x="4169" y="92"/>
                    <a:pt x="3725" y="1"/>
                    <a:pt x="32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32"/>
            <p:cNvSpPr/>
            <p:nvPr/>
          </p:nvSpPr>
          <p:spPr>
            <a:xfrm>
              <a:off x="7764357" y="2222884"/>
              <a:ext cx="100705" cy="104285"/>
            </a:xfrm>
            <a:custGeom>
              <a:avLst/>
              <a:gdLst/>
              <a:ahLst/>
              <a:cxnLst/>
              <a:rect l="l" t="t" r="r" b="b"/>
              <a:pathLst>
                <a:path w="872" h="903" extrusionOk="0">
                  <a:moveTo>
                    <a:pt x="872" y="1"/>
                  </a:moveTo>
                  <a:cubicBezTo>
                    <a:pt x="793" y="1"/>
                    <a:pt x="674" y="1"/>
                    <a:pt x="594" y="40"/>
                  </a:cubicBezTo>
                  <a:cubicBezTo>
                    <a:pt x="396" y="199"/>
                    <a:pt x="238" y="397"/>
                    <a:pt x="80" y="595"/>
                  </a:cubicBezTo>
                  <a:cubicBezTo>
                    <a:pt x="0" y="674"/>
                    <a:pt x="0" y="793"/>
                    <a:pt x="80" y="872"/>
                  </a:cubicBezTo>
                  <a:cubicBezTo>
                    <a:pt x="119" y="892"/>
                    <a:pt x="169" y="902"/>
                    <a:pt x="218" y="902"/>
                  </a:cubicBezTo>
                  <a:cubicBezTo>
                    <a:pt x="268" y="902"/>
                    <a:pt x="317" y="892"/>
                    <a:pt x="357" y="872"/>
                  </a:cubicBezTo>
                  <a:cubicBezTo>
                    <a:pt x="555" y="674"/>
                    <a:pt x="713" y="476"/>
                    <a:pt x="872" y="278"/>
                  </a:cubicBezTo>
                  <a:lnTo>
                    <a:pt x="87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32"/>
            <p:cNvSpPr/>
            <p:nvPr/>
          </p:nvSpPr>
          <p:spPr>
            <a:xfrm>
              <a:off x="7595055" y="2437918"/>
              <a:ext cx="146554" cy="123687"/>
            </a:xfrm>
            <a:custGeom>
              <a:avLst/>
              <a:gdLst/>
              <a:ahLst/>
              <a:cxnLst/>
              <a:rect l="l" t="t" r="r" b="b"/>
              <a:pathLst>
                <a:path w="1269" h="1071" extrusionOk="0">
                  <a:moveTo>
                    <a:pt x="1268" y="1"/>
                  </a:moveTo>
                  <a:cubicBezTo>
                    <a:pt x="1149" y="40"/>
                    <a:pt x="1031" y="80"/>
                    <a:pt x="951" y="159"/>
                  </a:cubicBezTo>
                  <a:cubicBezTo>
                    <a:pt x="674" y="357"/>
                    <a:pt x="397" y="555"/>
                    <a:pt x="159" y="753"/>
                  </a:cubicBezTo>
                  <a:cubicBezTo>
                    <a:pt x="80" y="833"/>
                    <a:pt x="40" y="912"/>
                    <a:pt x="1" y="991"/>
                  </a:cubicBezTo>
                  <a:cubicBezTo>
                    <a:pt x="80" y="1031"/>
                    <a:pt x="159" y="1070"/>
                    <a:pt x="278" y="1070"/>
                  </a:cubicBezTo>
                  <a:cubicBezTo>
                    <a:pt x="793" y="951"/>
                    <a:pt x="1189" y="516"/>
                    <a:pt x="1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32"/>
            <p:cNvSpPr/>
            <p:nvPr/>
          </p:nvSpPr>
          <p:spPr>
            <a:xfrm>
              <a:off x="7151357" y="2172648"/>
              <a:ext cx="128191" cy="192171"/>
            </a:xfrm>
            <a:custGeom>
              <a:avLst/>
              <a:gdLst/>
              <a:ahLst/>
              <a:cxnLst/>
              <a:rect l="l" t="t" r="r" b="b"/>
              <a:pathLst>
                <a:path w="1110" h="1664" extrusionOk="0">
                  <a:moveTo>
                    <a:pt x="436" y="0"/>
                  </a:moveTo>
                  <a:cubicBezTo>
                    <a:pt x="396" y="40"/>
                    <a:pt x="238" y="119"/>
                    <a:pt x="238" y="159"/>
                  </a:cubicBezTo>
                  <a:cubicBezTo>
                    <a:pt x="0" y="832"/>
                    <a:pt x="396" y="1545"/>
                    <a:pt x="1109" y="1664"/>
                  </a:cubicBezTo>
                  <a:cubicBezTo>
                    <a:pt x="951" y="1426"/>
                    <a:pt x="832" y="1189"/>
                    <a:pt x="713" y="951"/>
                  </a:cubicBezTo>
                  <a:cubicBezTo>
                    <a:pt x="634" y="674"/>
                    <a:pt x="594" y="396"/>
                    <a:pt x="555" y="159"/>
                  </a:cubicBezTo>
                  <a:cubicBezTo>
                    <a:pt x="555" y="79"/>
                    <a:pt x="436" y="0"/>
                    <a:pt x="4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32"/>
            <p:cNvSpPr/>
            <p:nvPr/>
          </p:nvSpPr>
          <p:spPr>
            <a:xfrm>
              <a:off x="7096385" y="2264112"/>
              <a:ext cx="114564" cy="165147"/>
            </a:xfrm>
            <a:custGeom>
              <a:avLst/>
              <a:gdLst/>
              <a:ahLst/>
              <a:cxnLst/>
              <a:rect l="l" t="t" r="r" b="b"/>
              <a:pathLst>
                <a:path w="992" h="1430" extrusionOk="0">
                  <a:moveTo>
                    <a:pt x="199" y="0"/>
                  </a:moveTo>
                  <a:cubicBezTo>
                    <a:pt x="120" y="0"/>
                    <a:pt x="41" y="80"/>
                    <a:pt x="41" y="159"/>
                  </a:cubicBezTo>
                  <a:cubicBezTo>
                    <a:pt x="1" y="515"/>
                    <a:pt x="80" y="872"/>
                    <a:pt x="278" y="1189"/>
                  </a:cubicBezTo>
                  <a:cubicBezTo>
                    <a:pt x="381" y="1342"/>
                    <a:pt x="549" y="1430"/>
                    <a:pt x="719" y="1430"/>
                  </a:cubicBezTo>
                  <a:cubicBezTo>
                    <a:pt x="813" y="1430"/>
                    <a:pt x="907" y="1403"/>
                    <a:pt x="991" y="1347"/>
                  </a:cubicBezTo>
                  <a:cubicBezTo>
                    <a:pt x="991" y="1308"/>
                    <a:pt x="952" y="1308"/>
                    <a:pt x="912" y="1268"/>
                  </a:cubicBezTo>
                  <a:cubicBezTo>
                    <a:pt x="635" y="1030"/>
                    <a:pt x="476" y="713"/>
                    <a:pt x="476" y="397"/>
                  </a:cubicBezTo>
                  <a:cubicBezTo>
                    <a:pt x="437" y="278"/>
                    <a:pt x="437" y="198"/>
                    <a:pt x="397" y="80"/>
                  </a:cubicBezTo>
                  <a:cubicBezTo>
                    <a:pt x="318" y="40"/>
                    <a:pt x="278" y="0"/>
                    <a:pt x="1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32"/>
            <p:cNvSpPr/>
            <p:nvPr/>
          </p:nvSpPr>
          <p:spPr>
            <a:xfrm>
              <a:off x="7059892" y="1958768"/>
              <a:ext cx="100705" cy="250608"/>
            </a:xfrm>
            <a:custGeom>
              <a:avLst/>
              <a:gdLst/>
              <a:ahLst/>
              <a:cxnLst/>
              <a:rect l="l" t="t" r="r" b="b"/>
              <a:pathLst>
                <a:path w="872" h="2170" extrusionOk="0">
                  <a:moveTo>
                    <a:pt x="713" y="0"/>
                  </a:moveTo>
                  <a:cubicBezTo>
                    <a:pt x="673" y="0"/>
                    <a:pt x="634" y="10"/>
                    <a:pt x="594" y="30"/>
                  </a:cubicBezTo>
                  <a:cubicBezTo>
                    <a:pt x="475" y="109"/>
                    <a:pt x="396" y="188"/>
                    <a:pt x="317" y="307"/>
                  </a:cubicBezTo>
                  <a:cubicBezTo>
                    <a:pt x="79" y="783"/>
                    <a:pt x="0" y="1337"/>
                    <a:pt x="79" y="1852"/>
                  </a:cubicBezTo>
                  <a:cubicBezTo>
                    <a:pt x="119" y="1971"/>
                    <a:pt x="158" y="2090"/>
                    <a:pt x="198" y="2169"/>
                  </a:cubicBezTo>
                  <a:lnTo>
                    <a:pt x="317" y="2169"/>
                  </a:lnTo>
                  <a:cubicBezTo>
                    <a:pt x="357" y="2090"/>
                    <a:pt x="357" y="1971"/>
                    <a:pt x="396" y="1852"/>
                  </a:cubicBezTo>
                  <a:cubicBezTo>
                    <a:pt x="436" y="1298"/>
                    <a:pt x="594" y="743"/>
                    <a:pt x="832" y="268"/>
                  </a:cubicBezTo>
                  <a:cubicBezTo>
                    <a:pt x="871" y="188"/>
                    <a:pt x="871" y="109"/>
                    <a:pt x="832" y="30"/>
                  </a:cubicBezTo>
                  <a:cubicBezTo>
                    <a:pt x="792" y="10"/>
                    <a:pt x="753" y="0"/>
                    <a:pt x="7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32"/>
            <p:cNvSpPr/>
            <p:nvPr/>
          </p:nvSpPr>
          <p:spPr>
            <a:xfrm>
              <a:off x="7523800" y="1260656"/>
              <a:ext cx="87771" cy="327754"/>
            </a:xfrm>
            <a:custGeom>
              <a:avLst/>
              <a:gdLst/>
              <a:ahLst/>
              <a:cxnLst/>
              <a:rect l="l" t="t" r="r" b="b"/>
              <a:pathLst>
                <a:path w="760" h="2838" extrusionOk="0">
                  <a:moveTo>
                    <a:pt x="486" y="0"/>
                  </a:moveTo>
                  <a:cubicBezTo>
                    <a:pt x="389" y="0"/>
                    <a:pt x="301" y="53"/>
                    <a:pt x="301" y="173"/>
                  </a:cubicBezTo>
                  <a:cubicBezTo>
                    <a:pt x="222" y="965"/>
                    <a:pt x="142" y="1757"/>
                    <a:pt x="23" y="2549"/>
                  </a:cubicBezTo>
                  <a:cubicBezTo>
                    <a:pt x="0" y="2734"/>
                    <a:pt x="138" y="2838"/>
                    <a:pt x="266" y="2838"/>
                  </a:cubicBezTo>
                  <a:cubicBezTo>
                    <a:pt x="357" y="2838"/>
                    <a:pt x="443" y="2784"/>
                    <a:pt x="459" y="2668"/>
                  </a:cubicBezTo>
                  <a:cubicBezTo>
                    <a:pt x="618" y="1836"/>
                    <a:pt x="697" y="1044"/>
                    <a:pt x="736" y="252"/>
                  </a:cubicBezTo>
                  <a:cubicBezTo>
                    <a:pt x="759" y="94"/>
                    <a:pt x="614" y="0"/>
                    <a:pt x="4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32"/>
            <p:cNvSpPr/>
            <p:nvPr/>
          </p:nvSpPr>
          <p:spPr>
            <a:xfrm>
              <a:off x="7887928" y="1374872"/>
              <a:ext cx="150942" cy="245988"/>
            </a:xfrm>
            <a:custGeom>
              <a:avLst/>
              <a:gdLst/>
              <a:ahLst/>
              <a:cxnLst/>
              <a:rect l="l" t="t" r="r" b="b"/>
              <a:pathLst>
                <a:path w="1307" h="2130" extrusionOk="0">
                  <a:moveTo>
                    <a:pt x="1018" y="1"/>
                  </a:moveTo>
                  <a:cubicBezTo>
                    <a:pt x="944" y="1"/>
                    <a:pt x="872" y="40"/>
                    <a:pt x="832" y="134"/>
                  </a:cubicBezTo>
                  <a:cubicBezTo>
                    <a:pt x="594" y="689"/>
                    <a:pt x="317" y="1244"/>
                    <a:pt x="79" y="1798"/>
                  </a:cubicBezTo>
                  <a:cubicBezTo>
                    <a:pt x="1" y="1981"/>
                    <a:pt x="164" y="2130"/>
                    <a:pt x="318" y="2130"/>
                  </a:cubicBezTo>
                  <a:cubicBezTo>
                    <a:pt x="397" y="2130"/>
                    <a:pt x="474" y="2090"/>
                    <a:pt x="515" y="1996"/>
                  </a:cubicBezTo>
                  <a:cubicBezTo>
                    <a:pt x="752" y="1442"/>
                    <a:pt x="990" y="887"/>
                    <a:pt x="1228" y="332"/>
                  </a:cubicBezTo>
                  <a:cubicBezTo>
                    <a:pt x="1306" y="149"/>
                    <a:pt x="1160" y="1"/>
                    <a:pt x="10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32"/>
            <p:cNvSpPr/>
            <p:nvPr/>
          </p:nvSpPr>
          <p:spPr>
            <a:xfrm>
              <a:off x="8148811" y="1612888"/>
              <a:ext cx="214229" cy="157294"/>
            </a:xfrm>
            <a:custGeom>
              <a:avLst/>
              <a:gdLst/>
              <a:ahLst/>
              <a:cxnLst/>
              <a:rect l="l" t="t" r="r" b="b"/>
              <a:pathLst>
                <a:path w="1855" h="1362" extrusionOk="0">
                  <a:moveTo>
                    <a:pt x="1558" y="0"/>
                  </a:moveTo>
                  <a:cubicBezTo>
                    <a:pt x="1516" y="0"/>
                    <a:pt x="1470" y="16"/>
                    <a:pt x="1425" y="54"/>
                  </a:cubicBezTo>
                  <a:cubicBezTo>
                    <a:pt x="1029" y="371"/>
                    <a:pt x="633" y="688"/>
                    <a:pt x="197" y="965"/>
                  </a:cubicBezTo>
                  <a:cubicBezTo>
                    <a:pt x="1" y="1096"/>
                    <a:pt x="128" y="1361"/>
                    <a:pt x="334" y="1361"/>
                  </a:cubicBezTo>
                  <a:cubicBezTo>
                    <a:pt x="378" y="1361"/>
                    <a:pt x="426" y="1349"/>
                    <a:pt x="474" y="1322"/>
                  </a:cubicBezTo>
                  <a:cubicBezTo>
                    <a:pt x="870" y="1044"/>
                    <a:pt x="1306" y="767"/>
                    <a:pt x="1662" y="450"/>
                  </a:cubicBezTo>
                  <a:cubicBezTo>
                    <a:pt x="1855" y="290"/>
                    <a:pt x="1736" y="0"/>
                    <a:pt x="15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32"/>
            <p:cNvSpPr/>
            <p:nvPr/>
          </p:nvSpPr>
          <p:spPr>
            <a:xfrm>
              <a:off x="8194312" y="2076217"/>
              <a:ext cx="309737" cy="73681"/>
            </a:xfrm>
            <a:custGeom>
              <a:avLst/>
              <a:gdLst/>
              <a:ahLst/>
              <a:cxnLst/>
              <a:rect l="l" t="t" r="r" b="b"/>
              <a:pathLst>
                <a:path w="2682" h="638" extrusionOk="0">
                  <a:moveTo>
                    <a:pt x="2375" y="1"/>
                  </a:moveTo>
                  <a:cubicBezTo>
                    <a:pt x="2363" y="1"/>
                    <a:pt x="2351" y="2"/>
                    <a:pt x="2338" y="3"/>
                  </a:cubicBezTo>
                  <a:cubicBezTo>
                    <a:pt x="1665" y="82"/>
                    <a:pt x="991" y="122"/>
                    <a:pt x="318" y="162"/>
                  </a:cubicBezTo>
                  <a:cubicBezTo>
                    <a:pt x="1" y="201"/>
                    <a:pt x="40" y="637"/>
                    <a:pt x="357" y="637"/>
                  </a:cubicBezTo>
                  <a:cubicBezTo>
                    <a:pt x="1031" y="597"/>
                    <a:pt x="1704" y="518"/>
                    <a:pt x="2378" y="479"/>
                  </a:cubicBezTo>
                  <a:cubicBezTo>
                    <a:pt x="2682" y="441"/>
                    <a:pt x="2657" y="1"/>
                    <a:pt x="23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32"/>
            <p:cNvSpPr/>
            <p:nvPr/>
          </p:nvSpPr>
          <p:spPr>
            <a:xfrm>
              <a:off x="8079750" y="2389876"/>
              <a:ext cx="229358" cy="114564"/>
            </a:xfrm>
            <a:custGeom>
              <a:avLst/>
              <a:gdLst/>
              <a:ahLst/>
              <a:cxnLst/>
              <a:rect l="l" t="t" r="r" b="b"/>
              <a:pathLst>
                <a:path w="1986" h="992" extrusionOk="0">
                  <a:moveTo>
                    <a:pt x="372" y="0"/>
                  </a:moveTo>
                  <a:cubicBezTo>
                    <a:pt x="122" y="0"/>
                    <a:pt x="0" y="356"/>
                    <a:pt x="280" y="496"/>
                  </a:cubicBezTo>
                  <a:cubicBezTo>
                    <a:pt x="676" y="654"/>
                    <a:pt x="1072" y="813"/>
                    <a:pt x="1508" y="971"/>
                  </a:cubicBezTo>
                  <a:cubicBezTo>
                    <a:pt x="1541" y="985"/>
                    <a:pt x="1573" y="992"/>
                    <a:pt x="1604" y="992"/>
                  </a:cubicBezTo>
                  <a:cubicBezTo>
                    <a:pt x="1834" y="992"/>
                    <a:pt x="1985" y="645"/>
                    <a:pt x="1706" y="575"/>
                  </a:cubicBezTo>
                  <a:cubicBezTo>
                    <a:pt x="1310" y="417"/>
                    <a:pt x="874" y="219"/>
                    <a:pt x="478" y="21"/>
                  </a:cubicBezTo>
                  <a:cubicBezTo>
                    <a:pt x="441" y="7"/>
                    <a:pt x="405" y="0"/>
                    <a:pt x="3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32"/>
            <p:cNvSpPr/>
            <p:nvPr/>
          </p:nvSpPr>
          <p:spPr>
            <a:xfrm>
              <a:off x="7815518" y="2680785"/>
              <a:ext cx="190670" cy="267123"/>
            </a:xfrm>
            <a:custGeom>
              <a:avLst/>
              <a:gdLst/>
              <a:ahLst/>
              <a:cxnLst/>
              <a:rect l="l" t="t" r="r" b="b"/>
              <a:pathLst>
                <a:path w="1651" h="2313" extrusionOk="0">
                  <a:moveTo>
                    <a:pt x="311" y="0"/>
                  </a:moveTo>
                  <a:cubicBezTo>
                    <a:pt x="163" y="0"/>
                    <a:pt x="1" y="187"/>
                    <a:pt x="112" y="354"/>
                  </a:cubicBezTo>
                  <a:cubicBezTo>
                    <a:pt x="429" y="987"/>
                    <a:pt x="785" y="1621"/>
                    <a:pt x="1181" y="2215"/>
                  </a:cubicBezTo>
                  <a:cubicBezTo>
                    <a:pt x="1227" y="2284"/>
                    <a:pt x="1289" y="2313"/>
                    <a:pt x="1351" y="2313"/>
                  </a:cubicBezTo>
                  <a:cubicBezTo>
                    <a:pt x="1502" y="2313"/>
                    <a:pt x="1651" y="2136"/>
                    <a:pt x="1538" y="1938"/>
                  </a:cubicBezTo>
                  <a:cubicBezTo>
                    <a:pt x="1181" y="1344"/>
                    <a:pt x="825" y="750"/>
                    <a:pt x="468" y="116"/>
                  </a:cubicBezTo>
                  <a:cubicBezTo>
                    <a:pt x="433" y="34"/>
                    <a:pt x="373" y="0"/>
                    <a:pt x="3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32"/>
            <p:cNvSpPr/>
            <p:nvPr/>
          </p:nvSpPr>
          <p:spPr>
            <a:xfrm>
              <a:off x="7521836" y="2870182"/>
              <a:ext cx="57166" cy="247374"/>
            </a:xfrm>
            <a:custGeom>
              <a:avLst/>
              <a:gdLst/>
              <a:ahLst/>
              <a:cxnLst/>
              <a:rect l="l" t="t" r="r" b="b"/>
              <a:pathLst>
                <a:path w="495" h="2142" extrusionOk="0">
                  <a:moveTo>
                    <a:pt x="294" y="0"/>
                  </a:moveTo>
                  <a:cubicBezTo>
                    <a:pt x="175" y="0"/>
                    <a:pt x="40" y="90"/>
                    <a:pt x="40" y="259"/>
                  </a:cubicBezTo>
                  <a:cubicBezTo>
                    <a:pt x="40" y="813"/>
                    <a:pt x="40" y="1368"/>
                    <a:pt x="1" y="1922"/>
                  </a:cubicBezTo>
                  <a:cubicBezTo>
                    <a:pt x="1" y="2071"/>
                    <a:pt x="105" y="2141"/>
                    <a:pt x="216" y="2141"/>
                  </a:cubicBezTo>
                  <a:cubicBezTo>
                    <a:pt x="342" y="2141"/>
                    <a:pt x="476" y="2051"/>
                    <a:pt x="476" y="1883"/>
                  </a:cubicBezTo>
                  <a:lnTo>
                    <a:pt x="476" y="219"/>
                  </a:lnTo>
                  <a:cubicBezTo>
                    <a:pt x="495" y="70"/>
                    <a:pt x="400" y="0"/>
                    <a:pt x="2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32"/>
            <p:cNvSpPr/>
            <p:nvPr/>
          </p:nvSpPr>
          <p:spPr>
            <a:xfrm>
              <a:off x="7060238" y="2794192"/>
              <a:ext cx="209032" cy="239868"/>
            </a:xfrm>
            <a:custGeom>
              <a:avLst/>
              <a:gdLst/>
              <a:ahLst/>
              <a:cxnLst/>
              <a:rect l="l" t="t" r="r" b="b"/>
              <a:pathLst>
                <a:path w="1810" h="2077" extrusionOk="0">
                  <a:moveTo>
                    <a:pt x="1471" y="0"/>
                  </a:moveTo>
                  <a:cubicBezTo>
                    <a:pt x="1413" y="0"/>
                    <a:pt x="1354" y="25"/>
                    <a:pt x="1304" y="85"/>
                  </a:cubicBezTo>
                  <a:lnTo>
                    <a:pt x="116" y="1709"/>
                  </a:lnTo>
                  <a:cubicBezTo>
                    <a:pt x="0" y="1882"/>
                    <a:pt x="159" y="2077"/>
                    <a:pt x="315" y="2077"/>
                  </a:cubicBezTo>
                  <a:cubicBezTo>
                    <a:pt x="372" y="2077"/>
                    <a:pt x="430" y="2050"/>
                    <a:pt x="472" y="1986"/>
                  </a:cubicBezTo>
                  <a:lnTo>
                    <a:pt x="1661" y="402"/>
                  </a:lnTo>
                  <a:cubicBezTo>
                    <a:pt x="1809" y="223"/>
                    <a:pt x="1646" y="0"/>
                    <a:pt x="14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32"/>
            <p:cNvSpPr/>
            <p:nvPr/>
          </p:nvSpPr>
          <p:spPr>
            <a:xfrm>
              <a:off x="6816447" y="2595095"/>
              <a:ext cx="226355" cy="153714"/>
            </a:xfrm>
            <a:custGeom>
              <a:avLst/>
              <a:gdLst/>
              <a:ahLst/>
              <a:cxnLst/>
              <a:rect l="l" t="t" r="r" b="b"/>
              <a:pathLst>
                <a:path w="1960" h="1331" extrusionOk="0">
                  <a:moveTo>
                    <a:pt x="1620" y="0"/>
                  </a:moveTo>
                  <a:cubicBezTo>
                    <a:pt x="1586" y="0"/>
                    <a:pt x="1550" y="8"/>
                    <a:pt x="1514" y="26"/>
                  </a:cubicBezTo>
                  <a:cubicBezTo>
                    <a:pt x="1078" y="343"/>
                    <a:pt x="642" y="620"/>
                    <a:pt x="167" y="898"/>
                  </a:cubicBezTo>
                  <a:cubicBezTo>
                    <a:pt x="1" y="1030"/>
                    <a:pt x="141" y="1330"/>
                    <a:pt x="331" y="1330"/>
                  </a:cubicBezTo>
                  <a:cubicBezTo>
                    <a:pt x="368" y="1330"/>
                    <a:pt x="406" y="1319"/>
                    <a:pt x="444" y="1294"/>
                  </a:cubicBezTo>
                  <a:cubicBezTo>
                    <a:pt x="880" y="1016"/>
                    <a:pt x="1355" y="700"/>
                    <a:pt x="1791" y="422"/>
                  </a:cubicBezTo>
                  <a:cubicBezTo>
                    <a:pt x="1959" y="254"/>
                    <a:pt x="1813" y="0"/>
                    <a:pt x="16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32"/>
            <p:cNvSpPr/>
            <p:nvPr/>
          </p:nvSpPr>
          <p:spPr>
            <a:xfrm>
              <a:off x="6535007" y="2382716"/>
              <a:ext cx="312740" cy="105902"/>
            </a:xfrm>
            <a:custGeom>
              <a:avLst/>
              <a:gdLst/>
              <a:ahLst/>
              <a:cxnLst/>
              <a:rect l="l" t="t" r="r" b="b"/>
              <a:pathLst>
                <a:path w="2708" h="917" extrusionOk="0">
                  <a:moveTo>
                    <a:pt x="2291" y="1"/>
                  </a:moveTo>
                  <a:cubicBezTo>
                    <a:pt x="2277" y="1"/>
                    <a:pt x="2263" y="1"/>
                    <a:pt x="2247" y="3"/>
                  </a:cubicBezTo>
                  <a:cubicBezTo>
                    <a:pt x="1614" y="201"/>
                    <a:pt x="940" y="320"/>
                    <a:pt x="267" y="439"/>
                  </a:cubicBezTo>
                  <a:cubicBezTo>
                    <a:pt x="1" y="477"/>
                    <a:pt x="27" y="917"/>
                    <a:pt x="274" y="917"/>
                  </a:cubicBezTo>
                  <a:cubicBezTo>
                    <a:pt x="285" y="917"/>
                    <a:pt x="295" y="916"/>
                    <a:pt x="306" y="914"/>
                  </a:cubicBezTo>
                  <a:cubicBezTo>
                    <a:pt x="1020" y="796"/>
                    <a:pt x="1733" y="637"/>
                    <a:pt x="2406" y="439"/>
                  </a:cubicBezTo>
                  <a:cubicBezTo>
                    <a:pt x="2708" y="364"/>
                    <a:pt x="2578" y="1"/>
                    <a:pt x="22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32"/>
            <p:cNvSpPr/>
            <p:nvPr/>
          </p:nvSpPr>
          <p:spPr>
            <a:xfrm>
              <a:off x="6652687" y="2090306"/>
              <a:ext cx="178544" cy="59592"/>
            </a:xfrm>
            <a:custGeom>
              <a:avLst/>
              <a:gdLst/>
              <a:ahLst/>
              <a:cxnLst/>
              <a:rect l="l" t="t" r="r" b="b"/>
              <a:pathLst>
                <a:path w="1546" h="516" extrusionOk="0">
                  <a:moveTo>
                    <a:pt x="1228" y="0"/>
                  </a:moveTo>
                  <a:cubicBezTo>
                    <a:pt x="951" y="40"/>
                    <a:pt x="634" y="40"/>
                    <a:pt x="317" y="40"/>
                  </a:cubicBezTo>
                  <a:cubicBezTo>
                    <a:pt x="1" y="40"/>
                    <a:pt x="40" y="515"/>
                    <a:pt x="357" y="515"/>
                  </a:cubicBezTo>
                  <a:cubicBezTo>
                    <a:pt x="674" y="515"/>
                    <a:pt x="951" y="515"/>
                    <a:pt x="1268" y="475"/>
                  </a:cubicBezTo>
                  <a:cubicBezTo>
                    <a:pt x="1545" y="396"/>
                    <a:pt x="1506" y="40"/>
                    <a:pt x="12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32"/>
            <p:cNvSpPr/>
            <p:nvPr/>
          </p:nvSpPr>
          <p:spPr>
            <a:xfrm>
              <a:off x="6528424" y="1685298"/>
              <a:ext cx="358473" cy="160412"/>
            </a:xfrm>
            <a:custGeom>
              <a:avLst/>
              <a:gdLst/>
              <a:ahLst/>
              <a:cxnLst/>
              <a:rect l="l" t="t" r="r" b="b"/>
              <a:pathLst>
                <a:path w="3104" h="1389" extrusionOk="0">
                  <a:moveTo>
                    <a:pt x="386" y="1"/>
                  </a:moveTo>
                  <a:cubicBezTo>
                    <a:pt x="156" y="1"/>
                    <a:pt x="0" y="348"/>
                    <a:pt x="245" y="417"/>
                  </a:cubicBezTo>
                  <a:lnTo>
                    <a:pt x="2621" y="1368"/>
                  </a:lnTo>
                  <a:cubicBezTo>
                    <a:pt x="2659" y="1382"/>
                    <a:pt x="2695" y="1388"/>
                    <a:pt x="2729" y="1388"/>
                  </a:cubicBezTo>
                  <a:cubicBezTo>
                    <a:pt x="2979" y="1388"/>
                    <a:pt x="3103" y="1042"/>
                    <a:pt x="2859" y="972"/>
                  </a:cubicBezTo>
                  <a:lnTo>
                    <a:pt x="482" y="21"/>
                  </a:lnTo>
                  <a:cubicBezTo>
                    <a:pt x="449" y="7"/>
                    <a:pt x="417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32"/>
            <p:cNvSpPr/>
            <p:nvPr/>
          </p:nvSpPr>
          <p:spPr>
            <a:xfrm>
              <a:off x="6920962" y="1439428"/>
              <a:ext cx="157409" cy="228781"/>
            </a:xfrm>
            <a:custGeom>
              <a:avLst/>
              <a:gdLst/>
              <a:ahLst/>
              <a:cxnLst/>
              <a:rect l="l" t="t" r="r" b="b"/>
              <a:pathLst>
                <a:path w="1363" h="1981" extrusionOk="0">
                  <a:moveTo>
                    <a:pt x="270" y="1"/>
                  </a:moveTo>
                  <a:cubicBezTo>
                    <a:pt x="131" y="1"/>
                    <a:pt x="0" y="126"/>
                    <a:pt x="54" y="288"/>
                  </a:cubicBezTo>
                  <a:cubicBezTo>
                    <a:pt x="252" y="843"/>
                    <a:pt x="530" y="1398"/>
                    <a:pt x="886" y="1913"/>
                  </a:cubicBezTo>
                  <a:cubicBezTo>
                    <a:pt x="934" y="1961"/>
                    <a:pt x="989" y="1981"/>
                    <a:pt x="1043" y="1981"/>
                  </a:cubicBezTo>
                  <a:cubicBezTo>
                    <a:pt x="1210" y="1981"/>
                    <a:pt x="1363" y="1785"/>
                    <a:pt x="1243" y="1635"/>
                  </a:cubicBezTo>
                  <a:cubicBezTo>
                    <a:pt x="926" y="1160"/>
                    <a:pt x="648" y="645"/>
                    <a:pt x="450" y="90"/>
                  </a:cubicBezTo>
                  <a:cubicBezTo>
                    <a:pt x="400" y="28"/>
                    <a:pt x="334" y="1"/>
                    <a:pt x="2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32"/>
            <p:cNvSpPr/>
            <p:nvPr/>
          </p:nvSpPr>
          <p:spPr>
            <a:xfrm>
              <a:off x="7245016" y="1392541"/>
              <a:ext cx="85807" cy="178197"/>
            </a:xfrm>
            <a:custGeom>
              <a:avLst/>
              <a:gdLst/>
              <a:ahLst/>
              <a:cxnLst/>
              <a:rect l="l" t="t" r="r" b="b"/>
              <a:pathLst>
                <a:path w="743" h="1543" extrusionOk="0">
                  <a:moveTo>
                    <a:pt x="236" y="0"/>
                  </a:moveTo>
                  <a:cubicBezTo>
                    <a:pt x="113" y="0"/>
                    <a:pt x="0" y="90"/>
                    <a:pt x="21" y="259"/>
                  </a:cubicBezTo>
                  <a:cubicBezTo>
                    <a:pt x="61" y="615"/>
                    <a:pt x="180" y="1011"/>
                    <a:pt x="259" y="1368"/>
                  </a:cubicBezTo>
                  <a:cubicBezTo>
                    <a:pt x="290" y="1492"/>
                    <a:pt x="375" y="1543"/>
                    <a:pt x="463" y="1543"/>
                  </a:cubicBezTo>
                  <a:cubicBezTo>
                    <a:pt x="600" y="1543"/>
                    <a:pt x="743" y="1418"/>
                    <a:pt x="695" y="1249"/>
                  </a:cubicBezTo>
                  <a:cubicBezTo>
                    <a:pt x="615" y="892"/>
                    <a:pt x="536" y="536"/>
                    <a:pt x="496" y="219"/>
                  </a:cubicBezTo>
                  <a:cubicBezTo>
                    <a:pt x="459" y="70"/>
                    <a:pt x="344" y="0"/>
                    <a:pt x="2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36" name="Google Shape;736;p32"/>
          <p:cNvSpPr/>
          <p:nvPr/>
        </p:nvSpPr>
        <p:spPr>
          <a:xfrm>
            <a:off x="7966031" y="4679101"/>
            <a:ext cx="463372" cy="343700"/>
          </a:xfrm>
          <a:custGeom>
            <a:avLst/>
            <a:gdLst/>
            <a:ahLst/>
            <a:cxnLst/>
            <a:rect l="l" t="t" r="r" b="b"/>
            <a:pathLst>
              <a:path w="12437" h="9225" extrusionOk="0">
                <a:moveTo>
                  <a:pt x="1895" y="0"/>
                </a:moveTo>
                <a:cubicBezTo>
                  <a:pt x="1313" y="0"/>
                  <a:pt x="705" y="248"/>
                  <a:pt x="197" y="558"/>
                </a:cubicBezTo>
                <a:cubicBezTo>
                  <a:pt x="0" y="721"/>
                  <a:pt x="155" y="993"/>
                  <a:pt x="349" y="993"/>
                </a:cubicBezTo>
                <a:cubicBezTo>
                  <a:pt x="390" y="993"/>
                  <a:pt x="433" y="981"/>
                  <a:pt x="474" y="954"/>
                </a:cubicBezTo>
                <a:cubicBezTo>
                  <a:pt x="915" y="666"/>
                  <a:pt x="1403" y="443"/>
                  <a:pt x="1857" y="443"/>
                </a:cubicBezTo>
                <a:cubicBezTo>
                  <a:pt x="2339" y="443"/>
                  <a:pt x="2782" y="695"/>
                  <a:pt x="3088" y="1390"/>
                </a:cubicBezTo>
                <a:cubicBezTo>
                  <a:pt x="3247" y="1825"/>
                  <a:pt x="3366" y="2340"/>
                  <a:pt x="3405" y="2816"/>
                </a:cubicBezTo>
                <a:cubicBezTo>
                  <a:pt x="3405" y="3331"/>
                  <a:pt x="3564" y="3846"/>
                  <a:pt x="3881" y="4321"/>
                </a:cubicBezTo>
                <a:cubicBezTo>
                  <a:pt x="4166" y="4574"/>
                  <a:pt x="4552" y="4701"/>
                  <a:pt x="4939" y="4701"/>
                </a:cubicBezTo>
                <a:cubicBezTo>
                  <a:pt x="5036" y="4701"/>
                  <a:pt x="5132" y="4693"/>
                  <a:pt x="5227" y="4677"/>
                </a:cubicBezTo>
                <a:cubicBezTo>
                  <a:pt x="5604" y="4638"/>
                  <a:pt x="5802" y="4578"/>
                  <a:pt x="6005" y="4578"/>
                </a:cubicBezTo>
                <a:cubicBezTo>
                  <a:pt x="6208" y="4578"/>
                  <a:pt x="6416" y="4638"/>
                  <a:pt x="6812" y="4836"/>
                </a:cubicBezTo>
                <a:cubicBezTo>
                  <a:pt x="7248" y="4836"/>
                  <a:pt x="7604" y="5232"/>
                  <a:pt x="7564" y="5707"/>
                </a:cubicBezTo>
                <a:cubicBezTo>
                  <a:pt x="7564" y="5905"/>
                  <a:pt x="7604" y="6143"/>
                  <a:pt x="7604" y="6381"/>
                </a:cubicBezTo>
                <a:cubicBezTo>
                  <a:pt x="7683" y="7569"/>
                  <a:pt x="8119" y="8599"/>
                  <a:pt x="9466" y="8599"/>
                </a:cubicBezTo>
                <a:cubicBezTo>
                  <a:pt x="10535" y="8599"/>
                  <a:pt x="11328" y="7926"/>
                  <a:pt x="11961" y="7133"/>
                </a:cubicBezTo>
                <a:lnTo>
                  <a:pt x="11961" y="7133"/>
                </a:lnTo>
                <a:cubicBezTo>
                  <a:pt x="11922" y="7728"/>
                  <a:pt x="11882" y="8361"/>
                  <a:pt x="11763" y="8956"/>
                </a:cubicBezTo>
                <a:cubicBezTo>
                  <a:pt x="11740" y="9117"/>
                  <a:pt x="11891" y="9224"/>
                  <a:pt x="12029" y="9224"/>
                </a:cubicBezTo>
                <a:cubicBezTo>
                  <a:pt x="12129" y="9224"/>
                  <a:pt x="12222" y="9168"/>
                  <a:pt x="12239" y="9035"/>
                </a:cubicBezTo>
                <a:cubicBezTo>
                  <a:pt x="12358" y="8282"/>
                  <a:pt x="12397" y="7490"/>
                  <a:pt x="12437" y="6698"/>
                </a:cubicBezTo>
                <a:cubicBezTo>
                  <a:pt x="12437" y="6618"/>
                  <a:pt x="12397" y="6579"/>
                  <a:pt x="12358" y="6539"/>
                </a:cubicBezTo>
                <a:cubicBezTo>
                  <a:pt x="12414" y="6371"/>
                  <a:pt x="12272" y="6203"/>
                  <a:pt x="12127" y="6203"/>
                </a:cubicBezTo>
                <a:cubicBezTo>
                  <a:pt x="12068" y="6203"/>
                  <a:pt x="12008" y="6232"/>
                  <a:pt x="11961" y="6302"/>
                </a:cubicBezTo>
                <a:lnTo>
                  <a:pt x="11961" y="6341"/>
                </a:lnTo>
                <a:cubicBezTo>
                  <a:pt x="11922" y="6302"/>
                  <a:pt x="11882" y="6302"/>
                  <a:pt x="11843" y="6302"/>
                </a:cubicBezTo>
                <a:cubicBezTo>
                  <a:pt x="11130" y="6302"/>
                  <a:pt x="10417" y="6222"/>
                  <a:pt x="9704" y="6024"/>
                </a:cubicBezTo>
                <a:cubicBezTo>
                  <a:pt x="9681" y="6018"/>
                  <a:pt x="9659" y="6015"/>
                  <a:pt x="9639" y="6015"/>
                </a:cubicBezTo>
                <a:cubicBezTo>
                  <a:pt x="9416" y="6015"/>
                  <a:pt x="9370" y="6387"/>
                  <a:pt x="9624" y="6460"/>
                </a:cubicBezTo>
                <a:cubicBezTo>
                  <a:pt x="10298" y="6658"/>
                  <a:pt x="10971" y="6737"/>
                  <a:pt x="11645" y="6737"/>
                </a:cubicBezTo>
                <a:cubicBezTo>
                  <a:pt x="11146" y="7449"/>
                  <a:pt x="10456" y="8193"/>
                  <a:pt x="9574" y="8193"/>
                </a:cubicBezTo>
                <a:cubicBezTo>
                  <a:pt x="9474" y="8193"/>
                  <a:pt x="9372" y="8183"/>
                  <a:pt x="9268" y="8163"/>
                </a:cubicBezTo>
                <a:cubicBezTo>
                  <a:pt x="7763" y="7886"/>
                  <a:pt x="8277" y="6341"/>
                  <a:pt x="8000" y="5311"/>
                </a:cubicBezTo>
                <a:cubicBezTo>
                  <a:pt x="7742" y="4439"/>
                  <a:pt x="7167" y="4067"/>
                  <a:pt x="6405" y="4067"/>
                </a:cubicBezTo>
                <a:cubicBezTo>
                  <a:pt x="6233" y="4067"/>
                  <a:pt x="6051" y="4086"/>
                  <a:pt x="5861" y="4123"/>
                </a:cubicBezTo>
                <a:cubicBezTo>
                  <a:pt x="5573" y="4157"/>
                  <a:pt x="5292" y="4234"/>
                  <a:pt x="5025" y="4234"/>
                </a:cubicBezTo>
                <a:cubicBezTo>
                  <a:pt x="4667" y="4234"/>
                  <a:pt x="4334" y="4096"/>
                  <a:pt x="4039" y="3529"/>
                </a:cubicBezTo>
                <a:cubicBezTo>
                  <a:pt x="3801" y="3093"/>
                  <a:pt x="3841" y="2301"/>
                  <a:pt x="3722" y="1825"/>
                </a:cubicBezTo>
                <a:cubicBezTo>
                  <a:pt x="3643" y="1350"/>
                  <a:pt x="3445" y="914"/>
                  <a:pt x="3167" y="558"/>
                </a:cubicBezTo>
                <a:cubicBezTo>
                  <a:pt x="2800" y="155"/>
                  <a:pt x="2355" y="0"/>
                  <a:pt x="189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7" name="Google Shape;737;p32"/>
          <p:cNvSpPr/>
          <p:nvPr/>
        </p:nvSpPr>
        <p:spPr>
          <a:xfrm rot="2958650">
            <a:off x="8807672" y="4222369"/>
            <a:ext cx="154139" cy="162636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8" name="Google Shape;738;p32"/>
          <p:cNvSpPr/>
          <p:nvPr/>
        </p:nvSpPr>
        <p:spPr>
          <a:xfrm rot="2958650">
            <a:off x="8768763" y="4069785"/>
            <a:ext cx="93398" cy="86164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9" name="Google Shape;739;p32"/>
          <p:cNvSpPr/>
          <p:nvPr/>
        </p:nvSpPr>
        <p:spPr>
          <a:xfrm rot="2958650">
            <a:off x="8478692" y="4175961"/>
            <a:ext cx="244842" cy="24241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0" name="Google Shape;740;p32"/>
          <p:cNvSpPr/>
          <p:nvPr/>
        </p:nvSpPr>
        <p:spPr>
          <a:xfrm rot="3595183">
            <a:off x="276757" y="735840"/>
            <a:ext cx="424747" cy="271578"/>
          </a:xfrm>
          <a:custGeom>
            <a:avLst/>
            <a:gdLst/>
            <a:ahLst/>
            <a:cxnLst/>
            <a:rect l="l" t="t" r="r" b="b"/>
            <a:pathLst>
              <a:path w="10023" h="6398" extrusionOk="0">
                <a:moveTo>
                  <a:pt x="8763" y="1"/>
                </a:moveTo>
                <a:cubicBezTo>
                  <a:pt x="8679" y="1"/>
                  <a:pt x="8598" y="40"/>
                  <a:pt x="8560" y="115"/>
                </a:cubicBezTo>
                <a:cubicBezTo>
                  <a:pt x="8521" y="95"/>
                  <a:pt x="8481" y="86"/>
                  <a:pt x="8442" y="86"/>
                </a:cubicBezTo>
                <a:cubicBezTo>
                  <a:pt x="8402" y="86"/>
                  <a:pt x="8362" y="95"/>
                  <a:pt x="8323" y="115"/>
                </a:cubicBezTo>
                <a:cubicBezTo>
                  <a:pt x="7768" y="511"/>
                  <a:pt x="7134" y="868"/>
                  <a:pt x="6501" y="1185"/>
                </a:cubicBezTo>
                <a:cubicBezTo>
                  <a:pt x="6256" y="1290"/>
                  <a:pt x="6350" y="1641"/>
                  <a:pt x="6566" y="1641"/>
                </a:cubicBezTo>
                <a:cubicBezTo>
                  <a:pt x="6595" y="1641"/>
                  <a:pt x="6626" y="1635"/>
                  <a:pt x="6659" y="1621"/>
                </a:cubicBezTo>
                <a:cubicBezTo>
                  <a:pt x="7253" y="1343"/>
                  <a:pt x="7887" y="987"/>
                  <a:pt x="8442" y="630"/>
                </a:cubicBezTo>
                <a:lnTo>
                  <a:pt x="8442" y="630"/>
                </a:lnTo>
                <a:cubicBezTo>
                  <a:pt x="8085" y="2215"/>
                  <a:pt x="7174" y="3641"/>
                  <a:pt x="5867" y="4631"/>
                </a:cubicBezTo>
                <a:cubicBezTo>
                  <a:pt x="4890" y="5329"/>
                  <a:pt x="3382" y="5948"/>
                  <a:pt x="2008" y="5948"/>
                </a:cubicBezTo>
                <a:cubicBezTo>
                  <a:pt x="1432" y="5948"/>
                  <a:pt x="880" y="5839"/>
                  <a:pt x="400" y="5582"/>
                </a:cubicBezTo>
                <a:cubicBezTo>
                  <a:pt x="364" y="5558"/>
                  <a:pt x="330" y="5547"/>
                  <a:pt x="297" y="5547"/>
                </a:cubicBezTo>
                <a:cubicBezTo>
                  <a:pt x="113" y="5547"/>
                  <a:pt x="0" y="5877"/>
                  <a:pt x="202" y="5978"/>
                </a:cubicBezTo>
                <a:cubicBezTo>
                  <a:pt x="741" y="6273"/>
                  <a:pt x="1364" y="6398"/>
                  <a:pt x="2010" y="6398"/>
                </a:cubicBezTo>
                <a:cubicBezTo>
                  <a:pt x="3358" y="6398"/>
                  <a:pt x="4810" y="5855"/>
                  <a:pt x="5827" y="5186"/>
                </a:cubicBezTo>
                <a:cubicBezTo>
                  <a:pt x="7332" y="4195"/>
                  <a:pt x="8442" y="2650"/>
                  <a:pt x="8877" y="868"/>
                </a:cubicBezTo>
                <a:cubicBezTo>
                  <a:pt x="9075" y="1304"/>
                  <a:pt x="9313" y="1779"/>
                  <a:pt x="9511" y="2215"/>
                </a:cubicBezTo>
                <a:cubicBezTo>
                  <a:pt x="9555" y="2317"/>
                  <a:pt x="9641" y="2360"/>
                  <a:pt x="9727" y="2360"/>
                </a:cubicBezTo>
                <a:cubicBezTo>
                  <a:pt x="9875" y="2360"/>
                  <a:pt x="10022" y="2232"/>
                  <a:pt x="9947" y="2056"/>
                </a:cubicBezTo>
                <a:cubicBezTo>
                  <a:pt x="9670" y="1422"/>
                  <a:pt x="9353" y="828"/>
                  <a:pt x="9036" y="194"/>
                </a:cubicBezTo>
                <a:cubicBezTo>
                  <a:pt x="9036" y="194"/>
                  <a:pt x="8996" y="155"/>
                  <a:pt x="8996" y="155"/>
                </a:cubicBezTo>
                <a:cubicBezTo>
                  <a:pt x="8954" y="50"/>
                  <a:pt x="8857" y="1"/>
                  <a:pt x="876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1" name="Google Shape;741;p32"/>
          <p:cNvSpPr/>
          <p:nvPr/>
        </p:nvSpPr>
        <p:spPr>
          <a:xfrm>
            <a:off x="35108" y="856845"/>
            <a:ext cx="172913" cy="208346"/>
          </a:xfrm>
          <a:custGeom>
            <a:avLst/>
            <a:gdLst/>
            <a:ahLst/>
            <a:cxnLst/>
            <a:rect l="l" t="t" r="r" b="b"/>
            <a:pathLst>
              <a:path w="6945" h="8395" extrusionOk="0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42" name="Google Shape;742;p32"/>
          <p:cNvGrpSpPr/>
          <p:nvPr/>
        </p:nvGrpSpPr>
        <p:grpSpPr>
          <a:xfrm>
            <a:off x="919296" y="206958"/>
            <a:ext cx="244753" cy="251717"/>
            <a:chOff x="6109266" y="2958701"/>
            <a:chExt cx="158099" cy="163114"/>
          </a:xfrm>
        </p:grpSpPr>
        <p:sp>
          <p:nvSpPr>
            <p:cNvPr id="743" name="Google Shape;743;p32"/>
            <p:cNvSpPr/>
            <p:nvPr/>
          </p:nvSpPr>
          <p:spPr>
            <a:xfrm>
              <a:off x="6180824" y="2958701"/>
              <a:ext cx="86541" cy="69751"/>
            </a:xfrm>
            <a:custGeom>
              <a:avLst/>
              <a:gdLst/>
              <a:ahLst/>
              <a:cxnLst/>
              <a:rect l="l" t="t" r="r" b="b"/>
              <a:pathLst>
                <a:path w="2536" h="2044" extrusionOk="0">
                  <a:moveTo>
                    <a:pt x="1330" y="444"/>
                  </a:moveTo>
                  <a:cubicBezTo>
                    <a:pt x="1362" y="444"/>
                    <a:pt x="1394" y="446"/>
                    <a:pt x="1426" y="450"/>
                  </a:cubicBezTo>
                  <a:cubicBezTo>
                    <a:pt x="1783" y="529"/>
                    <a:pt x="2100" y="886"/>
                    <a:pt x="1902" y="1242"/>
                  </a:cubicBezTo>
                  <a:cubicBezTo>
                    <a:pt x="1728" y="1485"/>
                    <a:pt x="1464" y="1606"/>
                    <a:pt x="1162" y="1606"/>
                  </a:cubicBezTo>
                  <a:cubicBezTo>
                    <a:pt x="1119" y="1606"/>
                    <a:pt x="1075" y="1604"/>
                    <a:pt x="1030" y="1599"/>
                  </a:cubicBezTo>
                  <a:cubicBezTo>
                    <a:pt x="713" y="1559"/>
                    <a:pt x="515" y="1163"/>
                    <a:pt x="674" y="886"/>
                  </a:cubicBezTo>
                  <a:cubicBezTo>
                    <a:pt x="781" y="601"/>
                    <a:pt x="1047" y="444"/>
                    <a:pt x="1330" y="444"/>
                  </a:cubicBezTo>
                  <a:close/>
                  <a:moveTo>
                    <a:pt x="1309" y="0"/>
                  </a:moveTo>
                  <a:cubicBezTo>
                    <a:pt x="911" y="0"/>
                    <a:pt x="531" y="202"/>
                    <a:pt x="317" y="569"/>
                  </a:cubicBezTo>
                  <a:lnTo>
                    <a:pt x="278" y="608"/>
                  </a:lnTo>
                  <a:cubicBezTo>
                    <a:pt x="0" y="1123"/>
                    <a:pt x="238" y="1797"/>
                    <a:pt x="832" y="1995"/>
                  </a:cubicBezTo>
                  <a:cubicBezTo>
                    <a:pt x="947" y="2028"/>
                    <a:pt x="1064" y="2043"/>
                    <a:pt x="1182" y="2043"/>
                  </a:cubicBezTo>
                  <a:cubicBezTo>
                    <a:pt x="1633" y="2043"/>
                    <a:pt x="2078" y="1809"/>
                    <a:pt x="2298" y="1401"/>
                  </a:cubicBezTo>
                  <a:cubicBezTo>
                    <a:pt x="2535" y="846"/>
                    <a:pt x="2258" y="212"/>
                    <a:pt x="1664" y="54"/>
                  </a:cubicBezTo>
                  <a:cubicBezTo>
                    <a:pt x="1547" y="18"/>
                    <a:pt x="1427" y="0"/>
                    <a:pt x="1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32"/>
            <p:cNvSpPr/>
            <p:nvPr/>
          </p:nvSpPr>
          <p:spPr>
            <a:xfrm>
              <a:off x="6109266" y="3049675"/>
              <a:ext cx="54020" cy="42349"/>
            </a:xfrm>
            <a:custGeom>
              <a:avLst/>
              <a:gdLst/>
              <a:ahLst/>
              <a:cxnLst/>
              <a:rect l="l" t="t" r="r" b="b"/>
              <a:pathLst>
                <a:path w="1583" h="1241" extrusionOk="0">
                  <a:moveTo>
                    <a:pt x="847" y="1"/>
                  </a:moveTo>
                  <a:cubicBezTo>
                    <a:pt x="735" y="1"/>
                    <a:pt x="622" y="27"/>
                    <a:pt x="513" y="82"/>
                  </a:cubicBezTo>
                  <a:cubicBezTo>
                    <a:pt x="473" y="82"/>
                    <a:pt x="434" y="121"/>
                    <a:pt x="434" y="161"/>
                  </a:cubicBezTo>
                  <a:lnTo>
                    <a:pt x="394" y="161"/>
                  </a:lnTo>
                  <a:cubicBezTo>
                    <a:pt x="1" y="619"/>
                    <a:pt x="393" y="1240"/>
                    <a:pt x="899" y="1240"/>
                  </a:cubicBezTo>
                  <a:cubicBezTo>
                    <a:pt x="1005" y="1240"/>
                    <a:pt x="1116" y="1213"/>
                    <a:pt x="1226" y="1151"/>
                  </a:cubicBezTo>
                  <a:cubicBezTo>
                    <a:pt x="1503" y="953"/>
                    <a:pt x="1582" y="597"/>
                    <a:pt x="1424" y="280"/>
                  </a:cubicBezTo>
                  <a:cubicBezTo>
                    <a:pt x="1268" y="97"/>
                    <a:pt x="1060" y="1"/>
                    <a:pt x="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32"/>
            <p:cNvSpPr/>
            <p:nvPr/>
          </p:nvSpPr>
          <p:spPr>
            <a:xfrm>
              <a:off x="6194337" y="3081137"/>
              <a:ext cx="43714" cy="40677"/>
            </a:xfrm>
            <a:custGeom>
              <a:avLst/>
              <a:gdLst/>
              <a:ahLst/>
              <a:cxnLst/>
              <a:rect l="l" t="t" r="r" b="b"/>
              <a:pathLst>
                <a:path w="1281" h="1192" extrusionOk="0">
                  <a:moveTo>
                    <a:pt x="520" y="1"/>
                  </a:moveTo>
                  <a:cubicBezTo>
                    <a:pt x="349" y="1"/>
                    <a:pt x="193" y="77"/>
                    <a:pt x="119" y="269"/>
                  </a:cubicBezTo>
                  <a:cubicBezTo>
                    <a:pt x="40" y="308"/>
                    <a:pt x="40" y="388"/>
                    <a:pt x="0" y="467"/>
                  </a:cubicBezTo>
                  <a:cubicBezTo>
                    <a:pt x="0" y="704"/>
                    <a:pt x="119" y="942"/>
                    <a:pt x="317" y="1101"/>
                  </a:cubicBezTo>
                  <a:cubicBezTo>
                    <a:pt x="416" y="1164"/>
                    <a:pt x="521" y="1192"/>
                    <a:pt x="623" y="1192"/>
                  </a:cubicBezTo>
                  <a:cubicBezTo>
                    <a:pt x="970" y="1192"/>
                    <a:pt x="1281" y="865"/>
                    <a:pt x="1189" y="467"/>
                  </a:cubicBezTo>
                  <a:cubicBezTo>
                    <a:pt x="1139" y="218"/>
                    <a:pt x="808" y="1"/>
                    <a:pt x="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6" name="Google Shape;746;p32"/>
          <p:cNvSpPr/>
          <p:nvPr/>
        </p:nvSpPr>
        <p:spPr>
          <a:xfrm rot="1691686">
            <a:off x="239205" y="1050150"/>
            <a:ext cx="137274" cy="165623"/>
          </a:xfrm>
          <a:custGeom>
            <a:avLst/>
            <a:gdLst/>
            <a:ahLst/>
            <a:cxnLst/>
            <a:rect l="l" t="t" r="r" b="b"/>
            <a:pathLst>
              <a:path w="6945" h="8395" extrusionOk="0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47" name="Google Shape;747;p32"/>
          <p:cNvGrpSpPr/>
          <p:nvPr/>
        </p:nvGrpSpPr>
        <p:grpSpPr>
          <a:xfrm>
            <a:off x="37599" y="43167"/>
            <a:ext cx="807946" cy="651172"/>
            <a:chOff x="309089" y="220930"/>
            <a:chExt cx="808270" cy="653525"/>
          </a:xfrm>
        </p:grpSpPr>
        <p:grpSp>
          <p:nvGrpSpPr>
            <p:cNvPr id="748" name="Google Shape;748;p32"/>
            <p:cNvGrpSpPr/>
            <p:nvPr/>
          </p:nvGrpSpPr>
          <p:grpSpPr>
            <a:xfrm>
              <a:off x="309089" y="296007"/>
              <a:ext cx="808270" cy="578448"/>
              <a:chOff x="4380536" y="-47226"/>
              <a:chExt cx="1409363" cy="1008628"/>
            </a:xfrm>
          </p:grpSpPr>
          <p:sp>
            <p:nvSpPr>
              <p:cNvPr id="749" name="Google Shape;749;p32"/>
              <p:cNvSpPr/>
              <p:nvPr/>
            </p:nvSpPr>
            <p:spPr>
              <a:xfrm>
                <a:off x="4794455" y="120049"/>
                <a:ext cx="827915" cy="686930"/>
              </a:xfrm>
              <a:custGeom>
                <a:avLst/>
                <a:gdLst/>
                <a:ahLst/>
                <a:cxnLst/>
                <a:rect l="l" t="t" r="r" b="b"/>
                <a:pathLst>
                  <a:path w="9983" h="8283" extrusionOk="0">
                    <a:moveTo>
                      <a:pt x="5792" y="1"/>
                    </a:moveTo>
                    <a:cubicBezTo>
                      <a:pt x="5229" y="1"/>
                      <a:pt x="4644" y="97"/>
                      <a:pt x="4041" y="281"/>
                    </a:cubicBezTo>
                    <a:cubicBezTo>
                      <a:pt x="3962" y="321"/>
                      <a:pt x="3843" y="439"/>
                      <a:pt x="3843" y="519"/>
                    </a:cubicBezTo>
                    <a:cubicBezTo>
                      <a:pt x="3803" y="994"/>
                      <a:pt x="3764" y="1469"/>
                      <a:pt x="3803" y="1905"/>
                    </a:cubicBezTo>
                    <a:cubicBezTo>
                      <a:pt x="3803" y="2420"/>
                      <a:pt x="4041" y="2895"/>
                      <a:pt x="4477" y="3173"/>
                    </a:cubicBezTo>
                    <a:cubicBezTo>
                      <a:pt x="4634" y="3308"/>
                      <a:pt x="4842" y="3379"/>
                      <a:pt x="5059" y="3379"/>
                    </a:cubicBezTo>
                    <a:cubicBezTo>
                      <a:pt x="5223" y="3379"/>
                      <a:pt x="5392" y="3337"/>
                      <a:pt x="5546" y="3252"/>
                    </a:cubicBezTo>
                    <a:cubicBezTo>
                      <a:pt x="5744" y="3173"/>
                      <a:pt x="5823" y="2935"/>
                      <a:pt x="5744" y="2737"/>
                    </a:cubicBezTo>
                    <a:cubicBezTo>
                      <a:pt x="5685" y="2590"/>
                      <a:pt x="5561" y="2509"/>
                      <a:pt x="5420" y="2509"/>
                    </a:cubicBezTo>
                    <a:cubicBezTo>
                      <a:pt x="5371" y="2509"/>
                      <a:pt x="5320" y="2518"/>
                      <a:pt x="5269" y="2539"/>
                    </a:cubicBezTo>
                    <a:cubicBezTo>
                      <a:pt x="5190" y="2618"/>
                      <a:pt x="5110" y="2737"/>
                      <a:pt x="4992" y="2895"/>
                    </a:cubicBezTo>
                    <a:cubicBezTo>
                      <a:pt x="4912" y="2777"/>
                      <a:pt x="4754" y="2658"/>
                      <a:pt x="4754" y="2578"/>
                    </a:cubicBezTo>
                    <a:cubicBezTo>
                      <a:pt x="4754" y="2420"/>
                      <a:pt x="4833" y="2262"/>
                      <a:pt x="4992" y="2182"/>
                    </a:cubicBezTo>
                    <a:cubicBezTo>
                      <a:pt x="5115" y="2100"/>
                      <a:pt x="5258" y="2060"/>
                      <a:pt x="5401" y="2060"/>
                    </a:cubicBezTo>
                    <a:cubicBezTo>
                      <a:pt x="5672" y="2060"/>
                      <a:pt x="5945" y="2201"/>
                      <a:pt x="6101" y="2460"/>
                    </a:cubicBezTo>
                    <a:cubicBezTo>
                      <a:pt x="6338" y="2856"/>
                      <a:pt x="6219" y="3371"/>
                      <a:pt x="5823" y="3608"/>
                    </a:cubicBezTo>
                    <a:cubicBezTo>
                      <a:pt x="5589" y="3753"/>
                      <a:pt x="5329" y="3823"/>
                      <a:pt x="5071" y="3823"/>
                    </a:cubicBezTo>
                    <a:cubicBezTo>
                      <a:pt x="4763" y="3823"/>
                      <a:pt x="4458" y="3723"/>
                      <a:pt x="4199" y="3529"/>
                    </a:cubicBezTo>
                    <a:cubicBezTo>
                      <a:pt x="3645" y="3133"/>
                      <a:pt x="3328" y="2539"/>
                      <a:pt x="3328" y="1865"/>
                    </a:cubicBezTo>
                    <a:lnTo>
                      <a:pt x="3328" y="677"/>
                    </a:lnTo>
                    <a:cubicBezTo>
                      <a:pt x="2852" y="954"/>
                      <a:pt x="2417" y="1271"/>
                      <a:pt x="2021" y="1628"/>
                    </a:cubicBezTo>
                    <a:cubicBezTo>
                      <a:pt x="1149" y="2380"/>
                      <a:pt x="515" y="3450"/>
                      <a:pt x="317" y="4599"/>
                    </a:cubicBezTo>
                    <a:cubicBezTo>
                      <a:pt x="0" y="5866"/>
                      <a:pt x="476" y="7213"/>
                      <a:pt x="1585" y="7966"/>
                    </a:cubicBezTo>
                    <a:cubicBezTo>
                      <a:pt x="1694" y="8056"/>
                      <a:pt x="1786" y="8106"/>
                      <a:pt x="1873" y="8106"/>
                    </a:cubicBezTo>
                    <a:cubicBezTo>
                      <a:pt x="1976" y="8106"/>
                      <a:pt x="2072" y="8037"/>
                      <a:pt x="2179" y="7887"/>
                    </a:cubicBezTo>
                    <a:cubicBezTo>
                      <a:pt x="2337" y="7688"/>
                      <a:pt x="2496" y="7490"/>
                      <a:pt x="2615" y="7253"/>
                    </a:cubicBezTo>
                    <a:cubicBezTo>
                      <a:pt x="2892" y="6777"/>
                      <a:pt x="2971" y="6262"/>
                      <a:pt x="2932" y="5708"/>
                    </a:cubicBezTo>
                    <a:cubicBezTo>
                      <a:pt x="2932" y="5273"/>
                      <a:pt x="2566" y="4960"/>
                      <a:pt x="2179" y="4960"/>
                    </a:cubicBezTo>
                    <a:cubicBezTo>
                      <a:pt x="2073" y="4960"/>
                      <a:pt x="1965" y="4983"/>
                      <a:pt x="1862" y="5034"/>
                    </a:cubicBezTo>
                    <a:cubicBezTo>
                      <a:pt x="1664" y="5153"/>
                      <a:pt x="1585" y="5391"/>
                      <a:pt x="1704" y="5589"/>
                    </a:cubicBezTo>
                    <a:cubicBezTo>
                      <a:pt x="1760" y="5659"/>
                      <a:pt x="1806" y="5685"/>
                      <a:pt x="1849" y="5685"/>
                    </a:cubicBezTo>
                    <a:cubicBezTo>
                      <a:pt x="1928" y="5685"/>
                      <a:pt x="1998" y="5601"/>
                      <a:pt x="2100" y="5549"/>
                    </a:cubicBezTo>
                    <a:cubicBezTo>
                      <a:pt x="2179" y="5510"/>
                      <a:pt x="2298" y="5510"/>
                      <a:pt x="2377" y="5510"/>
                    </a:cubicBezTo>
                    <a:cubicBezTo>
                      <a:pt x="2377" y="5589"/>
                      <a:pt x="2456" y="5747"/>
                      <a:pt x="2377" y="5827"/>
                    </a:cubicBezTo>
                    <a:cubicBezTo>
                      <a:pt x="2276" y="6029"/>
                      <a:pt x="2062" y="6150"/>
                      <a:pt x="1849" y="6150"/>
                    </a:cubicBezTo>
                    <a:cubicBezTo>
                      <a:pt x="1728" y="6150"/>
                      <a:pt x="1606" y="6111"/>
                      <a:pt x="1506" y="6025"/>
                    </a:cubicBezTo>
                    <a:cubicBezTo>
                      <a:pt x="991" y="5668"/>
                      <a:pt x="1070" y="4916"/>
                      <a:pt x="1585" y="4638"/>
                    </a:cubicBezTo>
                    <a:cubicBezTo>
                      <a:pt x="1780" y="4525"/>
                      <a:pt x="1986" y="4473"/>
                      <a:pt x="2187" y="4473"/>
                    </a:cubicBezTo>
                    <a:cubicBezTo>
                      <a:pt x="2757" y="4473"/>
                      <a:pt x="3279" y="4894"/>
                      <a:pt x="3367" y="5510"/>
                    </a:cubicBezTo>
                    <a:cubicBezTo>
                      <a:pt x="3486" y="6223"/>
                      <a:pt x="3328" y="7015"/>
                      <a:pt x="2892" y="7609"/>
                    </a:cubicBezTo>
                    <a:cubicBezTo>
                      <a:pt x="2734" y="7847"/>
                      <a:pt x="2575" y="8085"/>
                      <a:pt x="2377" y="8283"/>
                    </a:cubicBezTo>
                    <a:cubicBezTo>
                      <a:pt x="2536" y="8283"/>
                      <a:pt x="2694" y="8283"/>
                      <a:pt x="2892" y="8243"/>
                    </a:cubicBezTo>
                    <a:cubicBezTo>
                      <a:pt x="3367" y="8085"/>
                      <a:pt x="3843" y="7807"/>
                      <a:pt x="4239" y="7411"/>
                    </a:cubicBezTo>
                    <a:cubicBezTo>
                      <a:pt x="4477" y="7253"/>
                      <a:pt x="4754" y="7094"/>
                      <a:pt x="5031" y="6975"/>
                    </a:cubicBezTo>
                    <a:cubicBezTo>
                      <a:pt x="5665" y="6698"/>
                      <a:pt x="6299" y="6500"/>
                      <a:pt x="7012" y="6262"/>
                    </a:cubicBezTo>
                    <a:cubicBezTo>
                      <a:pt x="6853" y="6064"/>
                      <a:pt x="6972" y="5985"/>
                      <a:pt x="7091" y="5866"/>
                    </a:cubicBezTo>
                    <a:cubicBezTo>
                      <a:pt x="7408" y="5668"/>
                      <a:pt x="7646" y="5351"/>
                      <a:pt x="7844" y="4995"/>
                    </a:cubicBezTo>
                    <a:cubicBezTo>
                      <a:pt x="7883" y="4876"/>
                      <a:pt x="7962" y="4757"/>
                      <a:pt x="8002" y="4638"/>
                    </a:cubicBezTo>
                    <a:cubicBezTo>
                      <a:pt x="8121" y="4361"/>
                      <a:pt x="8042" y="4084"/>
                      <a:pt x="7804" y="3925"/>
                    </a:cubicBezTo>
                    <a:cubicBezTo>
                      <a:pt x="7727" y="3849"/>
                      <a:pt x="7650" y="3819"/>
                      <a:pt x="7574" y="3819"/>
                    </a:cubicBezTo>
                    <a:cubicBezTo>
                      <a:pt x="7452" y="3819"/>
                      <a:pt x="7331" y="3892"/>
                      <a:pt x="7210" y="3965"/>
                    </a:cubicBezTo>
                    <a:cubicBezTo>
                      <a:pt x="6695" y="4203"/>
                      <a:pt x="6695" y="4282"/>
                      <a:pt x="7091" y="4678"/>
                    </a:cubicBezTo>
                    <a:cubicBezTo>
                      <a:pt x="7131" y="4757"/>
                      <a:pt x="7170" y="4836"/>
                      <a:pt x="7170" y="4916"/>
                    </a:cubicBezTo>
                    <a:cubicBezTo>
                      <a:pt x="7141" y="4974"/>
                      <a:pt x="7049" y="5010"/>
                      <a:pt x="6985" y="5010"/>
                    </a:cubicBezTo>
                    <a:cubicBezTo>
                      <a:pt x="6962" y="5010"/>
                      <a:pt x="6943" y="5005"/>
                      <a:pt x="6933" y="4995"/>
                    </a:cubicBezTo>
                    <a:cubicBezTo>
                      <a:pt x="6734" y="4836"/>
                      <a:pt x="6576" y="4678"/>
                      <a:pt x="6457" y="4440"/>
                    </a:cubicBezTo>
                    <a:cubicBezTo>
                      <a:pt x="6338" y="4203"/>
                      <a:pt x="6418" y="3925"/>
                      <a:pt x="6655" y="3767"/>
                    </a:cubicBezTo>
                    <a:cubicBezTo>
                      <a:pt x="6853" y="3648"/>
                      <a:pt x="7051" y="3529"/>
                      <a:pt x="7289" y="3450"/>
                    </a:cubicBezTo>
                    <a:cubicBezTo>
                      <a:pt x="7398" y="3402"/>
                      <a:pt x="7511" y="3379"/>
                      <a:pt x="7620" y="3379"/>
                    </a:cubicBezTo>
                    <a:cubicBezTo>
                      <a:pt x="7869" y="3379"/>
                      <a:pt x="8102" y="3495"/>
                      <a:pt x="8240" y="3688"/>
                    </a:cubicBezTo>
                    <a:cubicBezTo>
                      <a:pt x="8517" y="4005"/>
                      <a:pt x="8557" y="4440"/>
                      <a:pt x="8398" y="4757"/>
                    </a:cubicBezTo>
                    <a:cubicBezTo>
                      <a:pt x="8160" y="5233"/>
                      <a:pt x="7883" y="5629"/>
                      <a:pt x="7606" y="6104"/>
                    </a:cubicBezTo>
                    <a:cubicBezTo>
                      <a:pt x="8081" y="5866"/>
                      <a:pt x="8517" y="5589"/>
                      <a:pt x="8953" y="5312"/>
                    </a:cubicBezTo>
                    <a:cubicBezTo>
                      <a:pt x="9388" y="4995"/>
                      <a:pt x="9666" y="4559"/>
                      <a:pt x="9785" y="4084"/>
                    </a:cubicBezTo>
                    <a:cubicBezTo>
                      <a:pt x="9983" y="3054"/>
                      <a:pt x="9666" y="1984"/>
                      <a:pt x="8874" y="1271"/>
                    </a:cubicBezTo>
                    <a:cubicBezTo>
                      <a:pt x="7972" y="397"/>
                      <a:pt x="6929" y="1"/>
                      <a:pt x="57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0" name="Google Shape;750;p32"/>
              <p:cNvSpPr/>
              <p:nvPr/>
            </p:nvSpPr>
            <p:spPr>
              <a:xfrm>
                <a:off x="4610510" y="130167"/>
                <a:ext cx="459944" cy="702936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8476" extrusionOk="0">
                    <a:moveTo>
                      <a:pt x="5387" y="1"/>
                    </a:moveTo>
                    <a:cubicBezTo>
                      <a:pt x="5348" y="1"/>
                      <a:pt x="5308" y="1"/>
                      <a:pt x="5269" y="40"/>
                    </a:cubicBezTo>
                    <a:cubicBezTo>
                      <a:pt x="3288" y="674"/>
                      <a:pt x="1624" y="2060"/>
                      <a:pt x="673" y="3883"/>
                    </a:cubicBezTo>
                    <a:cubicBezTo>
                      <a:pt x="0" y="4992"/>
                      <a:pt x="0" y="6338"/>
                      <a:pt x="673" y="7448"/>
                    </a:cubicBezTo>
                    <a:cubicBezTo>
                      <a:pt x="1083" y="8103"/>
                      <a:pt x="1794" y="8476"/>
                      <a:pt x="2533" y="8476"/>
                    </a:cubicBezTo>
                    <a:cubicBezTo>
                      <a:pt x="2866" y="8476"/>
                      <a:pt x="3205" y="8400"/>
                      <a:pt x="3526" y="8240"/>
                    </a:cubicBezTo>
                    <a:lnTo>
                      <a:pt x="3526" y="8200"/>
                    </a:lnTo>
                    <a:lnTo>
                      <a:pt x="3288" y="8042"/>
                    </a:lnTo>
                    <a:cubicBezTo>
                      <a:pt x="2535" y="7448"/>
                      <a:pt x="2060" y="6537"/>
                      <a:pt x="2020" y="5586"/>
                    </a:cubicBezTo>
                    <a:cubicBezTo>
                      <a:pt x="1901" y="3566"/>
                      <a:pt x="2852" y="2060"/>
                      <a:pt x="4357" y="832"/>
                    </a:cubicBezTo>
                    <a:cubicBezTo>
                      <a:pt x="4714" y="555"/>
                      <a:pt x="5110" y="317"/>
                      <a:pt x="554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1" name="Google Shape;751;p32"/>
              <p:cNvSpPr/>
              <p:nvPr/>
            </p:nvSpPr>
            <p:spPr>
              <a:xfrm>
                <a:off x="5655134" y="130167"/>
                <a:ext cx="134765" cy="82186"/>
              </a:xfrm>
              <a:custGeom>
                <a:avLst/>
                <a:gdLst/>
                <a:ahLst/>
                <a:cxnLst/>
                <a:rect l="l" t="t" r="r" b="b"/>
                <a:pathLst>
                  <a:path w="1625" h="991" extrusionOk="0">
                    <a:moveTo>
                      <a:pt x="1427" y="1"/>
                    </a:moveTo>
                    <a:cubicBezTo>
                      <a:pt x="1308" y="1"/>
                      <a:pt x="1229" y="40"/>
                      <a:pt x="1150" y="119"/>
                    </a:cubicBezTo>
                    <a:cubicBezTo>
                      <a:pt x="793" y="278"/>
                      <a:pt x="476" y="436"/>
                      <a:pt x="159" y="595"/>
                    </a:cubicBezTo>
                    <a:cubicBezTo>
                      <a:pt x="120" y="634"/>
                      <a:pt x="1" y="753"/>
                      <a:pt x="40" y="832"/>
                    </a:cubicBezTo>
                    <a:cubicBezTo>
                      <a:pt x="40" y="872"/>
                      <a:pt x="159" y="951"/>
                      <a:pt x="199" y="991"/>
                    </a:cubicBezTo>
                    <a:cubicBezTo>
                      <a:pt x="714" y="872"/>
                      <a:pt x="1189" y="634"/>
                      <a:pt x="1585" y="278"/>
                    </a:cubicBezTo>
                    <a:cubicBezTo>
                      <a:pt x="1625" y="238"/>
                      <a:pt x="1625" y="159"/>
                      <a:pt x="1625" y="80"/>
                    </a:cubicBezTo>
                    <a:cubicBezTo>
                      <a:pt x="1546" y="1"/>
                      <a:pt x="1466" y="1"/>
                      <a:pt x="14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2" name="Google Shape;752;p32"/>
              <p:cNvSpPr/>
              <p:nvPr/>
            </p:nvSpPr>
            <p:spPr>
              <a:xfrm>
                <a:off x="4571033" y="59343"/>
                <a:ext cx="1094046" cy="812407"/>
              </a:xfrm>
              <a:custGeom>
                <a:avLst/>
                <a:gdLst/>
                <a:ahLst/>
                <a:cxnLst/>
                <a:rect l="l" t="t" r="r" b="b"/>
                <a:pathLst>
                  <a:path w="13192" h="9796" extrusionOk="0">
                    <a:moveTo>
                      <a:pt x="8448" y="755"/>
                    </a:moveTo>
                    <a:cubicBezTo>
                      <a:pt x="9588" y="755"/>
                      <a:pt x="10640" y="1168"/>
                      <a:pt x="11568" y="2043"/>
                    </a:cubicBezTo>
                    <a:cubicBezTo>
                      <a:pt x="12320" y="2716"/>
                      <a:pt x="12677" y="3786"/>
                      <a:pt x="12479" y="4816"/>
                    </a:cubicBezTo>
                    <a:cubicBezTo>
                      <a:pt x="12360" y="5291"/>
                      <a:pt x="12082" y="5727"/>
                      <a:pt x="11647" y="6044"/>
                    </a:cubicBezTo>
                    <a:cubicBezTo>
                      <a:pt x="11211" y="6321"/>
                      <a:pt x="10775" y="6598"/>
                      <a:pt x="10300" y="6836"/>
                    </a:cubicBezTo>
                    <a:cubicBezTo>
                      <a:pt x="10577" y="6361"/>
                      <a:pt x="10854" y="5965"/>
                      <a:pt x="11092" y="5489"/>
                    </a:cubicBezTo>
                    <a:cubicBezTo>
                      <a:pt x="11251" y="5133"/>
                      <a:pt x="11211" y="4737"/>
                      <a:pt x="10934" y="4420"/>
                    </a:cubicBezTo>
                    <a:cubicBezTo>
                      <a:pt x="10796" y="4227"/>
                      <a:pt x="10563" y="4111"/>
                      <a:pt x="10314" y="4111"/>
                    </a:cubicBezTo>
                    <a:cubicBezTo>
                      <a:pt x="10205" y="4111"/>
                      <a:pt x="10092" y="4134"/>
                      <a:pt x="9983" y="4182"/>
                    </a:cubicBezTo>
                    <a:cubicBezTo>
                      <a:pt x="9785" y="4261"/>
                      <a:pt x="9547" y="4380"/>
                      <a:pt x="9349" y="4499"/>
                    </a:cubicBezTo>
                    <a:cubicBezTo>
                      <a:pt x="9151" y="4657"/>
                      <a:pt x="9032" y="4935"/>
                      <a:pt x="9151" y="5172"/>
                    </a:cubicBezTo>
                    <a:cubicBezTo>
                      <a:pt x="9270" y="5370"/>
                      <a:pt x="9428" y="5568"/>
                      <a:pt x="9627" y="5727"/>
                    </a:cubicBezTo>
                    <a:cubicBezTo>
                      <a:pt x="9627" y="5727"/>
                      <a:pt x="9825" y="5727"/>
                      <a:pt x="9864" y="5648"/>
                    </a:cubicBezTo>
                    <a:cubicBezTo>
                      <a:pt x="9864" y="5568"/>
                      <a:pt x="9864" y="5450"/>
                      <a:pt x="9785" y="5410"/>
                    </a:cubicBezTo>
                    <a:cubicBezTo>
                      <a:pt x="9428" y="5014"/>
                      <a:pt x="9428" y="4895"/>
                      <a:pt x="9904" y="4697"/>
                    </a:cubicBezTo>
                    <a:cubicBezTo>
                      <a:pt x="10033" y="4619"/>
                      <a:pt x="10163" y="4541"/>
                      <a:pt x="10293" y="4541"/>
                    </a:cubicBezTo>
                    <a:cubicBezTo>
                      <a:pt x="10361" y="4541"/>
                      <a:pt x="10430" y="4563"/>
                      <a:pt x="10498" y="4618"/>
                    </a:cubicBezTo>
                    <a:cubicBezTo>
                      <a:pt x="10736" y="4816"/>
                      <a:pt x="10815" y="5093"/>
                      <a:pt x="10696" y="5370"/>
                    </a:cubicBezTo>
                    <a:cubicBezTo>
                      <a:pt x="10656" y="5489"/>
                      <a:pt x="10577" y="5608"/>
                      <a:pt x="10538" y="5727"/>
                    </a:cubicBezTo>
                    <a:cubicBezTo>
                      <a:pt x="10340" y="6083"/>
                      <a:pt x="10102" y="6400"/>
                      <a:pt x="9785" y="6638"/>
                    </a:cubicBezTo>
                    <a:cubicBezTo>
                      <a:pt x="9666" y="6717"/>
                      <a:pt x="9547" y="6796"/>
                      <a:pt x="9706" y="6994"/>
                    </a:cubicBezTo>
                    <a:cubicBezTo>
                      <a:pt x="9032" y="7232"/>
                      <a:pt x="8359" y="7470"/>
                      <a:pt x="7725" y="7707"/>
                    </a:cubicBezTo>
                    <a:cubicBezTo>
                      <a:pt x="7448" y="7826"/>
                      <a:pt x="7171" y="7985"/>
                      <a:pt x="6933" y="8183"/>
                    </a:cubicBezTo>
                    <a:cubicBezTo>
                      <a:pt x="6537" y="8539"/>
                      <a:pt x="6101" y="8817"/>
                      <a:pt x="5586" y="9015"/>
                    </a:cubicBezTo>
                    <a:cubicBezTo>
                      <a:pt x="5428" y="9015"/>
                      <a:pt x="5269" y="9054"/>
                      <a:pt x="5071" y="9054"/>
                    </a:cubicBezTo>
                    <a:cubicBezTo>
                      <a:pt x="5269" y="8817"/>
                      <a:pt x="5428" y="8619"/>
                      <a:pt x="5586" y="8381"/>
                    </a:cubicBezTo>
                    <a:cubicBezTo>
                      <a:pt x="6022" y="7747"/>
                      <a:pt x="6180" y="6994"/>
                      <a:pt x="6061" y="6242"/>
                    </a:cubicBezTo>
                    <a:cubicBezTo>
                      <a:pt x="5973" y="5622"/>
                      <a:pt x="5445" y="5222"/>
                      <a:pt x="4886" y="5222"/>
                    </a:cubicBezTo>
                    <a:cubicBezTo>
                      <a:pt x="4695" y="5222"/>
                      <a:pt x="4500" y="5269"/>
                      <a:pt x="4318" y="5370"/>
                    </a:cubicBezTo>
                    <a:cubicBezTo>
                      <a:pt x="3764" y="5687"/>
                      <a:pt x="3724" y="6400"/>
                      <a:pt x="4200" y="6796"/>
                    </a:cubicBezTo>
                    <a:cubicBezTo>
                      <a:pt x="4313" y="6867"/>
                      <a:pt x="4436" y="6902"/>
                      <a:pt x="4557" y="6902"/>
                    </a:cubicBezTo>
                    <a:cubicBezTo>
                      <a:pt x="4774" y="6902"/>
                      <a:pt x="4983" y="6788"/>
                      <a:pt x="5111" y="6559"/>
                    </a:cubicBezTo>
                    <a:cubicBezTo>
                      <a:pt x="5150" y="6479"/>
                      <a:pt x="5111" y="6361"/>
                      <a:pt x="5111" y="6242"/>
                    </a:cubicBezTo>
                    <a:cubicBezTo>
                      <a:pt x="4992" y="6242"/>
                      <a:pt x="4913" y="6242"/>
                      <a:pt x="4794" y="6281"/>
                    </a:cubicBezTo>
                    <a:cubicBezTo>
                      <a:pt x="4717" y="6333"/>
                      <a:pt x="4640" y="6434"/>
                      <a:pt x="4563" y="6434"/>
                    </a:cubicBezTo>
                    <a:cubicBezTo>
                      <a:pt x="4521" y="6434"/>
                      <a:pt x="4479" y="6405"/>
                      <a:pt x="4437" y="6321"/>
                    </a:cubicBezTo>
                    <a:cubicBezTo>
                      <a:pt x="4279" y="6163"/>
                      <a:pt x="4358" y="5885"/>
                      <a:pt x="4556" y="5806"/>
                    </a:cubicBezTo>
                    <a:cubicBezTo>
                      <a:pt x="4669" y="5740"/>
                      <a:pt x="4789" y="5710"/>
                      <a:pt x="4907" y="5710"/>
                    </a:cubicBezTo>
                    <a:cubicBezTo>
                      <a:pt x="5283" y="5710"/>
                      <a:pt x="5635" y="6017"/>
                      <a:pt x="5665" y="6440"/>
                    </a:cubicBezTo>
                    <a:cubicBezTo>
                      <a:pt x="5705" y="6994"/>
                      <a:pt x="5586" y="7509"/>
                      <a:pt x="5348" y="7985"/>
                    </a:cubicBezTo>
                    <a:cubicBezTo>
                      <a:pt x="5190" y="8222"/>
                      <a:pt x="5071" y="8420"/>
                      <a:pt x="4913" y="8619"/>
                    </a:cubicBezTo>
                    <a:cubicBezTo>
                      <a:pt x="4784" y="8769"/>
                      <a:pt x="4690" y="8838"/>
                      <a:pt x="4587" y="8838"/>
                    </a:cubicBezTo>
                    <a:cubicBezTo>
                      <a:pt x="4500" y="8838"/>
                      <a:pt x="4406" y="8788"/>
                      <a:pt x="4279" y="8698"/>
                    </a:cubicBezTo>
                    <a:cubicBezTo>
                      <a:pt x="3209" y="7945"/>
                      <a:pt x="2694" y="6638"/>
                      <a:pt x="3011" y="5370"/>
                    </a:cubicBezTo>
                    <a:cubicBezTo>
                      <a:pt x="3249" y="4182"/>
                      <a:pt x="3843" y="3152"/>
                      <a:pt x="4715" y="2360"/>
                    </a:cubicBezTo>
                    <a:cubicBezTo>
                      <a:pt x="5150" y="2003"/>
                      <a:pt x="5546" y="1686"/>
                      <a:pt x="6022" y="1409"/>
                    </a:cubicBezTo>
                    <a:lnTo>
                      <a:pt x="6022" y="2597"/>
                    </a:lnTo>
                    <a:cubicBezTo>
                      <a:pt x="6022" y="3271"/>
                      <a:pt x="6339" y="3865"/>
                      <a:pt x="6893" y="4261"/>
                    </a:cubicBezTo>
                    <a:cubicBezTo>
                      <a:pt x="7130" y="4455"/>
                      <a:pt x="7438" y="4555"/>
                      <a:pt x="7752" y="4555"/>
                    </a:cubicBezTo>
                    <a:cubicBezTo>
                      <a:pt x="8015" y="4555"/>
                      <a:pt x="8283" y="4485"/>
                      <a:pt x="8517" y="4340"/>
                    </a:cubicBezTo>
                    <a:cubicBezTo>
                      <a:pt x="8913" y="4103"/>
                      <a:pt x="9032" y="3588"/>
                      <a:pt x="8795" y="3192"/>
                    </a:cubicBezTo>
                    <a:cubicBezTo>
                      <a:pt x="8639" y="2933"/>
                      <a:pt x="8366" y="2792"/>
                      <a:pt x="8084" y="2792"/>
                    </a:cubicBezTo>
                    <a:cubicBezTo>
                      <a:pt x="7935" y="2792"/>
                      <a:pt x="7783" y="2832"/>
                      <a:pt x="7646" y="2914"/>
                    </a:cubicBezTo>
                    <a:cubicBezTo>
                      <a:pt x="7527" y="2994"/>
                      <a:pt x="7448" y="3152"/>
                      <a:pt x="7448" y="3310"/>
                    </a:cubicBezTo>
                    <a:cubicBezTo>
                      <a:pt x="7448" y="3390"/>
                      <a:pt x="7606" y="3509"/>
                      <a:pt x="7686" y="3627"/>
                    </a:cubicBezTo>
                    <a:cubicBezTo>
                      <a:pt x="7804" y="3469"/>
                      <a:pt x="7844" y="3310"/>
                      <a:pt x="7963" y="3271"/>
                    </a:cubicBezTo>
                    <a:cubicBezTo>
                      <a:pt x="8004" y="3250"/>
                      <a:pt x="8050" y="3241"/>
                      <a:pt x="8097" y="3241"/>
                    </a:cubicBezTo>
                    <a:cubicBezTo>
                      <a:pt x="8231" y="3241"/>
                      <a:pt x="8369" y="3322"/>
                      <a:pt x="8399" y="3469"/>
                    </a:cubicBezTo>
                    <a:cubicBezTo>
                      <a:pt x="8478" y="3667"/>
                      <a:pt x="8399" y="3905"/>
                      <a:pt x="8240" y="3984"/>
                    </a:cubicBezTo>
                    <a:cubicBezTo>
                      <a:pt x="8086" y="4069"/>
                      <a:pt x="7917" y="4111"/>
                      <a:pt x="7749" y="4111"/>
                    </a:cubicBezTo>
                    <a:cubicBezTo>
                      <a:pt x="7529" y="4111"/>
                      <a:pt x="7311" y="4040"/>
                      <a:pt x="7131" y="3905"/>
                    </a:cubicBezTo>
                    <a:cubicBezTo>
                      <a:pt x="6735" y="3627"/>
                      <a:pt x="6458" y="3152"/>
                      <a:pt x="6458" y="2637"/>
                    </a:cubicBezTo>
                    <a:cubicBezTo>
                      <a:pt x="6458" y="2201"/>
                      <a:pt x="6458" y="1726"/>
                      <a:pt x="6537" y="1290"/>
                    </a:cubicBezTo>
                    <a:cubicBezTo>
                      <a:pt x="6537" y="1211"/>
                      <a:pt x="6616" y="1092"/>
                      <a:pt x="6695" y="1053"/>
                    </a:cubicBezTo>
                    <a:cubicBezTo>
                      <a:pt x="7298" y="856"/>
                      <a:pt x="7884" y="755"/>
                      <a:pt x="8448" y="755"/>
                    </a:cubicBezTo>
                    <a:close/>
                    <a:moveTo>
                      <a:pt x="5982" y="855"/>
                    </a:moveTo>
                    <a:cubicBezTo>
                      <a:pt x="5586" y="1132"/>
                      <a:pt x="5190" y="1369"/>
                      <a:pt x="4833" y="1686"/>
                    </a:cubicBezTo>
                    <a:cubicBezTo>
                      <a:pt x="3328" y="2875"/>
                      <a:pt x="2377" y="4420"/>
                      <a:pt x="2496" y="6440"/>
                    </a:cubicBezTo>
                    <a:cubicBezTo>
                      <a:pt x="2536" y="7391"/>
                      <a:pt x="3011" y="8302"/>
                      <a:pt x="3764" y="8856"/>
                    </a:cubicBezTo>
                    <a:lnTo>
                      <a:pt x="3962" y="9054"/>
                    </a:lnTo>
                    <a:lnTo>
                      <a:pt x="3962" y="9094"/>
                    </a:lnTo>
                    <a:cubicBezTo>
                      <a:pt x="3657" y="9253"/>
                      <a:pt x="3328" y="9329"/>
                      <a:pt x="3003" y="9329"/>
                    </a:cubicBezTo>
                    <a:cubicBezTo>
                      <a:pt x="2274" y="9329"/>
                      <a:pt x="1560" y="8947"/>
                      <a:pt x="1149" y="8262"/>
                    </a:cubicBezTo>
                    <a:cubicBezTo>
                      <a:pt x="476" y="7192"/>
                      <a:pt x="476" y="5806"/>
                      <a:pt x="1149" y="4737"/>
                    </a:cubicBezTo>
                    <a:cubicBezTo>
                      <a:pt x="2100" y="2875"/>
                      <a:pt x="3764" y="1488"/>
                      <a:pt x="5745" y="855"/>
                    </a:cubicBezTo>
                    <a:close/>
                    <a:moveTo>
                      <a:pt x="7647" y="1"/>
                    </a:moveTo>
                    <a:cubicBezTo>
                      <a:pt x="7540" y="1"/>
                      <a:pt x="7431" y="23"/>
                      <a:pt x="7329" y="23"/>
                    </a:cubicBezTo>
                    <a:cubicBezTo>
                      <a:pt x="4715" y="340"/>
                      <a:pt x="2377" y="1805"/>
                      <a:pt x="991" y="4063"/>
                    </a:cubicBezTo>
                    <a:cubicBezTo>
                      <a:pt x="238" y="5093"/>
                      <a:pt x="1" y="6400"/>
                      <a:pt x="318" y="7628"/>
                    </a:cubicBezTo>
                    <a:cubicBezTo>
                      <a:pt x="669" y="8970"/>
                      <a:pt x="1690" y="9796"/>
                      <a:pt x="2902" y="9796"/>
                    </a:cubicBezTo>
                    <a:cubicBezTo>
                      <a:pt x="3194" y="9796"/>
                      <a:pt x="3497" y="9748"/>
                      <a:pt x="3804" y="9648"/>
                    </a:cubicBezTo>
                    <a:cubicBezTo>
                      <a:pt x="4002" y="9569"/>
                      <a:pt x="4200" y="9450"/>
                      <a:pt x="4437" y="9332"/>
                    </a:cubicBezTo>
                    <a:lnTo>
                      <a:pt x="4556" y="9371"/>
                    </a:lnTo>
                    <a:cubicBezTo>
                      <a:pt x="4801" y="9472"/>
                      <a:pt x="5051" y="9520"/>
                      <a:pt x="5298" y="9520"/>
                    </a:cubicBezTo>
                    <a:cubicBezTo>
                      <a:pt x="5732" y="9520"/>
                      <a:pt x="6158" y="9371"/>
                      <a:pt x="6537" y="9094"/>
                    </a:cubicBezTo>
                    <a:cubicBezTo>
                      <a:pt x="6814" y="8896"/>
                      <a:pt x="7091" y="8658"/>
                      <a:pt x="7369" y="8420"/>
                    </a:cubicBezTo>
                    <a:cubicBezTo>
                      <a:pt x="7487" y="8341"/>
                      <a:pt x="7606" y="8262"/>
                      <a:pt x="7725" y="8183"/>
                    </a:cubicBezTo>
                    <a:cubicBezTo>
                      <a:pt x="8517" y="7906"/>
                      <a:pt x="9349" y="7668"/>
                      <a:pt x="10141" y="7351"/>
                    </a:cubicBezTo>
                    <a:cubicBezTo>
                      <a:pt x="10696" y="7153"/>
                      <a:pt x="11251" y="6876"/>
                      <a:pt x="11726" y="6559"/>
                    </a:cubicBezTo>
                    <a:cubicBezTo>
                      <a:pt x="12360" y="6202"/>
                      <a:pt x="12795" y="5568"/>
                      <a:pt x="12914" y="4895"/>
                    </a:cubicBezTo>
                    <a:cubicBezTo>
                      <a:pt x="13192" y="3667"/>
                      <a:pt x="12795" y="2439"/>
                      <a:pt x="11884" y="1647"/>
                    </a:cubicBezTo>
                    <a:cubicBezTo>
                      <a:pt x="10894" y="617"/>
                      <a:pt x="9627" y="300"/>
                      <a:pt x="8280" y="221"/>
                    </a:cubicBezTo>
                    <a:lnTo>
                      <a:pt x="8042" y="221"/>
                    </a:lnTo>
                    <a:cubicBezTo>
                      <a:pt x="7929" y="40"/>
                      <a:pt x="7790" y="1"/>
                      <a:pt x="76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3" name="Google Shape;753;p32"/>
              <p:cNvSpPr/>
              <p:nvPr/>
            </p:nvSpPr>
            <p:spPr>
              <a:xfrm>
                <a:off x="5408740" y="-47226"/>
                <a:ext cx="65848" cy="124896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506" extrusionOk="0">
                    <a:moveTo>
                      <a:pt x="714" y="0"/>
                    </a:moveTo>
                    <a:cubicBezTo>
                      <a:pt x="635" y="119"/>
                      <a:pt x="516" y="198"/>
                      <a:pt x="437" y="278"/>
                    </a:cubicBezTo>
                    <a:cubicBezTo>
                      <a:pt x="278" y="595"/>
                      <a:pt x="159" y="872"/>
                      <a:pt x="40" y="1189"/>
                    </a:cubicBezTo>
                    <a:cubicBezTo>
                      <a:pt x="1" y="1268"/>
                      <a:pt x="80" y="1387"/>
                      <a:pt x="80" y="1506"/>
                    </a:cubicBezTo>
                    <a:cubicBezTo>
                      <a:pt x="199" y="1466"/>
                      <a:pt x="357" y="1426"/>
                      <a:pt x="397" y="1347"/>
                    </a:cubicBezTo>
                    <a:cubicBezTo>
                      <a:pt x="555" y="991"/>
                      <a:pt x="674" y="674"/>
                      <a:pt x="753" y="357"/>
                    </a:cubicBezTo>
                    <a:cubicBezTo>
                      <a:pt x="793" y="238"/>
                      <a:pt x="793" y="119"/>
                      <a:pt x="753" y="40"/>
                    </a:cubicBezTo>
                    <a:lnTo>
                      <a:pt x="71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4" name="Google Shape;754;p32"/>
              <p:cNvSpPr/>
              <p:nvPr/>
            </p:nvSpPr>
            <p:spPr>
              <a:xfrm>
                <a:off x="4771483" y="-34123"/>
                <a:ext cx="75634" cy="124979"/>
              </a:xfrm>
              <a:custGeom>
                <a:avLst/>
                <a:gdLst/>
                <a:ahLst/>
                <a:cxnLst/>
                <a:rect l="l" t="t" r="r" b="b"/>
                <a:pathLst>
                  <a:path w="912" h="1507" extrusionOk="0">
                    <a:moveTo>
                      <a:pt x="79" y="1"/>
                    </a:moveTo>
                    <a:cubicBezTo>
                      <a:pt x="40" y="40"/>
                      <a:pt x="0" y="159"/>
                      <a:pt x="40" y="199"/>
                    </a:cubicBezTo>
                    <a:cubicBezTo>
                      <a:pt x="198" y="595"/>
                      <a:pt x="396" y="991"/>
                      <a:pt x="594" y="1348"/>
                    </a:cubicBezTo>
                    <a:cubicBezTo>
                      <a:pt x="673" y="1427"/>
                      <a:pt x="792" y="1467"/>
                      <a:pt x="911" y="1506"/>
                    </a:cubicBezTo>
                    <a:cubicBezTo>
                      <a:pt x="832" y="991"/>
                      <a:pt x="594" y="476"/>
                      <a:pt x="277" y="40"/>
                    </a:cubicBezTo>
                    <a:cubicBezTo>
                      <a:pt x="198" y="1"/>
                      <a:pt x="159" y="1"/>
                      <a:pt x="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5" name="Google Shape;755;p32"/>
              <p:cNvSpPr/>
              <p:nvPr/>
            </p:nvSpPr>
            <p:spPr>
              <a:xfrm>
                <a:off x="4531640" y="882451"/>
                <a:ext cx="78952" cy="78952"/>
              </a:xfrm>
              <a:custGeom>
                <a:avLst/>
                <a:gdLst/>
                <a:ahLst/>
                <a:cxnLst/>
                <a:rect l="l" t="t" r="r" b="b"/>
                <a:pathLst>
                  <a:path w="952" h="952" extrusionOk="0">
                    <a:moveTo>
                      <a:pt x="674" y="1"/>
                    </a:moveTo>
                    <a:cubicBezTo>
                      <a:pt x="317" y="159"/>
                      <a:pt x="40" y="516"/>
                      <a:pt x="0" y="872"/>
                    </a:cubicBezTo>
                    <a:lnTo>
                      <a:pt x="80" y="951"/>
                    </a:lnTo>
                    <a:cubicBezTo>
                      <a:pt x="357" y="753"/>
                      <a:pt x="634" y="516"/>
                      <a:pt x="911" y="278"/>
                    </a:cubicBezTo>
                    <a:cubicBezTo>
                      <a:pt x="951" y="238"/>
                      <a:pt x="951" y="159"/>
                      <a:pt x="911" y="80"/>
                    </a:cubicBezTo>
                    <a:cubicBezTo>
                      <a:pt x="832" y="40"/>
                      <a:pt x="753" y="1"/>
                      <a:pt x="6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6" name="Google Shape;756;p32"/>
              <p:cNvSpPr/>
              <p:nvPr/>
            </p:nvSpPr>
            <p:spPr>
              <a:xfrm>
                <a:off x="4475743" y="294457"/>
                <a:ext cx="144634" cy="49345"/>
              </a:xfrm>
              <a:custGeom>
                <a:avLst/>
                <a:gdLst/>
                <a:ahLst/>
                <a:cxnLst/>
                <a:rect l="l" t="t" r="r" b="b"/>
                <a:pathLst>
                  <a:path w="1744" h="595" extrusionOk="0">
                    <a:moveTo>
                      <a:pt x="476" y="0"/>
                    </a:moveTo>
                    <a:cubicBezTo>
                      <a:pt x="318" y="0"/>
                      <a:pt x="159" y="0"/>
                      <a:pt x="41" y="40"/>
                    </a:cubicBezTo>
                    <a:cubicBezTo>
                      <a:pt x="41" y="79"/>
                      <a:pt x="1" y="119"/>
                      <a:pt x="1" y="159"/>
                    </a:cubicBezTo>
                    <a:cubicBezTo>
                      <a:pt x="80" y="198"/>
                      <a:pt x="159" y="277"/>
                      <a:pt x="239" y="317"/>
                    </a:cubicBezTo>
                    <a:cubicBezTo>
                      <a:pt x="635" y="396"/>
                      <a:pt x="1031" y="515"/>
                      <a:pt x="1467" y="594"/>
                    </a:cubicBezTo>
                    <a:cubicBezTo>
                      <a:pt x="1546" y="594"/>
                      <a:pt x="1665" y="515"/>
                      <a:pt x="1744" y="475"/>
                    </a:cubicBezTo>
                    <a:cubicBezTo>
                      <a:pt x="1665" y="396"/>
                      <a:pt x="1625" y="238"/>
                      <a:pt x="1506" y="238"/>
                    </a:cubicBezTo>
                    <a:cubicBezTo>
                      <a:pt x="1189" y="119"/>
                      <a:pt x="833" y="40"/>
                      <a:pt x="4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7" name="Google Shape;757;p32"/>
              <p:cNvSpPr/>
              <p:nvPr/>
            </p:nvSpPr>
            <p:spPr>
              <a:xfrm>
                <a:off x="4380536" y="567057"/>
                <a:ext cx="134765" cy="34251"/>
              </a:xfrm>
              <a:custGeom>
                <a:avLst/>
                <a:gdLst/>
                <a:ahLst/>
                <a:cxnLst/>
                <a:rect l="l" t="t" r="r" b="b"/>
                <a:pathLst>
                  <a:path w="1625" h="413" extrusionOk="0">
                    <a:moveTo>
                      <a:pt x="1426" y="1"/>
                    </a:moveTo>
                    <a:cubicBezTo>
                      <a:pt x="1149" y="1"/>
                      <a:pt x="872" y="1"/>
                      <a:pt x="594" y="41"/>
                    </a:cubicBezTo>
                    <a:cubicBezTo>
                      <a:pt x="396" y="41"/>
                      <a:pt x="198" y="120"/>
                      <a:pt x="0" y="159"/>
                    </a:cubicBezTo>
                    <a:cubicBezTo>
                      <a:pt x="328" y="324"/>
                      <a:pt x="675" y="412"/>
                      <a:pt x="1028" y="412"/>
                    </a:cubicBezTo>
                    <a:cubicBezTo>
                      <a:pt x="1187" y="412"/>
                      <a:pt x="1346" y="394"/>
                      <a:pt x="1505" y="357"/>
                    </a:cubicBezTo>
                    <a:cubicBezTo>
                      <a:pt x="1545" y="318"/>
                      <a:pt x="1624" y="239"/>
                      <a:pt x="1585" y="199"/>
                    </a:cubicBezTo>
                    <a:cubicBezTo>
                      <a:pt x="1585" y="159"/>
                      <a:pt x="1505" y="1"/>
                      <a:pt x="14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58" name="Google Shape;758;p32"/>
            <p:cNvSpPr/>
            <p:nvPr/>
          </p:nvSpPr>
          <p:spPr>
            <a:xfrm rot="-821489">
              <a:off x="694339" y="224382"/>
              <a:ext cx="37764" cy="71628"/>
            </a:xfrm>
            <a:custGeom>
              <a:avLst/>
              <a:gdLst/>
              <a:ahLst/>
              <a:cxnLst/>
              <a:rect l="l" t="t" r="r" b="b"/>
              <a:pathLst>
                <a:path w="794" h="1506" extrusionOk="0">
                  <a:moveTo>
                    <a:pt x="714" y="0"/>
                  </a:moveTo>
                  <a:cubicBezTo>
                    <a:pt x="635" y="119"/>
                    <a:pt x="516" y="198"/>
                    <a:pt x="437" y="278"/>
                  </a:cubicBezTo>
                  <a:cubicBezTo>
                    <a:pt x="278" y="595"/>
                    <a:pt x="159" y="872"/>
                    <a:pt x="40" y="1189"/>
                  </a:cubicBezTo>
                  <a:cubicBezTo>
                    <a:pt x="1" y="1268"/>
                    <a:pt x="80" y="1387"/>
                    <a:pt x="80" y="1506"/>
                  </a:cubicBezTo>
                  <a:cubicBezTo>
                    <a:pt x="199" y="1466"/>
                    <a:pt x="357" y="1426"/>
                    <a:pt x="397" y="1347"/>
                  </a:cubicBezTo>
                  <a:cubicBezTo>
                    <a:pt x="555" y="991"/>
                    <a:pt x="674" y="674"/>
                    <a:pt x="753" y="357"/>
                  </a:cubicBezTo>
                  <a:cubicBezTo>
                    <a:pt x="793" y="238"/>
                    <a:pt x="793" y="119"/>
                    <a:pt x="753" y="40"/>
                  </a:cubicBezTo>
                  <a:lnTo>
                    <a:pt x="7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9" name="Google Shape;759;p32"/>
          <p:cNvGrpSpPr/>
          <p:nvPr/>
        </p:nvGrpSpPr>
        <p:grpSpPr>
          <a:xfrm rot="438">
            <a:off x="157039" y="4329158"/>
            <a:ext cx="301594" cy="657139"/>
            <a:chOff x="3802335" y="3241869"/>
            <a:chExt cx="384392" cy="837867"/>
          </a:xfrm>
        </p:grpSpPr>
        <p:sp>
          <p:nvSpPr>
            <p:cNvPr id="760" name="Google Shape;760;p32"/>
            <p:cNvSpPr/>
            <p:nvPr/>
          </p:nvSpPr>
          <p:spPr>
            <a:xfrm>
              <a:off x="3917281" y="3774878"/>
              <a:ext cx="200448" cy="246475"/>
            </a:xfrm>
            <a:custGeom>
              <a:avLst/>
              <a:gdLst/>
              <a:ahLst/>
              <a:cxnLst/>
              <a:rect l="l" t="t" r="r" b="b"/>
              <a:pathLst>
                <a:path w="2417" h="2972" extrusionOk="0">
                  <a:moveTo>
                    <a:pt x="2338" y="1"/>
                  </a:moveTo>
                  <a:lnTo>
                    <a:pt x="2338" y="1"/>
                  </a:lnTo>
                  <a:cubicBezTo>
                    <a:pt x="1704" y="318"/>
                    <a:pt x="1070" y="635"/>
                    <a:pt x="436" y="991"/>
                  </a:cubicBezTo>
                  <a:cubicBezTo>
                    <a:pt x="357" y="1031"/>
                    <a:pt x="317" y="1071"/>
                    <a:pt x="317" y="1150"/>
                  </a:cubicBezTo>
                  <a:cubicBezTo>
                    <a:pt x="278" y="1269"/>
                    <a:pt x="238" y="1387"/>
                    <a:pt x="238" y="1506"/>
                  </a:cubicBezTo>
                  <a:lnTo>
                    <a:pt x="1" y="2972"/>
                  </a:lnTo>
                  <a:cubicBezTo>
                    <a:pt x="1070" y="2497"/>
                    <a:pt x="2417" y="754"/>
                    <a:pt x="23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32"/>
            <p:cNvSpPr/>
            <p:nvPr/>
          </p:nvSpPr>
          <p:spPr>
            <a:xfrm>
              <a:off x="3953439" y="3548223"/>
              <a:ext cx="187345" cy="266213"/>
            </a:xfrm>
            <a:custGeom>
              <a:avLst/>
              <a:gdLst/>
              <a:ahLst/>
              <a:cxnLst/>
              <a:rect l="l" t="t" r="r" b="b"/>
              <a:pathLst>
                <a:path w="2259" h="3210" extrusionOk="0">
                  <a:moveTo>
                    <a:pt x="2258" y="1"/>
                  </a:moveTo>
                  <a:lnTo>
                    <a:pt x="2258" y="1"/>
                  </a:lnTo>
                  <a:cubicBezTo>
                    <a:pt x="1862" y="318"/>
                    <a:pt x="1545" y="595"/>
                    <a:pt x="1189" y="833"/>
                  </a:cubicBezTo>
                  <a:cubicBezTo>
                    <a:pt x="793" y="991"/>
                    <a:pt x="515" y="1348"/>
                    <a:pt x="436" y="1783"/>
                  </a:cubicBezTo>
                  <a:cubicBezTo>
                    <a:pt x="396" y="1981"/>
                    <a:pt x="317" y="2140"/>
                    <a:pt x="278" y="2338"/>
                  </a:cubicBezTo>
                  <a:cubicBezTo>
                    <a:pt x="159" y="2615"/>
                    <a:pt x="80" y="2892"/>
                    <a:pt x="0" y="3130"/>
                  </a:cubicBezTo>
                  <a:lnTo>
                    <a:pt x="80" y="3209"/>
                  </a:lnTo>
                  <a:cubicBezTo>
                    <a:pt x="674" y="2853"/>
                    <a:pt x="1268" y="2496"/>
                    <a:pt x="1822" y="2140"/>
                  </a:cubicBezTo>
                  <a:cubicBezTo>
                    <a:pt x="2060" y="2021"/>
                    <a:pt x="2219" y="1744"/>
                    <a:pt x="2179" y="1506"/>
                  </a:cubicBezTo>
                  <a:cubicBezTo>
                    <a:pt x="2179" y="991"/>
                    <a:pt x="2219" y="516"/>
                    <a:pt x="22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32"/>
            <p:cNvSpPr/>
            <p:nvPr/>
          </p:nvSpPr>
          <p:spPr>
            <a:xfrm>
              <a:off x="3933701" y="3344540"/>
              <a:ext cx="138083" cy="259662"/>
            </a:xfrm>
            <a:custGeom>
              <a:avLst/>
              <a:gdLst/>
              <a:ahLst/>
              <a:cxnLst/>
              <a:rect l="l" t="t" r="r" b="b"/>
              <a:pathLst>
                <a:path w="1665" h="3131" extrusionOk="0">
                  <a:moveTo>
                    <a:pt x="1546" y="1"/>
                  </a:moveTo>
                  <a:cubicBezTo>
                    <a:pt x="1070" y="714"/>
                    <a:pt x="555" y="1387"/>
                    <a:pt x="80" y="2100"/>
                  </a:cubicBezTo>
                  <a:cubicBezTo>
                    <a:pt x="1" y="2179"/>
                    <a:pt x="1" y="2259"/>
                    <a:pt x="80" y="2338"/>
                  </a:cubicBezTo>
                  <a:cubicBezTo>
                    <a:pt x="199" y="2615"/>
                    <a:pt x="357" y="2853"/>
                    <a:pt x="555" y="3130"/>
                  </a:cubicBezTo>
                  <a:cubicBezTo>
                    <a:pt x="793" y="2021"/>
                    <a:pt x="1031" y="951"/>
                    <a:pt x="1664" y="80"/>
                  </a:cubicBezTo>
                  <a:lnTo>
                    <a:pt x="15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32"/>
            <p:cNvSpPr/>
            <p:nvPr/>
          </p:nvSpPr>
          <p:spPr>
            <a:xfrm>
              <a:off x="4025674" y="3351091"/>
              <a:ext cx="105241" cy="236689"/>
            </a:xfrm>
            <a:custGeom>
              <a:avLst/>
              <a:gdLst/>
              <a:ahLst/>
              <a:cxnLst/>
              <a:rect l="l" t="t" r="r" b="b"/>
              <a:pathLst>
                <a:path w="1269" h="2854" extrusionOk="0">
                  <a:moveTo>
                    <a:pt x="1031" y="1"/>
                  </a:moveTo>
                  <a:cubicBezTo>
                    <a:pt x="476" y="872"/>
                    <a:pt x="120" y="1863"/>
                    <a:pt x="1" y="2853"/>
                  </a:cubicBezTo>
                  <a:cubicBezTo>
                    <a:pt x="476" y="2615"/>
                    <a:pt x="912" y="2219"/>
                    <a:pt x="1229" y="1744"/>
                  </a:cubicBezTo>
                  <a:cubicBezTo>
                    <a:pt x="1268" y="1704"/>
                    <a:pt x="1268" y="1665"/>
                    <a:pt x="1268" y="1625"/>
                  </a:cubicBezTo>
                  <a:cubicBezTo>
                    <a:pt x="1189" y="1150"/>
                    <a:pt x="1110" y="595"/>
                    <a:pt x="10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32"/>
            <p:cNvSpPr/>
            <p:nvPr/>
          </p:nvSpPr>
          <p:spPr>
            <a:xfrm>
              <a:off x="3854832" y="3571278"/>
              <a:ext cx="108559" cy="233289"/>
            </a:xfrm>
            <a:custGeom>
              <a:avLst/>
              <a:gdLst/>
              <a:ahLst/>
              <a:cxnLst/>
              <a:rect l="l" t="t" r="r" b="b"/>
              <a:pathLst>
                <a:path w="1309" h="2813" extrusionOk="0">
                  <a:moveTo>
                    <a:pt x="635" y="0"/>
                  </a:moveTo>
                  <a:cubicBezTo>
                    <a:pt x="437" y="475"/>
                    <a:pt x="239" y="990"/>
                    <a:pt x="41" y="1505"/>
                  </a:cubicBezTo>
                  <a:cubicBezTo>
                    <a:pt x="1" y="1585"/>
                    <a:pt x="1" y="1664"/>
                    <a:pt x="41" y="1703"/>
                  </a:cubicBezTo>
                  <a:cubicBezTo>
                    <a:pt x="239" y="2060"/>
                    <a:pt x="476" y="2416"/>
                    <a:pt x="754" y="2813"/>
                  </a:cubicBezTo>
                  <a:cubicBezTo>
                    <a:pt x="912" y="2218"/>
                    <a:pt x="1110" y="1664"/>
                    <a:pt x="1308" y="1109"/>
                  </a:cubicBezTo>
                  <a:cubicBezTo>
                    <a:pt x="1308" y="1030"/>
                    <a:pt x="1308" y="951"/>
                    <a:pt x="1308" y="911"/>
                  </a:cubicBezTo>
                  <a:cubicBezTo>
                    <a:pt x="1110" y="594"/>
                    <a:pt x="912" y="277"/>
                    <a:pt x="7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32"/>
            <p:cNvSpPr/>
            <p:nvPr/>
          </p:nvSpPr>
          <p:spPr>
            <a:xfrm>
              <a:off x="3828625" y="3755223"/>
              <a:ext cx="78869" cy="256344"/>
            </a:xfrm>
            <a:custGeom>
              <a:avLst/>
              <a:gdLst/>
              <a:ahLst/>
              <a:cxnLst/>
              <a:rect l="l" t="t" r="r" b="b"/>
              <a:pathLst>
                <a:path w="951" h="3091" extrusionOk="0">
                  <a:moveTo>
                    <a:pt x="238" y="0"/>
                  </a:moveTo>
                  <a:cubicBezTo>
                    <a:pt x="0" y="1030"/>
                    <a:pt x="119" y="2139"/>
                    <a:pt x="594" y="3090"/>
                  </a:cubicBezTo>
                  <a:cubicBezTo>
                    <a:pt x="673" y="2734"/>
                    <a:pt x="753" y="2377"/>
                    <a:pt x="792" y="2060"/>
                  </a:cubicBezTo>
                  <a:cubicBezTo>
                    <a:pt x="951" y="1624"/>
                    <a:pt x="911" y="1189"/>
                    <a:pt x="673" y="832"/>
                  </a:cubicBezTo>
                  <a:cubicBezTo>
                    <a:pt x="475" y="595"/>
                    <a:pt x="357" y="317"/>
                    <a:pt x="2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32"/>
            <p:cNvSpPr/>
            <p:nvPr/>
          </p:nvSpPr>
          <p:spPr>
            <a:xfrm>
              <a:off x="3802335" y="3241869"/>
              <a:ext cx="384392" cy="837867"/>
            </a:xfrm>
            <a:custGeom>
              <a:avLst/>
              <a:gdLst/>
              <a:ahLst/>
              <a:cxnLst/>
              <a:rect l="l" t="t" r="r" b="b"/>
              <a:pathLst>
                <a:path w="4635" h="10103" extrusionOk="0">
                  <a:moveTo>
                    <a:pt x="3724" y="1318"/>
                  </a:moveTo>
                  <a:cubicBezTo>
                    <a:pt x="3803" y="1912"/>
                    <a:pt x="3882" y="2427"/>
                    <a:pt x="3961" y="2942"/>
                  </a:cubicBezTo>
                  <a:cubicBezTo>
                    <a:pt x="3961" y="2982"/>
                    <a:pt x="3961" y="3021"/>
                    <a:pt x="3922" y="3061"/>
                  </a:cubicBezTo>
                  <a:cubicBezTo>
                    <a:pt x="3605" y="3536"/>
                    <a:pt x="3169" y="3932"/>
                    <a:pt x="2694" y="4170"/>
                  </a:cubicBezTo>
                  <a:cubicBezTo>
                    <a:pt x="2813" y="3180"/>
                    <a:pt x="3169" y="2189"/>
                    <a:pt x="3724" y="1318"/>
                  </a:cubicBezTo>
                  <a:close/>
                  <a:moveTo>
                    <a:pt x="3130" y="1239"/>
                  </a:moveTo>
                  <a:lnTo>
                    <a:pt x="3248" y="1318"/>
                  </a:lnTo>
                  <a:cubicBezTo>
                    <a:pt x="2575" y="2189"/>
                    <a:pt x="2377" y="3259"/>
                    <a:pt x="2100" y="4368"/>
                  </a:cubicBezTo>
                  <a:cubicBezTo>
                    <a:pt x="1941" y="4091"/>
                    <a:pt x="1783" y="3853"/>
                    <a:pt x="1624" y="3576"/>
                  </a:cubicBezTo>
                  <a:cubicBezTo>
                    <a:pt x="1585" y="3497"/>
                    <a:pt x="1585" y="3417"/>
                    <a:pt x="1624" y="3338"/>
                  </a:cubicBezTo>
                  <a:cubicBezTo>
                    <a:pt x="2139" y="2625"/>
                    <a:pt x="2615" y="1952"/>
                    <a:pt x="3130" y="1239"/>
                  </a:cubicBezTo>
                  <a:close/>
                  <a:moveTo>
                    <a:pt x="1347" y="3932"/>
                  </a:moveTo>
                  <a:cubicBezTo>
                    <a:pt x="1545" y="4249"/>
                    <a:pt x="1743" y="4566"/>
                    <a:pt x="1902" y="4843"/>
                  </a:cubicBezTo>
                  <a:cubicBezTo>
                    <a:pt x="1941" y="4923"/>
                    <a:pt x="1941" y="5002"/>
                    <a:pt x="1902" y="5081"/>
                  </a:cubicBezTo>
                  <a:cubicBezTo>
                    <a:pt x="1743" y="5636"/>
                    <a:pt x="1545" y="6190"/>
                    <a:pt x="1347" y="6785"/>
                  </a:cubicBezTo>
                  <a:cubicBezTo>
                    <a:pt x="1109" y="6388"/>
                    <a:pt x="872" y="6032"/>
                    <a:pt x="634" y="5675"/>
                  </a:cubicBezTo>
                  <a:cubicBezTo>
                    <a:pt x="634" y="5596"/>
                    <a:pt x="634" y="5557"/>
                    <a:pt x="634" y="5477"/>
                  </a:cubicBezTo>
                  <a:cubicBezTo>
                    <a:pt x="832" y="5002"/>
                    <a:pt x="1070" y="4447"/>
                    <a:pt x="1268" y="3932"/>
                  </a:cubicBezTo>
                  <a:close/>
                  <a:moveTo>
                    <a:pt x="4080" y="3695"/>
                  </a:moveTo>
                  <a:lnTo>
                    <a:pt x="4080" y="3695"/>
                  </a:lnTo>
                  <a:cubicBezTo>
                    <a:pt x="4041" y="4170"/>
                    <a:pt x="4041" y="4685"/>
                    <a:pt x="4001" y="5160"/>
                  </a:cubicBezTo>
                  <a:cubicBezTo>
                    <a:pt x="4041" y="5438"/>
                    <a:pt x="3882" y="5675"/>
                    <a:pt x="3644" y="5794"/>
                  </a:cubicBezTo>
                  <a:cubicBezTo>
                    <a:pt x="3090" y="6151"/>
                    <a:pt x="2496" y="6507"/>
                    <a:pt x="1902" y="6903"/>
                  </a:cubicBezTo>
                  <a:lnTo>
                    <a:pt x="1822" y="6824"/>
                  </a:lnTo>
                  <a:cubicBezTo>
                    <a:pt x="1902" y="6547"/>
                    <a:pt x="1981" y="6270"/>
                    <a:pt x="2060" y="5992"/>
                  </a:cubicBezTo>
                  <a:cubicBezTo>
                    <a:pt x="2139" y="5834"/>
                    <a:pt x="2218" y="5636"/>
                    <a:pt x="2258" y="5477"/>
                  </a:cubicBezTo>
                  <a:cubicBezTo>
                    <a:pt x="2337" y="5042"/>
                    <a:pt x="2615" y="4645"/>
                    <a:pt x="3011" y="4487"/>
                  </a:cubicBezTo>
                  <a:cubicBezTo>
                    <a:pt x="3367" y="4289"/>
                    <a:pt x="3684" y="4012"/>
                    <a:pt x="4080" y="3695"/>
                  </a:cubicBezTo>
                  <a:close/>
                  <a:moveTo>
                    <a:pt x="555" y="6230"/>
                  </a:moveTo>
                  <a:lnTo>
                    <a:pt x="555" y="6230"/>
                  </a:lnTo>
                  <a:cubicBezTo>
                    <a:pt x="674" y="6507"/>
                    <a:pt x="792" y="6785"/>
                    <a:pt x="990" y="7022"/>
                  </a:cubicBezTo>
                  <a:cubicBezTo>
                    <a:pt x="1228" y="7379"/>
                    <a:pt x="1268" y="7814"/>
                    <a:pt x="1109" y="8250"/>
                  </a:cubicBezTo>
                  <a:cubicBezTo>
                    <a:pt x="1030" y="8567"/>
                    <a:pt x="990" y="8924"/>
                    <a:pt x="911" y="9280"/>
                  </a:cubicBezTo>
                  <a:cubicBezTo>
                    <a:pt x="436" y="8329"/>
                    <a:pt x="317" y="7260"/>
                    <a:pt x="555" y="6230"/>
                  </a:cubicBezTo>
                  <a:close/>
                  <a:moveTo>
                    <a:pt x="3724" y="6468"/>
                  </a:moveTo>
                  <a:cubicBezTo>
                    <a:pt x="3803" y="7181"/>
                    <a:pt x="2456" y="8963"/>
                    <a:pt x="1387" y="9439"/>
                  </a:cubicBezTo>
                  <a:lnTo>
                    <a:pt x="1624" y="7933"/>
                  </a:lnTo>
                  <a:cubicBezTo>
                    <a:pt x="1624" y="7814"/>
                    <a:pt x="1664" y="7696"/>
                    <a:pt x="1703" y="7577"/>
                  </a:cubicBezTo>
                  <a:cubicBezTo>
                    <a:pt x="1703" y="7537"/>
                    <a:pt x="1743" y="7458"/>
                    <a:pt x="1822" y="7418"/>
                  </a:cubicBezTo>
                  <a:cubicBezTo>
                    <a:pt x="2456" y="7062"/>
                    <a:pt x="3090" y="6745"/>
                    <a:pt x="3724" y="6468"/>
                  </a:cubicBezTo>
                  <a:close/>
                  <a:moveTo>
                    <a:pt x="3896" y="0"/>
                  </a:moveTo>
                  <a:cubicBezTo>
                    <a:pt x="3800" y="0"/>
                    <a:pt x="3709" y="65"/>
                    <a:pt x="3644" y="130"/>
                  </a:cubicBezTo>
                  <a:cubicBezTo>
                    <a:pt x="2892" y="1001"/>
                    <a:pt x="2139" y="1873"/>
                    <a:pt x="1466" y="2823"/>
                  </a:cubicBezTo>
                  <a:cubicBezTo>
                    <a:pt x="555" y="4051"/>
                    <a:pt x="0" y="5557"/>
                    <a:pt x="0" y="7101"/>
                  </a:cubicBezTo>
                  <a:cubicBezTo>
                    <a:pt x="0" y="7379"/>
                    <a:pt x="0" y="7616"/>
                    <a:pt x="40" y="7894"/>
                  </a:cubicBezTo>
                  <a:cubicBezTo>
                    <a:pt x="119" y="8527"/>
                    <a:pt x="198" y="9240"/>
                    <a:pt x="792" y="9676"/>
                  </a:cubicBezTo>
                  <a:cubicBezTo>
                    <a:pt x="832" y="9676"/>
                    <a:pt x="832" y="9755"/>
                    <a:pt x="832" y="9755"/>
                  </a:cubicBezTo>
                  <a:cubicBezTo>
                    <a:pt x="888" y="9978"/>
                    <a:pt x="963" y="10103"/>
                    <a:pt x="1098" y="10103"/>
                  </a:cubicBezTo>
                  <a:cubicBezTo>
                    <a:pt x="1156" y="10103"/>
                    <a:pt x="1225" y="10080"/>
                    <a:pt x="1307" y="10033"/>
                  </a:cubicBezTo>
                  <a:cubicBezTo>
                    <a:pt x="1902" y="9716"/>
                    <a:pt x="2456" y="9320"/>
                    <a:pt x="2971" y="8884"/>
                  </a:cubicBezTo>
                  <a:cubicBezTo>
                    <a:pt x="4278" y="7418"/>
                    <a:pt x="4635" y="5636"/>
                    <a:pt x="4516" y="3774"/>
                  </a:cubicBezTo>
                  <a:cubicBezTo>
                    <a:pt x="4437" y="2586"/>
                    <a:pt x="4278" y="1437"/>
                    <a:pt x="4159" y="288"/>
                  </a:cubicBezTo>
                  <a:cubicBezTo>
                    <a:pt x="4120" y="169"/>
                    <a:pt x="4041" y="50"/>
                    <a:pt x="3961" y="11"/>
                  </a:cubicBezTo>
                  <a:cubicBezTo>
                    <a:pt x="3940" y="4"/>
                    <a:pt x="3918" y="0"/>
                    <a:pt x="38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7" name="Google Shape;767;p32"/>
          <p:cNvGrpSpPr/>
          <p:nvPr/>
        </p:nvGrpSpPr>
        <p:grpSpPr>
          <a:xfrm flipH="1">
            <a:off x="8504992" y="351844"/>
            <a:ext cx="517889" cy="662049"/>
            <a:chOff x="4444590" y="1528318"/>
            <a:chExt cx="2618243" cy="3347064"/>
          </a:xfrm>
        </p:grpSpPr>
        <p:sp>
          <p:nvSpPr>
            <p:cNvPr id="768" name="Google Shape;768;p32"/>
            <p:cNvSpPr/>
            <p:nvPr/>
          </p:nvSpPr>
          <p:spPr>
            <a:xfrm>
              <a:off x="5701623" y="3673030"/>
              <a:ext cx="148890" cy="125982"/>
            </a:xfrm>
            <a:custGeom>
              <a:avLst/>
              <a:gdLst/>
              <a:ahLst/>
              <a:cxnLst/>
              <a:rect l="l" t="t" r="r" b="b"/>
              <a:pathLst>
                <a:path w="793" h="671" extrusionOk="0">
                  <a:moveTo>
                    <a:pt x="356" y="1"/>
                  </a:moveTo>
                  <a:cubicBezTo>
                    <a:pt x="227" y="1"/>
                    <a:pt x="141" y="100"/>
                    <a:pt x="79" y="224"/>
                  </a:cubicBezTo>
                  <a:cubicBezTo>
                    <a:pt x="0" y="422"/>
                    <a:pt x="79" y="620"/>
                    <a:pt x="278" y="660"/>
                  </a:cubicBezTo>
                  <a:cubicBezTo>
                    <a:pt x="299" y="667"/>
                    <a:pt x="322" y="670"/>
                    <a:pt x="346" y="670"/>
                  </a:cubicBezTo>
                  <a:cubicBezTo>
                    <a:pt x="453" y="670"/>
                    <a:pt x="577" y="606"/>
                    <a:pt x="674" y="541"/>
                  </a:cubicBezTo>
                  <a:cubicBezTo>
                    <a:pt x="792" y="422"/>
                    <a:pt x="634" y="105"/>
                    <a:pt x="476" y="26"/>
                  </a:cubicBezTo>
                  <a:cubicBezTo>
                    <a:pt x="432" y="9"/>
                    <a:pt x="393" y="1"/>
                    <a:pt x="3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32"/>
            <p:cNvSpPr/>
            <p:nvPr/>
          </p:nvSpPr>
          <p:spPr>
            <a:xfrm>
              <a:off x="5984197" y="2784204"/>
              <a:ext cx="171233" cy="135182"/>
            </a:xfrm>
            <a:custGeom>
              <a:avLst/>
              <a:gdLst/>
              <a:ahLst/>
              <a:cxnLst/>
              <a:rect l="l" t="t" r="r" b="b"/>
              <a:pathLst>
                <a:path w="912" h="720" extrusionOk="0">
                  <a:moveTo>
                    <a:pt x="534" y="0"/>
                  </a:moveTo>
                  <a:cubicBezTo>
                    <a:pt x="457" y="0"/>
                    <a:pt x="225" y="134"/>
                    <a:pt x="119" y="205"/>
                  </a:cubicBezTo>
                  <a:cubicBezTo>
                    <a:pt x="1" y="323"/>
                    <a:pt x="159" y="680"/>
                    <a:pt x="317" y="720"/>
                  </a:cubicBezTo>
                  <a:cubicBezTo>
                    <a:pt x="476" y="720"/>
                    <a:pt x="674" y="680"/>
                    <a:pt x="832" y="640"/>
                  </a:cubicBezTo>
                  <a:lnTo>
                    <a:pt x="912" y="561"/>
                  </a:lnTo>
                  <a:cubicBezTo>
                    <a:pt x="832" y="363"/>
                    <a:pt x="714" y="165"/>
                    <a:pt x="555" y="6"/>
                  </a:cubicBezTo>
                  <a:cubicBezTo>
                    <a:pt x="551" y="2"/>
                    <a:pt x="544" y="0"/>
                    <a:pt x="5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32"/>
            <p:cNvSpPr/>
            <p:nvPr/>
          </p:nvSpPr>
          <p:spPr>
            <a:xfrm>
              <a:off x="5642104" y="3114463"/>
              <a:ext cx="245584" cy="206528"/>
            </a:xfrm>
            <a:custGeom>
              <a:avLst/>
              <a:gdLst/>
              <a:ahLst/>
              <a:cxnLst/>
              <a:rect l="l" t="t" r="r" b="b"/>
              <a:pathLst>
                <a:path w="1308" h="1100" extrusionOk="0">
                  <a:moveTo>
                    <a:pt x="563" y="1"/>
                  </a:moveTo>
                  <a:cubicBezTo>
                    <a:pt x="480" y="1"/>
                    <a:pt x="395" y="23"/>
                    <a:pt x="317" y="70"/>
                  </a:cubicBezTo>
                  <a:cubicBezTo>
                    <a:pt x="159" y="149"/>
                    <a:pt x="0" y="228"/>
                    <a:pt x="0" y="466"/>
                  </a:cubicBezTo>
                  <a:cubicBezTo>
                    <a:pt x="0" y="703"/>
                    <a:pt x="119" y="902"/>
                    <a:pt x="357" y="981"/>
                  </a:cubicBezTo>
                  <a:cubicBezTo>
                    <a:pt x="515" y="1060"/>
                    <a:pt x="703" y="1100"/>
                    <a:pt x="862" y="1100"/>
                  </a:cubicBezTo>
                  <a:cubicBezTo>
                    <a:pt x="1020" y="1100"/>
                    <a:pt x="1149" y="1060"/>
                    <a:pt x="1189" y="981"/>
                  </a:cubicBezTo>
                  <a:cubicBezTo>
                    <a:pt x="1308" y="664"/>
                    <a:pt x="1189" y="307"/>
                    <a:pt x="911" y="149"/>
                  </a:cubicBezTo>
                  <a:cubicBezTo>
                    <a:pt x="815" y="53"/>
                    <a:pt x="690" y="1"/>
                    <a:pt x="5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32"/>
            <p:cNvSpPr/>
            <p:nvPr/>
          </p:nvSpPr>
          <p:spPr>
            <a:xfrm>
              <a:off x="4571138" y="2882023"/>
              <a:ext cx="2313142" cy="1911696"/>
            </a:xfrm>
            <a:custGeom>
              <a:avLst/>
              <a:gdLst/>
              <a:ahLst/>
              <a:cxnLst/>
              <a:rect l="l" t="t" r="r" b="b"/>
              <a:pathLst>
                <a:path w="12320" h="10182" extrusionOk="0">
                  <a:moveTo>
                    <a:pt x="1200" y="3401"/>
                  </a:moveTo>
                  <a:cubicBezTo>
                    <a:pt x="1210" y="3401"/>
                    <a:pt x="1220" y="3403"/>
                    <a:pt x="1228" y="3407"/>
                  </a:cubicBezTo>
                  <a:cubicBezTo>
                    <a:pt x="1426" y="3407"/>
                    <a:pt x="1347" y="3566"/>
                    <a:pt x="1347" y="3724"/>
                  </a:cubicBezTo>
                  <a:cubicBezTo>
                    <a:pt x="1347" y="4120"/>
                    <a:pt x="1387" y="4556"/>
                    <a:pt x="1387" y="4992"/>
                  </a:cubicBezTo>
                  <a:cubicBezTo>
                    <a:pt x="1387" y="5229"/>
                    <a:pt x="1426" y="5467"/>
                    <a:pt x="1466" y="5705"/>
                  </a:cubicBezTo>
                  <a:lnTo>
                    <a:pt x="1347" y="5744"/>
                  </a:lnTo>
                  <a:cubicBezTo>
                    <a:pt x="1228" y="5586"/>
                    <a:pt x="1149" y="5467"/>
                    <a:pt x="1070" y="5309"/>
                  </a:cubicBezTo>
                  <a:cubicBezTo>
                    <a:pt x="832" y="4754"/>
                    <a:pt x="832" y="4199"/>
                    <a:pt x="990" y="3645"/>
                  </a:cubicBezTo>
                  <a:cubicBezTo>
                    <a:pt x="990" y="3539"/>
                    <a:pt x="1117" y="3401"/>
                    <a:pt x="1200" y="3401"/>
                  </a:cubicBezTo>
                  <a:close/>
                  <a:moveTo>
                    <a:pt x="10369" y="4024"/>
                  </a:moveTo>
                  <a:cubicBezTo>
                    <a:pt x="10438" y="4024"/>
                    <a:pt x="10507" y="4029"/>
                    <a:pt x="10577" y="4041"/>
                  </a:cubicBezTo>
                  <a:cubicBezTo>
                    <a:pt x="11171" y="4358"/>
                    <a:pt x="11448" y="4912"/>
                    <a:pt x="11210" y="5388"/>
                  </a:cubicBezTo>
                  <a:cubicBezTo>
                    <a:pt x="10977" y="5708"/>
                    <a:pt x="10594" y="5900"/>
                    <a:pt x="10218" y="5900"/>
                  </a:cubicBezTo>
                  <a:cubicBezTo>
                    <a:pt x="10083" y="5900"/>
                    <a:pt x="9949" y="5876"/>
                    <a:pt x="9824" y="5823"/>
                  </a:cubicBezTo>
                  <a:cubicBezTo>
                    <a:pt x="9349" y="5586"/>
                    <a:pt x="9111" y="5031"/>
                    <a:pt x="9349" y="4556"/>
                  </a:cubicBezTo>
                  <a:cubicBezTo>
                    <a:pt x="9586" y="4218"/>
                    <a:pt x="9967" y="4024"/>
                    <a:pt x="10369" y="4024"/>
                  </a:cubicBezTo>
                  <a:close/>
                  <a:moveTo>
                    <a:pt x="2496" y="4833"/>
                  </a:moveTo>
                  <a:cubicBezTo>
                    <a:pt x="2575" y="4873"/>
                    <a:pt x="2615" y="4952"/>
                    <a:pt x="2654" y="5071"/>
                  </a:cubicBezTo>
                  <a:cubicBezTo>
                    <a:pt x="2773" y="5507"/>
                    <a:pt x="2852" y="5942"/>
                    <a:pt x="2931" y="6378"/>
                  </a:cubicBezTo>
                  <a:cubicBezTo>
                    <a:pt x="2971" y="6537"/>
                    <a:pt x="3050" y="6695"/>
                    <a:pt x="3090" y="6853"/>
                  </a:cubicBezTo>
                  <a:cubicBezTo>
                    <a:pt x="2813" y="6853"/>
                    <a:pt x="2615" y="6655"/>
                    <a:pt x="2535" y="6418"/>
                  </a:cubicBezTo>
                  <a:cubicBezTo>
                    <a:pt x="2417" y="6022"/>
                    <a:pt x="2377" y="5625"/>
                    <a:pt x="2258" y="5229"/>
                  </a:cubicBezTo>
                  <a:cubicBezTo>
                    <a:pt x="2258" y="5150"/>
                    <a:pt x="2258" y="5110"/>
                    <a:pt x="2298" y="5031"/>
                  </a:cubicBezTo>
                  <a:cubicBezTo>
                    <a:pt x="2377" y="4952"/>
                    <a:pt x="2417" y="4873"/>
                    <a:pt x="2496" y="4833"/>
                  </a:cubicBezTo>
                  <a:close/>
                  <a:moveTo>
                    <a:pt x="1426" y="6101"/>
                  </a:moveTo>
                  <a:cubicBezTo>
                    <a:pt x="1505" y="6101"/>
                    <a:pt x="1585" y="6101"/>
                    <a:pt x="1624" y="6180"/>
                  </a:cubicBezTo>
                  <a:cubicBezTo>
                    <a:pt x="1902" y="6616"/>
                    <a:pt x="2139" y="7091"/>
                    <a:pt x="2456" y="7646"/>
                  </a:cubicBezTo>
                  <a:cubicBezTo>
                    <a:pt x="2298" y="7606"/>
                    <a:pt x="2100" y="7566"/>
                    <a:pt x="1941" y="7487"/>
                  </a:cubicBezTo>
                  <a:lnTo>
                    <a:pt x="1981" y="7487"/>
                  </a:lnTo>
                  <a:cubicBezTo>
                    <a:pt x="1585" y="7210"/>
                    <a:pt x="1307" y="6774"/>
                    <a:pt x="1307" y="6299"/>
                  </a:cubicBezTo>
                  <a:cubicBezTo>
                    <a:pt x="1307" y="6220"/>
                    <a:pt x="1347" y="6140"/>
                    <a:pt x="1426" y="6101"/>
                  </a:cubicBezTo>
                  <a:close/>
                  <a:moveTo>
                    <a:pt x="3446" y="0"/>
                  </a:moveTo>
                  <a:lnTo>
                    <a:pt x="3446" y="0"/>
                  </a:lnTo>
                  <a:cubicBezTo>
                    <a:pt x="2813" y="317"/>
                    <a:pt x="2218" y="753"/>
                    <a:pt x="1704" y="1268"/>
                  </a:cubicBezTo>
                  <a:cubicBezTo>
                    <a:pt x="990" y="1941"/>
                    <a:pt x="476" y="2813"/>
                    <a:pt x="277" y="3803"/>
                  </a:cubicBezTo>
                  <a:cubicBezTo>
                    <a:pt x="0" y="5427"/>
                    <a:pt x="594" y="7131"/>
                    <a:pt x="1862" y="8240"/>
                  </a:cubicBezTo>
                  <a:cubicBezTo>
                    <a:pt x="2535" y="8874"/>
                    <a:pt x="3328" y="9349"/>
                    <a:pt x="4199" y="9666"/>
                  </a:cubicBezTo>
                  <a:cubicBezTo>
                    <a:pt x="5014" y="10011"/>
                    <a:pt x="5879" y="10182"/>
                    <a:pt x="6739" y="10182"/>
                  </a:cubicBezTo>
                  <a:cubicBezTo>
                    <a:pt x="8053" y="10182"/>
                    <a:pt x="9357" y="9783"/>
                    <a:pt x="10458" y="8992"/>
                  </a:cubicBezTo>
                  <a:cubicBezTo>
                    <a:pt x="11290" y="8398"/>
                    <a:pt x="11923" y="7527"/>
                    <a:pt x="12201" y="6537"/>
                  </a:cubicBezTo>
                  <a:cubicBezTo>
                    <a:pt x="12320" y="5982"/>
                    <a:pt x="12320" y="5388"/>
                    <a:pt x="12201" y="4833"/>
                  </a:cubicBezTo>
                  <a:cubicBezTo>
                    <a:pt x="12161" y="4358"/>
                    <a:pt x="11923" y="3882"/>
                    <a:pt x="11488" y="3645"/>
                  </a:cubicBezTo>
                  <a:cubicBezTo>
                    <a:pt x="11028" y="3332"/>
                    <a:pt x="10611" y="3156"/>
                    <a:pt x="10194" y="3156"/>
                  </a:cubicBezTo>
                  <a:cubicBezTo>
                    <a:pt x="9711" y="3156"/>
                    <a:pt x="9227" y="3391"/>
                    <a:pt x="8675" y="3922"/>
                  </a:cubicBezTo>
                  <a:cubicBezTo>
                    <a:pt x="8398" y="4199"/>
                    <a:pt x="8200" y="4516"/>
                    <a:pt x="8002" y="4833"/>
                  </a:cubicBezTo>
                  <a:cubicBezTo>
                    <a:pt x="7764" y="5229"/>
                    <a:pt x="7566" y="5665"/>
                    <a:pt x="7249" y="6061"/>
                  </a:cubicBezTo>
                  <a:cubicBezTo>
                    <a:pt x="7021" y="6388"/>
                    <a:pt x="6630" y="6607"/>
                    <a:pt x="6211" y="6607"/>
                  </a:cubicBezTo>
                  <a:cubicBezTo>
                    <a:pt x="6122" y="6607"/>
                    <a:pt x="6032" y="6597"/>
                    <a:pt x="5942" y="6576"/>
                  </a:cubicBezTo>
                  <a:cubicBezTo>
                    <a:pt x="4991" y="6418"/>
                    <a:pt x="4516" y="5705"/>
                    <a:pt x="4674" y="4675"/>
                  </a:cubicBezTo>
                  <a:cubicBezTo>
                    <a:pt x="4754" y="4318"/>
                    <a:pt x="4872" y="3962"/>
                    <a:pt x="4991" y="3605"/>
                  </a:cubicBezTo>
                  <a:cubicBezTo>
                    <a:pt x="5150" y="3249"/>
                    <a:pt x="4991" y="2853"/>
                    <a:pt x="4595" y="2734"/>
                  </a:cubicBezTo>
                  <a:cubicBezTo>
                    <a:pt x="4318" y="2615"/>
                    <a:pt x="4041" y="2496"/>
                    <a:pt x="3803" y="2377"/>
                  </a:cubicBezTo>
                  <a:cubicBezTo>
                    <a:pt x="3209" y="2179"/>
                    <a:pt x="2892" y="1506"/>
                    <a:pt x="3169" y="912"/>
                  </a:cubicBezTo>
                  <a:cubicBezTo>
                    <a:pt x="3209" y="634"/>
                    <a:pt x="3328" y="357"/>
                    <a:pt x="34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32"/>
            <p:cNvSpPr/>
            <p:nvPr/>
          </p:nvSpPr>
          <p:spPr>
            <a:xfrm>
              <a:off x="4444590" y="1528318"/>
              <a:ext cx="2618243" cy="3347064"/>
            </a:xfrm>
            <a:custGeom>
              <a:avLst/>
              <a:gdLst/>
              <a:ahLst/>
              <a:cxnLst/>
              <a:rect l="l" t="t" r="r" b="b"/>
              <a:pathLst>
                <a:path w="13945" h="17827" extrusionOk="0">
                  <a:moveTo>
                    <a:pt x="8934" y="473"/>
                  </a:moveTo>
                  <a:cubicBezTo>
                    <a:pt x="8953" y="473"/>
                    <a:pt x="8972" y="474"/>
                    <a:pt x="8993" y="476"/>
                  </a:cubicBezTo>
                  <a:cubicBezTo>
                    <a:pt x="9389" y="476"/>
                    <a:pt x="9785" y="556"/>
                    <a:pt x="10142" y="674"/>
                  </a:cubicBezTo>
                  <a:cubicBezTo>
                    <a:pt x="11053" y="1071"/>
                    <a:pt x="11924" y="1506"/>
                    <a:pt x="12796" y="1982"/>
                  </a:cubicBezTo>
                  <a:cubicBezTo>
                    <a:pt x="12954" y="2061"/>
                    <a:pt x="13112" y="2180"/>
                    <a:pt x="13231" y="2299"/>
                  </a:cubicBezTo>
                  <a:cubicBezTo>
                    <a:pt x="13390" y="2497"/>
                    <a:pt x="13429" y="2774"/>
                    <a:pt x="13271" y="2972"/>
                  </a:cubicBezTo>
                  <a:cubicBezTo>
                    <a:pt x="13224" y="3089"/>
                    <a:pt x="13136" y="3123"/>
                    <a:pt x="13038" y="3123"/>
                  </a:cubicBezTo>
                  <a:cubicBezTo>
                    <a:pt x="12971" y="3123"/>
                    <a:pt x="12900" y="3107"/>
                    <a:pt x="12835" y="3091"/>
                  </a:cubicBezTo>
                  <a:cubicBezTo>
                    <a:pt x="12677" y="3012"/>
                    <a:pt x="12399" y="2893"/>
                    <a:pt x="12162" y="2774"/>
                  </a:cubicBezTo>
                  <a:cubicBezTo>
                    <a:pt x="12109" y="2753"/>
                    <a:pt x="12067" y="2743"/>
                    <a:pt x="12031" y="2743"/>
                  </a:cubicBezTo>
                  <a:cubicBezTo>
                    <a:pt x="11931" y="2743"/>
                    <a:pt x="11871" y="2816"/>
                    <a:pt x="11726" y="2932"/>
                  </a:cubicBezTo>
                  <a:cubicBezTo>
                    <a:pt x="11171" y="3487"/>
                    <a:pt x="11092" y="4279"/>
                    <a:pt x="10815" y="4913"/>
                  </a:cubicBezTo>
                  <a:cubicBezTo>
                    <a:pt x="10538" y="5626"/>
                    <a:pt x="10300" y="6299"/>
                    <a:pt x="10102" y="7052"/>
                  </a:cubicBezTo>
                  <a:cubicBezTo>
                    <a:pt x="10062" y="7210"/>
                    <a:pt x="9983" y="7369"/>
                    <a:pt x="9943" y="7527"/>
                  </a:cubicBezTo>
                  <a:cubicBezTo>
                    <a:pt x="9864" y="7686"/>
                    <a:pt x="9785" y="8042"/>
                    <a:pt x="9666" y="8280"/>
                  </a:cubicBezTo>
                  <a:cubicBezTo>
                    <a:pt x="9864" y="8438"/>
                    <a:pt x="10062" y="8637"/>
                    <a:pt x="10300" y="8795"/>
                  </a:cubicBezTo>
                  <a:cubicBezTo>
                    <a:pt x="10656" y="9033"/>
                    <a:pt x="11053" y="9270"/>
                    <a:pt x="11409" y="9508"/>
                  </a:cubicBezTo>
                  <a:cubicBezTo>
                    <a:pt x="11647" y="9706"/>
                    <a:pt x="11845" y="9904"/>
                    <a:pt x="12003" y="10142"/>
                  </a:cubicBezTo>
                  <a:cubicBezTo>
                    <a:pt x="11964" y="10142"/>
                    <a:pt x="11924" y="10181"/>
                    <a:pt x="11924" y="10181"/>
                  </a:cubicBezTo>
                  <a:cubicBezTo>
                    <a:pt x="11548" y="9986"/>
                    <a:pt x="11191" y="9899"/>
                    <a:pt x="10850" y="9899"/>
                  </a:cubicBezTo>
                  <a:cubicBezTo>
                    <a:pt x="10223" y="9899"/>
                    <a:pt x="9651" y="10195"/>
                    <a:pt x="9112" y="10657"/>
                  </a:cubicBezTo>
                  <a:cubicBezTo>
                    <a:pt x="8636" y="11172"/>
                    <a:pt x="8240" y="11766"/>
                    <a:pt x="7923" y="12400"/>
                  </a:cubicBezTo>
                  <a:cubicBezTo>
                    <a:pt x="7804" y="12637"/>
                    <a:pt x="7686" y="12835"/>
                    <a:pt x="7487" y="13033"/>
                  </a:cubicBezTo>
                  <a:cubicBezTo>
                    <a:pt x="7305" y="13216"/>
                    <a:pt x="7055" y="13312"/>
                    <a:pt x="6792" y="13312"/>
                  </a:cubicBezTo>
                  <a:cubicBezTo>
                    <a:pt x="6655" y="13312"/>
                    <a:pt x="6514" y="13286"/>
                    <a:pt x="6378" y="13232"/>
                  </a:cubicBezTo>
                  <a:cubicBezTo>
                    <a:pt x="6022" y="13073"/>
                    <a:pt x="5784" y="12717"/>
                    <a:pt x="5824" y="12360"/>
                  </a:cubicBezTo>
                  <a:cubicBezTo>
                    <a:pt x="5863" y="11964"/>
                    <a:pt x="5903" y="11607"/>
                    <a:pt x="6022" y="11251"/>
                  </a:cubicBezTo>
                  <a:cubicBezTo>
                    <a:pt x="6022" y="11092"/>
                    <a:pt x="6101" y="10974"/>
                    <a:pt x="6141" y="10815"/>
                  </a:cubicBezTo>
                  <a:cubicBezTo>
                    <a:pt x="6299" y="10340"/>
                    <a:pt x="6061" y="9864"/>
                    <a:pt x="5626" y="9627"/>
                  </a:cubicBezTo>
                  <a:cubicBezTo>
                    <a:pt x="5309" y="9429"/>
                    <a:pt x="4913" y="9270"/>
                    <a:pt x="4556" y="9072"/>
                  </a:cubicBezTo>
                  <a:cubicBezTo>
                    <a:pt x="4200" y="8874"/>
                    <a:pt x="4160" y="8716"/>
                    <a:pt x="4239" y="8280"/>
                  </a:cubicBezTo>
                  <a:cubicBezTo>
                    <a:pt x="4279" y="8161"/>
                    <a:pt x="4319" y="8003"/>
                    <a:pt x="4358" y="7844"/>
                  </a:cubicBezTo>
                  <a:lnTo>
                    <a:pt x="4596" y="7052"/>
                  </a:lnTo>
                  <a:cubicBezTo>
                    <a:pt x="4918" y="6950"/>
                    <a:pt x="5255" y="6899"/>
                    <a:pt x="5592" y="6899"/>
                  </a:cubicBezTo>
                  <a:cubicBezTo>
                    <a:pt x="6040" y="6899"/>
                    <a:pt x="6486" y="6990"/>
                    <a:pt x="6893" y="7171"/>
                  </a:cubicBezTo>
                  <a:cubicBezTo>
                    <a:pt x="7012" y="7210"/>
                    <a:pt x="7091" y="7210"/>
                    <a:pt x="7210" y="7250"/>
                  </a:cubicBezTo>
                  <a:cubicBezTo>
                    <a:pt x="7274" y="7258"/>
                    <a:pt x="7326" y="7263"/>
                    <a:pt x="7369" y="7263"/>
                  </a:cubicBezTo>
                  <a:cubicBezTo>
                    <a:pt x="7541" y="7263"/>
                    <a:pt x="7567" y="7187"/>
                    <a:pt x="7567" y="6933"/>
                  </a:cubicBezTo>
                  <a:cubicBezTo>
                    <a:pt x="7606" y="6894"/>
                    <a:pt x="7606" y="6814"/>
                    <a:pt x="7646" y="6775"/>
                  </a:cubicBezTo>
                  <a:lnTo>
                    <a:pt x="7686" y="6616"/>
                  </a:lnTo>
                  <a:cubicBezTo>
                    <a:pt x="8319" y="5269"/>
                    <a:pt x="8953" y="3923"/>
                    <a:pt x="9587" y="2576"/>
                  </a:cubicBezTo>
                  <a:cubicBezTo>
                    <a:pt x="9627" y="2457"/>
                    <a:pt x="9627" y="2378"/>
                    <a:pt x="9666" y="2299"/>
                  </a:cubicBezTo>
                  <a:cubicBezTo>
                    <a:pt x="9745" y="2140"/>
                    <a:pt x="9666" y="1902"/>
                    <a:pt x="9468" y="1863"/>
                  </a:cubicBezTo>
                  <a:cubicBezTo>
                    <a:pt x="9191" y="1744"/>
                    <a:pt x="8953" y="1625"/>
                    <a:pt x="8715" y="1467"/>
                  </a:cubicBezTo>
                  <a:cubicBezTo>
                    <a:pt x="8517" y="1387"/>
                    <a:pt x="8438" y="1150"/>
                    <a:pt x="8517" y="952"/>
                  </a:cubicBezTo>
                  <a:cubicBezTo>
                    <a:pt x="8591" y="729"/>
                    <a:pt x="8666" y="473"/>
                    <a:pt x="8934" y="473"/>
                  </a:cubicBezTo>
                  <a:close/>
                  <a:moveTo>
                    <a:pt x="4120" y="7171"/>
                  </a:moveTo>
                  <a:lnTo>
                    <a:pt x="4120" y="7171"/>
                  </a:lnTo>
                  <a:cubicBezTo>
                    <a:pt x="4002" y="7527"/>
                    <a:pt x="3922" y="7805"/>
                    <a:pt x="3843" y="8082"/>
                  </a:cubicBezTo>
                  <a:cubicBezTo>
                    <a:pt x="3566" y="8676"/>
                    <a:pt x="3883" y="9350"/>
                    <a:pt x="4477" y="9548"/>
                  </a:cubicBezTo>
                  <a:cubicBezTo>
                    <a:pt x="4715" y="9666"/>
                    <a:pt x="4992" y="9785"/>
                    <a:pt x="5269" y="9904"/>
                  </a:cubicBezTo>
                  <a:cubicBezTo>
                    <a:pt x="5665" y="10023"/>
                    <a:pt x="5824" y="10419"/>
                    <a:pt x="5665" y="10776"/>
                  </a:cubicBezTo>
                  <a:cubicBezTo>
                    <a:pt x="5546" y="11132"/>
                    <a:pt x="5428" y="11489"/>
                    <a:pt x="5348" y="11845"/>
                  </a:cubicBezTo>
                  <a:cubicBezTo>
                    <a:pt x="5190" y="12875"/>
                    <a:pt x="5665" y="13588"/>
                    <a:pt x="6616" y="13747"/>
                  </a:cubicBezTo>
                  <a:cubicBezTo>
                    <a:pt x="6706" y="13767"/>
                    <a:pt x="6796" y="13777"/>
                    <a:pt x="6885" y="13777"/>
                  </a:cubicBezTo>
                  <a:cubicBezTo>
                    <a:pt x="7304" y="13777"/>
                    <a:pt x="7695" y="13558"/>
                    <a:pt x="7923" y="13232"/>
                  </a:cubicBezTo>
                  <a:cubicBezTo>
                    <a:pt x="8240" y="12835"/>
                    <a:pt x="8438" y="12400"/>
                    <a:pt x="8676" y="12004"/>
                  </a:cubicBezTo>
                  <a:cubicBezTo>
                    <a:pt x="8874" y="11687"/>
                    <a:pt x="9072" y="11370"/>
                    <a:pt x="9349" y="11092"/>
                  </a:cubicBezTo>
                  <a:cubicBezTo>
                    <a:pt x="9901" y="10562"/>
                    <a:pt x="10385" y="10327"/>
                    <a:pt x="10868" y="10327"/>
                  </a:cubicBezTo>
                  <a:cubicBezTo>
                    <a:pt x="11285" y="10327"/>
                    <a:pt x="11702" y="10503"/>
                    <a:pt x="12162" y="10815"/>
                  </a:cubicBezTo>
                  <a:cubicBezTo>
                    <a:pt x="12558" y="11053"/>
                    <a:pt x="12835" y="11489"/>
                    <a:pt x="12875" y="12004"/>
                  </a:cubicBezTo>
                  <a:cubicBezTo>
                    <a:pt x="12994" y="12558"/>
                    <a:pt x="12994" y="13152"/>
                    <a:pt x="12875" y="13707"/>
                  </a:cubicBezTo>
                  <a:cubicBezTo>
                    <a:pt x="12597" y="14697"/>
                    <a:pt x="11964" y="15569"/>
                    <a:pt x="11132" y="16163"/>
                  </a:cubicBezTo>
                  <a:cubicBezTo>
                    <a:pt x="10031" y="16953"/>
                    <a:pt x="8727" y="17352"/>
                    <a:pt x="7413" y="17352"/>
                  </a:cubicBezTo>
                  <a:cubicBezTo>
                    <a:pt x="6553" y="17352"/>
                    <a:pt x="5688" y="17181"/>
                    <a:pt x="4873" y="16836"/>
                  </a:cubicBezTo>
                  <a:cubicBezTo>
                    <a:pt x="4002" y="16519"/>
                    <a:pt x="3209" y="16044"/>
                    <a:pt x="2536" y="15410"/>
                  </a:cubicBezTo>
                  <a:cubicBezTo>
                    <a:pt x="1268" y="14301"/>
                    <a:pt x="674" y="12598"/>
                    <a:pt x="951" y="10974"/>
                  </a:cubicBezTo>
                  <a:cubicBezTo>
                    <a:pt x="1150" y="9983"/>
                    <a:pt x="1664" y="9112"/>
                    <a:pt x="2378" y="8438"/>
                  </a:cubicBezTo>
                  <a:cubicBezTo>
                    <a:pt x="2892" y="7923"/>
                    <a:pt x="3487" y="7488"/>
                    <a:pt x="4120" y="7171"/>
                  </a:cubicBezTo>
                  <a:close/>
                  <a:moveTo>
                    <a:pt x="9072" y="1"/>
                  </a:moveTo>
                  <a:cubicBezTo>
                    <a:pt x="8557" y="41"/>
                    <a:pt x="8161" y="397"/>
                    <a:pt x="8121" y="912"/>
                  </a:cubicBezTo>
                  <a:cubicBezTo>
                    <a:pt x="8002" y="1308"/>
                    <a:pt x="8201" y="1704"/>
                    <a:pt x="8597" y="1902"/>
                  </a:cubicBezTo>
                  <a:cubicBezTo>
                    <a:pt x="8795" y="1982"/>
                    <a:pt x="9032" y="2100"/>
                    <a:pt x="9270" y="2180"/>
                  </a:cubicBezTo>
                  <a:lnTo>
                    <a:pt x="7171" y="6735"/>
                  </a:lnTo>
                  <a:lnTo>
                    <a:pt x="6695" y="6616"/>
                  </a:lnTo>
                  <a:cubicBezTo>
                    <a:pt x="6350" y="6516"/>
                    <a:pt x="5989" y="6467"/>
                    <a:pt x="5628" y="6467"/>
                  </a:cubicBezTo>
                  <a:cubicBezTo>
                    <a:pt x="4994" y="6467"/>
                    <a:pt x="4359" y="6616"/>
                    <a:pt x="3804" y="6894"/>
                  </a:cubicBezTo>
                  <a:cubicBezTo>
                    <a:pt x="3011" y="7250"/>
                    <a:pt x="2298" y="7805"/>
                    <a:pt x="1783" y="8478"/>
                  </a:cubicBezTo>
                  <a:cubicBezTo>
                    <a:pt x="199" y="10261"/>
                    <a:pt x="1" y="12281"/>
                    <a:pt x="1150" y="14420"/>
                  </a:cubicBezTo>
                  <a:cubicBezTo>
                    <a:pt x="1704" y="15371"/>
                    <a:pt x="2536" y="16163"/>
                    <a:pt x="3526" y="16717"/>
                  </a:cubicBezTo>
                  <a:cubicBezTo>
                    <a:pt x="4714" y="17442"/>
                    <a:pt x="6071" y="17827"/>
                    <a:pt x="7442" y="17827"/>
                  </a:cubicBezTo>
                  <a:cubicBezTo>
                    <a:pt x="7946" y="17827"/>
                    <a:pt x="8453" y="17775"/>
                    <a:pt x="8953" y="17668"/>
                  </a:cubicBezTo>
                  <a:cubicBezTo>
                    <a:pt x="10617" y="17391"/>
                    <a:pt x="12043" y="16401"/>
                    <a:pt x="12835" y="14935"/>
                  </a:cubicBezTo>
                  <a:cubicBezTo>
                    <a:pt x="13310" y="14222"/>
                    <a:pt x="13548" y="13311"/>
                    <a:pt x="13429" y="12439"/>
                  </a:cubicBezTo>
                  <a:cubicBezTo>
                    <a:pt x="13350" y="11687"/>
                    <a:pt x="13073" y="10974"/>
                    <a:pt x="12716" y="10340"/>
                  </a:cubicBezTo>
                  <a:cubicBezTo>
                    <a:pt x="12281" y="9627"/>
                    <a:pt x="11686" y="9072"/>
                    <a:pt x="11013" y="8676"/>
                  </a:cubicBezTo>
                  <a:lnTo>
                    <a:pt x="10221" y="8201"/>
                  </a:lnTo>
                  <a:cubicBezTo>
                    <a:pt x="10815" y="6497"/>
                    <a:pt x="11369" y="4834"/>
                    <a:pt x="11964" y="3170"/>
                  </a:cubicBezTo>
                  <a:cubicBezTo>
                    <a:pt x="12320" y="3289"/>
                    <a:pt x="12597" y="3408"/>
                    <a:pt x="12914" y="3487"/>
                  </a:cubicBezTo>
                  <a:cubicBezTo>
                    <a:pt x="12991" y="3520"/>
                    <a:pt x="13067" y="3534"/>
                    <a:pt x="13141" y="3534"/>
                  </a:cubicBezTo>
                  <a:cubicBezTo>
                    <a:pt x="13335" y="3534"/>
                    <a:pt x="13513" y="3432"/>
                    <a:pt x="13627" y="3289"/>
                  </a:cubicBezTo>
                  <a:cubicBezTo>
                    <a:pt x="13944" y="2695"/>
                    <a:pt x="13944" y="2378"/>
                    <a:pt x="13469" y="1902"/>
                  </a:cubicBezTo>
                  <a:cubicBezTo>
                    <a:pt x="13310" y="1744"/>
                    <a:pt x="13152" y="1625"/>
                    <a:pt x="12994" y="1546"/>
                  </a:cubicBezTo>
                  <a:cubicBezTo>
                    <a:pt x="12241" y="1150"/>
                    <a:pt x="11449" y="714"/>
                    <a:pt x="10696" y="358"/>
                  </a:cubicBezTo>
                  <a:cubicBezTo>
                    <a:pt x="10181" y="120"/>
                    <a:pt x="9627" y="1"/>
                    <a:pt x="90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32"/>
            <p:cNvSpPr/>
            <p:nvPr/>
          </p:nvSpPr>
          <p:spPr>
            <a:xfrm>
              <a:off x="6281792" y="3637357"/>
              <a:ext cx="438971" cy="352599"/>
            </a:xfrm>
            <a:custGeom>
              <a:avLst/>
              <a:gdLst/>
              <a:ahLst/>
              <a:cxnLst/>
              <a:rect l="l" t="t" r="r" b="b"/>
              <a:pathLst>
                <a:path w="2338" h="1878" extrusionOk="0">
                  <a:moveTo>
                    <a:pt x="1190" y="319"/>
                  </a:moveTo>
                  <a:cubicBezTo>
                    <a:pt x="1220" y="319"/>
                    <a:pt x="1246" y="324"/>
                    <a:pt x="1268" y="335"/>
                  </a:cubicBezTo>
                  <a:cubicBezTo>
                    <a:pt x="1584" y="493"/>
                    <a:pt x="1743" y="810"/>
                    <a:pt x="1664" y="1167"/>
                  </a:cubicBezTo>
                  <a:cubicBezTo>
                    <a:pt x="1527" y="1331"/>
                    <a:pt x="1315" y="1419"/>
                    <a:pt x="1105" y="1419"/>
                  </a:cubicBezTo>
                  <a:cubicBezTo>
                    <a:pt x="1011" y="1419"/>
                    <a:pt x="918" y="1402"/>
                    <a:pt x="832" y="1365"/>
                  </a:cubicBezTo>
                  <a:cubicBezTo>
                    <a:pt x="555" y="1246"/>
                    <a:pt x="475" y="929"/>
                    <a:pt x="594" y="691"/>
                  </a:cubicBezTo>
                  <a:cubicBezTo>
                    <a:pt x="663" y="520"/>
                    <a:pt x="998" y="319"/>
                    <a:pt x="1190" y="319"/>
                  </a:cubicBezTo>
                  <a:close/>
                  <a:moveTo>
                    <a:pt x="1256" y="1"/>
                  </a:moveTo>
                  <a:cubicBezTo>
                    <a:pt x="846" y="1"/>
                    <a:pt x="441" y="195"/>
                    <a:pt x="238" y="533"/>
                  </a:cubicBezTo>
                  <a:cubicBezTo>
                    <a:pt x="0" y="1008"/>
                    <a:pt x="198" y="1563"/>
                    <a:pt x="673" y="1800"/>
                  </a:cubicBezTo>
                  <a:cubicBezTo>
                    <a:pt x="809" y="1853"/>
                    <a:pt x="951" y="1877"/>
                    <a:pt x="1091" y="1877"/>
                  </a:cubicBezTo>
                  <a:cubicBezTo>
                    <a:pt x="1483" y="1877"/>
                    <a:pt x="1866" y="1685"/>
                    <a:pt x="2099" y="1365"/>
                  </a:cubicBezTo>
                  <a:cubicBezTo>
                    <a:pt x="2337" y="889"/>
                    <a:pt x="2060" y="335"/>
                    <a:pt x="1466" y="18"/>
                  </a:cubicBezTo>
                  <a:cubicBezTo>
                    <a:pt x="1396" y="6"/>
                    <a:pt x="1326" y="1"/>
                    <a:pt x="12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32"/>
            <p:cNvSpPr/>
            <p:nvPr/>
          </p:nvSpPr>
          <p:spPr>
            <a:xfrm>
              <a:off x="5619761" y="3611822"/>
              <a:ext cx="312612" cy="278437"/>
            </a:xfrm>
            <a:custGeom>
              <a:avLst/>
              <a:gdLst/>
              <a:ahLst/>
              <a:cxnLst/>
              <a:rect l="l" t="t" r="r" b="b"/>
              <a:pathLst>
                <a:path w="1665" h="1483" extrusionOk="0">
                  <a:moveTo>
                    <a:pt x="792" y="327"/>
                  </a:moveTo>
                  <a:cubicBezTo>
                    <a:pt x="829" y="327"/>
                    <a:pt x="868" y="335"/>
                    <a:pt x="912" y="352"/>
                  </a:cubicBezTo>
                  <a:cubicBezTo>
                    <a:pt x="1110" y="431"/>
                    <a:pt x="1228" y="748"/>
                    <a:pt x="1110" y="867"/>
                  </a:cubicBezTo>
                  <a:cubicBezTo>
                    <a:pt x="1013" y="932"/>
                    <a:pt x="889" y="996"/>
                    <a:pt x="782" y="996"/>
                  </a:cubicBezTo>
                  <a:cubicBezTo>
                    <a:pt x="758" y="996"/>
                    <a:pt x="735" y="993"/>
                    <a:pt x="714" y="986"/>
                  </a:cubicBezTo>
                  <a:cubicBezTo>
                    <a:pt x="515" y="946"/>
                    <a:pt x="436" y="748"/>
                    <a:pt x="515" y="550"/>
                  </a:cubicBezTo>
                  <a:cubicBezTo>
                    <a:pt x="577" y="426"/>
                    <a:pt x="663" y="327"/>
                    <a:pt x="792" y="327"/>
                  </a:cubicBezTo>
                  <a:close/>
                  <a:moveTo>
                    <a:pt x="901" y="1"/>
                  </a:moveTo>
                  <a:cubicBezTo>
                    <a:pt x="568" y="1"/>
                    <a:pt x="287" y="191"/>
                    <a:pt x="159" y="510"/>
                  </a:cubicBezTo>
                  <a:cubicBezTo>
                    <a:pt x="1" y="867"/>
                    <a:pt x="199" y="1303"/>
                    <a:pt x="595" y="1422"/>
                  </a:cubicBezTo>
                  <a:cubicBezTo>
                    <a:pt x="688" y="1463"/>
                    <a:pt x="785" y="1483"/>
                    <a:pt x="880" y="1483"/>
                  </a:cubicBezTo>
                  <a:cubicBezTo>
                    <a:pt x="1146" y="1483"/>
                    <a:pt x="1399" y="1328"/>
                    <a:pt x="1545" y="1065"/>
                  </a:cubicBezTo>
                  <a:cubicBezTo>
                    <a:pt x="1664" y="669"/>
                    <a:pt x="1506" y="233"/>
                    <a:pt x="1149" y="35"/>
                  </a:cubicBezTo>
                  <a:cubicBezTo>
                    <a:pt x="1064" y="12"/>
                    <a:pt x="981" y="1"/>
                    <a:pt x="9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32"/>
            <p:cNvSpPr/>
            <p:nvPr/>
          </p:nvSpPr>
          <p:spPr>
            <a:xfrm>
              <a:off x="5909846" y="2718490"/>
              <a:ext cx="312612" cy="280690"/>
            </a:xfrm>
            <a:custGeom>
              <a:avLst/>
              <a:gdLst/>
              <a:ahLst/>
              <a:cxnLst/>
              <a:rect l="l" t="t" r="r" b="b"/>
              <a:pathLst>
                <a:path w="1665" h="1495" extrusionOk="0">
                  <a:moveTo>
                    <a:pt x="923" y="349"/>
                  </a:moveTo>
                  <a:cubicBezTo>
                    <a:pt x="936" y="349"/>
                    <a:pt x="946" y="351"/>
                    <a:pt x="951" y="356"/>
                  </a:cubicBezTo>
                  <a:cubicBezTo>
                    <a:pt x="1110" y="515"/>
                    <a:pt x="1228" y="673"/>
                    <a:pt x="1268" y="871"/>
                  </a:cubicBezTo>
                  <a:lnTo>
                    <a:pt x="1228" y="990"/>
                  </a:lnTo>
                  <a:cubicBezTo>
                    <a:pt x="1070" y="1030"/>
                    <a:pt x="872" y="1030"/>
                    <a:pt x="713" y="1030"/>
                  </a:cubicBezTo>
                  <a:cubicBezTo>
                    <a:pt x="555" y="1030"/>
                    <a:pt x="397" y="634"/>
                    <a:pt x="515" y="555"/>
                  </a:cubicBezTo>
                  <a:cubicBezTo>
                    <a:pt x="618" y="452"/>
                    <a:pt x="840" y="349"/>
                    <a:pt x="923" y="349"/>
                  </a:cubicBezTo>
                  <a:close/>
                  <a:moveTo>
                    <a:pt x="962" y="1"/>
                  </a:moveTo>
                  <a:cubicBezTo>
                    <a:pt x="649" y="1"/>
                    <a:pt x="344" y="158"/>
                    <a:pt x="159" y="436"/>
                  </a:cubicBezTo>
                  <a:cubicBezTo>
                    <a:pt x="0" y="792"/>
                    <a:pt x="198" y="1228"/>
                    <a:pt x="555" y="1426"/>
                  </a:cubicBezTo>
                  <a:cubicBezTo>
                    <a:pt x="671" y="1472"/>
                    <a:pt x="790" y="1495"/>
                    <a:pt x="906" y="1495"/>
                  </a:cubicBezTo>
                  <a:cubicBezTo>
                    <a:pt x="1189" y="1495"/>
                    <a:pt x="1456" y="1362"/>
                    <a:pt x="1624" y="1109"/>
                  </a:cubicBezTo>
                  <a:lnTo>
                    <a:pt x="1624" y="1030"/>
                  </a:lnTo>
                  <a:cubicBezTo>
                    <a:pt x="1664" y="673"/>
                    <a:pt x="1506" y="277"/>
                    <a:pt x="1228" y="40"/>
                  </a:cubicBezTo>
                  <a:cubicBezTo>
                    <a:pt x="1141" y="13"/>
                    <a:pt x="1051" y="1"/>
                    <a:pt x="9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32"/>
            <p:cNvSpPr/>
            <p:nvPr/>
          </p:nvSpPr>
          <p:spPr>
            <a:xfrm>
              <a:off x="5545409" y="3047247"/>
              <a:ext cx="431461" cy="355603"/>
            </a:xfrm>
            <a:custGeom>
              <a:avLst/>
              <a:gdLst/>
              <a:ahLst/>
              <a:cxnLst/>
              <a:rect l="l" t="t" r="r" b="b"/>
              <a:pathLst>
                <a:path w="2298" h="1894" extrusionOk="0">
                  <a:moveTo>
                    <a:pt x="1093" y="356"/>
                  </a:moveTo>
                  <a:cubicBezTo>
                    <a:pt x="1216" y="356"/>
                    <a:pt x="1334" y="398"/>
                    <a:pt x="1426" y="467"/>
                  </a:cubicBezTo>
                  <a:cubicBezTo>
                    <a:pt x="1704" y="665"/>
                    <a:pt x="1823" y="1022"/>
                    <a:pt x="1704" y="1339"/>
                  </a:cubicBezTo>
                  <a:cubicBezTo>
                    <a:pt x="1661" y="1402"/>
                    <a:pt x="1517" y="1443"/>
                    <a:pt x="1343" y="1443"/>
                  </a:cubicBezTo>
                  <a:cubicBezTo>
                    <a:pt x="1192" y="1443"/>
                    <a:pt x="1019" y="1412"/>
                    <a:pt x="872" y="1339"/>
                  </a:cubicBezTo>
                  <a:cubicBezTo>
                    <a:pt x="634" y="1260"/>
                    <a:pt x="515" y="1061"/>
                    <a:pt x="515" y="824"/>
                  </a:cubicBezTo>
                  <a:cubicBezTo>
                    <a:pt x="515" y="586"/>
                    <a:pt x="674" y="507"/>
                    <a:pt x="832" y="428"/>
                  </a:cubicBezTo>
                  <a:cubicBezTo>
                    <a:pt x="915" y="378"/>
                    <a:pt x="1005" y="356"/>
                    <a:pt x="1093" y="356"/>
                  </a:cubicBezTo>
                  <a:close/>
                  <a:moveTo>
                    <a:pt x="1063" y="1"/>
                  </a:moveTo>
                  <a:cubicBezTo>
                    <a:pt x="824" y="1"/>
                    <a:pt x="587" y="81"/>
                    <a:pt x="397" y="230"/>
                  </a:cubicBezTo>
                  <a:cubicBezTo>
                    <a:pt x="80" y="507"/>
                    <a:pt x="0" y="943"/>
                    <a:pt x="198" y="1299"/>
                  </a:cubicBezTo>
                  <a:cubicBezTo>
                    <a:pt x="357" y="1497"/>
                    <a:pt x="515" y="1695"/>
                    <a:pt x="713" y="1854"/>
                  </a:cubicBezTo>
                  <a:cubicBezTo>
                    <a:pt x="991" y="1893"/>
                    <a:pt x="1268" y="1893"/>
                    <a:pt x="1585" y="1893"/>
                  </a:cubicBezTo>
                  <a:cubicBezTo>
                    <a:pt x="1941" y="1893"/>
                    <a:pt x="2219" y="1616"/>
                    <a:pt x="2219" y="1260"/>
                  </a:cubicBezTo>
                  <a:cubicBezTo>
                    <a:pt x="2298" y="824"/>
                    <a:pt x="2060" y="388"/>
                    <a:pt x="1664" y="190"/>
                  </a:cubicBezTo>
                  <a:cubicBezTo>
                    <a:pt x="1480" y="61"/>
                    <a:pt x="1270" y="1"/>
                    <a:pt x="10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32"/>
            <p:cNvSpPr/>
            <p:nvPr/>
          </p:nvSpPr>
          <p:spPr>
            <a:xfrm>
              <a:off x="4995094" y="3789437"/>
              <a:ext cx="156212" cy="386958"/>
            </a:xfrm>
            <a:custGeom>
              <a:avLst/>
              <a:gdLst/>
              <a:ahLst/>
              <a:cxnLst/>
              <a:rect l="l" t="t" r="r" b="b"/>
              <a:pathLst>
                <a:path w="832" h="2061" extrusionOk="0">
                  <a:moveTo>
                    <a:pt x="238" y="0"/>
                  </a:moveTo>
                  <a:cubicBezTo>
                    <a:pt x="159" y="79"/>
                    <a:pt x="79" y="159"/>
                    <a:pt x="40" y="238"/>
                  </a:cubicBezTo>
                  <a:cubicBezTo>
                    <a:pt x="0" y="277"/>
                    <a:pt x="0" y="357"/>
                    <a:pt x="0" y="396"/>
                  </a:cubicBezTo>
                  <a:cubicBezTo>
                    <a:pt x="79" y="792"/>
                    <a:pt x="159" y="1189"/>
                    <a:pt x="277" y="1585"/>
                  </a:cubicBezTo>
                  <a:cubicBezTo>
                    <a:pt x="357" y="1822"/>
                    <a:pt x="555" y="2020"/>
                    <a:pt x="832" y="2060"/>
                  </a:cubicBezTo>
                  <a:cubicBezTo>
                    <a:pt x="753" y="1862"/>
                    <a:pt x="713" y="1704"/>
                    <a:pt x="673" y="1545"/>
                  </a:cubicBezTo>
                  <a:cubicBezTo>
                    <a:pt x="594" y="1109"/>
                    <a:pt x="515" y="674"/>
                    <a:pt x="396" y="238"/>
                  </a:cubicBezTo>
                  <a:cubicBezTo>
                    <a:pt x="357" y="159"/>
                    <a:pt x="317" y="79"/>
                    <a:pt x="2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32"/>
            <p:cNvSpPr/>
            <p:nvPr/>
          </p:nvSpPr>
          <p:spPr>
            <a:xfrm>
              <a:off x="4816537" y="4031640"/>
              <a:ext cx="215918" cy="293457"/>
            </a:xfrm>
            <a:custGeom>
              <a:avLst/>
              <a:gdLst/>
              <a:ahLst/>
              <a:cxnLst/>
              <a:rect l="l" t="t" r="r" b="b"/>
              <a:pathLst>
                <a:path w="1150" h="1563" extrusionOk="0">
                  <a:moveTo>
                    <a:pt x="149" y="1"/>
                  </a:moveTo>
                  <a:cubicBezTo>
                    <a:pt x="126" y="1"/>
                    <a:pt x="103" y="6"/>
                    <a:pt x="80" y="17"/>
                  </a:cubicBezTo>
                  <a:cubicBezTo>
                    <a:pt x="40" y="57"/>
                    <a:pt x="0" y="97"/>
                    <a:pt x="0" y="176"/>
                  </a:cubicBezTo>
                  <a:cubicBezTo>
                    <a:pt x="0" y="651"/>
                    <a:pt x="238" y="1127"/>
                    <a:pt x="634" y="1364"/>
                  </a:cubicBezTo>
                  <a:cubicBezTo>
                    <a:pt x="793" y="1443"/>
                    <a:pt x="991" y="1523"/>
                    <a:pt x="1149" y="1562"/>
                  </a:cubicBezTo>
                  <a:cubicBezTo>
                    <a:pt x="832" y="1008"/>
                    <a:pt x="595" y="532"/>
                    <a:pt x="317" y="57"/>
                  </a:cubicBezTo>
                  <a:cubicBezTo>
                    <a:pt x="261" y="29"/>
                    <a:pt x="205" y="1"/>
                    <a:pt x="1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32"/>
            <p:cNvSpPr/>
            <p:nvPr/>
          </p:nvSpPr>
          <p:spPr>
            <a:xfrm>
              <a:off x="4727352" y="3521701"/>
              <a:ext cx="119037" cy="438965"/>
            </a:xfrm>
            <a:custGeom>
              <a:avLst/>
              <a:gdLst/>
              <a:ahLst/>
              <a:cxnLst/>
              <a:rect l="l" t="t" r="r" b="b"/>
              <a:pathLst>
                <a:path w="634" h="2338" extrusionOk="0">
                  <a:moveTo>
                    <a:pt x="396" y="0"/>
                  </a:moveTo>
                  <a:cubicBezTo>
                    <a:pt x="317" y="0"/>
                    <a:pt x="158" y="159"/>
                    <a:pt x="158" y="238"/>
                  </a:cubicBezTo>
                  <a:cubicBezTo>
                    <a:pt x="0" y="792"/>
                    <a:pt x="0" y="1387"/>
                    <a:pt x="238" y="1902"/>
                  </a:cubicBezTo>
                  <a:cubicBezTo>
                    <a:pt x="317" y="2060"/>
                    <a:pt x="396" y="2218"/>
                    <a:pt x="515" y="2337"/>
                  </a:cubicBezTo>
                  <a:lnTo>
                    <a:pt x="634" y="2298"/>
                  </a:lnTo>
                  <a:cubicBezTo>
                    <a:pt x="594" y="2060"/>
                    <a:pt x="594" y="1822"/>
                    <a:pt x="555" y="1585"/>
                  </a:cubicBezTo>
                  <a:cubicBezTo>
                    <a:pt x="555" y="1149"/>
                    <a:pt x="515" y="753"/>
                    <a:pt x="515" y="317"/>
                  </a:cubicBezTo>
                  <a:cubicBezTo>
                    <a:pt x="515" y="198"/>
                    <a:pt x="594" y="0"/>
                    <a:pt x="3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0" name="Google Shape;780;p32"/>
          <p:cNvGrpSpPr/>
          <p:nvPr/>
        </p:nvGrpSpPr>
        <p:grpSpPr>
          <a:xfrm rot="4320658">
            <a:off x="8308201" y="15431"/>
            <a:ext cx="244749" cy="251723"/>
            <a:chOff x="6109266" y="2958701"/>
            <a:chExt cx="158099" cy="163114"/>
          </a:xfrm>
        </p:grpSpPr>
        <p:sp>
          <p:nvSpPr>
            <p:cNvPr id="781" name="Google Shape;781;p32"/>
            <p:cNvSpPr/>
            <p:nvPr/>
          </p:nvSpPr>
          <p:spPr>
            <a:xfrm>
              <a:off x="6180824" y="2958701"/>
              <a:ext cx="86541" cy="69751"/>
            </a:xfrm>
            <a:custGeom>
              <a:avLst/>
              <a:gdLst/>
              <a:ahLst/>
              <a:cxnLst/>
              <a:rect l="l" t="t" r="r" b="b"/>
              <a:pathLst>
                <a:path w="2536" h="2044" extrusionOk="0">
                  <a:moveTo>
                    <a:pt x="1330" y="444"/>
                  </a:moveTo>
                  <a:cubicBezTo>
                    <a:pt x="1362" y="444"/>
                    <a:pt x="1394" y="446"/>
                    <a:pt x="1426" y="450"/>
                  </a:cubicBezTo>
                  <a:cubicBezTo>
                    <a:pt x="1783" y="529"/>
                    <a:pt x="2100" y="886"/>
                    <a:pt x="1902" y="1242"/>
                  </a:cubicBezTo>
                  <a:cubicBezTo>
                    <a:pt x="1728" y="1485"/>
                    <a:pt x="1464" y="1606"/>
                    <a:pt x="1162" y="1606"/>
                  </a:cubicBezTo>
                  <a:cubicBezTo>
                    <a:pt x="1119" y="1606"/>
                    <a:pt x="1075" y="1604"/>
                    <a:pt x="1030" y="1599"/>
                  </a:cubicBezTo>
                  <a:cubicBezTo>
                    <a:pt x="713" y="1559"/>
                    <a:pt x="515" y="1163"/>
                    <a:pt x="674" y="886"/>
                  </a:cubicBezTo>
                  <a:cubicBezTo>
                    <a:pt x="781" y="601"/>
                    <a:pt x="1047" y="444"/>
                    <a:pt x="1330" y="444"/>
                  </a:cubicBezTo>
                  <a:close/>
                  <a:moveTo>
                    <a:pt x="1309" y="0"/>
                  </a:moveTo>
                  <a:cubicBezTo>
                    <a:pt x="911" y="0"/>
                    <a:pt x="531" y="202"/>
                    <a:pt x="317" y="569"/>
                  </a:cubicBezTo>
                  <a:lnTo>
                    <a:pt x="278" y="608"/>
                  </a:lnTo>
                  <a:cubicBezTo>
                    <a:pt x="0" y="1123"/>
                    <a:pt x="238" y="1797"/>
                    <a:pt x="832" y="1995"/>
                  </a:cubicBezTo>
                  <a:cubicBezTo>
                    <a:pt x="947" y="2028"/>
                    <a:pt x="1064" y="2043"/>
                    <a:pt x="1182" y="2043"/>
                  </a:cubicBezTo>
                  <a:cubicBezTo>
                    <a:pt x="1633" y="2043"/>
                    <a:pt x="2078" y="1809"/>
                    <a:pt x="2298" y="1401"/>
                  </a:cubicBezTo>
                  <a:cubicBezTo>
                    <a:pt x="2535" y="846"/>
                    <a:pt x="2258" y="212"/>
                    <a:pt x="1664" y="54"/>
                  </a:cubicBezTo>
                  <a:cubicBezTo>
                    <a:pt x="1547" y="18"/>
                    <a:pt x="1427" y="0"/>
                    <a:pt x="1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32"/>
            <p:cNvSpPr/>
            <p:nvPr/>
          </p:nvSpPr>
          <p:spPr>
            <a:xfrm>
              <a:off x="6109266" y="3049675"/>
              <a:ext cx="54020" cy="42349"/>
            </a:xfrm>
            <a:custGeom>
              <a:avLst/>
              <a:gdLst/>
              <a:ahLst/>
              <a:cxnLst/>
              <a:rect l="l" t="t" r="r" b="b"/>
              <a:pathLst>
                <a:path w="1583" h="1241" extrusionOk="0">
                  <a:moveTo>
                    <a:pt x="847" y="1"/>
                  </a:moveTo>
                  <a:cubicBezTo>
                    <a:pt x="735" y="1"/>
                    <a:pt x="622" y="27"/>
                    <a:pt x="513" y="82"/>
                  </a:cubicBezTo>
                  <a:cubicBezTo>
                    <a:pt x="473" y="82"/>
                    <a:pt x="434" y="121"/>
                    <a:pt x="434" y="161"/>
                  </a:cubicBezTo>
                  <a:lnTo>
                    <a:pt x="394" y="161"/>
                  </a:lnTo>
                  <a:cubicBezTo>
                    <a:pt x="1" y="619"/>
                    <a:pt x="393" y="1240"/>
                    <a:pt x="899" y="1240"/>
                  </a:cubicBezTo>
                  <a:cubicBezTo>
                    <a:pt x="1005" y="1240"/>
                    <a:pt x="1116" y="1213"/>
                    <a:pt x="1226" y="1151"/>
                  </a:cubicBezTo>
                  <a:cubicBezTo>
                    <a:pt x="1503" y="953"/>
                    <a:pt x="1582" y="597"/>
                    <a:pt x="1424" y="280"/>
                  </a:cubicBezTo>
                  <a:cubicBezTo>
                    <a:pt x="1268" y="97"/>
                    <a:pt x="1060" y="1"/>
                    <a:pt x="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32"/>
            <p:cNvSpPr/>
            <p:nvPr/>
          </p:nvSpPr>
          <p:spPr>
            <a:xfrm>
              <a:off x="6194337" y="3081137"/>
              <a:ext cx="43714" cy="40677"/>
            </a:xfrm>
            <a:custGeom>
              <a:avLst/>
              <a:gdLst/>
              <a:ahLst/>
              <a:cxnLst/>
              <a:rect l="l" t="t" r="r" b="b"/>
              <a:pathLst>
                <a:path w="1281" h="1192" extrusionOk="0">
                  <a:moveTo>
                    <a:pt x="520" y="1"/>
                  </a:moveTo>
                  <a:cubicBezTo>
                    <a:pt x="349" y="1"/>
                    <a:pt x="193" y="77"/>
                    <a:pt x="119" y="269"/>
                  </a:cubicBezTo>
                  <a:cubicBezTo>
                    <a:pt x="40" y="308"/>
                    <a:pt x="40" y="388"/>
                    <a:pt x="0" y="467"/>
                  </a:cubicBezTo>
                  <a:cubicBezTo>
                    <a:pt x="0" y="704"/>
                    <a:pt x="119" y="942"/>
                    <a:pt x="317" y="1101"/>
                  </a:cubicBezTo>
                  <a:cubicBezTo>
                    <a:pt x="416" y="1164"/>
                    <a:pt x="521" y="1192"/>
                    <a:pt x="623" y="1192"/>
                  </a:cubicBezTo>
                  <a:cubicBezTo>
                    <a:pt x="970" y="1192"/>
                    <a:pt x="1281" y="865"/>
                    <a:pt x="1189" y="467"/>
                  </a:cubicBezTo>
                  <a:cubicBezTo>
                    <a:pt x="1139" y="218"/>
                    <a:pt x="808" y="1"/>
                    <a:pt x="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4" name="Google Shape;784;p32"/>
          <p:cNvGrpSpPr/>
          <p:nvPr/>
        </p:nvGrpSpPr>
        <p:grpSpPr>
          <a:xfrm>
            <a:off x="87255" y="4080528"/>
            <a:ext cx="268572" cy="248618"/>
            <a:chOff x="1412390" y="2258211"/>
            <a:chExt cx="620689" cy="574573"/>
          </a:xfrm>
        </p:grpSpPr>
        <p:sp>
          <p:nvSpPr>
            <p:cNvPr id="785" name="Google Shape;785;p32"/>
            <p:cNvSpPr/>
            <p:nvPr/>
          </p:nvSpPr>
          <p:spPr>
            <a:xfrm>
              <a:off x="1786301" y="2258211"/>
              <a:ext cx="246778" cy="343858"/>
            </a:xfrm>
            <a:custGeom>
              <a:avLst/>
              <a:gdLst/>
              <a:ahLst/>
              <a:cxnLst/>
              <a:rect l="l" t="t" r="r" b="b"/>
              <a:pathLst>
                <a:path w="3843" h="5355" extrusionOk="0">
                  <a:moveTo>
                    <a:pt x="941" y="1"/>
                  </a:moveTo>
                  <a:cubicBezTo>
                    <a:pt x="714" y="1"/>
                    <a:pt x="481" y="120"/>
                    <a:pt x="357" y="348"/>
                  </a:cubicBezTo>
                  <a:cubicBezTo>
                    <a:pt x="199" y="665"/>
                    <a:pt x="80" y="1022"/>
                    <a:pt x="1" y="1339"/>
                  </a:cubicBezTo>
                  <a:cubicBezTo>
                    <a:pt x="1" y="1537"/>
                    <a:pt x="40" y="1735"/>
                    <a:pt x="80" y="1893"/>
                  </a:cubicBezTo>
                  <a:cubicBezTo>
                    <a:pt x="119" y="1972"/>
                    <a:pt x="278" y="2012"/>
                    <a:pt x="357" y="2012"/>
                  </a:cubicBezTo>
                  <a:cubicBezTo>
                    <a:pt x="397" y="2012"/>
                    <a:pt x="516" y="1853"/>
                    <a:pt x="476" y="1774"/>
                  </a:cubicBezTo>
                  <a:cubicBezTo>
                    <a:pt x="436" y="1418"/>
                    <a:pt x="516" y="1022"/>
                    <a:pt x="714" y="705"/>
                  </a:cubicBezTo>
                  <a:cubicBezTo>
                    <a:pt x="753" y="586"/>
                    <a:pt x="832" y="507"/>
                    <a:pt x="912" y="427"/>
                  </a:cubicBezTo>
                  <a:cubicBezTo>
                    <a:pt x="1030" y="546"/>
                    <a:pt x="1149" y="586"/>
                    <a:pt x="1189" y="705"/>
                  </a:cubicBezTo>
                  <a:cubicBezTo>
                    <a:pt x="1387" y="1101"/>
                    <a:pt x="1427" y="1537"/>
                    <a:pt x="1347" y="1933"/>
                  </a:cubicBezTo>
                  <a:cubicBezTo>
                    <a:pt x="1229" y="2804"/>
                    <a:pt x="1110" y="3715"/>
                    <a:pt x="951" y="4587"/>
                  </a:cubicBezTo>
                  <a:cubicBezTo>
                    <a:pt x="882" y="5107"/>
                    <a:pt x="1056" y="5354"/>
                    <a:pt x="1499" y="5354"/>
                  </a:cubicBezTo>
                  <a:cubicBezTo>
                    <a:pt x="1562" y="5354"/>
                    <a:pt x="1630" y="5349"/>
                    <a:pt x="1704" y="5339"/>
                  </a:cubicBezTo>
                  <a:cubicBezTo>
                    <a:pt x="2219" y="5260"/>
                    <a:pt x="2734" y="5141"/>
                    <a:pt x="3249" y="4943"/>
                  </a:cubicBezTo>
                  <a:cubicBezTo>
                    <a:pt x="3685" y="4824"/>
                    <a:pt x="3843" y="4587"/>
                    <a:pt x="3843" y="4230"/>
                  </a:cubicBezTo>
                  <a:cubicBezTo>
                    <a:pt x="3764" y="3834"/>
                    <a:pt x="3526" y="3478"/>
                    <a:pt x="3130" y="3359"/>
                  </a:cubicBezTo>
                  <a:cubicBezTo>
                    <a:pt x="3051" y="3359"/>
                    <a:pt x="2892" y="3359"/>
                    <a:pt x="2853" y="3438"/>
                  </a:cubicBezTo>
                  <a:cubicBezTo>
                    <a:pt x="2813" y="3517"/>
                    <a:pt x="2853" y="3636"/>
                    <a:pt x="2892" y="3715"/>
                  </a:cubicBezTo>
                  <a:cubicBezTo>
                    <a:pt x="2971" y="3874"/>
                    <a:pt x="3130" y="3953"/>
                    <a:pt x="3249" y="4072"/>
                  </a:cubicBezTo>
                  <a:cubicBezTo>
                    <a:pt x="3328" y="4191"/>
                    <a:pt x="3368" y="4349"/>
                    <a:pt x="3170" y="4428"/>
                  </a:cubicBezTo>
                  <a:cubicBezTo>
                    <a:pt x="2615" y="4666"/>
                    <a:pt x="2060" y="4785"/>
                    <a:pt x="1466" y="4824"/>
                  </a:cubicBezTo>
                  <a:cubicBezTo>
                    <a:pt x="1466" y="4626"/>
                    <a:pt x="1466" y="4468"/>
                    <a:pt x="1506" y="4309"/>
                  </a:cubicBezTo>
                  <a:cubicBezTo>
                    <a:pt x="1625" y="3517"/>
                    <a:pt x="1744" y="2725"/>
                    <a:pt x="1823" y="1933"/>
                  </a:cubicBezTo>
                  <a:cubicBezTo>
                    <a:pt x="1902" y="1378"/>
                    <a:pt x="1783" y="784"/>
                    <a:pt x="1466" y="309"/>
                  </a:cubicBezTo>
                  <a:cubicBezTo>
                    <a:pt x="1353" y="101"/>
                    <a:pt x="1149" y="1"/>
                    <a:pt x="9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32"/>
            <p:cNvSpPr/>
            <p:nvPr/>
          </p:nvSpPr>
          <p:spPr>
            <a:xfrm>
              <a:off x="1643877" y="2480321"/>
              <a:ext cx="124706" cy="136066"/>
            </a:xfrm>
            <a:custGeom>
              <a:avLst/>
              <a:gdLst/>
              <a:ahLst/>
              <a:cxnLst/>
              <a:rect l="l" t="t" r="r" b="b"/>
              <a:pathLst>
                <a:path w="1942" h="2119" extrusionOk="0">
                  <a:moveTo>
                    <a:pt x="493" y="1"/>
                  </a:moveTo>
                  <a:cubicBezTo>
                    <a:pt x="414" y="1"/>
                    <a:pt x="317" y="19"/>
                    <a:pt x="238" y="19"/>
                  </a:cubicBezTo>
                  <a:cubicBezTo>
                    <a:pt x="238" y="137"/>
                    <a:pt x="278" y="217"/>
                    <a:pt x="357" y="335"/>
                  </a:cubicBezTo>
                  <a:cubicBezTo>
                    <a:pt x="476" y="534"/>
                    <a:pt x="634" y="692"/>
                    <a:pt x="832" y="890"/>
                  </a:cubicBezTo>
                  <a:lnTo>
                    <a:pt x="278" y="1326"/>
                  </a:lnTo>
                  <a:cubicBezTo>
                    <a:pt x="159" y="1445"/>
                    <a:pt x="0" y="1524"/>
                    <a:pt x="80" y="1722"/>
                  </a:cubicBezTo>
                  <a:cubicBezTo>
                    <a:pt x="135" y="1796"/>
                    <a:pt x="199" y="1826"/>
                    <a:pt x="267" y="1826"/>
                  </a:cubicBezTo>
                  <a:cubicBezTo>
                    <a:pt x="346" y="1826"/>
                    <a:pt x="430" y="1786"/>
                    <a:pt x="515" y="1722"/>
                  </a:cubicBezTo>
                  <a:cubicBezTo>
                    <a:pt x="713" y="1643"/>
                    <a:pt x="872" y="1524"/>
                    <a:pt x="1070" y="1365"/>
                  </a:cubicBezTo>
                  <a:cubicBezTo>
                    <a:pt x="1149" y="1563"/>
                    <a:pt x="1268" y="1762"/>
                    <a:pt x="1387" y="1960"/>
                  </a:cubicBezTo>
                  <a:cubicBezTo>
                    <a:pt x="1466" y="2039"/>
                    <a:pt x="1585" y="2078"/>
                    <a:pt x="1704" y="2118"/>
                  </a:cubicBezTo>
                  <a:cubicBezTo>
                    <a:pt x="1743" y="1999"/>
                    <a:pt x="1783" y="1880"/>
                    <a:pt x="1783" y="1762"/>
                  </a:cubicBezTo>
                  <a:cubicBezTo>
                    <a:pt x="1783" y="1682"/>
                    <a:pt x="1743" y="1603"/>
                    <a:pt x="1704" y="1524"/>
                  </a:cubicBezTo>
                  <a:cubicBezTo>
                    <a:pt x="1387" y="1247"/>
                    <a:pt x="1466" y="692"/>
                    <a:pt x="1862" y="534"/>
                  </a:cubicBezTo>
                  <a:cubicBezTo>
                    <a:pt x="1941" y="415"/>
                    <a:pt x="1941" y="296"/>
                    <a:pt x="1902" y="137"/>
                  </a:cubicBezTo>
                  <a:cubicBezTo>
                    <a:pt x="1873" y="80"/>
                    <a:pt x="1834" y="59"/>
                    <a:pt x="1791" y="59"/>
                  </a:cubicBezTo>
                  <a:cubicBezTo>
                    <a:pt x="1714" y="59"/>
                    <a:pt x="1621" y="126"/>
                    <a:pt x="1545" y="177"/>
                  </a:cubicBezTo>
                  <a:cubicBezTo>
                    <a:pt x="1426" y="296"/>
                    <a:pt x="1268" y="415"/>
                    <a:pt x="1149" y="534"/>
                  </a:cubicBezTo>
                  <a:cubicBezTo>
                    <a:pt x="991" y="335"/>
                    <a:pt x="793" y="177"/>
                    <a:pt x="594" y="19"/>
                  </a:cubicBezTo>
                  <a:cubicBezTo>
                    <a:pt x="568" y="5"/>
                    <a:pt x="533" y="1"/>
                    <a:pt x="4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32"/>
            <p:cNvSpPr/>
            <p:nvPr/>
          </p:nvSpPr>
          <p:spPr>
            <a:xfrm>
              <a:off x="1412390" y="2529508"/>
              <a:ext cx="295132" cy="303276"/>
            </a:xfrm>
            <a:custGeom>
              <a:avLst/>
              <a:gdLst/>
              <a:ahLst/>
              <a:cxnLst/>
              <a:rect l="l" t="t" r="r" b="b"/>
              <a:pathLst>
                <a:path w="4596" h="4723" extrusionOk="0">
                  <a:moveTo>
                    <a:pt x="1103" y="1"/>
                  </a:moveTo>
                  <a:cubicBezTo>
                    <a:pt x="742" y="1"/>
                    <a:pt x="428" y="232"/>
                    <a:pt x="317" y="599"/>
                  </a:cubicBezTo>
                  <a:cubicBezTo>
                    <a:pt x="159" y="1035"/>
                    <a:pt x="80" y="1510"/>
                    <a:pt x="1" y="1946"/>
                  </a:cubicBezTo>
                  <a:cubicBezTo>
                    <a:pt x="1" y="2144"/>
                    <a:pt x="1" y="2382"/>
                    <a:pt x="238" y="2382"/>
                  </a:cubicBezTo>
                  <a:cubicBezTo>
                    <a:pt x="476" y="2382"/>
                    <a:pt x="397" y="2105"/>
                    <a:pt x="436" y="1946"/>
                  </a:cubicBezTo>
                  <a:cubicBezTo>
                    <a:pt x="476" y="1550"/>
                    <a:pt x="595" y="1154"/>
                    <a:pt x="714" y="758"/>
                  </a:cubicBezTo>
                  <a:cubicBezTo>
                    <a:pt x="793" y="599"/>
                    <a:pt x="951" y="481"/>
                    <a:pt x="1149" y="441"/>
                  </a:cubicBezTo>
                  <a:cubicBezTo>
                    <a:pt x="1170" y="438"/>
                    <a:pt x="1190" y="436"/>
                    <a:pt x="1210" y="436"/>
                  </a:cubicBezTo>
                  <a:cubicBezTo>
                    <a:pt x="1414" y="436"/>
                    <a:pt x="1552" y="617"/>
                    <a:pt x="1625" y="797"/>
                  </a:cubicBezTo>
                  <a:cubicBezTo>
                    <a:pt x="1625" y="877"/>
                    <a:pt x="1664" y="956"/>
                    <a:pt x="1664" y="1035"/>
                  </a:cubicBezTo>
                  <a:cubicBezTo>
                    <a:pt x="1704" y="1550"/>
                    <a:pt x="1744" y="2065"/>
                    <a:pt x="1783" y="2580"/>
                  </a:cubicBezTo>
                  <a:cubicBezTo>
                    <a:pt x="1783" y="3095"/>
                    <a:pt x="1783" y="3650"/>
                    <a:pt x="1783" y="4165"/>
                  </a:cubicBezTo>
                  <a:cubicBezTo>
                    <a:pt x="1783" y="4536"/>
                    <a:pt x="1928" y="4722"/>
                    <a:pt x="2187" y="4722"/>
                  </a:cubicBezTo>
                  <a:cubicBezTo>
                    <a:pt x="2287" y="4722"/>
                    <a:pt x="2404" y="4695"/>
                    <a:pt x="2536" y="4640"/>
                  </a:cubicBezTo>
                  <a:cubicBezTo>
                    <a:pt x="3090" y="4402"/>
                    <a:pt x="3645" y="4125"/>
                    <a:pt x="4199" y="3887"/>
                  </a:cubicBezTo>
                  <a:cubicBezTo>
                    <a:pt x="4477" y="3768"/>
                    <a:pt x="4596" y="3412"/>
                    <a:pt x="4398" y="3174"/>
                  </a:cubicBezTo>
                  <a:cubicBezTo>
                    <a:pt x="4318" y="2976"/>
                    <a:pt x="4160" y="2818"/>
                    <a:pt x="4041" y="2659"/>
                  </a:cubicBezTo>
                  <a:cubicBezTo>
                    <a:pt x="3962" y="2580"/>
                    <a:pt x="3803" y="2580"/>
                    <a:pt x="3685" y="2540"/>
                  </a:cubicBezTo>
                  <a:cubicBezTo>
                    <a:pt x="3645" y="2659"/>
                    <a:pt x="3645" y="2818"/>
                    <a:pt x="3685" y="2937"/>
                  </a:cubicBezTo>
                  <a:cubicBezTo>
                    <a:pt x="3764" y="3095"/>
                    <a:pt x="3883" y="3293"/>
                    <a:pt x="4001" y="3452"/>
                  </a:cubicBezTo>
                  <a:lnTo>
                    <a:pt x="2258" y="4244"/>
                  </a:lnTo>
                  <a:lnTo>
                    <a:pt x="2258" y="2659"/>
                  </a:lnTo>
                  <a:cubicBezTo>
                    <a:pt x="2258" y="1986"/>
                    <a:pt x="2179" y="1312"/>
                    <a:pt x="2021" y="679"/>
                  </a:cubicBezTo>
                  <a:cubicBezTo>
                    <a:pt x="1902" y="322"/>
                    <a:pt x="1585" y="45"/>
                    <a:pt x="1189" y="5"/>
                  </a:cubicBezTo>
                  <a:cubicBezTo>
                    <a:pt x="1160" y="2"/>
                    <a:pt x="1132" y="1"/>
                    <a:pt x="1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8" name="Google Shape;788;p32"/>
          <p:cNvSpPr/>
          <p:nvPr/>
        </p:nvSpPr>
        <p:spPr>
          <a:xfrm>
            <a:off x="268775" y="3868979"/>
            <a:ext cx="345593" cy="256340"/>
          </a:xfrm>
          <a:custGeom>
            <a:avLst/>
            <a:gdLst/>
            <a:ahLst/>
            <a:cxnLst/>
            <a:rect l="l" t="t" r="r" b="b"/>
            <a:pathLst>
              <a:path w="12437" h="9225" extrusionOk="0">
                <a:moveTo>
                  <a:pt x="1895" y="0"/>
                </a:moveTo>
                <a:cubicBezTo>
                  <a:pt x="1313" y="0"/>
                  <a:pt x="705" y="248"/>
                  <a:pt x="197" y="558"/>
                </a:cubicBezTo>
                <a:cubicBezTo>
                  <a:pt x="0" y="721"/>
                  <a:pt x="155" y="993"/>
                  <a:pt x="349" y="993"/>
                </a:cubicBezTo>
                <a:cubicBezTo>
                  <a:pt x="390" y="993"/>
                  <a:pt x="433" y="981"/>
                  <a:pt x="474" y="954"/>
                </a:cubicBezTo>
                <a:cubicBezTo>
                  <a:pt x="915" y="666"/>
                  <a:pt x="1403" y="443"/>
                  <a:pt x="1857" y="443"/>
                </a:cubicBezTo>
                <a:cubicBezTo>
                  <a:pt x="2339" y="443"/>
                  <a:pt x="2782" y="695"/>
                  <a:pt x="3088" y="1390"/>
                </a:cubicBezTo>
                <a:cubicBezTo>
                  <a:pt x="3247" y="1825"/>
                  <a:pt x="3366" y="2340"/>
                  <a:pt x="3405" y="2816"/>
                </a:cubicBezTo>
                <a:cubicBezTo>
                  <a:pt x="3405" y="3331"/>
                  <a:pt x="3564" y="3846"/>
                  <a:pt x="3881" y="4321"/>
                </a:cubicBezTo>
                <a:cubicBezTo>
                  <a:pt x="4166" y="4574"/>
                  <a:pt x="4552" y="4701"/>
                  <a:pt x="4939" y="4701"/>
                </a:cubicBezTo>
                <a:cubicBezTo>
                  <a:pt x="5036" y="4701"/>
                  <a:pt x="5132" y="4693"/>
                  <a:pt x="5227" y="4677"/>
                </a:cubicBezTo>
                <a:cubicBezTo>
                  <a:pt x="5604" y="4638"/>
                  <a:pt x="5802" y="4578"/>
                  <a:pt x="6005" y="4578"/>
                </a:cubicBezTo>
                <a:cubicBezTo>
                  <a:pt x="6208" y="4578"/>
                  <a:pt x="6416" y="4638"/>
                  <a:pt x="6812" y="4836"/>
                </a:cubicBezTo>
                <a:cubicBezTo>
                  <a:pt x="7248" y="4836"/>
                  <a:pt x="7604" y="5232"/>
                  <a:pt x="7564" y="5707"/>
                </a:cubicBezTo>
                <a:cubicBezTo>
                  <a:pt x="7564" y="5905"/>
                  <a:pt x="7604" y="6143"/>
                  <a:pt x="7604" y="6381"/>
                </a:cubicBezTo>
                <a:cubicBezTo>
                  <a:pt x="7683" y="7569"/>
                  <a:pt x="8119" y="8599"/>
                  <a:pt x="9466" y="8599"/>
                </a:cubicBezTo>
                <a:cubicBezTo>
                  <a:pt x="10535" y="8599"/>
                  <a:pt x="11328" y="7926"/>
                  <a:pt x="11961" y="7133"/>
                </a:cubicBezTo>
                <a:lnTo>
                  <a:pt x="11961" y="7133"/>
                </a:lnTo>
                <a:cubicBezTo>
                  <a:pt x="11922" y="7728"/>
                  <a:pt x="11882" y="8361"/>
                  <a:pt x="11763" y="8956"/>
                </a:cubicBezTo>
                <a:cubicBezTo>
                  <a:pt x="11740" y="9117"/>
                  <a:pt x="11891" y="9224"/>
                  <a:pt x="12029" y="9224"/>
                </a:cubicBezTo>
                <a:cubicBezTo>
                  <a:pt x="12129" y="9224"/>
                  <a:pt x="12222" y="9168"/>
                  <a:pt x="12239" y="9035"/>
                </a:cubicBezTo>
                <a:cubicBezTo>
                  <a:pt x="12358" y="8282"/>
                  <a:pt x="12397" y="7490"/>
                  <a:pt x="12437" y="6698"/>
                </a:cubicBezTo>
                <a:cubicBezTo>
                  <a:pt x="12437" y="6618"/>
                  <a:pt x="12397" y="6579"/>
                  <a:pt x="12358" y="6539"/>
                </a:cubicBezTo>
                <a:cubicBezTo>
                  <a:pt x="12414" y="6371"/>
                  <a:pt x="12272" y="6203"/>
                  <a:pt x="12127" y="6203"/>
                </a:cubicBezTo>
                <a:cubicBezTo>
                  <a:pt x="12068" y="6203"/>
                  <a:pt x="12008" y="6232"/>
                  <a:pt x="11961" y="6302"/>
                </a:cubicBezTo>
                <a:lnTo>
                  <a:pt x="11961" y="6341"/>
                </a:lnTo>
                <a:cubicBezTo>
                  <a:pt x="11922" y="6302"/>
                  <a:pt x="11882" y="6302"/>
                  <a:pt x="11843" y="6302"/>
                </a:cubicBezTo>
                <a:cubicBezTo>
                  <a:pt x="11130" y="6302"/>
                  <a:pt x="10417" y="6222"/>
                  <a:pt x="9704" y="6024"/>
                </a:cubicBezTo>
                <a:cubicBezTo>
                  <a:pt x="9681" y="6018"/>
                  <a:pt x="9659" y="6015"/>
                  <a:pt x="9639" y="6015"/>
                </a:cubicBezTo>
                <a:cubicBezTo>
                  <a:pt x="9416" y="6015"/>
                  <a:pt x="9370" y="6387"/>
                  <a:pt x="9624" y="6460"/>
                </a:cubicBezTo>
                <a:cubicBezTo>
                  <a:pt x="10298" y="6658"/>
                  <a:pt x="10971" y="6737"/>
                  <a:pt x="11645" y="6737"/>
                </a:cubicBezTo>
                <a:cubicBezTo>
                  <a:pt x="11146" y="7449"/>
                  <a:pt x="10456" y="8193"/>
                  <a:pt x="9574" y="8193"/>
                </a:cubicBezTo>
                <a:cubicBezTo>
                  <a:pt x="9474" y="8193"/>
                  <a:pt x="9372" y="8183"/>
                  <a:pt x="9268" y="8163"/>
                </a:cubicBezTo>
                <a:cubicBezTo>
                  <a:pt x="7763" y="7886"/>
                  <a:pt x="8277" y="6341"/>
                  <a:pt x="8000" y="5311"/>
                </a:cubicBezTo>
                <a:cubicBezTo>
                  <a:pt x="7742" y="4439"/>
                  <a:pt x="7167" y="4067"/>
                  <a:pt x="6405" y="4067"/>
                </a:cubicBezTo>
                <a:cubicBezTo>
                  <a:pt x="6233" y="4067"/>
                  <a:pt x="6051" y="4086"/>
                  <a:pt x="5861" y="4123"/>
                </a:cubicBezTo>
                <a:cubicBezTo>
                  <a:pt x="5573" y="4157"/>
                  <a:pt x="5292" y="4234"/>
                  <a:pt x="5025" y="4234"/>
                </a:cubicBezTo>
                <a:cubicBezTo>
                  <a:pt x="4667" y="4234"/>
                  <a:pt x="4334" y="4096"/>
                  <a:pt x="4039" y="3529"/>
                </a:cubicBezTo>
                <a:cubicBezTo>
                  <a:pt x="3801" y="3093"/>
                  <a:pt x="3841" y="2301"/>
                  <a:pt x="3722" y="1825"/>
                </a:cubicBezTo>
                <a:cubicBezTo>
                  <a:pt x="3643" y="1350"/>
                  <a:pt x="3445" y="914"/>
                  <a:pt x="3167" y="558"/>
                </a:cubicBezTo>
                <a:cubicBezTo>
                  <a:pt x="2800" y="155"/>
                  <a:pt x="2355" y="0"/>
                  <a:pt x="189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9" name="Google Shape;789;p32"/>
          <p:cNvSpPr/>
          <p:nvPr/>
        </p:nvSpPr>
        <p:spPr>
          <a:xfrm>
            <a:off x="982657" y="4797016"/>
            <a:ext cx="125516" cy="132435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0" name="Google Shape;790;p32"/>
          <p:cNvSpPr/>
          <p:nvPr/>
        </p:nvSpPr>
        <p:spPr>
          <a:xfrm>
            <a:off x="905073" y="4946608"/>
            <a:ext cx="76054" cy="70163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1" name="Google Shape;791;p32"/>
          <p:cNvSpPr/>
          <p:nvPr/>
        </p:nvSpPr>
        <p:spPr>
          <a:xfrm rot="-6435031">
            <a:off x="8685253" y="1065433"/>
            <a:ext cx="260437" cy="352922"/>
          </a:xfrm>
          <a:custGeom>
            <a:avLst/>
            <a:gdLst/>
            <a:ahLst/>
            <a:cxnLst/>
            <a:rect l="l" t="t" r="r" b="b"/>
            <a:pathLst>
              <a:path w="6412" h="8689" extrusionOk="0">
                <a:moveTo>
                  <a:pt x="1262" y="565"/>
                </a:moveTo>
                <a:cubicBezTo>
                  <a:pt x="2252" y="1001"/>
                  <a:pt x="3164" y="1556"/>
                  <a:pt x="3995" y="2190"/>
                </a:cubicBezTo>
                <a:lnTo>
                  <a:pt x="3045" y="2704"/>
                </a:lnTo>
                <a:cubicBezTo>
                  <a:pt x="2821" y="2816"/>
                  <a:pt x="2984" y="3104"/>
                  <a:pt x="3169" y="3104"/>
                </a:cubicBezTo>
                <a:cubicBezTo>
                  <a:pt x="3180" y="3104"/>
                  <a:pt x="3192" y="3103"/>
                  <a:pt x="3203" y="3101"/>
                </a:cubicBezTo>
                <a:cubicBezTo>
                  <a:pt x="3679" y="3932"/>
                  <a:pt x="4114" y="4764"/>
                  <a:pt x="4550" y="5636"/>
                </a:cubicBezTo>
                <a:cubicBezTo>
                  <a:pt x="4867" y="6111"/>
                  <a:pt x="5144" y="6587"/>
                  <a:pt x="5342" y="7101"/>
                </a:cubicBezTo>
                <a:cubicBezTo>
                  <a:pt x="5515" y="7552"/>
                  <a:pt x="5689" y="8214"/>
                  <a:pt x="5173" y="8214"/>
                </a:cubicBezTo>
                <a:cubicBezTo>
                  <a:pt x="5099" y="8214"/>
                  <a:pt x="5011" y="8201"/>
                  <a:pt x="4907" y="8171"/>
                </a:cubicBezTo>
                <a:cubicBezTo>
                  <a:pt x="4233" y="7973"/>
                  <a:pt x="3797" y="6547"/>
                  <a:pt x="3441" y="5913"/>
                </a:cubicBezTo>
                <a:cubicBezTo>
                  <a:pt x="2966" y="5002"/>
                  <a:pt x="2490" y="4091"/>
                  <a:pt x="2015" y="3180"/>
                </a:cubicBezTo>
                <a:cubicBezTo>
                  <a:pt x="1993" y="3114"/>
                  <a:pt x="1935" y="3085"/>
                  <a:pt x="1874" y="3085"/>
                </a:cubicBezTo>
                <a:cubicBezTo>
                  <a:pt x="1825" y="3085"/>
                  <a:pt x="1773" y="3105"/>
                  <a:pt x="1738" y="3140"/>
                </a:cubicBezTo>
                <a:lnTo>
                  <a:pt x="1658" y="3140"/>
                </a:lnTo>
                <a:lnTo>
                  <a:pt x="589" y="3695"/>
                </a:lnTo>
                <a:cubicBezTo>
                  <a:pt x="826" y="2665"/>
                  <a:pt x="1064" y="1595"/>
                  <a:pt x="1262" y="565"/>
                </a:cubicBezTo>
                <a:close/>
                <a:moveTo>
                  <a:pt x="1139" y="1"/>
                </a:moveTo>
                <a:cubicBezTo>
                  <a:pt x="1013" y="1"/>
                  <a:pt x="906" y="72"/>
                  <a:pt x="906" y="169"/>
                </a:cubicBezTo>
                <a:cubicBezTo>
                  <a:pt x="628" y="1477"/>
                  <a:pt x="311" y="2784"/>
                  <a:pt x="34" y="4051"/>
                </a:cubicBezTo>
                <a:cubicBezTo>
                  <a:pt x="1" y="4185"/>
                  <a:pt x="136" y="4347"/>
                  <a:pt x="275" y="4347"/>
                </a:cubicBezTo>
                <a:cubicBezTo>
                  <a:pt x="300" y="4347"/>
                  <a:pt x="326" y="4341"/>
                  <a:pt x="351" y="4329"/>
                </a:cubicBezTo>
                <a:lnTo>
                  <a:pt x="1738" y="3616"/>
                </a:lnTo>
                <a:cubicBezTo>
                  <a:pt x="2451" y="5042"/>
                  <a:pt x="3203" y="6428"/>
                  <a:pt x="3956" y="7775"/>
                </a:cubicBezTo>
                <a:cubicBezTo>
                  <a:pt x="4279" y="8362"/>
                  <a:pt x="4537" y="8689"/>
                  <a:pt x="5004" y="8689"/>
                </a:cubicBezTo>
                <a:cubicBezTo>
                  <a:pt x="5167" y="8689"/>
                  <a:pt x="5355" y="8649"/>
                  <a:pt x="5580" y="8567"/>
                </a:cubicBezTo>
                <a:cubicBezTo>
                  <a:pt x="6412" y="8290"/>
                  <a:pt x="6333" y="7933"/>
                  <a:pt x="5936" y="7220"/>
                </a:cubicBezTo>
                <a:lnTo>
                  <a:pt x="3639" y="2903"/>
                </a:lnTo>
                <a:lnTo>
                  <a:pt x="4550" y="2388"/>
                </a:lnTo>
                <a:cubicBezTo>
                  <a:pt x="4669" y="2348"/>
                  <a:pt x="4669" y="2150"/>
                  <a:pt x="4550" y="2071"/>
                </a:cubicBezTo>
                <a:cubicBezTo>
                  <a:pt x="3679" y="1160"/>
                  <a:pt x="2292" y="645"/>
                  <a:pt x="1223" y="11"/>
                </a:cubicBezTo>
                <a:cubicBezTo>
                  <a:pt x="1195" y="4"/>
                  <a:pt x="1166" y="1"/>
                  <a:pt x="113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2" name="Google Shape;792;p32"/>
          <p:cNvSpPr/>
          <p:nvPr/>
        </p:nvSpPr>
        <p:spPr>
          <a:xfrm>
            <a:off x="8156001" y="175854"/>
            <a:ext cx="140862" cy="170272"/>
          </a:xfrm>
          <a:custGeom>
            <a:avLst/>
            <a:gdLst/>
            <a:ahLst/>
            <a:cxnLst/>
            <a:rect l="l" t="t" r="r" b="b"/>
            <a:pathLst>
              <a:path w="6945" h="8395" extrusionOk="0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" name="Google Shape;793;p32"/>
          <p:cNvSpPr/>
          <p:nvPr/>
        </p:nvSpPr>
        <p:spPr>
          <a:xfrm>
            <a:off x="8098549" y="319483"/>
            <a:ext cx="140862" cy="170272"/>
          </a:xfrm>
          <a:custGeom>
            <a:avLst/>
            <a:gdLst/>
            <a:ahLst/>
            <a:cxnLst/>
            <a:rect l="l" t="t" r="r" b="b"/>
            <a:pathLst>
              <a:path w="6945" h="8395" extrusionOk="0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4" name="Google Shape;794;p32"/>
          <p:cNvSpPr/>
          <p:nvPr/>
        </p:nvSpPr>
        <p:spPr>
          <a:xfrm rot="1790084">
            <a:off x="8738953" y="81612"/>
            <a:ext cx="331694" cy="280529"/>
          </a:xfrm>
          <a:custGeom>
            <a:avLst/>
            <a:gdLst/>
            <a:ahLst/>
            <a:cxnLst/>
            <a:rect l="l" t="t" r="r" b="b"/>
            <a:pathLst>
              <a:path w="72936" h="61656" extrusionOk="0">
                <a:moveTo>
                  <a:pt x="58129" y="1"/>
                </a:moveTo>
                <a:cubicBezTo>
                  <a:pt x="49636" y="1"/>
                  <a:pt x="41824" y="11632"/>
                  <a:pt x="40726" y="20415"/>
                </a:cubicBezTo>
                <a:cubicBezTo>
                  <a:pt x="35733" y="16358"/>
                  <a:pt x="29227" y="14011"/>
                  <a:pt x="23094" y="14011"/>
                </a:cubicBezTo>
                <a:cubicBezTo>
                  <a:pt x="14674" y="14011"/>
                  <a:pt x="6955" y="18434"/>
                  <a:pt x="4813" y="28930"/>
                </a:cubicBezTo>
                <a:cubicBezTo>
                  <a:pt x="1" y="51884"/>
                  <a:pt x="33321" y="55957"/>
                  <a:pt x="47390" y="61140"/>
                </a:cubicBezTo>
                <a:lnTo>
                  <a:pt x="48501" y="61140"/>
                </a:lnTo>
                <a:cubicBezTo>
                  <a:pt x="48833" y="61473"/>
                  <a:pt x="49241" y="61656"/>
                  <a:pt x="49656" y="61656"/>
                </a:cubicBezTo>
                <a:cubicBezTo>
                  <a:pt x="50165" y="61656"/>
                  <a:pt x="50685" y="61381"/>
                  <a:pt x="51092" y="60770"/>
                </a:cubicBezTo>
                <a:cubicBezTo>
                  <a:pt x="57756" y="51884"/>
                  <a:pt x="62940" y="41888"/>
                  <a:pt x="66642" y="31522"/>
                </a:cubicBezTo>
                <a:cubicBezTo>
                  <a:pt x="69233" y="23376"/>
                  <a:pt x="72936" y="12270"/>
                  <a:pt x="67012" y="4865"/>
                </a:cubicBezTo>
                <a:cubicBezTo>
                  <a:pt x="64139" y="1417"/>
                  <a:pt x="61092" y="1"/>
                  <a:pt x="5812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95" name="Google Shape;795;p32"/>
          <p:cNvGrpSpPr/>
          <p:nvPr/>
        </p:nvGrpSpPr>
        <p:grpSpPr>
          <a:xfrm rot="9322877">
            <a:off x="532795" y="4326070"/>
            <a:ext cx="177560" cy="196388"/>
            <a:chOff x="5414907" y="2017485"/>
            <a:chExt cx="220338" cy="243702"/>
          </a:xfrm>
        </p:grpSpPr>
        <p:sp>
          <p:nvSpPr>
            <p:cNvPr id="796" name="Google Shape;796;p32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2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32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9" name="Google Shape;799;p32"/>
          <p:cNvSpPr/>
          <p:nvPr/>
        </p:nvSpPr>
        <p:spPr>
          <a:xfrm>
            <a:off x="516601" y="4679108"/>
            <a:ext cx="312281" cy="302089"/>
          </a:xfrm>
          <a:custGeom>
            <a:avLst/>
            <a:gdLst/>
            <a:ahLst/>
            <a:cxnLst/>
            <a:rect l="l" t="t" r="r" b="b"/>
            <a:pathLst>
              <a:path w="75158" h="72705" extrusionOk="0">
                <a:moveTo>
                  <a:pt x="38048" y="0"/>
                </a:moveTo>
                <a:cubicBezTo>
                  <a:pt x="37232" y="0"/>
                  <a:pt x="36468" y="417"/>
                  <a:pt x="35913" y="1250"/>
                </a:cubicBezTo>
                <a:cubicBezTo>
                  <a:pt x="32951" y="9765"/>
                  <a:pt x="29619" y="18280"/>
                  <a:pt x="26287" y="26796"/>
                </a:cubicBezTo>
                <a:cubicBezTo>
                  <a:pt x="25917" y="26425"/>
                  <a:pt x="25176" y="26425"/>
                  <a:pt x="24806" y="26425"/>
                </a:cubicBezTo>
                <a:cubicBezTo>
                  <a:pt x="19993" y="26425"/>
                  <a:pt x="15550" y="26425"/>
                  <a:pt x="11108" y="26796"/>
                </a:cubicBezTo>
                <a:cubicBezTo>
                  <a:pt x="7776" y="26796"/>
                  <a:pt x="4444" y="27536"/>
                  <a:pt x="1482" y="28647"/>
                </a:cubicBezTo>
                <a:cubicBezTo>
                  <a:pt x="371" y="29387"/>
                  <a:pt x="1" y="30498"/>
                  <a:pt x="371" y="31238"/>
                </a:cubicBezTo>
                <a:cubicBezTo>
                  <a:pt x="3333" y="38643"/>
                  <a:pt x="11478" y="44196"/>
                  <a:pt x="18142" y="48269"/>
                </a:cubicBezTo>
                <a:cubicBezTo>
                  <a:pt x="17031" y="54193"/>
                  <a:pt x="15550" y="60116"/>
                  <a:pt x="14440" y="66040"/>
                </a:cubicBezTo>
                <a:cubicBezTo>
                  <a:pt x="14070" y="68631"/>
                  <a:pt x="13329" y="72334"/>
                  <a:pt x="17402" y="72704"/>
                </a:cubicBezTo>
                <a:cubicBezTo>
                  <a:pt x="21104" y="72704"/>
                  <a:pt x="26287" y="68631"/>
                  <a:pt x="28879" y="66410"/>
                </a:cubicBezTo>
                <a:cubicBezTo>
                  <a:pt x="33321" y="63078"/>
                  <a:pt x="37394" y="59376"/>
                  <a:pt x="41096" y="55673"/>
                </a:cubicBezTo>
                <a:cubicBezTo>
                  <a:pt x="45909" y="59006"/>
                  <a:pt x="50722" y="61597"/>
                  <a:pt x="55905" y="64189"/>
                </a:cubicBezTo>
                <a:cubicBezTo>
                  <a:pt x="57962" y="65364"/>
                  <a:pt x="62115" y="68170"/>
                  <a:pt x="65223" y="68170"/>
                </a:cubicBezTo>
                <a:cubicBezTo>
                  <a:pt x="66032" y="68170"/>
                  <a:pt x="66771" y="67980"/>
                  <a:pt x="67383" y="67521"/>
                </a:cubicBezTo>
                <a:cubicBezTo>
                  <a:pt x="70344" y="65670"/>
                  <a:pt x="68493" y="59006"/>
                  <a:pt x="67753" y="56414"/>
                </a:cubicBezTo>
                <a:cubicBezTo>
                  <a:pt x="66642" y="50860"/>
                  <a:pt x="64421" y="45677"/>
                  <a:pt x="61459" y="41234"/>
                </a:cubicBezTo>
                <a:cubicBezTo>
                  <a:pt x="66272" y="36422"/>
                  <a:pt x="70344" y="31238"/>
                  <a:pt x="74417" y="25685"/>
                </a:cubicBezTo>
                <a:cubicBezTo>
                  <a:pt x="75157" y="24574"/>
                  <a:pt x="74787" y="23093"/>
                  <a:pt x="73676" y="22353"/>
                </a:cubicBezTo>
                <a:cubicBezTo>
                  <a:pt x="70959" y="20923"/>
                  <a:pt x="67800" y="20432"/>
                  <a:pt x="64519" y="20432"/>
                </a:cubicBezTo>
                <a:cubicBezTo>
                  <a:pt x="59306" y="20432"/>
                  <a:pt x="53786" y="21671"/>
                  <a:pt x="49241" y="22353"/>
                </a:cubicBezTo>
                <a:cubicBezTo>
                  <a:pt x="47760" y="17910"/>
                  <a:pt x="45909" y="13097"/>
                  <a:pt x="44058" y="8654"/>
                </a:cubicBezTo>
                <a:cubicBezTo>
                  <a:pt x="42947" y="5692"/>
                  <a:pt x="42207" y="1620"/>
                  <a:pt x="38875" y="139"/>
                </a:cubicBezTo>
                <a:cubicBezTo>
                  <a:pt x="38597" y="46"/>
                  <a:pt x="38320" y="0"/>
                  <a:pt x="3804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75" y="1187600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98" r:id="rId2"/>
    <p:sldLayoutId id="2147483697" r:id="rId3"/>
    <p:sldLayoutId id="2147483696" r:id="rId4"/>
    <p:sldLayoutId id="2147483695" r:id="rId5"/>
    <p:sldLayoutId id="2147483655" r:id="rId6"/>
    <p:sldLayoutId id="2147483699" r:id="rId7"/>
    <p:sldLayoutId id="2147483658" r:id="rId8"/>
    <p:sldLayoutId id="2147483678" r:id="rId9"/>
    <p:sldLayoutId id="2147483679" r:id="rId10"/>
    <p:sldLayoutId id="2147483686" r:id="rId11"/>
    <p:sldLayoutId id="2147483694" r:id="rId12"/>
    <p:sldLayoutId id="2147483693" r:id="rId13"/>
    <p:sldLayoutId id="2147483692" r:id="rId14"/>
    <p:sldLayoutId id="2147483691" r:id="rId15"/>
    <p:sldLayoutId id="2147483690" r:id="rId16"/>
    <p:sldLayoutId id="2147483689" r:id="rId17"/>
    <p:sldLayoutId id="2147483687" r:id="rId18"/>
    <p:sldLayoutId id="2147483688" r:id="rId1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GT%20V&#7872;%20TI%20SO%20PHAN%20TRAM\MHOA-CAUCAM\07%20Em%20yeu%20truong%20em.wma" TargetMode="External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2.jpe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1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2.jpe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1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1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2.jpe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2.jpe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1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>
            <a:extLst>
              <a:ext uri="{FF2B5EF4-FFF2-40B4-BE49-F238E27FC236}">
                <a16:creationId xmlns:a16="http://schemas.microsoft.com/office/drawing/2014/main" id="{5382A9CE-E818-49D5-A2C0-FCED69BCD6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33400"/>
            <a:ext cx="8229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 b="1">
                <a:solidFill>
                  <a:srgbClr val="0000FF"/>
                </a:solidFill>
                <a:cs typeface="Times New Roman" panose="02020603050405020304" pitchFamily="18" charset="0"/>
              </a:rPr>
              <a:t>PHÒNG GIÁO DỤC &amp; ĐÀO TẠO QUẬN LONG BIÊN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CBC6771-C1C7-47D7-8510-56D8D4561F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838200"/>
            <a:ext cx="822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400" b="1">
                <a:solidFill>
                  <a:srgbClr val="FF0066"/>
                </a:solidFill>
                <a:cs typeface="Times New Roman" panose="02020603050405020304" pitchFamily="18" charset="0"/>
              </a:rPr>
              <a:t>TRƯỜNG TIỂU HỌC PHÚC LỢI</a:t>
            </a:r>
          </a:p>
        </p:txBody>
      </p:sp>
      <p:pic>
        <p:nvPicPr>
          <p:cNvPr id="6" name="Picture 7" descr="BAR_EL~1">
            <a:extLst>
              <a:ext uri="{FF2B5EF4-FFF2-40B4-BE49-F238E27FC236}">
                <a16:creationId xmlns:a16="http://schemas.microsoft.com/office/drawing/2014/main" id="{9B7354FE-4AA5-4D59-A53C-8D52140545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590800" y="1303338"/>
            <a:ext cx="3886200" cy="5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8">
            <a:extLst>
              <a:ext uri="{FF2B5EF4-FFF2-40B4-BE49-F238E27FC236}">
                <a16:creationId xmlns:a16="http://schemas.microsoft.com/office/drawing/2014/main" id="{56F61F5E-B4B7-416C-9EC0-674CE142AF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1905000"/>
            <a:ext cx="90678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1">
                <a:solidFill>
                  <a:srgbClr val="FF6600"/>
                </a:solidFill>
                <a:cs typeface="Times New Roman" panose="02020603050405020304" pitchFamily="18" charset="0"/>
              </a:rPr>
              <a:t>CHÀO ĐÓN CÁC EM HỌC SINH</a:t>
            </a:r>
          </a:p>
          <a:p>
            <a:pPr algn="ctr">
              <a:spcBef>
                <a:spcPct val="50000"/>
              </a:spcBef>
            </a:pPr>
            <a:r>
              <a:rPr lang="en-US" altLang="en-US" b="1">
                <a:solidFill>
                  <a:srgbClr val="FF6600"/>
                </a:solidFill>
                <a:cs typeface="Times New Roman" panose="02020603050405020304" pitchFamily="18" charset="0"/>
              </a:rPr>
              <a:t>ĐẾN VỚI TIẾT HỌC HÔM NAY!</a:t>
            </a:r>
          </a:p>
        </p:txBody>
      </p:sp>
      <p:pic>
        <p:nvPicPr>
          <p:cNvPr id="8" name="07 Em yeu truong em.wma">
            <a:hlinkClick r:id="" action="ppaction://media"/>
            <a:extLst>
              <a:ext uri="{FF2B5EF4-FFF2-40B4-BE49-F238E27FC236}">
                <a16:creationId xmlns:a16="http://schemas.microsoft.com/office/drawing/2014/main" id="{0B672ADD-F6FB-4707-AABD-CF3069B2C04F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6019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4" descr="1018265obiutmb6vk">
            <a:extLst>
              <a:ext uri="{FF2B5EF4-FFF2-40B4-BE49-F238E27FC236}">
                <a16:creationId xmlns:a16="http://schemas.microsoft.com/office/drawing/2014/main" id="{1C357B62-A31D-4653-BC3A-309B2A2D95C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28600" y="1956594"/>
            <a:ext cx="762000" cy="285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5" descr="1018265obiutmb6vk">
            <a:extLst>
              <a:ext uri="{FF2B5EF4-FFF2-40B4-BE49-F238E27FC236}">
                <a16:creationId xmlns:a16="http://schemas.microsoft.com/office/drawing/2014/main" id="{7D681901-412A-4343-B61B-1A9721B9AF9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513384" y="3543300"/>
            <a:ext cx="762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WordArt 19">
            <a:extLst>
              <a:ext uri="{FF2B5EF4-FFF2-40B4-BE49-F238E27FC236}">
                <a16:creationId xmlns:a16="http://schemas.microsoft.com/office/drawing/2014/main" id="{FECDBF19-CF5A-4758-B4C4-423CCB7F4C9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400300" y="3003798"/>
            <a:ext cx="4267200" cy="1220787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en-US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TOÁN 5</a:t>
            </a:r>
          </a:p>
        </p:txBody>
      </p:sp>
    </p:spTree>
    <p:extLst>
      <p:ext uri="{BB962C8B-B14F-4D97-AF65-F5344CB8AC3E}">
        <p14:creationId xmlns:p14="http://schemas.microsoft.com/office/powerpoint/2010/main" val="2103964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586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984386" y="377680"/>
            <a:ext cx="6662738" cy="196215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480267" y="477819"/>
            <a:ext cx="3670976" cy="1739503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8,3m = …….cm? </a:t>
            </a:r>
            <a:endParaRPr lang="vi-VN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984386" y="2658919"/>
            <a:ext cx="6662738" cy="2118122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242751" y="3796234"/>
            <a:ext cx="3073004" cy="88106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83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439509" y="2787774"/>
            <a:ext cx="2853929" cy="88225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830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467381" y="3797324"/>
            <a:ext cx="2921044" cy="88225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0,83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Flowchart: Terminator 14"/>
          <p:cNvSpPr/>
          <p:nvPr/>
        </p:nvSpPr>
        <p:spPr>
          <a:xfrm rot="5400000">
            <a:off x="3388134" y="2457703"/>
            <a:ext cx="340519" cy="135731"/>
          </a:xfrm>
          <a:prstGeom prst="flowChartTerminator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Flowchart: Terminator 15"/>
          <p:cNvSpPr/>
          <p:nvPr/>
        </p:nvSpPr>
        <p:spPr>
          <a:xfrm rot="5400000">
            <a:off x="6821301" y="2461870"/>
            <a:ext cx="340519" cy="134540"/>
          </a:xfrm>
          <a:prstGeom prst="flowChartTerminator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229655" y="2793458"/>
            <a:ext cx="3086100" cy="88106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8300 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Chevron 20">
            <a:hlinkClick r:id="" action="ppaction://noaction"/>
          </p:cNvPr>
          <p:cNvSpPr/>
          <p:nvPr/>
        </p:nvSpPr>
        <p:spPr>
          <a:xfrm flipH="1">
            <a:off x="8503060" y="4661550"/>
            <a:ext cx="230981" cy="236935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Chevron 21">
            <a:hlinkClick r:id="" action="ppaction://noaction"/>
          </p:cNvPr>
          <p:cNvSpPr/>
          <p:nvPr/>
        </p:nvSpPr>
        <p:spPr>
          <a:xfrm flipH="1">
            <a:off x="8500677" y="2514852"/>
            <a:ext cx="232172" cy="236934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Chevron 22">
            <a:hlinkClick r:id="" action="ppaction://noaction"/>
          </p:cNvPr>
          <p:cNvSpPr/>
          <p:nvPr/>
        </p:nvSpPr>
        <p:spPr>
          <a:xfrm>
            <a:off x="1899853" y="4650834"/>
            <a:ext cx="188119" cy="245269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Chevron 23">
            <a:hlinkClick r:id="" action="ppaction://noaction"/>
          </p:cNvPr>
          <p:cNvSpPr/>
          <p:nvPr/>
        </p:nvSpPr>
        <p:spPr>
          <a:xfrm>
            <a:off x="1897472" y="2521996"/>
            <a:ext cx="197644" cy="236934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8432AF96-470B-4BDB-9F5B-965E51FBCBB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B0BE275-CB98-46F4-B2BF-B94359BE1574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fld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" name="Countdown in After Effects - Free Template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6582" y="3932138"/>
            <a:ext cx="1859195" cy="1105839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7F555D89-0CE2-44CE-A4E1-BADC25C85497}"/>
              </a:ext>
            </a:extLst>
          </p:cNvPr>
          <p:cNvSpPr/>
          <p:nvPr/>
        </p:nvSpPr>
        <p:spPr>
          <a:xfrm>
            <a:off x="391412" y="563878"/>
            <a:ext cx="1421391" cy="1323751"/>
          </a:xfrm>
          <a:prstGeom prst="rect">
            <a:avLst/>
          </a:prstGeom>
          <a:noFill/>
        </p:spPr>
        <p:txBody>
          <a:bodyPr spcFirstLastPara="1" wrap="none" lIns="68580" tIns="34290" rIns="68580" bIns="34290" numCol="1">
            <a:prstTxWarp prst="textArchUp">
              <a:avLst/>
            </a:prstTxWarp>
            <a:spAutoFit/>
          </a:bodyPr>
          <a:lstStyle/>
          <a:p>
            <a:pPr algn="ctr"/>
            <a:r>
              <a:rPr lang="en-US" sz="405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Rung </a:t>
            </a:r>
            <a:r>
              <a:rPr lang="en-US" sz="405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chuông</a:t>
            </a:r>
            <a:r>
              <a:rPr lang="en-US" sz="405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endParaRPr lang="en-US" sz="405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RUNG CHUÔNG VÀNG-01 - Alpha School - Học đam mê, Sống tự chủ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303" y="582511"/>
            <a:ext cx="1679607" cy="155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5713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video>
              <p:cMediaNode vol="80000">
                <p:cTn id="14" fill="hold" display="0">
                  <p:stCondLst>
                    <p:cond delay="indefinite"/>
                  </p:stCondLst>
                </p:cTn>
                <p:tgtEl>
                  <p:spTgt spid="29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984386" y="377680"/>
            <a:ext cx="6662738" cy="196215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497204" y="504380"/>
            <a:ext cx="3803225" cy="1739503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5,27m = …….cm? </a:t>
            </a:r>
            <a:endParaRPr lang="vi-VN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984386" y="2658919"/>
            <a:ext cx="6940673" cy="2118122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328853" y="2836917"/>
            <a:ext cx="3174207" cy="88106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>
              <a:defRPr/>
            </a:pP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52,7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325064" y="3791628"/>
            <a:ext cx="3159856" cy="88225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527</a:t>
            </a:r>
            <a:endParaRPr lang="vi-VN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162836" y="2836917"/>
            <a:ext cx="3064778" cy="88225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0,527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Flowchart: Terminator 14"/>
          <p:cNvSpPr/>
          <p:nvPr/>
        </p:nvSpPr>
        <p:spPr>
          <a:xfrm rot="5400000">
            <a:off x="3388134" y="2457703"/>
            <a:ext cx="340519" cy="135731"/>
          </a:xfrm>
          <a:prstGeom prst="flowChartTerminator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Flowchart: Terminator 15"/>
          <p:cNvSpPr/>
          <p:nvPr/>
        </p:nvSpPr>
        <p:spPr>
          <a:xfrm rot="5400000">
            <a:off x="6821301" y="2461870"/>
            <a:ext cx="340519" cy="134540"/>
          </a:xfrm>
          <a:prstGeom prst="flowChartTerminator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162836" y="3791628"/>
            <a:ext cx="3099198" cy="88106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BR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pt-BR" sz="24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5270</a:t>
            </a:r>
            <a:endParaRPr lang="pt-BR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Chevron 20">
            <a:hlinkClick r:id="" action="ppaction://noaction"/>
          </p:cNvPr>
          <p:cNvSpPr/>
          <p:nvPr/>
        </p:nvSpPr>
        <p:spPr>
          <a:xfrm flipH="1">
            <a:off x="8503060" y="4661550"/>
            <a:ext cx="230981" cy="236935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Chevron 21">
            <a:hlinkClick r:id="" action="ppaction://noaction"/>
          </p:cNvPr>
          <p:cNvSpPr/>
          <p:nvPr/>
        </p:nvSpPr>
        <p:spPr>
          <a:xfrm flipH="1">
            <a:off x="8500677" y="2514852"/>
            <a:ext cx="232172" cy="236934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Chevron 22">
            <a:hlinkClick r:id="" action="ppaction://noaction"/>
          </p:cNvPr>
          <p:cNvSpPr/>
          <p:nvPr/>
        </p:nvSpPr>
        <p:spPr>
          <a:xfrm>
            <a:off x="1899853" y="4650834"/>
            <a:ext cx="188119" cy="245269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Chevron 23">
            <a:hlinkClick r:id="" action="ppaction://noaction"/>
          </p:cNvPr>
          <p:cNvSpPr/>
          <p:nvPr/>
        </p:nvSpPr>
        <p:spPr>
          <a:xfrm>
            <a:off x="1897472" y="2521996"/>
            <a:ext cx="197644" cy="236934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B62C6AA-000C-40DC-A421-5063D700FBA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B0BE275-CB98-46F4-B2BF-B94359BE1574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fld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Countdown in After Effects - Free Template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6582" y="3932138"/>
            <a:ext cx="1859195" cy="1105839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7F555D89-0CE2-44CE-A4E1-BADC25C85497}"/>
              </a:ext>
            </a:extLst>
          </p:cNvPr>
          <p:cNvSpPr/>
          <p:nvPr/>
        </p:nvSpPr>
        <p:spPr>
          <a:xfrm>
            <a:off x="328586" y="563878"/>
            <a:ext cx="1421391" cy="1323751"/>
          </a:xfrm>
          <a:prstGeom prst="rect">
            <a:avLst/>
          </a:prstGeom>
          <a:noFill/>
        </p:spPr>
        <p:txBody>
          <a:bodyPr spcFirstLastPara="1" wrap="none" lIns="68580" tIns="34290" rIns="68580" bIns="34290" numCol="1">
            <a:prstTxWarp prst="textArchUp">
              <a:avLst/>
            </a:prstTxWarp>
            <a:spAutoFit/>
          </a:bodyPr>
          <a:lstStyle/>
          <a:p>
            <a:pPr algn="ctr"/>
            <a:r>
              <a:rPr lang="en-US" sz="405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Rung </a:t>
            </a:r>
            <a:r>
              <a:rPr lang="en-US" sz="405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chuông</a:t>
            </a:r>
            <a:r>
              <a:rPr lang="en-US" sz="405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endParaRPr lang="en-US" sz="405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2" descr="RUNG CHUÔNG VÀNG-01 - Alpha School - Học đam mê, Sống tự chủ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65" y="649306"/>
            <a:ext cx="1679607" cy="155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9712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video>
              <p:cMediaNode vol="80000">
                <p:cTn id="14" fill="hold" display="0">
                  <p:stCondLst>
                    <p:cond delay="indefinite"/>
                  </p:stCondLst>
                </p:cTn>
                <p:tgtEl>
                  <p:spTgt spid="26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 descr="RUNG CHUÔNG VÀNG-01 - Alpha School - Học đam mê, Sống tự chủ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65" y="563878"/>
            <a:ext cx="1679607" cy="155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984386" y="377680"/>
            <a:ext cx="6662738" cy="196215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305671" y="489003"/>
            <a:ext cx="5660160" cy="1739503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3,15m = …….cm? </a:t>
            </a:r>
            <a:endParaRPr lang="vi-VN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984386" y="2658919"/>
            <a:ext cx="6662738" cy="2118122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328853" y="2793458"/>
            <a:ext cx="3073004" cy="88106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3150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159537" y="3797155"/>
            <a:ext cx="3047970" cy="88225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31500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159536" y="2770692"/>
            <a:ext cx="3047971" cy="88225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315</a:t>
            </a:r>
            <a:endParaRPr lang="vi-VN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Flowchart: Terminator 14"/>
          <p:cNvSpPr/>
          <p:nvPr/>
        </p:nvSpPr>
        <p:spPr>
          <a:xfrm rot="5400000">
            <a:off x="3388134" y="2457703"/>
            <a:ext cx="340519" cy="135731"/>
          </a:xfrm>
          <a:prstGeom prst="flowChartTerminator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Flowchart: Terminator 15"/>
          <p:cNvSpPr/>
          <p:nvPr/>
        </p:nvSpPr>
        <p:spPr>
          <a:xfrm rot="5400000">
            <a:off x="6821301" y="2461870"/>
            <a:ext cx="340519" cy="134540"/>
          </a:xfrm>
          <a:prstGeom prst="flowChartTerminator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346396" y="3768579"/>
            <a:ext cx="3055461" cy="88106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31,5</a:t>
            </a:r>
            <a:endParaRPr lang="vi-VN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Chevron 20">
            <a:hlinkClick r:id="" action="ppaction://noaction"/>
          </p:cNvPr>
          <p:cNvSpPr/>
          <p:nvPr/>
        </p:nvSpPr>
        <p:spPr>
          <a:xfrm flipH="1">
            <a:off x="8503060" y="4661550"/>
            <a:ext cx="230981" cy="236935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Chevron 21">
            <a:hlinkClick r:id="" action="ppaction://noaction"/>
          </p:cNvPr>
          <p:cNvSpPr/>
          <p:nvPr/>
        </p:nvSpPr>
        <p:spPr>
          <a:xfrm flipH="1">
            <a:off x="8500677" y="2514852"/>
            <a:ext cx="232172" cy="236934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Chevron 22">
            <a:hlinkClick r:id="" action="ppaction://noaction"/>
          </p:cNvPr>
          <p:cNvSpPr/>
          <p:nvPr/>
        </p:nvSpPr>
        <p:spPr>
          <a:xfrm>
            <a:off x="1899853" y="4650834"/>
            <a:ext cx="188119" cy="245269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Chevron 23">
            <a:hlinkClick r:id="" action="ppaction://noaction"/>
          </p:cNvPr>
          <p:cNvSpPr/>
          <p:nvPr/>
        </p:nvSpPr>
        <p:spPr>
          <a:xfrm>
            <a:off x="1897472" y="2521996"/>
            <a:ext cx="197644" cy="236934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351D5F66-748C-4023-8228-722FE5B4C6C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B0BE275-CB98-46F4-B2BF-B94359BE1574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fld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Countdown in After Effects - Free Template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6582" y="3932138"/>
            <a:ext cx="1859195" cy="1105839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7F555D89-0CE2-44CE-A4E1-BADC25C85497}"/>
              </a:ext>
            </a:extLst>
          </p:cNvPr>
          <p:cNvSpPr/>
          <p:nvPr/>
        </p:nvSpPr>
        <p:spPr>
          <a:xfrm>
            <a:off x="328586" y="563878"/>
            <a:ext cx="1421391" cy="1323751"/>
          </a:xfrm>
          <a:prstGeom prst="rect">
            <a:avLst/>
          </a:prstGeom>
          <a:noFill/>
        </p:spPr>
        <p:txBody>
          <a:bodyPr spcFirstLastPara="1" wrap="none" lIns="68580" tIns="34290" rIns="68580" bIns="34290" numCol="1">
            <a:prstTxWarp prst="textArchUp">
              <a:avLst/>
            </a:prstTxWarp>
            <a:spAutoFit/>
          </a:bodyPr>
          <a:lstStyle/>
          <a:p>
            <a:pPr algn="ctr"/>
            <a:r>
              <a:rPr lang="en-US" sz="405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Rung </a:t>
            </a:r>
            <a:r>
              <a:rPr lang="en-US" sz="405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chuông</a:t>
            </a:r>
            <a:r>
              <a:rPr lang="en-US" sz="405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endParaRPr lang="en-US" sz="405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671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video>
              <p:cMediaNode vol="80000">
                <p:cTn id="14" fill="hold" display="0">
                  <p:stCondLst>
                    <p:cond delay="indefinite"/>
                  </p:stCondLst>
                </p:cTn>
                <p:tgtEl>
                  <p:spTgt spid="26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1"/>
              <p:cNvSpPr>
                <a:spLocks noChangeArrowheads="1"/>
              </p:cNvSpPr>
              <p:nvPr/>
            </p:nvSpPr>
            <p:spPr bwMode="auto">
              <a:xfrm>
                <a:off x="251520" y="855984"/>
                <a:ext cx="8640960" cy="34168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342900" marR="0" lvl="0" indent="-342900" algn="l" defTabSz="9144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AutoNum type="alphaLcParenR"/>
                  <a:tabLst/>
                </a:pPr>
                <a:r>
                  <a:rPr kumimoji="0" lang="en-US" altLang="en-US" sz="1800" b="0" i="0" u="none" strike="noStrike" cap="none" normalizeH="0" baseline="0">
                    <a:ln>
                      <a:noFill/>
                    </a:ln>
                    <a:solidFill>
                      <a:schemeClr val="tx1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Viết phân số 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en-US" sz="2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kumimoji="0" lang="en-US" altLang="en-US" sz="2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kumimoji="0" lang="en-US" altLang="en-US" sz="2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  <m:r>
                      <a:rPr kumimoji="0" lang="en-US" alt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kumimoji="0" lang="en-US" altLang="en-US" sz="1800" b="0" i="0" u="none" strike="noStrike" cap="none" normalizeH="0" baseline="0">
                    <a:ln>
                      <a:noFill/>
                    </a:ln>
                    <a:solidFill>
                      <a:schemeClr val="tx1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dưới dạng phân số thập phân có mẫu là 10 và có mẫu số là 100</a:t>
                </a:r>
              </a:p>
              <a:p>
                <a:pPr marL="228600" marR="0" lvl="0" indent="-228600" algn="l" defTabSz="9144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AutoNum type="alphaLcParenR"/>
                  <a:tabLst/>
                </a:pPr>
                <a:endParaRPr lang="en-US" altLang="en-US" sz="1800">
                  <a:solidFill>
                    <a:schemeClr val="tx1">
                      <a:lumMod val="50000"/>
                    </a:schemeClr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228600" marR="0" lvl="0" indent="-228600" algn="l" defTabSz="9144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AutoNum type="alphaLcParenR"/>
                  <a:tabLst/>
                </a:pPr>
                <a:endParaRPr lang="en-US" altLang="en-US" sz="1800">
                  <a:solidFill>
                    <a:schemeClr val="tx1">
                      <a:lumMod val="50000"/>
                    </a:schemeClr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228600" marR="0" lvl="0" indent="-228600" algn="l" defTabSz="9144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AutoNum type="alphaLcParenR"/>
                  <a:tabLst/>
                </a:pPr>
                <a:endParaRPr lang="en-US" altLang="en-US" sz="1800">
                  <a:solidFill>
                    <a:schemeClr val="tx1">
                      <a:lumMod val="50000"/>
                    </a:schemeClr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228600" marR="0" lvl="0" indent="-228600" algn="l" defTabSz="9144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AutoNum type="alphaLcParenR"/>
                  <a:tabLst/>
                </a:pPr>
                <a:endParaRPr lang="en-US" altLang="en-US" sz="1050">
                  <a:solidFill>
                    <a:schemeClr val="tx1">
                      <a:lumMod val="50000"/>
                    </a:schemeClr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800" b="0" i="0" u="none" strike="noStrike" cap="none" normalizeH="0" baseline="0">
                    <a:ln>
                      <a:noFill/>
                    </a:ln>
                    <a:solidFill>
                      <a:schemeClr val="tx1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b) Viết hai phân số thập phân mới tìm được thành hai số thập phân</a:t>
                </a:r>
              </a:p>
              <a:p>
                <a:pPr marL="0" marR="0" lvl="0" indent="0" algn="l" defTabSz="9144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altLang="en-US" sz="1800">
                  <a:solidFill>
                    <a:schemeClr val="tx1">
                      <a:lumMod val="50000"/>
                    </a:schemeClr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lvl="0">
                  <a:buClrTx/>
                </a:pPr>
                <a:r>
                  <a:rPr kumimoji="0" lang="en-US" altLang="en-US" sz="1800" b="0" i="0" u="none" strike="noStrike" cap="none" normalizeH="0" baseline="0">
                    <a:ln>
                      <a:noFill/>
                    </a:ln>
                    <a:solidFill>
                      <a:schemeClr val="tx1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c) Có thể viết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6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26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en-US" altLang="en-US" sz="26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kumimoji="0" lang="en-US" altLang="en-US" sz="1800" b="0" i="0" u="none" strike="noStrike" cap="none" normalizeH="0" baseline="0">
                    <a:ln>
                      <a:noFill/>
                    </a:ln>
                    <a:solidFill>
                      <a:schemeClr val="tx1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thành những số thập phân nào?</a:t>
                </a:r>
              </a:p>
            </p:txBody>
          </p:sp>
        </mc:Choice>
        <mc:Fallback>
          <p:sp>
            <p:nvSpPr>
              <p:cNvPr id="5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520" y="855984"/>
                <a:ext cx="8640960" cy="3416833"/>
              </a:xfrm>
              <a:prstGeom prst="rect">
                <a:avLst/>
              </a:prstGeom>
              <a:blipFill>
                <a:blip r:embed="rId2"/>
                <a:stretch>
                  <a:fillRect l="-56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251520" y="394319"/>
            <a:ext cx="1278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 4</a:t>
            </a:r>
            <a:r>
              <a:rPr lang="en-US" sz="240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endParaRPr lang="en-US" sz="2400" b="1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oogle Shape;853;p39"/>
          <p:cNvGrpSpPr/>
          <p:nvPr/>
        </p:nvGrpSpPr>
        <p:grpSpPr>
          <a:xfrm rot="12673028" flipH="1" flipV="1">
            <a:off x="8046599" y="187309"/>
            <a:ext cx="967443" cy="875687"/>
            <a:chOff x="4022111" y="879761"/>
            <a:chExt cx="1373687" cy="1426738"/>
          </a:xfrm>
        </p:grpSpPr>
        <p:sp>
          <p:nvSpPr>
            <p:cNvPr id="10" name="Google Shape;854;p39"/>
            <p:cNvSpPr/>
            <p:nvPr/>
          </p:nvSpPr>
          <p:spPr>
            <a:xfrm>
              <a:off x="4154389" y="1027899"/>
              <a:ext cx="1198123" cy="1190500"/>
            </a:xfrm>
            <a:custGeom>
              <a:avLst/>
              <a:gdLst/>
              <a:ahLst/>
              <a:cxnLst/>
              <a:rect l="l" t="t" r="r" b="b"/>
              <a:pathLst>
                <a:path w="18658" h="18540" extrusionOk="0">
                  <a:moveTo>
                    <a:pt x="7719" y="3321"/>
                  </a:moveTo>
                  <a:cubicBezTo>
                    <a:pt x="7793" y="3321"/>
                    <a:pt x="7881" y="3380"/>
                    <a:pt x="8042" y="3487"/>
                  </a:cubicBezTo>
                  <a:lnTo>
                    <a:pt x="10379" y="5150"/>
                  </a:lnTo>
                  <a:cubicBezTo>
                    <a:pt x="10537" y="5269"/>
                    <a:pt x="10696" y="5388"/>
                    <a:pt x="10854" y="5507"/>
                  </a:cubicBezTo>
                  <a:cubicBezTo>
                    <a:pt x="10973" y="5586"/>
                    <a:pt x="10973" y="5784"/>
                    <a:pt x="10894" y="5903"/>
                  </a:cubicBezTo>
                  <a:cubicBezTo>
                    <a:pt x="10022" y="7210"/>
                    <a:pt x="9151" y="8518"/>
                    <a:pt x="8279" y="9825"/>
                  </a:cubicBezTo>
                  <a:cubicBezTo>
                    <a:pt x="7883" y="10379"/>
                    <a:pt x="7527" y="11013"/>
                    <a:pt x="7131" y="11607"/>
                  </a:cubicBezTo>
                  <a:cubicBezTo>
                    <a:pt x="7051" y="11687"/>
                    <a:pt x="6972" y="11726"/>
                    <a:pt x="6893" y="11766"/>
                  </a:cubicBezTo>
                  <a:cubicBezTo>
                    <a:pt x="6893" y="11726"/>
                    <a:pt x="6893" y="11726"/>
                    <a:pt x="6893" y="11687"/>
                  </a:cubicBezTo>
                  <a:cubicBezTo>
                    <a:pt x="6853" y="11607"/>
                    <a:pt x="6853" y="11528"/>
                    <a:pt x="6893" y="11449"/>
                  </a:cubicBezTo>
                  <a:cubicBezTo>
                    <a:pt x="7051" y="11092"/>
                    <a:pt x="7249" y="10736"/>
                    <a:pt x="7447" y="10419"/>
                  </a:cubicBezTo>
                  <a:cubicBezTo>
                    <a:pt x="8319" y="9033"/>
                    <a:pt x="9230" y="7686"/>
                    <a:pt x="10141" y="6339"/>
                  </a:cubicBezTo>
                  <a:cubicBezTo>
                    <a:pt x="10260" y="6180"/>
                    <a:pt x="10339" y="5982"/>
                    <a:pt x="10458" y="5784"/>
                  </a:cubicBezTo>
                  <a:lnTo>
                    <a:pt x="7844" y="3804"/>
                  </a:lnTo>
                  <a:cubicBezTo>
                    <a:pt x="6259" y="5586"/>
                    <a:pt x="4912" y="7567"/>
                    <a:pt x="3486" y="9468"/>
                  </a:cubicBezTo>
                  <a:lnTo>
                    <a:pt x="5744" y="10974"/>
                  </a:lnTo>
                  <a:cubicBezTo>
                    <a:pt x="5982" y="11132"/>
                    <a:pt x="6259" y="11251"/>
                    <a:pt x="6457" y="11409"/>
                  </a:cubicBezTo>
                  <a:cubicBezTo>
                    <a:pt x="6576" y="11528"/>
                    <a:pt x="6774" y="11607"/>
                    <a:pt x="6774" y="11726"/>
                  </a:cubicBezTo>
                  <a:cubicBezTo>
                    <a:pt x="6774" y="11766"/>
                    <a:pt x="6774" y="11845"/>
                    <a:pt x="6734" y="11885"/>
                  </a:cubicBezTo>
                  <a:cubicBezTo>
                    <a:pt x="6694" y="11953"/>
                    <a:pt x="6639" y="11979"/>
                    <a:pt x="6580" y="11979"/>
                  </a:cubicBezTo>
                  <a:cubicBezTo>
                    <a:pt x="6466" y="11979"/>
                    <a:pt x="6337" y="11883"/>
                    <a:pt x="6259" y="11805"/>
                  </a:cubicBezTo>
                  <a:cubicBezTo>
                    <a:pt x="5546" y="11370"/>
                    <a:pt x="4833" y="10894"/>
                    <a:pt x="4120" y="10419"/>
                  </a:cubicBezTo>
                  <a:cubicBezTo>
                    <a:pt x="3803" y="10181"/>
                    <a:pt x="3447" y="9983"/>
                    <a:pt x="3130" y="9746"/>
                  </a:cubicBezTo>
                  <a:cubicBezTo>
                    <a:pt x="3051" y="9666"/>
                    <a:pt x="3011" y="9587"/>
                    <a:pt x="2971" y="9508"/>
                  </a:cubicBezTo>
                  <a:cubicBezTo>
                    <a:pt x="2932" y="9508"/>
                    <a:pt x="3051" y="9429"/>
                    <a:pt x="3090" y="9389"/>
                  </a:cubicBezTo>
                  <a:cubicBezTo>
                    <a:pt x="3169" y="9349"/>
                    <a:pt x="3209" y="9310"/>
                    <a:pt x="3249" y="9270"/>
                  </a:cubicBezTo>
                  <a:cubicBezTo>
                    <a:pt x="4477" y="7290"/>
                    <a:pt x="5863" y="5388"/>
                    <a:pt x="7408" y="3606"/>
                  </a:cubicBezTo>
                  <a:cubicBezTo>
                    <a:pt x="7561" y="3409"/>
                    <a:pt x="7629" y="3321"/>
                    <a:pt x="7719" y="3321"/>
                  </a:cubicBezTo>
                  <a:close/>
                  <a:moveTo>
                    <a:pt x="6655" y="1"/>
                  </a:moveTo>
                  <a:cubicBezTo>
                    <a:pt x="6497" y="239"/>
                    <a:pt x="6299" y="437"/>
                    <a:pt x="6140" y="635"/>
                  </a:cubicBezTo>
                  <a:cubicBezTo>
                    <a:pt x="5031" y="2259"/>
                    <a:pt x="3962" y="3883"/>
                    <a:pt x="2813" y="5507"/>
                  </a:cubicBezTo>
                  <a:cubicBezTo>
                    <a:pt x="1862" y="6893"/>
                    <a:pt x="951" y="8240"/>
                    <a:pt x="0" y="9627"/>
                  </a:cubicBezTo>
                  <a:cubicBezTo>
                    <a:pt x="4160" y="12281"/>
                    <a:pt x="8161" y="15291"/>
                    <a:pt x="11924" y="18539"/>
                  </a:cubicBezTo>
                  <a:cubicBezTo>
                    <a:pt x="12478" y="17826"/>
                    <a:pt x="13112" y="17113"/>
                    <a:pt x="13627" y="16361"/>
                  </a:cubicBezTo>
                  <a:cubicBezTo>
                    <a:pt x="14697" y="14935"/>
                    <a:pt x="15687" y="13469"/>
                    <a:pt x="16677" y="12003"/>
                  </a:cubicBezTo>
                  <a:cubicBezTo>
                    <a:pt x="17390" y="11013"/>
                    <a:pt x="18024" y="9944"/>
                    <a:pt x="18658" y="9033"/>
                  </a:cubicBezTo>
                  <a:cubicBezTo>
                    <a:pt x="18024" y="8597"/>
                    <a:pt x="17390" y="8201"/>
                    <a:pt x="16836" y="7725"/>
                  </a:cubicBezTo>
                  <a:cubicBezTo>
                    <a:pt x="14697" y="5943"/>
                    <a:pt x="12557" y="4160"/>
                    <a:pt x="10260" y="2576"/>
                  </a:cubicBezTo>
                  <a:lnTo>
                    <a:pt x="8319" y="1189"/>
                  </a:lnTo>
                  <a:cubicBezTo>
                    <a:pt x="8002" y="991"/>
                    <a:pt x="7685" y="833"/>
                    <a:pt x="7408" y="595"/>
                  </a:cubicBezTo>
                  <a:cubicBezTo>
                    <a:pt x="7131" y="397"/>
                    <a:pt x="6933" y="199"/>
                    <a:pt x="66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Google Shape;855;p39"/>
            <p:cNvSpPr/>
            <p:nvPr/>
          </p:nvSpPr>
          <p:spPr>
            <a:xfrm>
              <a:off x="4022111" y="879761"/>
              <a:ext cx="1373687" cy="1426738"/>
            </a:xfrm>
            <a:custGeom>
              <a:avLst/>
              <a:gdLst/>
              <a:ahLst/>
              <a:cxnLst/>
              <a:rect l="l" t="t" r="r" b="b"/>
              <a:pathLst>
                <a:path w="21392" h="22219" extrusionOk="0">
                  <a:moveTo>
                    <a:pt x="5705" y="763"/>
                  </a:moveTo>
                  <a:cubicBezTo>
                    <a:pt x="6457" y="1278"/>
                    <a:pt x="7250" y="1833"/>
                    <a:pt x="8002" y="2347"/>
                  </a:cubicBezTo>
                  <a:lnTo>
                    <a:pt x="2417" y="10587"/>
                  </a:lnTo>
                  <a:cubicBezTo>
                    <a:pt x="2457" y="10112"/>
                    <a:pt x="5150" y="1476"/>
                    <a:pt x="5705" y="763"/>
                  </a:cubicBezTo>
                  <a:close/>
                  <a:moveTo>
                    <a:pt x="2615" y="525"/>
                  </a:moveTo>
                  <a:lnTo>
                    <a:pt x="3090" y="961"/>
                  </a:lnTo>
                  <a:cubicBezTo>
                    <a:pt x="3566" y="1357"/>
                    <a:pt x="4001" y="1753"/>
                    <a:pt x="4437" y="2110"/>
                  </a:cubicBezTo>
                  <a:cubicBezTo>
                    <a:pt x="4556" y="2189"/>
                    <a:pt x="4596" y="2308"/>
                    <a:pt x="4556" y="2427"/>
                  </a:cubicBezTo>
                  <a:cubicBezTo>
                    <a:pt x="3724" y="5041"/>
                    <a:pt x="2892" y="7695"/>
                    <a:pt x="2060" y="10349"/>
                  </a:cubicBezTo>
                  <a:cubicBezTo>
                    <a:pt x="1981" y="10666"/>
                    <a:pt x="1902" y="10983"/>
                    <a:pt x="1823" y="11300"/>
                  </a:cubicBezTo>
                  <a:lnTo>
                    <a:pt x="1743" y="11260"/>
                  </a:lnTo>
                  <a:cubicBezTo>
                    <a:pt x="2060" y="7695"/>
                    <a:pt x="2338" y="4170"/>
                    <a:pt x="2615" y="525"/>
                  </a:cubicBezTo>
                  <a:close/>
                  <a:moveTo>
                    <a:pt x="2060" y="1872"/>
                  </a:moveTo>
                  <a:cubicBezTo>
                    <a:pt x="1981" y="3259"/>
                    <a:pt x="1862" y="4605"/>
                    <a:pt x="1783" y="5952"/>
                  </a:cubicBezTo>
                  <a:cubicBezTo>
                    <a:pt x="1664" y="7656"/>
                    <a:pt x="1506" y="9359"/>
                    <a:pt x="1427" y="11023"/>
                  </a:cubicBezTo>
                  <a:cubicBezTo>
                    <a:pt x="1427" y="11260"/>
                    <a:pt x="1427" y="11498"/>
                    <a:pt x="1466" y="11696"/>
                  </a:cubicBezTo>
                  <a:cubicBezTo>
                    <a:pt x="1354" y="11752"/>
                    <a:pt x="1242" y="11778"/>
                    <a:pt x="1133" y="11778"/>
                  </a:cubicBezTo>
                  <a:cubicBezTo>
                    <a:pt x="935" y="11778"/>
                    <a:pt x="748" y="11691"/>
                    <a:pt x="595" y="11538"/>
                  </a:cubicBezTo>
                  <a:cubicBezTo>
                    <a:pt x="516" y="11458"/>
                    <a:pt x="516" y="11379"/>
                    <a:pt x="516" y="11300"/>
                  </a:cubicBezTo>
                  <a:cubicBezTo>
                    <a:pt x="753" y="9240"/>
                    <a:pt x="991" y="7141"/>
                    <a:pt x="1268" y="5081"/>
                  </a:cubicBezTo>
                  <a:cubicBezTo>
                    <a:pt x="1387" y="4011"/>
                    <a:pt x="1545" y="2981"/>
                    <a:pt x="1704" y="1912"/>
                  </a:cubicBezTo>
                  <a:lnTo>
                    <a:pt x="2060" y="1872"/>
                  </a:lnTo>
                  <a:close/>
                  <a:moveTo>
                    <a:pt x="8715" y="2347"/>
                  </a:moveTo>
                  <a:cubicBezTo>
                    <a:pt x="8953" y="2546"/>
                    <a:pt x="9191" y="2744"/>
                    <a:pt x="9468" y="2942"/>
                  </a:cubicBezTo>
                  <a:cubicBezTo>
                    <a:pt x="9706" y="3100"/>
                    <a:pt x="10062" y="3338"/>
                    <a:pt x="10379" y="3536"/>
                  </a:cubicBezTo>
                  <a:lnTo>
                    <a:pt x="12320" y="4883"/>
                  </a:lnTo>
                  <a:cubicBezTo>
                    <a:pt x="14578" y="6467"/>
                    <a:pt x="16757" y="8250"/>
                    <a:pt x="18896" y="10072"/>
                  </a:cubicBezTo>
                  <a:cubicBezTo>
                    <a:pt x="19450" y="10508"/>
                    <a:pt x="20084" y="10904"/>
                    <a:pt x="20718" y="11340"/>
                  </a:cubicBezTo>
                  <a:cubicBezTo>
                    <a:pt x="20084" y="12290"/>
                    <a:pt x="19450" y="13281"/>
                    <a:pt x="18737" y="14310"/>
                  </a:cubicBezTo>
                  <a:cubicBezTo>
                    <a:pt x="17747" y="15776"/>
                    <a:pt x="16757" y="17242"/>
                    <a:pt x="15687" y="18707"/>
                  </a:cubicBezTo>
                  <a:cubicBezTo>
                    <a:pt x="15172" y="19460"/>
                    <a:pt x="14538" y="20133"/>
                    <a:pt x="13984" y="20846"/>
                  </a:cubicBezTo>
                  <a:cubicBezTo>
                    <a:pt x="10221" y="17598"/>
                    <a:pt x="6220" y="14627"/>
                    <a:pt x="2060" y="11934"/>
                  </a:cubicBezTo>
                  <a:cubicBezTo>
                    <a:pt x="3011" y="10547"/>
                    <a:pt x="3922" y="9200"/>
                    <a:pt x="4873" y="7814"/>
                  </a:cubicBezTo>
                  <a:cubicBezTo>
                    <a:pt x="5982" y="6229"/>
                    <a:pt x="7091" y="4566"/>
                    <a:pt x="8200" y="2981"/>
                  </a:cubicBezTo>
                  <a:cubicBezTo>
                    <a:pt x="8359" y="2744"/>
                    <a:pt x="8557" y="2546"/>
                    <a:pt x="8715" y="2347"/>
                  </a:cubicBezTo>
                  <a:close/>
                  <a:moveTo>
                    <a:pt x="2501" y="0"/>
                  </a:moveTo>
                  <a:cubicBezTo>
                    <a:pt x="2473" y="0"/>
                    <a:pt x="2445" y="3"/>
                    <a:pt x="2417" y="10"/>
                  </a:cubicBezTo>
                  <a:cubicBezTo>
                    <a:pt x="2298" y="50"/>
                    <a:pt x="2219" y="248"/>
                    <a:pt x="2219" y="367"/>
                  </a:cubicBezTo>
                  <a:cubicBezTo>
                    <a:pt x="2140" y="723"/>
                    <a:pt x="2100" y="1040"/>
                    <a:pt x="2060" y="1436"/>
                  </a:cubicBezTo>
                  <a:cubicBezTo>
                    <a:pt x="1961" y="1456"/>
                    <a:pt x="1872" y="1466"/>
                    <a:pt x="1788" y="1466"/>
                  </a:cubicBezTo>
                  <a:cubicBezTo>
                    <a:pt x="1704" y="1466"/>
                    <a:pt x="1625" y="1456"/>
                    <a:pt x="1545" y="1436"/>
                  </a:cubicBezTo>
                  <a:cubicBezTo>
                    <a:pt x="1465" y="1413"/>
                    <a:pt x="1401" y="1400"/>
                    <a:pt x="1350" y="1400"/>
                  </a:cubicBezTo>
                  <a:cubicBezTo>
                    <a:pt x="1225" y="1400"/>
                    <a:pt x="1177" y="1477"/>
                    <a:pt x="1149" y="1674"/>
                  </a:cubicBezTo>
                  <a:cubicBezTo>
                    <a:pt x="1110" y="2625"/>
                    <a:pt x="1030" y="3575"/>
                    <a:pt x="872" y="4487"/>
                  </a:cubicBezTo>
                  <a:cubicBezTo>
                    <a:pt x="634" y="5992"/>
                    <a:pt x="516" y="7457"/>
                    <a:pt x="357" y="8963"/>
                  </a:cubicBezTo>
                  <a:cubicBezTo>
                    <a:pt x="238" y="9795"/>
                    <a:pt x="199" y="10666"/>
                    <a:pt x="40" y="11538"/>
                  </a:cubicBezTo>
                  <a:cubicBezTo>
                    <a:pt x="1" y="11815"/>
                    <a:pt x="80" y="12092"/>
                    <a:pt x="278" y="12290"/>
                  </a:cubicBezTo>
                  <a:cubicBezTo>
                    <a:pt x="357" y="12369"/>
                    <a:pt x="436" y="12488"/>
                    <a:pt x="555" y="12567"/>
                  </a:cubicBezTo>
                  <a:cubicBezTo>
                    <a:pt x="1981" y="13716"/>
                    <a:pt x="3368" y="14905"/>
                    <a:pt x="4794" y="16014"/>
                  </a:cubicBezTo>
                  <a:cubicBezTo>
                    <a:pt x="6457" y="17361"/>
                    <a:pt x="8121" y="18668"/>
                    <a:pt x="9745" y="19935"/>
                  </a:cubicBezTo>
                  <a:cubicBezTo>
                    <a:pt x="10696" y="20648"/>
                    <a:pt x="11647" y="21322"/>
                    <a:pt x="12558" y="21995"/>
                  </a:cubicBezTo>
                  <a:cubicBezTo>
                    <a:pt x="12710" y="22148"/>
                    <a:pt x="12895" y="22219"/>
                    <a:pt x="13092" y="22219"/>
                  </a:cubicBezTo>
                  <a:cubicBezTo>
                    <a:pt x="13202" y="22219"/>
                    <a:pt x="13315" y="22196"/>
                    <a:pt x="13429" y="22154"/>
                  </a:cubicBezTo>
                  <a:cubicBezTo>
                    <a:pt x="13667" y="22035"/>
                    <a:pt x="13904" y="21876"/>
                    <a:pt x="14142" y="21718"/>
                  </a:cubicBezTo>
                  <a:cubicBezTo>
                    <a:pt x="14340" y="21560"/>
                    <a:pt x="14380" y="21282"/>
                    <a:pt x="14301" y="21084"/>
                  </a:cubicBezTo>
                  <a:cubicBezTo>
                    <a:pt x="14301" y="20965"/>
                    <a:pt x="14301" y="20886"/>
                    <a:pt x="14380" y="20807"/>
                  </a:cubicBezTo>
                  <a:cubicBezTo>
                    <a:pt x="14895" y="20292"/>
                    <a:pt x="15410" y="19777"/>
                    <a:pt x="15885" y="19183"/>
                  </a:cubicBezTo>
                  <a:cubicBezTo>
                    <a:pt x="16479" y="18430"/>
                    <a:pt x="17034" y="17598"/>
                    <a:pt x="17588" y="16766"/>
                  </a:cubicBezTo>
                  <a:cubicBezTo>
                    <a:pt x="18816" y="14944"/>
                    <a:pt x="20044" y="13122"/>
                    <a:pt x="21312" y="11260"/>
                  </a:cubicBezTo>
                  <a:cubicBezTo>
                    <a:pt x="21312" y="11260"/>
                    <a:pt x="21352" y="11221"/>
                    <a:pt x="21352" y="11181"/>
                  </a:cubicBezTo>
                  <a:cubicBezTo>
                    <a:pt x="21391" y="11062"/>
                    <a:pt x="21272" y="10904"/>
                    <a:pt x="21114" y="10904"/>
                  </a:cubicBezTo>
                  <a:lnTo>
                    <a:pt x="20955" y="10904"/>
                  </a:lnTo>
                  <a:cubicBezTo>
                    <a:pt x="20401" y="10547"/>
                    <a:pt x="19807" y="10191"/>
                    <a:pt x="19292" y="9755"/>
                  </a:cubicBezTo>
                  <a:cubicBezTo>
                    <a:pt x="17905" y="8646"/>
                    <a:pt x="16519" y="7537"/>
                    <a:pt x="15132" y="6388"/>
                  </a:cubicBezTo>
                  <a:cubicBezTo>
                    <a:pt x="14103" y="5596"/>
                    <a:pt x="13073" y="4803"/>
                    <a:pt x="12003" y="4051"/>
                  </a:cubicBezTo>
                  <a:cubicBezTo>
                    <a:pt x="10934" y="3298"/>
                    <a:pt x="9983" y="2664"/>
                    <a:pt x="8993" y="1991"/>
                  </a:cubicBezTo>
                  <a:cubicBezTo>
                    <a:pt x="8903" y="1902"/>
                    <a:pt x="8790" y="1861"/>
                    <a:pt x="8681" y="1861"/>
                  </a:cubicBezTo>
                  <a:cubicBezTo>
                    <a:pt x="8549" y="1861"/>
                    <a:pt x="8424" y="1922"/>
                    <a:pt x="8359" y="2031"/>
                  </a:cubicBezTo>
                  <a:cubicBezTo>
                    <a:pt x="8002" y="1793"/>
                    <a:pt x="7685" y="1595"/>
                    <a:pt x="7368" y="1397"/>
                  </a:cubicBezTo>
                  <a:cubicBezTo>
                    <a:pt x="6893" y="1080"/>
                    <a:pt x="6457" y="723"/>
                    <a:pt x="5942" y="446"/>
                  </a:cubicBezTo>
                  <a:cubicBezTo>
                    <a:pt x="5794" y="357"/>
                    <a:pt x="5679" y="312"/>
                    <a:pt x="5582" y="312"/>
                  </a:cubicBezTo>
                  <a:cubicBezTo>
                    <a:pt x="5422" y="312"/>
                    <a:pt x="5314" y="436"/>
                    <a:pt x="5190" y="684"/>
                  </a:cubicBezTo>
                  <a:cubicBezTo>
                    <a:pt x="5031" y="1119"/>
                    <a:pt x="4912" y="1397"/>
                    <a:pt x="4754" y="1753"/>
                  </a:cubicBezTo>
                  <a:lnTo>
                    <a:pt x="4596" y="1634"/>
                  </a:lnTo>
                  <a:cubicBezTo>
                    <a:pt x="4001" y="1159"/>
                    <a:pt x="3447" y="644"/>
                    <a:pt x="2853" y="169"/>
                  </a:cubicBezTo>
                  <a:cubicBezTo>
                    <a:pt x="2755" y="71"/>
                    <a:pt x="2630" y="0"/>
                    <a:pt x="25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Google Shape;856;p39"/>
            <p:cNvSpPr/>
            <p:nvPr/>
          </p:nvSpPr>
          <p:spPr>
            <a:xfrm>
              <a:off x="4342597" y="1241148"/>
              <a:ext cx="521554" cy="556851"/>
            </a:xfrm>
            <a:custGeom>
              <a:avLst/>
              <a:gdLst/>
              <a:ahLst/>
              <a:cxnLst/>
              <a:rect l="l" t="t" r="r" b="b"/>
              <a:pathLst>
                <a:path w="8122" h="8672" extrusionOk="0">
                  <a:moveTo>
                    <a:pt x="4788" y="0"/>
                  </a:moveTo>
                  <a:cubicBezTo>
                    <a:pt x="4698" y="0"/>
                    <a:pt x="4630" y="88"/>
                    <a:pt x="4477" y="285"/>
                  </a:cubicBezTo>
                  <a:cubicBezTo>
                    <a:pt x="2972" y="2067"/>
                    <a:pt x="1585" y="3969"/>
                    <a:pt x="318" y="5949"/>
                  </a:cubicBezTo>
                  <a:cubicBezTo>
                    <a:pt x="278" y="5989"/>
                    <a:pt x="238" y="6028"/>
                    <a:pt x="199" y="6068"/>
                  </a:cubicBezTo>
                  <a:cubicBezTo>
                    <a:pt x="120" y="6108"/>
                    <a:pt x="1" y="6187"/>
                    <a:pt x="1" y="6226"/>
                  </a:cubicBezTo>
                  <a:cubicBezTo>
                    <a:pt x="40" y="6306"/>
                    <a:pt x="80" y="6385"/>
                    <a:pt x="159" y="6425"/>
                  </a:cubicBezTo>
                  <a:cubicBezTo>
                    <a:pt x="476" y="6662"/>
                    <a:pt x="833" y="6900"/>
                    <a:pt x="1149" y="7138"/>
                  </a:cubicBezTo>
                  <a:cubicBezTo>
                    <a:pt x="1862" y="7613"/>
                    <a:pt x="2575" y="8049"/>
                    <a:pt x="3289" y="8524"/>
                  </a:cubicBezTo>
                  <a:cubicBezTo>
                    <a:pt x="3370" y="8579"/>
                    <a:pt x="3490" y="8671"/>
                    <a:pt x="3609" y="8671"/>
                  </a:cubicBezTo>
                  <a:cubicBezTo>
                    <a:pt x="3662" y="8671"/>
                    <a:pt x="3715" y="8652"/>
                    <a:pt x="3764" y="8603"/>
                  </a:cubicBezTo>
                  <a:cubicBezTo>
                    <a:pt x="3784" y="8623"/>
                    <a:pt x="3803" y="8633"/>
                    <a:pt x="3823" y="8633"/>
                  </a:cubicBezTo>
                  <a:cubicBezTo>
                    <a:pt x="3843" y="8633"/>
                    <a:pt x="3863" y="8623"/>
                    <a:pt x="3883" y="8603"/>
                  </a:cubicBezTo>
                  <a:lnTo>
                    <a:pt x="3962" y="8603"/>
                  </a:lnTo>
                  <a:cubicBezTo>
                    <a:pt x="4041" y="8524"/>
                    <a:pt x="4120" y="8445"/>
                    <a:pt x="4200" y="8326"/>
                  </a:cubicBezTo>
                  <a:lnTo>
                    <a:pt x="4239" y="8286"/>
                  </a:lnTo>
                  <a:cubicBezTo>
                    <a:pt x="4635" y="7692"/>
                    <a:pt x="4992" y="7098"/>
                    <a:pt x="5388" y="6504"/>
                  </a:cubicBezTo>
                  <a:cubicBezTo>
                    <a:pt x="6259" y="5197"/>
                    <a:pt x="7131" y="3889"/>
                    <a:pt x="8002" y="2582"/>
                  </a:cubicBezTo>
                  <a:cubicBezTo>
                    <a:pt x="8121" y="2463"/>
                    <a:pt x="8082" y="2265"/>
                    <a:pt x="7923" y="2186"/>
                  </a:cubicBezTo>
                  <a:cubicBezTo>
                    <a:pt x="7765" y="2067"/>
                    <a:pt x="7606" y="1948"/>
                    <a:pt x="7487" y="1829"/>
                  </a:cubicBezTo>
                  <a:lnTo>
                    <a:pt x="5111" y="166"/>
                  </a:lnTo>
                  <a:cubicBezTo>
                    <a:pt x="4950" y="59"/>
                    <a:pt x="4862" y="0"/>
                    <a:pt x="47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AutoShape 5" descr="https://tex.vdoc.vn/?tex=%5Cdfrac%7B3%7D%7B5%7D%3D%5Cdfrac%7B3%20%5Ctimes%202%7D%7B5%5Ctimes%202%7D%3D%20%5Cdfrac%7B6%7D%7B10%7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9762" t="41469" r="40550" b="34719"/>
          <a:stretch/>
        </p:blipFill>
        <p:spPr>
          <a:xfrm>
            <a:off x="1259632" y="1313358"/>
            <a:ext cx="1758262" cy="119561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9339" t="45936" r="40550" b="34593"/>
          <a:stretch/>
        </p:blipFill>
        <p:spPr>
          <a:xfrm>
            <a:off x="4748995" y="1490622"/>
            <a:ext cx="2168984" cy="11807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9416" t="47385" r="40434" b="37370"/>
          <a:stretch/>
        </p:blipFill>
        <p:spPr>
          <a:xfrm>
            <a:off x="1259632" y="2859782"/>
            <a:ext cx="2174287" cy="92484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9300" t="51528" r="40520" b="43220"/>
          <a:stretch/>
        </p:blipFill>
        <p:spPr>
          <a:xfrm>
            <a:off x="1187624" y="4418632"/>
            <a:ext cx="3542439" cy="518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358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7" name="Google Shape;1677;p41"/>
          <p:cNvGrpSpPr/>
          <p:nvPr/>
        </p:nvGrpSpPr>
        <p:grpSpPr>
          <a:xfrm>
            <a:off x="462444" y="2481943"/>
            <a:ext cx="1865120" cy="2002376"/>
            <a:chOff x="984958" y="1389758"/>
            <a:chExt cx="2723182" cy="3320192"/>
          </a:xfrm>
        </p:grpSpPr>
        <p:sp>
          <p:nvSpPr>
            <p:cNvPr id="1678" name="Google Shape;1678;p41"/>
            <p:cNvSpPr/>
            <p:nvPr/>
          </p:nvSpPr>
          <p:spPr>
            <a:xfrm>
              <a:off x="1068396" y="3180618"/>
              <a:ext cx="2010190" cy="1529333"/>
            </a:xfrm>
            <a:custGeom>
              <a:avLst/>
              <a:gdLst/>
              <a:ahLst/>
              <a:cxnLst/>
              <a:rect l="l" t="t" r="r" b="b"/>
              <a:pathLst>
                <a:path w="11492" h="8743" extrusionOk="0">
                  <a:moveTo>
                    <a:pt x="5746" y="0"/>
                  </a:moveTo>
                  <a:cubicBezTo>
                    <a:pt x="2060" y="0"/>
                    <a:pt x="673" y="564"/>
                    <a:pt x="218" y="846"/>
                  </a:cubicBezTo>
                  <a:cubicBezTo>
                    <a:pt x="66" y="933"/>
                    <a:pt x="1" y="1084"/>
                    <a:pt x="1" y="1258"/>
                  </a:cubicBezTo>
                  <a:cubicBezTo>
                    <a:pt x="22" y="1301"/>
                    <a:pt x="22" y="1388"/>
                    <a:pt x="22" y="1431"/>
                  </a:cubicBezTo>
                  <a:lnTo>
                    <a:pt x="22" y="1540"/>
                  </a:lnTo>
                  <a:cubicBezTo>
                    <a:pt x="44" y="1778"/>
                    <a:pt x="87" y="2082"/>
                    <a:pt x="131" y="2450"/>
                  </a:cubicBezTo>
                  <a:cubicBezTo>
                    <a:pt x="131" y="2494"/>
                    <a:pt x="152" y="2537"/>
                    <a:pt x="152" y="2602"/>
                  </a:cubicBezTo>
                  <a:cubicBezTo>
                    <a:pt x="348" y="4055"/>
                    <a:pt x="803" y="6201"/>
                    <a:pt x="1670" y="7393"/>
                  </a:cubicBezTo>
                  <a:lnTo>
                    <a:pt x="1735" y="7458"/>
                  </a:lnTo>
                  <a:cubicBezTo>
                    <a:pt x="1974" y="7805"/>
                    <a:pt x="2299" y="8044"/>
                    <a:pt x="2689" y="8196"/>
                  </a:cubicBezTo>
                  <a:cubicBezTo>
                    <a:pt x="3716" y="8541"/>
                    <a:pt x="5046" y="8742"/>
                    <a:pt x="6283" y="8742"/>
                  </a:cubicBezTo>
                  <a:cubicBezTo>
                    <a:pt x="7840" y="8742"/>
                    <a:pt x="9252" y="8424"/>
                    <a:pt x="9735" y="7675"/>
                  </a:cubicBezTo>
                  <a:cubicBezTo>
                    <a:pt x="9844" y="7502"/>
                    <a:pt x="9930" y="7328"/>
                    <a:pt x="9995" y="7133"/>
                  </a:cubicBezTo>
                  <a:lnTo>
                    <a:pt x="10060" y="7003"/>
                  </a:lnTo>
                  <a:cubicBezTo>
                    <a:pt x="10537" y="5789"/>
                    <a:pt x="10993" y="3708"/>
                    <a:pt x="11253" y="2320"/>
                  </a:cubicBezTo>
                  <a:cubicBezTo>
                    <a:pt x="11275" y="2299"/>
                    <a:pt x="11275" y="2255"/>
                    <a:pt x="11275" y="2233"/>
                  </a:cubicBezTo>
                  <a:cubicBezTo>
                    <a:pt x="11340" y="1952"/>
                    <a:pt x="11383" y="1691"/>
                    <a:pt x="11426" y="1496"/>
                  </a:cubicBezTo>
                  <a:cubicBezTo>
                    <a:pt x="11426" y="1453"/>
                    <a:pt x="11426" y="1431"/>
                    <a:pt x="11448" y="1388"/>
                  </a:cubicBezTo>
                  <a:cubicBezTo>
                    <a:pt x="11470" y="1323"/>
                    <a:pt x="11470" y="1280"/>
                    <a:pt x="11470" y="1258"/>
                  </a:cubicBezTo>
                  <a:cubicBezTo>
                    <a:pt x="11491" y="1063"/>
                    <a:pt x="11405" y="868"/>
                    <a:pt x="11253" y="781"/>
                  </a:cubicBezTo>
                  <a:cubicBezTo>
                    <a:pt x="10733" y="499"/>
                    <a:pt x="9345" y="0"/>
                    <a:pt x="57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79" name="Google Shape;1679;p41"/>
            <p:cNvSpPr/>
            <p:nvPr/>
          </p:nvSpPr>
          <p:spPr>
            <a:xfrm>
              <a:off x="1072245" y="3423236"/>
              <a:ext cx="1998820" cy="152006"/>
            </a:xfrm>
            <a:custGeom>
              <a:avLst/>
              <a:gdLst/>
              <a:ahLst/>
              <a:cxnLst/>
              <a:rect l="l" t="t" r="r" b="b"/>
              <a:pathLst>
                <a:path w="11427" h="869" extrusionOk="0">
                  <a:moveTo>
                    <a:pt x="11426" y="1"/>
                  </a:moveTo>
                  <a:lnTo>
                    <a:pt x="11426" y="1"/>
                  </a:lnTo>
                  <a:cubicBezTo>
                    <a:pt x="10862" y="304"/>
                    <a:pt x="9410" y="781"/>
                    <a:pt x="5941" y="781"/>
                  </a:cubicBezTo>
                  <a:cubicBezTo>
                    <a:pt x="2060" y="781"/>
                    <a:pt x="521" y="283"/>
                    <a:pt x="0" y="44"/>
                  </a:cubicBezTo>
                  <a:lnTo>
                    <a:pt x="0" y="153"/>
                  </a:lnTo>
                  <a:cubicBezTo>
                    <a:pt x="586" y="413"/>
                    <a:pt x="2147" y="868"/>
                    <a:pt x="5941" y="868"/>
                  </a:cubicBezTo>
                  <a:cubicBezTo>
                    <a:pt x="9301" y="868"/>
                    <a:pt x="10776" y="435"/>
                    <a:pt x="11404" y="109"/>
                  </a:cubicBezTo>
                  <a:cubicBezTo>
                    <a:pt x="11404" y="66"/>
                    <a:pt x="11426" y="23"/>
                    <a:pt x="114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80" name="Google Shape;1680;p41"/>
            <p:cNvSpPr/>
            <p:nvPr/>
          </p:nvSpPr>
          <p:spPr>
            <a:xfrm>
              <a:off x="1094984" y="3567372"/>
              <a:ext cx="1945644" cy="235268"/>
            </a:xfrm>
            <a:custGeom>
              <a:avLst/>
              <a:gdLst/>
              <a:ahLst/>
              <a:cxnLst/>
              <a:rect l="l" t="t" r="r" b="b"/>
              <a:pathLst>
                <a:path w="11123" h="1345" extrusionOk="0">
                  <a:moveTo>
                    <a:pt x="11101" y="1"/>
                  </a:moveTo>
                  <a:cubicBezTo>
                    <a:pt x="10949" y="66"/>
                    <a:pt x="10797" y="174"/>
                    <a:pt x="10689" y="304"/>
                  </a:cubicBezTo>
                  <a:cubicBezTo>
                    <a:pt x="10559" y="456"/>
                    <a:pt x="10429" y="543"/>
                    <a:pt x="10255" y="630"/>
                  </a:cubicBezTo>
                  <a:cubicBezTo>
                    <a:pt x="10212" y="635"/>
                    <a:pt x="10169" y="638"/>
                    <a:pt x="10125" y="638"/>
                  </a:cubicBezTo>
                  <a:cubicBezTo>
                    <a:pt x="9995" y="638"/>
                    <a:pt x="9865" y="613"/>
                    <a:pt x="9735" y="564"/>
                  </a:cubicBezTo>
                  <a:cubicBezTo>
                    <a:pt x="9605" y="516"/>
                    <a:pt x="9475" y="491"/>
                    <a:pt x="9336" y="491"/>
                  </a:cubicBezTo>
                  <a:cubicBezTo>
                    <a:pt x="9289" y="491"/>
                    <a:pt x="9242" y="494"/>
                    <a:pt x="9193" y="499"/>
                  </a:cubicBezTo>
                  <a:cubicBezTo>
                    <a:pt x="9020" y="564"/>
                    <a:pt x="8868" y="651"/>
                    <a:pt x="8738" y="781"/>
                  </a:cubicBezTo>
                  <a:cubicBezTo>
                    <a:pt x="8608" y="911"/>
                    <a:pt x="8456" y="998"/>
                    <a:pt x="8282" y="1041"/>
                  </a:cubicBezTo>
                  <a:cubicBezTo>
                    <a:pt x="8253" y="1045"/>
                    <a:pt x="8223" y="1047"/>
                    <a:pt x="8193" y="1047"/>
                  </a:cubicBezTo>
                  <a:cubicBezTo>
                    <a:pt x="8050" y="1047"/>
                    <a:pt x="7910" y="1005"/>
                    <a:pt x="7784" y="933"/>
                  </a:cubicBezTo>
                  <a:cubicBezTo>
                    <a:pt x="7610" y="868"/>
                    <a:pt x="7437" y="825"/>
                    <a:pt x="7263" y="825"/>
                  </a:cubicBezTo>
                  <a:cubicBezTo>
                    <a:pt x="7090" y="846"/>
                    <a:pt x="6917" y="933"/>
                    <a:pt x="6786" y="1041"/>
                  </a:cubicBezTo>
                  <a:cubicBezTo>
                    <a:pt x="6635" y="1150"/>
                    <a:pt x="6483" y="1215"/>
                    <a:pt x="6310" y="1237"/>
                  </a:cubicBezTo>
                  <a:cubicBezTo>
                    <a:pt x="6136" y="1237"/>
                    <a:pt x="5963" y="1172"/>
                    <a:pt x="5811" y="1085"/>
                  </a:cubicBezTo>
                  <a:cubicBezTo>
                    <a:pt x="5659" y="976"/>
                    <a:pt x="5486" y="933"/>
                    <a:pt x="5312" y="911"/>
                  </a:cubicBezTo>
                  <a:cubicBezTo>
                    <a:pt x="5117" y="911"/>
                    <a:pt x="4944" y="976"/>
                    <a:pt x="4792" y="1063"/>
                  </a:cubicBezTo>
                  <a:cubicBezTo>
                    <a:pt x="4666" y="1170"/>
                    <a:pt x="4515" y="1220"/>
                    <a:pt x="4362" y="1220"/>
                  </a:cubicBezTo>
                  <a:cubicBezTo>
                    <a:pt x="4173" y="1220"/>
                    <a:pt x="3982" y="1142"/>
                    <a:pt x="3838" y="998"/>
                  </a:cubicBezTo>
                  <a:cubicBezTo>
                    <a:pt x="3686" y="890"/>
                    <a:pt x="3534" y="803"/>
                    <a:pt x="3339" y="760"/>
                  </a:cubicBezTo>
                  <a:cubicBezTo>
                    <a:pt x="3166" y="760"/>
                    <a:pt x="2992" y="803"/>
                    <a:pt x="2819" y="868"/>
                  </a:cubicBezTo>
                  <a:cubicBezTo>
                    <a:pt x="2667" y="955"/>
                    <a:pt x="2494" y="976"/>
                    <a:pt x="2320" y="976"/>
                  </a:cubicBezTo>
                  <a:cubicBezTo>
                    <a:pt x="2147" y="911"/>
                    <a:pt x="1995" y="825"/>
                    <a:pt x="1865" y="695"/>
                  </a:cubicBezTo>
                  <a:cubicBezTo>
                    <a:pt x="1699" y="499"/>
                    <a:pt x="1460" y="397"/>
                    <a:pt x="1213" y="397"/>
                  </a:cubicBezTo>
                  <a:cubicBezTo>
                    <a:pt x="1105" y="397"/>
                    <a:pt x="995" y="416"/>
                    <a:pt x="889" y="456"/>
                  </a:cubicBezTo>
                  <a:cubicBezTo>
                    <a:pt x="777" y="498"/>
                    <a:pt x="665" y="522"/>
                    <a:pt x="553" y="522"/>
                  </a:cubicBezTo>
                  <a:cubicBezTo>
                    <a:pt x="492" y="522"/>
                    <a:pt x="430" y="515"/>
                    <a:pt x="369" y="499"/>
                  </a:cubicBezTo>
                  <a:cubicBezTo>
                    <a:pt x="217" y="434"/>
                    <a:pt x="87" y="348"/>
                    <a:pt x="0" y="218"/>
                  </a:cubicBezTo>
                  <a:lnTo>
                    <a:pt x="0" y="218"/>
                  </a:lnTo>
                  <a:cubicBezTo>
                    <a:pt x="0" y="261"/>
                    <a:pt x="22" y="326"/>
                    <a:pt x="22" y="369"/>
                  </a:cubicBezTo>
                  <a:cubicBezTo>
                    <a:pt x="109" y="456"/>
                    <a:pt x="217" y="543"/>
                    <a:pt x="347" y="586"/>
                  </a:cubicBezTo>
                  <a:cubicBezTo>
                    <a:pt x="416" y="602"/>
                    <a:pt x="483" y="609"/>
                    <a:pt x="548" y="609"/>
                  </a:cubicBezTo>
                  <a:cubicBezTo>
                    <a:pt x="668" y="609"/>
                    <a:pt x="785" y="585"/>
                    <a:pt x="911" y="543"/>
                  </a:cubicBezTo>
                  <a:cubicBezTo>
                    <a:pt x="1022" y="511"/>
                    <a:pt x="1145" y="491"/>
                    <a:pt x="1262" y="491"/>
                  </a:cubicBezTo>
                  <a:cubicBezTo>
                    <a:pt x="1305" y="491"/>
                    <a:pt x="1347" y="494"/>
                    <a:pt x="1388" y="499"/>
                  </a:cubicBezTo>
                  <a:cubicBezTo>
                    <a:pt x="1561" y="564"/>
                    <a:pt x="1692" y="651"/>
                    <a:pt x="1822" y="781"/>
                  </a:cubicBezTo>
                  <a:cubicBezTo>
                    <a:pt x="1970" y="970"/>
                    <a:pt x="2203" y="1075"/>
                    <a:pt x="2441" y="1075"/>
                  </a:cubicBezTo>
                  <a:cubicBezTo>
                    <a:pt x="2585" y="1075"/>
                    <a:pt x="2731" y="1037"/>
                    <a:pt x="2862" y="955"/>
                  </a:cubicBezTo>
                  <a:cubicBezTo>
                    <a:pt x="3014" y="890"/>
                    <a:pt x="3166" y="868"/>
                    <a:pt x="3339" y="868"/>
                  </a:cubicBezTo>
                  <a:cubicBezTo>
                    <a:pt x="3491" y="890"/>
                    <a:pt x="3643" y="976"/>
                    <a:pt x="3795" y="1085"/>
                  </a:cubicBezTo>
                  <a:cubicBezTo>
                    <a:pt x="3925" y="1193"/>
                    <a:pt x="4098" y="1280"/>
                    <a:pt x="4293" y="1302"/>
                  </a:cubicBezTo>
                  <a:cubicBezTo>
                    <a:pt x="4488" y="1302"/>
                    <a:pt x="4683" y="1258"/>
                    <a:pt x="4835" y="1150"/>
                  </a:cubicBezTo>
                  <a:cubicBezTo>
                    <a:pt x="4987" y="1063"/>
                    <a:pt x="5139" y="998"/>
                    <a:pt x="5312" y="998"/>
                  </a:cubicBezTo>
                  <a:cubicBezTo>
                    <a:pt x="5486" y="1020"/>
                    <a:pt x="5637" y="1063"/>
                    <a:pt x="5767" y="1172"/>
                  </a:cubicBezTo>
                  <a:cubicBezTo>
                    <a:pt x="5941" y="1258"/>
                    <a:pt x="6114" y="1323"/>
                    <a:pt x="6288" y="1345"/>
                  </a:cubicBezTo>
                  <a:lnTo>
                    <a:pt x="6310" y="1345"/>
                  </a:lnTo>
                  <a:cubicBezTo>
                    <a:pt x="6505" y="1302"/>
                    <a:pt x="6678" y="1237"/>
                    <a:pt x="6830" y="1107"/>
                  </a:cubicBezTo>
                  <a:cubicBezTo>
                    <a:pt x="6960" y="1020"/>
                    <a:pt x="7112" y="955"/>
                    <a:pt x="7285" y="911"/>
                  </a:cubicBezTo>
                  <a:cubicBezTo>
                    <a:pt x="7437" y="911"/>
                    <a:pt x="7610" y="955"/>
                    <a:pt x="7762" y="1020"/>
                  </a:cubicBezTo>
                  <a:cubicBezTo>
                    <a:pt x="7936" y="1107"/>
                    <a:pt x="8109" y="1150"/>
                    <a:pt x="8304" y="1150"/>
                  </a:cubicBezTo>
                  <a:cubicBezTo>
                    <a:pt x="8478" y="1085"/>
                    <a:pt x="8651" y="998"/>
                    <a:pt x="8803" y="868"/>
                  </a:cubicBezTo>
                  <a:cubicBezTo>
                    <a:pt x="8911" y="760"/>
                    <a:pt x="9063" y="673"/>
                    <a:pt x="9215" y="608"/>
                  </a:cubicBezTo>
                  <a:cubicBezTo>
                    <a:pt x="9388" y="608"/>
                    <a:pt x="9540" y="630"/>
                    <a:pt x="9713" y="673"/>
                  </a:cubicBezTo>
                  <a:cubicBezTo>
                    <a:pt x="9824" y="728"/>
                    <a:pt x="9944" y="755"/>
                    <a:pt x="10062" y="755"/>
                  </a:cubicBezTo>
                  <a:cubicBezTo>
                    <a:pt x="10315" y="755"/>
                    <a:pt x="10563" y="634"/>
                    <a:pt x="10711" y="413"/>
                  </a:cubicBezTo>
                  <a:cubicBezTo>
                    <a:pt x="10819" y="283"/>
                    <a:pt x="10949" y="174"/>
                    <a:pt x="11101" y="109"/>
                  </a:cubicBezTo>
                  <a:cubicBezTo>
                    <a:pt x="11123" y="88"/>
                    <a:pt x="11123" y="44"/>
                    <a:pt x="11123" y="22"/>
                  </a:cubicBezTo>
                  <a:lnTo>
                    <a:pt x="1110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81" name="Google Shape;1681;p41"/>
            <p:cNvSpPr/>
            <p:nvPr/>
          </p:nvSpPr>
          <p:spPr>
            <a:xfrm>
              <a:off x="1364189" y="4405602"/>
              <a:ext cx="1464080" cy="220049"/>
            </a:xfrm>
            <a:custGeom>
              <a:avLst/>
              <a:gdLst/>
              <a:ahLst/>
              <a:cxnLst/>
              <a:rect l="l" t="t" r="r" b="b"/>
              <a:pathLst>
                <a:path w="8370" h="1258" extrusionOk="0">
                  <a:moveTo>
                    <a:pt x="8369" y="0"/>
                  </a:moveTo>
                  <a:lnTo>
                    <a:pt x="8369" y="0"/>
                  </a:lnTo>
                  <a:cubicBezTo>
                    <a:pt x="8066" y="174"/>
                    <a:pt x="7827" y="390"/>
                    <a:pt x="7632" y="672"/>
                  </a:cubicBezTo>
                  <a:cubicBezTo>
                    <a:pt x="7567" y="434"/>
                    <a:pt x="7351" y="239"/>
                    <a:pt x="7090" y="174"/>
                  </a:cubicBezTo>
                  <a:cubicBezTo>
                    <a:pt x="7043" y="166"/>
                    <a:pt x="6994" y="163"/>
                    <a:pt x="6946" y="163"/>
                  </a:cubicBezTo>
                  <a:cubicBezTo>
                    <a:pt x="6708" y="163"/>
                    <a:pt x="6468" y="250"/>
                    <a:pt x="6288" y="412"/>
                  </a:cubicBezTo>
                  <a:cubicBezTo>
                    <a:pt x="6093" y="586"/>
                    <a:pt x="5941" y="781"/>
                    <a:pt x="5833" y="1019"/>
                  </a:cubicBezTo>
                  <a:cubicBezTo>
                    <a:pt x="5663" y="477"/>
                    <a:pt x="5196" y="211"/>
                    <a:pt x="4728" y="211"/>
                  </a:cubicBezTo>
                  <a:cubicBezTo>
                    <a:pt x="4242" y="211"/>
                    <a:pt x="3754" y="499"/>
                    <a:pt x="3600" y="1063"/>
                  </a:cubicBezTo>
                  <a:cubicBezTo>
                    <a:pt x="3470" y="802"/>
                    <a:pt x="3275" y="564"/>
                    <a:pt x="3036" y="412"/>
                  </a:cubicBezTo>
                  <a:cubicBezTo>
                    <a:pt x="2841" y="287"/>
                    <a:pt x="2619" y="224"/>
                    <a:pt x="2399" y="224"/>
                  </a:cubicBezTo>
                  <a:cubicBezTo>
                    <a:pt x="2277" y="224"/>
                    <a:pt x="2155" y="243"/>
                    <a:pt x="2039" y="282"/>
                  </a:cubicBezTo>
                  <a:cubicBezTo>
                    <a:pt x="1757" y="390"/>
                    <a:pt x="1562" y="629"/>
                    <a:pt x="1475" y="911"/>
                  </a:cubicBezTo>
                  <a:cubicBezTo>
                    <a:pt x="1302" y="586"/>
                    <a:pt x="998" y="369"/>
                    <a:pt x="651" y="304"/>
                  </a:cubicBezTo>
                  <a:cubicBezTo>
                    <a:pt x="600" y="299"/>
                    <a:pt x="548" y="296"/>
                    <a:pt x="495" y="296"/>
                  </a:cubicBezTo>
                  <a:cubicBezTo>
                    <a:pt x="324" y="296"/>
                    <a:pt x="150" y="324"/>
                    <a:pt x="1" y="390"/>
                  </a:cubicBezTo>
                  <a:lnTo>
                    <a:pt x="44" y="477"/>
                  </a:lnTo>
                  <a:cubicBezTo>
                    <a:pt x="193" y="411"/>
                    <a:pt x="342" y="383"/>
                    <a:pt x="491" y="383"/>
                  </a:cubicBezTo>
                  <a:cubicBezTo>
                    <a:pt x="537" y="383"/>
                    <a:pt x="583" y="385"/>
                    <a:pt x="630" y="390"/>
                  </a:cubicBezTo>
                  <a:cubicBezTo>
                    <a:pt x="1020" y="455"/>
                    <a:pt x="1323" y="737"/>
                    <a:pt x="1475" y="1084"/>
                  </a:cubicBezTo>
                  <a:cubicBezTo>
                    <a:pt x="1475" y="1106"/>
                    <a:pt x="1497" y="1128"/>
                    <a:pt x="1518" y="1128"/>
                  </a:cubicBezTo>
                  <a:cubicBezTo>
                    <a:pt x="1540" y="1106"/>
                    <a:pt x="1562" y="1084"/>
                    <a:pt x="1562" y="1084"/>
                  </a:cubicBezTo>
                  <a:cubicBezTo>
                    <a:pt x="1562" y="759"/>
                    <a:pt x="1779" y="477"/>
                    <a:pt x="2082" y="369"/>
                  </a:cubicBezTo>
                  <a:cubicBezTo>
                    <a:pt x="2193" y="329"/>
                    <a:pt x="2308" y="310"/>
                    <a:pt x="2421" y="310"/>
                  </a:cubicBezTo>
                  <a:cubicBezTo>
                    <a:pt x="2615" y="310"/>
                    <a:pt x="2806" y="367"/>
                    <a:pt x="2971" y="477"/>
                  </a:cubicBezTo>
                  <a:cubicBezTo>
                    <a:pt x="3253" y="672"/>
                    <a:pt x="3448" y="911"/>
                    <a:pt x="3578" y="1214"/>
                  </a:cubicBezTo>
                  <a:cubicBezTo>
                    <a:pt x="3600" y="1236"/>
                    <a:pt x="3600" y="1236"/>
                    <a:pt x="3621" y="1258"/>
                  </a:cubicBezTo>
                  <a:cubicBezTo>
                    <a:pt x="3643" y="1236"/>
                    <a:pt x="3665" y="1236"/>
                    <a:pt x="3665" y="1214"/>
                  </a:cubicBezTo>
                  <a:cubicBezTo>
                    <a:pt x="3776" y="626"/>
                    <a:pt x="4256" y="328"/>
                    <a:pt x="4733" y="328"/>
                  </a:cubicBezTo>
                  <a:cubicBezTo>
                    <a:pt x="5188" y="328"/>
                    <a:pt x="5641" y="599"/>
                    <a:pt x="5768" y="1149"/>
                  </a:cubicBezTo>
                  <a:cubicBezTo>
                    <a:pt x="5789" y="1171"/>
                    <a:pt x="5789" y="1193"/>
                    <a:pt x="5811" y="1193"/>
                  </a:cubicBezTo>
                  <a:cubicBezTo>
                    <a:pt x="5833" y="1193"/>
                    <a:pt x="5855" y="1171"/>
                    <a:pt x="5855" y="1171"/>
                  </a:cubicBezTo>
                  <a:cubicBezTo>
                    <a:pt x="5963" y="911"/>
                    <a:pt x="6115" y="672"/>
                    <a:pt x="6332" y="499"/>
                  </a:cubicBezTo>
                  <a:cubicBezTo>
                    <a:pt x="6494" y="337"/>
                    <a:pt x="6716" y="249"/>
                    <a:pt x="6935" y="249"/>
                  </a:cubicBezTo>
                  <a:cubicBezTo>
                    <a:pt x="6980" y="249"/>
                    <a:pt x="7025" y="253"/>
                    <a:pt x="7069" y="260"/>
                  </a:cubicBezTo>
                  <a:cubicBezTo>
                    <a:pt x="7329" y="325"/>
                    <a:pt x="7524" y="542"/>
                    <a:pt x="7567" y="802"/>
                  </a:cubicBezTo>
                  <a:cubicBezTo>
                    <a:pt x="7567" y="824"/>
                    <a:pt x="7567" y="846"/>
                    <a:pt x="7589" y="846"/>
                  </a:cubicBezTo>
                  <a:cubicBezTo>
                    <a:pt x="7595" y="852"/>
                    <a:pt x="7602" y="855"/>
                    <a:pt x="7607" y="855"/>
                  </a:cubicBezTo>
                  <a:cubicBezTo>
                    <a:pt x="7622" y="855"/>
                    <a:pt x="7632" y="839"/>
                    <a:pt x="7632" y="824"/>
                  </a:cubicBezTo>
                  <a:cubicBezTo>
                    <a:pt x="7806" y="542"/>
                    <a:pt x="8023" y="304"/>
                    <a:pt x="8304" y="130"/>
                  </a:cubicBezTo>
                  <a:lnTo>
                    <a:pt x="836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82" name="Google Shape;1682;p41"/>
            <p:cNvSpPr/>
            <p:nvPr/>
          </p:nvSpPr>
          <p:spPr>
            <a:xfrm>
              <a:off x="1129094" y="3218576"/>
              <a:ext cx="1900165" cy="295966"/>
            </a:xfrm>
            <a:custGeom>
              <a:avLst/>
              <a:gdLst/>
              <a:ahLst/>
              <a:cxnLst/>
              <a:rect l="l" t="t" r="r" b="b"/>
              <a:pathLst>
                <a:path w="10863" h="1692" extrusionOk="0">
                  <a:moveTo>
                    <a:pt x="5421" y="0"/>
                  </a:moveTo>
                  <a:cubicBezTo>
                    <a:pt x="2429" y="0"/>
                    <a:pt x="1" y="390"/>
                    <a:pt x="1" y="846"/>
                  </a:cubicBezTo>
                  <a:cubicBezTo>
                    <a:pt x="1" y="911"/>
                    <a:pt x="22" y="954"/>
                    <a:pt x="66" y="976"/>
                  </a:cubicBezTo>
                  <a:cubicBezTo>
                    <a:pt x="478" y="1388"/>
                    <a:pt x="2689" y="1691"/>
                    <a:pt x="5421" y="1691"/>
                  </a:cubicBezTo>
                  <a:cubicBezTo>
                    <a:pt x="8174" y="1691"/>
                    <a:pt x="10451" y="1388"/>
                    <a:pt x="10819" y="976"/>
                  </a:cubicBezTo>
                  <a:cubicBezTo>
                    <a:pt x="10841" y="932"/>
                    <a:pt x="10863" y="889"/>
                    <a:pt x="10863" y="846"/>
                  </a:cubicBezTo>
                  <a:cubicBezTo>
                    <a:pt x="10863" y="390"/>
                    <a:pt x="8434" y="0"/>
                    <a:pt x="5421" y="0"/>
                  </a:cubicBezTo>
                  <a:close/>
                </a:path>
              </a:pathLst>
            </a:custGeom>
            <a:solidFill>
              <a:srgbClr val="4E4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83" name="Google Shape;1683;p41"/>
            <p:cNvSpPr/>
            <p:nvPr/>
          </p:nvSpPr>
          <p:spPr>
            <a:xfrm>
              <a:off x="2338855" y="3298166"/>
              <a:ext cx="682891" cy="212529"/>
            </a:xfrm>
            <a:custGeom>
              <a:avLst/>
              <a:gdLst/>
              <a:ahLst/>
              <a:cxnLst/>
              <a:rect l="l" t="t" r="r" b="b"/>
              <a:pathLst>
                <a:path w="3904" h="1215" extrusionOk="0">
                  <a:moveTo>
                    <a:pt x="1432" y="0"/>
                  </a:moveTo>
                  <a:cubicBezTo>
                    <a:pt x="1258" y="217"/>
                    <a:pt x="1085" y="391"/>
                    <a:pt x="911" y="564"/>
                  </a:cubicBezTo>
                  <a:cubicBezTo>
                    <a:pt x="629" y="824"/>
                    <a:pt x="326" y="1019"/>
                    <a:pt x="1" y="1215"/>
                  </a:cubicBezTo>
                  <a:cubicBezTo>
                    <a:pt x="2039" y="1128"/>
                    <a:pt x="3600" y="846"/>
                    <a:pt x="3903" y="521"/>
                  </a:cubicBezTo>
                  <a:cubicBezTo>
                    <a:pt x="3643" y="304"/>
                    <a:pt x="2732" y="109"/>
                    <a:pt x="14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84" name="Google Shape;1684;p41"/>
            <p:cNvSpPr/>
            <p:nvPr/>
          </p:nvSpPr>
          <p:spPr>
            <a:xfrm>
              <a:off x="1140464" y="3282073"/>
              <a:ext cx="1448869" cy="232470"/>
            </a:xfrm>
            <a:custGeom>
              <a:avLst/>
              <a:gdLst/>
              <a:ahLst/>
              <a:cxnLst/>
              <a:rect l="l" t="t" r="r" b="b"/>
              <a:pathLst>
                <a:path w="8283" h="1329" extrusionOk="0">
                  <a:moveTo>
                    <a:pt x="5937" y="0"/>
                  </a:moveTo>
                  <a:cubicBezTo>
                    <a:pt x="5752" y="0"/>
                    <a:pt x="5566" y="2"/>
                    <a:pt x="5377" y="6"/>
                  </a:cubicBezTo>
                  <a:lnTo>
                    <a:pt x="4879" y="6"/>
                  </a:lnTo>
                  <a:cubicBezTo>
                    <a:pt x="4772" y="4"/>
                    <a:pt x="4665" y="3"/>
                    <a:pt x="4558" y="3"/>
                  </a:cubicBezTo>
                  <a:cubicBezTo>
                    <a:pt x="3407" y="3"/>
                    <a:pt x="2257" y="107"/>
                    <a:pt x="1106" y="266"/>
                  </a:cubicBezTo>
                  <a:cubicBezTo>
                    <a:pt x="521" y="374"/>
                    <a:pt x="131" y="483"/>
                    <a:pt x="1" y="613"/>
                  </a:cubicBezTo>
                  <a:cubicBezTo>
                    <a:pt x="217" y="851"/>
                    <a:pt x="976" y="1025"/>
                    <a:pt x="2060" y="1155"/>
                  </a:cubicBezTo>
                  <a:cubicBezTo>
                    <a:pt x="2841" y="1263"/>
                    <a:pt x="3795" y="1307"/>
                    <a:pt x="4814" y="1328"/>
                  </a:cubicBezTo>
                  <a:lnTo>
                    <a:pt x="5356" y="1328"/>
                  </a:lnTo>
                  <a:cubicBezTo>
                    <a:pt x="5876" y="1328"/>
                    <a:pt x="6375" y="1328"/>
                    <a:pt x="6852" y="1307"/>
                  </a:cubicBezTo>
                  <a:cubicBezTo>
                    <a:pt x="7177" y="1111"/>
                    <a:pt x="7480" y="916"/>
                    <a:pt x="7762" y="656"/>
                  </a:cubicBezTo>
                  <a:cubicBezTo>
                    <a:pt x="7936" y="483"/>
                    <a:pt x="8109" y="309"/>
                    <a:pt x="8283" y="92"/>
                  </a:cubicBezTo>
                  <a:cubicBezTo>
                    <a:pt x="7605" y="39"/>
                    <a:pt x="6795" y="0"/>
                    <a:pt x="59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85" name="Google Shape;1685;p41"/>
            <p:cNvSpPr/>
            <p:nvPr/>
          </p:nvSpPr>
          <p:spPr>
            <a:xfrm>
              <a:off x="2976096" y="2855611"/>
              <a:ext cx="732044" cy="715776"/>
            </a:xfrm>
            <a:custGeom>
              <a:avLst/>
              <a:gdLst/>
              <a:ahLst/>
              <a:cxnLst/>
              <a:rect l="l" t="t" r="r" b="b"/>
              <a:pathLst>
                <a:path w="4185" h="4092" extrusionOk="0">
                  <a:moveTo>
                    <a:pt x="819" y="0"/>
                  </a:moveTo>
                  <a:cubicBezTo>
                    <a:pt x="793" y="0"/>
                    <a:pt x="766" y="5"/>
                    <a:pt x="737" y="16"/>
                  </a:cubicBezTo>
                  <a:cubicBezTo>
                    <a:pt x="520" y="102"/>
                    <a:pt x="325" y="276"/>
                    <a:pt x="217" y="471"/>
                  </a:cubicBezTo>
                  <a:cubicBezTo>
                    <a:pt x="43" y="731"/>
                    <a:pt x="0" y="1035"/>
                    <a:pt x="65" y="1316"/>
                  </a:cubicBezTo>
                  <a:cubicBezTo>
                    <a:pt x="130" y="1598"/>
                    <a:pt x="260" y="1858"/>
                    <a:pt x="434" y="2097"/>
                  </a:cubicBezTo>
                  <a:cubicBezTo>
                    <a:pt x="715" y="2530"/>
                    <a:pt x="997" y="2964"/>
                    <a:pt x="1258" y="3398"/>
                  </a:cubicBezTo>
                  <a:cubicBezTo>
                    <a:pt x="1366" y="3549"/>
                    <a:pt x="1474" y="3701"/>
                    <a:pt x="1604" y="3831"/>
                  </a:cubicBezTo>
                  <a:cubicBezTo>
                    <a:pt x="1648" y="3875"/>
                    <a:pt x="1691" y="3918"/>
                    <a:pt x="1734" y="3961"/>
                  </a:cubicBezTo>
                  <a:cubicBezTo>
                    <a:pt x="1800" y="3983"/>
                    <a:pt x="1865" y="4026"/>
                    <a:pt x="1930" y="4048"/>
                  </a:cubicBezTo>
                  <a:cubicBezTo>
                    <a:pt x="2038" y="4070"/>
                    <a:pt x="2146" y="4070"/>
                    <a:pt x="2233" y="4070"/>
                  </a:cubicBezTo>
                  <a:lnTo>
                    <a:pt x="2298" y="4070"/>
                  </a:lnTo>
                  <a:cubicBezTo>
                    <a:pt x="2407" y="4048"/>
                    <a:pt x="2493" y="4048"/>
                    <a:pt x="2602" y="4048"/>
                  </a:cubicBezTo>
                  <a:lnTo>
                    <a:pt x="2710" y="4048"/>
                  </a:lnTo>
                  <a:cubicBezTo>
                    <a:pt x="2949" y="4048"/>
                    <a:pt x="3165" y="4091"/>
                    <a:pt x="3382" y="4091"/>
                  </a:cubicBezTo>
                  <a:lnTo>
                    <a:pt x="3447" y="4091"/>
                  </a:lnTo>
                  <a:cubicBezTo>
                    <a:pt x="3534" y="4091"/>
                    <a:pt x="3621" y="4091"/>
                    <a:pt x="3707" y="4070"/>
                  </a:cubicBezTo>
                  <a:cubicBezTo>
                    <a:pt x="3816" y="4048"/>
                    <a:pt x="3903" y="4005"/>
                    <a:pt x="3989" y="3961"/>
                  </a:cubicBezTo>
                  <a:lnTo>
                    <a:pt x="4033" y="3918"/>
                  </a:lnTo>
                  <a:cubicBezTo>
                    <a:pt x="4076" y="3875"/>
                    <a:pt x="4119" y="3831"/>
                    <a:pt x="4141" y="3766"/>
                  </a:cubicBezTo>
                  <a:cubicBezTo>
                    <a:pt x="4184" y="3571"/>
                    <a:pt x="4141" y="3376"/>
                    <a:pt x="4033" y="3224"/>
                  </a:cubicBezTo>
                  <a:lnTo>
                    <a:pt x="3989" y="3181"/>
                  </a:lnTo>
                  <a:cubicBezTo>
                    <a:pt x="3968" y="3138"/>
                    <a:pt x="3946" y="3094"/>
                    <a:pt x="3903" y="3051"/>
                  </a:cubicBezTo>
                  <a:cubicBezTo>
                    <a:pt x="3664" y="2769"/>
                    <a:pt x="3404" y="2530"/>
                    <a:pt x="3122" y="2292"/>
                  </a:cubicBezTo>
                  <a:cubicBezTo>
                    <a:pt x="2884" y="2097"/>
                    <a:pt x="2645" y="1880"/>
                    <a:pt x="2407" y="1642"/>
                  </a:cubicBezTo>
                  <a:cubicBezTo>
                    <a:pt x="1995" y="1251"/>
                    <a:pt x="1604" y="818"/>
                    <a:pt x="1236" y="384"/>
                  </a:cubicBezTo>
                  <a:cubicBezTo>
                    <a:pt x="1122" y="251"/>
                    <a:pt x="1007" y="0"/>
                    <a:pt x="8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86" name="Google Shape;1686;p41"/>
            <p:cNvSpPr/>
            <p:nvPr/>
          </p:nvSpPr>
          <p:spPr>
            <a:xfrm>
              <a:off x="3032946" y="3059221"/>
              <a:ext cx="345294" cy="508320"/>
            </a:xfrm>
            <a:custGeom>
              <a:avLst/>
              <a:gdLst/>
              <a:ahLst/>
              <a:cxnLst/>
              <a:rect l="l" t="t" r="r" b="b"/>
              <a:pathLst>
                <a:path w="1974" h="2906" extrusionOk="0">
                  <a:moveTo>
                    <a:pt x="0" y="1"/>
                  </a:moveTo>
                  <a:cubicBezTo>
                    <a:pt x="499" y="1063"/>
                    <a:pt x="1149" y="2039"/>
                    <a:pt x="1908" y="2906"/>
                  </a:cubicBezTo>
                  <a:lnTo>
                    <a:pt x="1973" y="2906"/>
                  </a:lnTo>
                  <a:cubicBezTo>
                    <a:pt x="1193" y="2039"/>
                    <a:pt x="542" y="1041"/>
                    <a:pt x="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87" name="Google Shape;1687;p41"/>
            <p:cNvSpPr/>
            <p:nvPr/>
          </p:nvSpPr>
          <p:spPr>
            <a:xfrm>
              <a:off x="3082274" y="3009893"/>
              <a:ext cx="368033" cy="553974"/>
            </a:xfrm>
            <a:custGeom>
              <a:avLst/>
              <a:gdLst/>
              <a:ahLst/>
              <a:cxnLst/>
              <a:rect l="l" t="t" r="r" b="b"/>
              <a:pathLst>
                <a:path w="2104" h="3167" extrusionOk="0">
                  <a:moveTo>
                    <a:pt x="43" y="1"/>
                  </a:moveTo>
                  <a:lnTo>
                    <a:pt x="0" y="22"/>
                  </a:lnTo>
                  <a:cubicBezTo>
                    <a:pt x="542" y="1128"/>
                    <a:pt x="1236" y="2191"/>
                    <a:pt x="2038" y="3166"/>
                  </a:cubicBezTo>
                  <a:lnTo>
                    <a:pt x="2103" y="3166"/>
                  </a:lnTo>
                  <a:cubicBezTo>
                    <a:pt x="1301" y="2191"/>
                    <a:pt x="607" y="1128"/>
                    <a:pt x="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88" name="Google Shape;1688;p41"/>
            <p:cNvSpPr/>
            <p:nvPr/>
          </p:nvSpPr>
          <p:spPr>
            <a:xfrm>
              <a:off x="3108687" y="2971935"/>
              <a:ext cx="474210" cy="599454"/>
            </a:xfrm>
            <a:custGeom>
              <a:avLst/>
              <a:gdLst/>
              <a:ahLst/>
              <a:cxnLst/>
              <a:rect l="l" t="t" r="r" b="b"/>
              <a:pathLst>
                <a:path w="2711" h="3427" extrusionOk="0">
                  <a:moveTo>
                    <a:pt x="44" y="1"/>
                  </a:moveTo>
                  <a:lnTo>
                    <a:pt x="1" y="23"/>
                  </a:lnTo>
                  <a:cubicBezTo>
                    <a:pt x="456" y="738"/>
                    <a:pt x="911" y="1475"/>
                    <a:pt x="1432" y="2147"/>
                  </a:cubicBezTo>
                  <a:cubicBezTo>
                    <a:pt x="1800" y="2603"/>
                    <a:pt x="2191" y="3036"/>
                    <a:pt x="2624" y="3426"/>
                  </a:cubicBezTo>
                  <a:lnTo>
                    <a:pt x="2711" y="3426"/>
                  </a:lnTo>
                  <a:cubicBezTo>
                    <a:pt x="2256" y="3036"/>
                    <a:pt x="1844" y="2603"/>
                    <a:pt x="1475" y="2126"/>
                  </a:cubicBezTo>
                  <a:cubicBezTo>
                    <a:pt x="955" y="1432"/>
                    <a:pt x="478" y="738"/>
                    <a:pt x="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89" name="Google Shape;1689;p41"/>
            <p:cNvSpPr/>
            <p:nvPr/>
          </p:nvSpPr>
          <p:spPr>
            <a:xfrm>
              <a:off x="2983618" y="3055373"/>
              <a:ext cx="295966" cy="493277"/>
            </a:xfrm>
            <a:custGeom>
              <a:avLst/>
              <a:gdLst/>
              <a:ahLst/>
              <a:cxnLst/>
              <a:rect l="l" t="t" r="r" b="b"/>
              <a:pathLst>
                <a:path w="1692" h="2820" extrusionOk="0">
                  <a:moveTo>
                    <a:pt x="44" y="1"/>
                  </a:moveTo>
                  <a:lnTo>
                    <a:pt x="0" y="23"/>
                  </a:lnTo>
                  <a:cubicBezTo>
                    <a:pt x="412" y="977"/>
                    <a:pt x="933" y="1865"/>
                    <a:pt x="1561" y="2689"/>
                  </a:cubicBezTo>
                  <a:cubicBezTo>
                    <a:pt x="1605" y="2733"/>
                    <a:pt x="1648" y="2776"/>
                    <a:pt x="1691" y="2819"/>
                  </a:cubicBezTo>
                  <a:cubicBezTo>
                    <a:pt x="1041" y="1952"/>
                    <a:pt x="477" y="998"/>
                    <a:pt x="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90" name="Google Shape;1690;p41"/>
            <p:cNvSpPr/>
            <p:nvPr/>
          </p:nvSpPr>
          <p:spPr>
            <a:xfrm>
              <a:off x="2372965" y="3051700"/>
              <a:ext cx="19241" cy="91134"/>
            </a:xfrm>
            <a:custGeom>
              <a:avLst/>
              <a:gdLst/>
              <a:ahLst/>
              <a:cxnLst/>
              <a:rect l="l" t="t" r="r" b="b"/>
              <a:pathLst>
                <a:path w="110" h="521" extrusionOk="0">
                  <a:moveTo>
                    <a:pt x="109" y="0"/>
                  </a:moveTo>
                  <a:lnTo>
                    <a:pt x="66" y="22"/>
                  </a:lnTo>
                  <a:cubicBezTo>
                    <a:pt x="66" y="44"/>
                    <a:pt x="66" y="65"/>
                    <a:pt x="66" y="65"/>
                  </a:cubicBezTo>
                  <a:cubicBezTo>
                    <a:pt x="66" y="195"/>
                    <a:pt x="22" y="347"/>
                    <a:pt x="1" y="477"/>
                  </a:cubicBezTo>
                  <a:lnTo>
                    <a:pt x="1" y="499"/>
                  </a:lnTo>
                  <a:cubicBezTo>
                    <a:pt x="1" y="499"/>
                    <a:pt x="1" y="499"/>
                    <a:pt x="1" y="521"/>
                  </a:cubicBezTo>
                  <a:lnTo>
                    <a:pt x="22" y="521"/>
                  </a:lnTo>
                  <a:cubicBezTo>
                    <a:pt x="44" y="499"/>
                    <a:pt x="44" y="499"/>
                    <a:pt x="44" y="499"/>
                  </a:cubicBezTo>
                  <a:lnTo>
                    <a:pt x="44" y="477"/>
                  </a:lnTo>
                  <a:lnTo>
                    <a:pt x="44" y="434"/>
                  </a:lnTo>
                  <a:cubicBezTo>
                    <a:pt x="88" y="325"/>
                    <a:pt x="88" y="174"/>
                    <a:pt x="109" y="44"/>
                  </a:cubicBezTo>
                  <a:cubicBezTo>
                    <a:pt x="109" y="22"/>
                    <a:pt x="109" y="22"/>
                    <a:pt x="109" y="0"/>
                  </a:cubicBezTo>
                  <a:close/>
                </a:path>
              </a:pathLst>
            </a:custGeom>
            <a:solidFill>
              <a:srgbClr val="FFB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91" name="Google Shape;1691;p41"/>
            <p:cNvSpPr/>
            <p:nvPr/>
          </p:nvSpPr>
          <p:spPr>
            <a:xfrm>
              <a:off x="2217459" y="3129715"/>
              <a:ext cx="163376" cy="119296"/>
            </a:xfrm>
            <a:custGeom>
              <a:avLst/>
              <a:gdLst/>
              <a:ahLst/>
              <a:cxnLst/>
              <a:rect l="l" t="t" r="r" b="b"/>
              <a:pathLst>
                <a:path w="934" h="682" extrusionOk="0">
                  <a:moveTo>
                    <a:pt x="895" y="1"/>
                  </a:moveTo>
                  <a:cubicBezTo>
                    <a:pt x="892" y="1"/>
                    <a:pt x="890" y="3"/>
                    <a:pt x="890" y="10"/>
                  </a:cubicBezTo>
                  <a:cubicBezTo>
                    <a:pt x="716" y="75"/>
                    <a:pt x="543" y="140"/>
                    <a:pt x="391" y="226"/>
                  </a:cubicBezTo>
                  <a:cubicBezTo>
                    <a:pt x="218" y="335"/>
                    <a:pt x="88" y="465"/>
                    <a:pt x="1" y="638"/>
                  </a:cubicBezTo>
                  <a:cubicBezTo>
                    <a:pt x="1" y="660"/>
                    <a:pt x="1" y="682"/>
                    <a:pt x="23" y="682"/>
                  </a:cubicBezTo>
                  <a:lnTo>
                    <a:pt x="44" y="682"/>
                  </a:lnTo>
                  <a:cubicBezTo>
                    <a:pt x="44" y="682"/>
                    <a:pt x="66" y="682"/>
                    <a:pt x="66" y="660"/>
                  </a:cubicBezTo>
                  <a:cubicBezTo>
                    <a:pt x="153" y="508"/>
                    <a:pt x="261" y="378"/>
                    <a:pt x="413" y="291"/>
                  </a:cubicBezTo>
                  <a:cubicBezTo>
                    <a:pt x="565" y="205"/>
                    <a:pt x="738" y="118"/>
                    <a:pt x="911" y="75"/>
                  </a:cubicBezTo>
                  <a:cubicBezTo>
                    <a:pt x="911" y="53"/>
                    <a:pt x="933" y="53"/>
                    <a:pt x="933" y="31"/>
                  </a:cubicBezTo>
                  <a:cubicBezTo>
                    <a:pt x="918" y="16"/>
                    <a:pt x="903" y="1"/>
                    <a:pt x="895" y="1"/>
                  </a:cubicBezTo>
                  <a:close/>
                </a:path>
              </a:pathLst>
            </a:custGeom>
            <a:solidFill>
              <a:srgbClr val="FFB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92" name="Google Shape;1692;p41"/>
            <p:cNvSpPr/>
            <p:nvPr/>
          </p:nvSpPr>
          <p:spPr>
            <a:xfrm>
              <a:off x="2183350" y="3131289"/>
              <a:ext cx="197486" cy="90259"/>
            </a:xfrm>
            <a:custGeom>
              <a:avLst/>
              <a:gdLst/>
              <a:ahLst/>
              <a:cxnLst/>
              <a:rect l="l" t="t" r="r" b="b"/>
              <a:pathLst>
                <a:path w="1129" h="516" extrusionOk="0">
                  <a:moveTo>
                    <a:pt x="1085" y="1"/>
                  </a:moveTo>
                  <a:cubicBezTo>
                    <a:pt x="673" y="1"/>
                    <a:pt x="304" y="174"/>
                    <a:pt x="1" y="456"/>
                  </a:cubicBezTo>
                  <a:cubicBezTo>
                    <a:pt x="1" y="478"/>
                    <a:pt x="1" y="499"/>
                    <a:pt x="1" y="499"/>
                  </a:cubicBezTo>
                  <a:lnTo>
                    <a:pt x="22" y="499"/>
                  </a:lnTo>
                  <a:cubicBezTo>
                    <a:pt x="33" y="510"/>
                    <a:pt x="39" y="515"/>
                    <a:pt x="44" y="515"/>
                  </a:cubicBezTo>
                  <a:cubicBezTo>
                    <a:pt x="50" y="515"/>
                    <a:pt x="55" y="510"/>
                    <a:pt x="66" y="499"/>
                  </a:cubicBezTo>
                  <a:cubicBezTo>
                    <a:pt x="348" y="239"/>
                    <a:pt x="695" y="87"/>
                    <a:pt x="1085" y="66"/>
                  </a:cubicBezTo>
                  <a:cubicBezTo>
                    <a:pt x="1106" y="66"/>
                    <a:pt x="1128" y="44"/>
                    <a:pt x="1128" y="22"/>
                  </a:cubicBezTo>
                  <a:cubicBezTo>
                    <a:pt x="1128" y="1"/>
                    <a:pt x="1106" y="1"/>
                    <a:pt x="1085" y="1"/>
                  </a:cubicBezTo>
                  <a:close/>
                </a:path>
              </a:pathLst>
            </a:custGeom>
            <a:solidFill>
              <a:srgbClr val="FFB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93" name="Google Shape;1693;p41"/>
            <p:cNvSpPr/>
            <p:nvPr/>
          </p:nvSpPr>
          <p:spPr>
            <a:xfrm>
              <a:off x="2369292" y="3119395"/>
              <a:ext cx="197311" cy="34809"/>
            </a:xfrm>
            <a:custGeom>
              <a:avLst/>
              <a:gdLst/>
              <a:ahLst/>
              <a:cxnLst/>
              <a:rect l="l" t="t" r="r" b="b"/>
              <a:pathLst>
                <a:path w="1128" h="199" extrusionOk="0">
                  <a:moveTo>
                    <a:pt x="481" y="1"/>
                  </a:moveTo>
                  <a:cubicBezTo>
                    <a:pt x="329" y="1"/>
                    <a:pt x="175" y="23"/>
                    <a:pt x="22" y="69"/>
                  </a:cubicBezTo>
                  <a:cubicBezTo>
                    <a:pt x="0" y="69"/>
                    <a:pt x="0" y="90"/>
                    <a:pt x="0" y="112"/>
                  </a:cubicBezTo>
                  <a:cubicBezTo>
                    <a:pt x="0" y="112"/>
                    <a:pt x="22" y="134"/>
                    <a:pt x="43" y="134"/>
                  </a:cubicBezTo>
                  <a:cubicBezTo>
                    <a:pt x="188" y="88"/>
                    <a:pt x="336" y="66"/>
                    <a:pt x="484" y="66"/>
                  </a:cubicBezTo>
                  <a:cubicBezTo>
                    <a:pt x="690" y="66"/>
                    <a:pt x="894" y="110"/>
                    <a:pt x="1084" y="199"/>
                  </a:cubicBezTo>
                  <a:cubicBezTo>
                    <a:pt x="1084" y="199"/>
                    <a:pt x="1106" y="199"/>
                    <a:pt x="1128" y="177"/>
                  </a:cubicBezTo>
                  <a:cubicBezTo>
                    <a:pt x="1128" y="155"/>
                    <a:pt x="1128" y="155"/>
                    <a:pt x="1106" y="134"/>
                  </a:cubicBezTo>
                  <a:cubicBezTo>
                    <a:pt x="903" y="45"/>
                    <a:pt x="694" y="1"/>
                    <a:pt x="481" y="1"/>
                  </a:cubicBezTo>
                  <a:close/>
                </a:path>
              </a:pathLst>
            </a:custGeom>
            <a:solidFill>
              <a:srgbClr val="FFB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94" name="Google Shape;1694;p41"/>
            <p:cNvSpPr/>
            <p:nvPr/>
          </p:nvSpPr>
          <p:spPr>
            <a:xfrm>
              <a:off x="2065802" y="1389758"/>
              <a:ext cx="1153078" cy="1827398"/>
            </a:xfrm>
            <a:custGeom>
              <a:avLst/>
              <a:gdLst/>
              <a:ahLst/>
              <a:cxnLst/>
              <a:rect l="l" t="t" r="r" b="b"/>
              <a:pathLst>
                <a:path w="6592" h="10447" extrusionOk="0">
                  <a:moveTo>
                    <a:pt x="2396" y="0"/>
                  </a:moveTo>
                  <a:cubicBezTo>
                    <a:pt x="1841" y="0"/>
                    <a:pt x="1315" y="236"/>
                    <a:pt x="955" y="656"/>
                  </a:cubicBezTo>
                  <a:cubicBezTo>
                    <a:pt x="586" y="1111"/>
                    <a:pt x="348" y="1696"/>
                    <a:pt x="283" y="2282"/>
                  </a:cubicBezTo>
                  <a:cubicBezTo>
                    <a:pt x="174" y="2954"/>
                    <a:pt x="217" y="3648"/>
                    <a:pt x="131" y="4320"/>
                  </a:cubicBezTo>
                  <a:cubicBezTo>
                    <a:pt x="22" y="5035"/>
                    <a:pt x="1" y="5772"/>
                    <a:pt x="22" y="6488"/>
                  </a:cubicBezTo>
                  <a:cubicBezTo>
                    <a:pt x="44" y="7225"/>
                    <a:pt x="239" y="7940"/>
                    <a:pt x="586" y="8591"/>
                  </a:cubicBezTo>
                  <a:cubicBezTo>
                    <a:pt x="955" y="9198"/>
                    <a:pt x="1497" y="9653"/>
                    <a:pt x="2147" y="9935"/>
                  </a:cubicBezTo>
                  <a:cubicBezTo>
                    <a:pt x="2841" y="10238"/>
                    <a:pt x="3600" y="10412"/>
                    <a:pt x="4380" y="10434"/>
                  </a:cubicBezTo>
                  <a:cubicBezTo>
                    <a:pt x="4452" y="10442"/>
                    <a:pt x="4526" y="10446"/>
                    <a:pt x="4599" y="10446"/>
                  </a:cubicBezTo>
                  <a:cubicBezTo>
                    <a:pt x="4900" y="10446"/>
                    <a:pt x="5207" y="10374"/>
                    <a:pt x="5486" y="10217"/>
                  </a:cubicBezTo>
                  <a:cubicBezTo>
                    <a:pt x="5789" y="9957"/>
                    <a:pt x="6028" y="9610"/>
                    <a:pt x="6158" y="9219"/>
                  </a:cubicBezTo>
                  <a:cubicBezTo>
                    <a:pt x="6180" y="9176"/>
                    <a:pt x="6201" y="9133"/>
                    <a:pt x="6223" y="9089"/>
                  </a:cubicBezTo>
                  <a:cubicBezTo>
                    <a:pt x="6223" y="9068"/>
                    <a:pt x="6223" y="9068"/>
                    <a:pt x="6223" y="9046"/>
                  </a:cubicBezTo>
                  <a:cubicBezTo>
                    <a:pt x="6353" y="8699"/>
                    <a:pt x="6462" y="8331"/>
                    <a:pt x="6527" y="7962"/>
                  </a:cubicBezTo>
                  <a:cubicBezTo>
                    <a:pt x="6570" y="7637"/>
                    <a:pt x="6592" y="7312"/>
                    <a:pt x="6592" y="6986"/>
                  </a:cubicBezTo>
                  <a:lnTo>
                    <a:pt x="6592" y="6748"/>
                  </a:lnTo>
                  <a:cubicBezTo>
                    <a:pt x="6548" y="6119"/>
                    <a:pt x="6375" y="5534"/>
                    <a:pt x="6093" y="4992"/>
                  </a:cubicBezTo>
                  <a:cubicBezTo>
                    <a:pt x="5768" y="4428"/>
                    <a:pt x="5312" y="3973"/>
                    <a:pt x="4770" y="3648"/>
                  </a:cubicBezTo>
                  <a:cubicBezTo>
                    <a:pt x="4554" y="3539"/>
                    <a:pt x="4337" y="3431"/>
                    <a:pt x="4077" y="3387"/>
                  </a:cubicBezTo>
                  <a:cubicBezTo>
                    <a:pt x="4424" y="2715"/>
                    <a:pt x="4467" y="1935"/>
                    <a:pt x="4207" y="1241"/>
                  </a:cubicBezTo>
                  <a:cubicBezTo>
                    <a:pt x="3903" y="569"/>
                    <a:pt x="3296" y="114"/>
                    <a:pt x="2581" y="5"/>
                  </a:cubicBezTo>
                  <a:lnTo>
                    <a:pt x="2537" y="5"/>
                  </a:lnTo>
                  <a:cubicBezTo>
                    <a:pt x="2490" y="2"/>
                    <a:pt x="2443" y="0"/>
                    <a:pt x="23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95" name="Google Shape;1695;p41"/>
            <p:cNvSpPr/>
            <p:nvPr/>
          </p:nvSpPr>
          <p:spPr>
            <a:xfrm>
              <a:off x="2012801" y="1413373"/>
              <a:ext cx="364185" cy="571991"/>
            </a:xfrm>
            <a:custGeom>
              <a:avLst/>
              <a:gdLst/>
              <a:ahLst/>
              <a:cxnLst/>
              <a:rect l="l" t="t" r="r" b="b"/>
              <a:pathLst>
                <a:path w="2082" h="3270" extrusionOk="0">
                  <a:moveTo>
                    <a:pt x="2081" y="0"/>
                  </a:moveTo>
                  <a:lnTo>
                    <a:pt x="2081" y="0"/>
                  </a:lnTo>
                  <a:cubicBezTo>
                    <a:pt x="1366" y="260"/>
                    <a:pt x="737" y="716"/>
                    <a:pt x="282" y="1323"/>
                  </a:cubicBezTo>
                  <a:cubicBezTo>
                    <a:pt x="217" y="1410"/>
                    <a:pt x="174" y="1496"/>
                    <a:pt x="152" y="1605"/>
                  </a:cubicBezTo>
                  <a:cubicBezTo>
                    <a:pt x="109" y="1691"/>
                    <a:pt x="130" y="1800"/>
                    <a:pt x="217" y="1865"/>
                  </a:cubicBezTo>
                  <a:cubicBezTo>
                    <a:pt x="243" y="1890"/>
                    <a:pt x="278" y="1903"/>
                    <a:pt x="316" y="1903"/>
                  </a:cubicBezTo>
                  <a:cubicBezTo>
                    <a:pt x="368" y="1903"/>
                    <a:pt x="424" y="1880"/>
                    <a:pt x="464" y="1838"/>
                  </a:cubicBezTo>
                  <a:lnTo>
                    <a:pt x="464" y="1838"/>
                  </a:lnTo>
                  <a:cubicBezTo>
                    <a:pt x="233" y="2116"/>
                    <a:pt x="86" y="2435"/>
                    <a:pt x="44" y="2797"/>
                  </a:cubicBezTo>
                  <a:cubicBezTo>
                    <a:pt x="0" y="2949"/>
                    <a:pt x="22" y="3101"/>
                    <a:pt x="130" y="3209"/>
                  </a:cubicBezTo>
                  <a:cubicBezTo>
                    <a:pt x="188" y="3250"/>
                    <a:pt x="254" y="3269"/>
                    <a:pt x="321" y="3269"/>
                  </a:cubicBezTo>
                  <a:cubicBezTo>
                    <a:pt x="430" y="3269"/>
                    <a:pt x="540" y="3217"/>
                    <a:pt x="607" y="3122"/>
                  </a:cubicBezTo>
                  <a:cubicBezTo>
                    <a:pt x="781" y="2905"/>
                    <a:pt x="889" y="2645"/>
                    <a:pt x="911" y="2363"/>
                  </a:cubicBezTo>
                  <a:cubicBezTo>
                    <a:pt x="954" y="1908"/>
                    <a:pt x="1063" y="1453"/>
                    <a:pt x="1193" y="998"/>
                  </a:cubicBezTo>
                  <a:cubicBezTo>
                    <a:pt x="1323" y="542"/>
                    <a:pt x="1648" y="174"/>
                    <a:pt x="20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96" name="Google Shape;1696;p41"/>
            <p:cNvSpPr/>
            <p:nvPr/>
          </p:nvSpPr>
          <p:spPr>
            <a:xfrm>
              <a:off x="2194719" y="1394306"/>
              <a:ext cx="705631" cy="817930"/>
            </a:xfrm>
            <a:custGeom>
              <a:avLst/>
              <a:gdLst/>
              <a:ahLst/>
              <a:cxnLst/>
              <a:rect l="l" t="t" r="r" b="b"/>
              <a:pathLst>
                <a:path w="4034" h="4676" extrusionOk="0">
                  <a:moveTo>
                    <a:pt x="1800" y="1"/>
                  </a:moveTo>
                  <a:cubicBezTo>
                    <a:pt x="1237" y="131"/>
                    <a:pt x="716" y="478"/>
                    <a:pt x="369" y="976"/>
                  </a:cubicBezTo>
                  <a:cubicBezTo>
                    <a:pt x="283" y="1085"/>
                    <a:pt x="239" y="1237"/>
                    <a:pt x="218" y="1388"/>
                  </a:cubicBezTo>
                  <a:cubicBezTo>
                    <a:pt x="218" y="1540"/>
                    <a:pt x="326" y="1670"/>
                    <a:pt x="478" y="1714"/>
                  </a:cubicBezTo>
                  <a:cubicBezTo>
                    <a:pt x="369" y="1822"/>
                    <a:pt x="283" y="1952"/>
                    <a:pt x="196" y="2104"/>
                  </a:cubicBezTo>
                  <a:cubicBezTo>
                    <a:pt x="109" y="2299"/>
                    <a:pt x="44" y="2516"/>
                    <a:pt x="44" y="2733"/>
                  </a:cubicBezTo>
                  <a:cubicBezTo>
                    <a:pt x="1" y="2949"/>
                    <a:pt x="88" y="3188"/>
                    <a:pt x="283" y="3340"/>
                  </a:cubicBezTo>
                  <a:cubicBezTo>
                    <a:pt x="402" y="3399"/>
                    <a:pt x="534" y="3433"/>
                    <a:pt x="665" y="3433"/>
                  </a:cubicBezTo>
                  <a:cubicBezTo>
                    <a:pt x="772" y="3433"/>
                    <a:pt x="879" y="3410"/>
                    <a:pt x="976" y="3361"/>
                  </a:cubicBezTo>
                  <a:cubicBezTo>
                    <a:pt x="998" y="3773"/>
                    <a:pt x="1172" y="4164"/>
                    <a:pt x="1475" y="4445"/>
                  </a:cubicBezTo>
                  <a:cubicBezTo>
                    <a:pt x="1597" y="4602"/>
                    <a:pt x="1789" y="4675"/>
                    <a:pt x="1984" y="4675"/>
                  </a:cubicBezTo>
                  <a:cubicBezTo>
                    <a:pt x="2031" y="4675"/>
                    <a:pt x="2079" y="4671"/>
                    <a:pt x="2126" y="4662"/>
                  </a:cubicBezTo>
                  <a:cubicBezTo>
                    <a:pt x="2364" y="4597"/>
                    <a:pt x="2494" y="4315"/>
                    <a:pt x="2603" y="4077"/>
                  </a:cubicBezTo>
                  <a:cubicBezTo>
                    <a:pt x="2711" y="4272"/>
                    <a:pt x="2884" y="4424"/>
                    <a:pt x="3079" y="4532"/>
                  </a:cubicBezTo>
                  <a:cubicBezTo>
                    <a:pt x="3173" y="4584"/>
                    <a:pt x="3281" y="4611"/>
                    <a:pt x="3387" y="4611"/>
                  </a:cubicBezTo>
                  <a:cubicBezTo>
                    <a:pt x="3503" y="4611"/>
                    <a:pt x="3618" y="4578"/>
                    <a:pt x="3708" y="4510"/>
                  </a:cubicBezTo>
                  <a:cubicBezTo>
                    <a:pt x="3860" y="4359"/>
                    <a:pt x="3947" y="4185"/>
                    <a:pt x="3968" y="3990"/>
                  </a:cubicBezTo>
                  <a:cubicBezTo>
                    <a:pt x="3990" y="3882"/>
                    <a:pt x="4012" y="3773"/>
                    <a:pt x="4033" y="3665"/>
                  </a:cubicBezTo>
                  <a:cubicBezTo>
                    <a:pt x="3882" y="3578"/>
                    <a:pt x="3708" y="3513"/>
                    <a:pt x="3556" y="3448"/>
                  </a:cubicBezTo>
                  <a:cubicBezTo>
                    <a:pt x="3491" y="3426"/>
                    <a:pt x="3405" y="3405"/>
                    <a:pt x="3340" y="3383"/>
                  </a:cubicBezTo>
                  <a:cubicBezTo>
                    <a:pt x="3687" y="2711"/>
                    <a:pt x="3730" y="1930"/>
                    <a:pt x="3448" y="1237"/>
                  </a:cubicBezTo>
                  <a:cubicBezTo>
                    <a:pt x="3231" y="760"/>
                    <a:pt x="2863" y="369"/>
                    <a:pt x="2386" y="174"/>
                  </a:cubicBezTo>
                  <a:cubicBezTo>
                    <a:pt x="2191" y="88"/>
                    <a:pt x="2017" y="23"/>
                    <a:pt x="18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97" name="Google Shape;1697;p41"/>
            <p:cNvSpPr/>
            <p:nvPr/>
          </p:nvSpPr>
          <p:spPr>
            <a:xfrm>
              <a:off x="2228829" y="1394306"/>
              <a:ext cx="387100" cy="378179"/>
            </a:xfrm>
            <a:custGeom>
              <a:avLst/>
              <a:gdLst/>
              <a:ahLst/>
              <a:cxnLst/>
              <a:rect l="l" t="t" r="r" b="b"/>
              <a:pathLst>
                <a:path w="2213" h="2162" extrusionOk="0">
                  <a:moveTo>
                    <a:pt x="1605" y="1"/>
                  </a:moveTo>
                  <a:cubicBezTo>
                    <a:pt x="1042" y="131"/>
                    <a:pt x="521" y="478"/>
                    <a:pt x="174" y="976"/>
                  </a:cubicBezTo>
                  <a:cubicBezTo>
                    <a:pt x="88" y="1085"/>
                    <a:pt x="44" y="1237"/>
                    <a:pt x="23" y="1388"/>
                  </a:cubicBezTo>
                  <a:cubicBezTo>
                    <a:pt x="23" y="1540"/>
                    <a:pt x="131" y="1670"/>
                    <a:pt x="283" y="1714"/>
                  </a:cubicBezTo>
                  <a:cubicBezTo>
                    <a:pt x="174" y="1822"/>
                    <a:pt x="88" y="1952"/>
                    <a:pt x="1" y="2104"/>
                  </a:cubicBezTo>
                  <a:cubicBezTo>
                    <a:pt x="117" y="2143"/>
                    <a:pt x="236" y="2162"/>
                    <a:pt x="354" y="2162"/>
                  </a:cubicBezTo>
                  <a:cubicBezTo>
                    <a:pt x="566" y="2162"/>
                    <a:pt x="774" y="2099"/>
                    <a:pt x="955" y="1974"/>
                  </a:cubicBezTo>
                  <a:cubicBezTo>
                    <a:pt x="1280" y="1757"/>
                    <a:pt x="1475" y="1367"/>
                    <a:pt x="1454" y="976"/>
                  </a:cubicBezTo>
                  <a:cubicBezTo>
                    <a:pt x="1714" y="976"/>
                    <a:pt x="1974" y="825"/>
                    <a:pt x="2126" y="608"/>
                  </a:cubicBezTo>
                  <a:cubicBezTo>
                    <a:pt x="2191" y="478"/>
                    <a:pt x="2212" y="326"/>
                    <a:pt x="2191" y="174"/>
                  </a:cubicBezTo>
                  <a:cubicBezTo>
                    <a:pt x="1996" y="88"/>
                    <a:pt x="1822" y="23"/>
                    <a:pt x="16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98" name="Google Shape;1698;p41"/>
            <p:cNvSpPr/>
            <p:nvPr/>
          </p:nvSpPr>
          <p:spPr>
            <a:xfrm>
              <a:off x="2350225" y="1637099"/>
              <a:ext cx="151831" cy="126643"/>
            </a:xfrm>
            <a:custGeom>
              <a:avLst/>
              <a:gdLst/>
              <a:ahLst/>
              <a:cxnLst/>
              <a:rect l="l" t="t" r="r" b="b"/>
              <a:pathLst>
                <a:path w="868" h="724" extrusionOk="0">
                  <a:moveTo>
                    <a:pt x="499" y="0"/>
                  </a:moveTo>
                  <a:cubicBezTo>
                    <a:pt x="174" y="0"/>
                    <a:pt x="1" y="369"/>
                    <a:pt x="239" y="607"/>
                  </a:cubicBezTo>
                  <a:cubicBezTo>
                    <a:pt x="312" y="688"/>
                    <a:pt x="405" y="724"/>
                    <a:pt x="497" y="724"/>
                  </a:cubicBezTo>
                  <a:cubicBezTo>
                    <a:pt x="677" y="724"/>
                    <a:pt x="854" y="585"/>
                    <a:pt x="868" y="369"/>
                  </a:cubicBezTo>
                  <a:cubicBezTo>
                    <a:pt x="868" y="174"/>
                    <a:pt x="695" y="0"/>
                    <a:pt x="4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99" name="Google Shape;1699;p41"/>
            <p:cNvSpPr/>
            <p:nvPr/>
          </p:nvSpPr>
          <p:spPr>
            <a:xfrm>
              <a:off x="2577799" y="1986070"/>
              <a:ext cx="242965" cy="72067"/>
            </a:xfrm>
            <a:custGeom>
              <a:avLst/>
              <a:gdLst/>
              <a:ahLst/>
              <a:cxnLst/>
              <a:rect l="l" t="t" r="r" b="b"/>
              <a:pathLst>
                <a:path w="1389" h="412" extrusionOk="0">
                  <a:moveTo>
                    <a:pt x="1193" y="0"/>
                  </a:moveTo>
                  <a:cubicBezTo>
                    <a:pt x="1020" y="87"/>
                    <a:pt x="824" y="152"/>
                    <a:pt x="651" y="195"/>
                  </a:cubicBezTo>
                  <a:cubicBezTo>
                    <a:pt x="492" y="227"/>
                    <a:pt x="334" y="247"/>
                    <a:pt x="175" y="247"/>
                  </a:cubicBezTo>
                  <a:cubicBezTo>
                    <a:pt x="117" y="247"/>
                    <a:pt x="59" y="244"/>
                    <a:pt x="1" y="239"/>
                  </a:cubicBezTo>
                  <a:lnTo>
                    <a:pt x="1" y="239"/>
                  </a:lnTo>
                  <a:cubicBezTo>
                    <a:pt x="152" y="347"/>
                    <a:pt x="347" y="412"/>
                    <a:pt x="543" y="412"/>
                  </a:cubicBezTo>
                  <a:cubicBezTo>
                    <a:pt x="846" y="412"/>
                    <a:pt x="1171" y="304"/>
                    <a:pt x="1388" y="65"/>
                  </a:cubicBezTo>
                  <a:cubicBezTo>
                    <a:pt x="1301" y="43"/>
                    <a:pt x="1236" y="22"/>
                    <a:pt x="11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00" name="Google Shape;1700;p41"/>
            <p:cNvSpPr/>
            <p:nvPr/>
          </p:nvSpPr>
          <p:spPr>
            <a:xfrm>
              <a:off x="2604387" y="1492963"/>
              <a:ext cx="261856" cy="285646"/>
            </a:xfrm>
            <a:custGeom>
              <a:avLst/>
              <a:gdLst/>
              <a:ahLst/>
              <a:cxnLst/>
              <a:rect l="l" t="t" r="r" b="b"/>
              <a:pathLst>
                <a:path w="1497" h="1633" extrusionOk="0">
                  <a:moveTo>
                    <a:pt x="477" y="1"/>
                  </a:moveTo>
                  <a:cubicBezTo>
                    <a:pt x="369" y="44"/>
                    <a:pt x="282" y="109"/>
                    <a:pt x="239" y="217"/>
                  </a:cubicBezTo>
                  <a:cubicBezTo>
                    <a:pt x="152" y="369"/>
                    <a:pt x="109" y="543"/>
                    <a:pt x="65" y="716"/>
                  </a:cubicBezTo>
                  <a:cubicBezTo>
                    <a:pt x="22" y="824"/>
                    <a:pt x="0" y="955"/>
                    <a:pt x="22" y="1085"/>
                  </a:cubicBezTo>
                  <a:cubicBezTo>
                    <a:pt x="87" y="1193"/>
                    <a:pt x="195" y="1280"/>
                    <a:pt x="326" y="1280"/>
                  </a:cubicBezTo>
                  <a:cubicBezTo>
                    <a:pt x="434" y="1258"/>
                    <a:pt x="564" y="1258"/>
                    <a:pt x="694" y="1215"/>
                  </a:cubicBezTo>
                  <a:cubicBezTo>
                    <a:pt x="753" y="1203"/>
                    <a:pt x="832" y="1184"/>
                    <a:pt x="902" y="1184"/>
                  </a:cubicBezTo>
                  <a:cubicBezTo>
                    <a:pt x="960" y="1184"/>
                    <a:pt x="1012" y="1197"/>
                    <a:pt x="1041" y="1236"/>
                  </a:cubicBezTo>
                  <a:cubicBezTo>
                    <a:pt x="1128" y="1323"/>
                    <a:pt x="1128" y="1453"/>
                    <a:pt x="1171" y="1562"/>
                  </a:cubicBezTo>
                  <a:cubicBezTo>
                    <a:pt x="1189" y="1597"/>
                    <a:pt x="1221" y="1632"/>
                    <a:pt x="1256" y="1632"/>
                  </a:cubicBezTo>
                  <a:cubicBezTo>
                    <a:pt x="1264" y="1632"/>
                    <a:pt x="1272" y="1631"/>
                    <a:pt x="1279" y="1627"/>
                  </a:cubicBezTo>
                  <a:cubicBezTo>
                    <a:pt x="1301" y="1627"/>
                    <a:pt x="1323" y="1605"/>
                    <a:pt x="1323" y="1583"/>
                  </a:cubicBezTo>
                  <a:cubicBezTo>
                    <a:pt x="1496" y="1258"/>
                    <a:pt x="1496" y="868"/>
                    <a:pt x="1323" y="543"/>
                  </a:cubicBezTo>
                  <a:cubicBezTo>
                    <a:pt x="1171" y="217"/>
                    <a:pt x="846" y="1"/>
                    <a:pt x="4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01" name="Google Shape;1701;p41"/>
            <p:cNvSpPr/>
            <p:nvPr/>
          </p:nvSpPr>
          <p:spPr>
            <a:xfrm>
              <a:off x="2642345" y="1647070"/>
              <a:ext cx="159353" cy="124369"/>
            </a:xfrm>
            <a:custGeom>
              <a:avLst/>
              <a:gdLst/>
              <a:ahLst/>
              <a:cxnLst/>
              <a:rect l="l" t="t" r="r" b="b"/>
              <a:pathLst>
                <a:path w="911" h="711" extrusionOk="0">
                  <a:moveTo>
                    <a:pt x="519" y="1"/>
                  </a:moveTo>
                  <a:cubicBezTo>
                    <a:pt x="398" y="1"/>
                    <a:pt x="273" y="29"/>
                    <a:pt x="174" y="95"/>
                  </a:cubicBezTo>
                  <a:cubicBezTo>
                    <a:pt x="87" y="139"/>
                    <a:pt x="0" y="247"/>
                    <a:pt x="0" y="334"/>
                  </a:cubicBezTo>
                  <a:cubicBezTo>
                    <a:pt x="0" y="442"/>
                    <a:pt x="109" y="529"/>
                    <a:pt x="174" y="572"/>
                  </a:cubicBezTo>
                  <a:cubicBezTo>
                    <a:pt x="217" y="616"/>
                    <a:pt x="282" y="637"/>
                    <a:pt x="325" y="659"/>
                  </a:cubicBezTo>
                  <a:cubicBezTo>
                    <a:pt x="373" y="691"/>
                    <a:pt x="421" y="711"/>
                    <a:pt x="468" y="711"/>
                  </a:cubicBezTo>
                  <a:cubicBezTo>
                    <a:pt x="486" y="711"/>
                    <a:pt x="503" y="708"/>
                    <a:pt x="520" y="702"/>
                  </a:cubicBezTo>
                  <a:cubicBezTo>
                    <a:pt x="586" y="702"/>
                    <a:pt x="651" y="659"/>
                    <a:pt x="694" y="616"/>
                  </a:cubicBezTo>
                  <a:cubicBezTo>
                    <a:pt x="759" y="572"/>
                    <a:pt x="824" y="529"/>
                    <a:pt x="846" y="464"/>
                  </a:cubicBezTo>
                  <a:cubicBezTo>
                    <a:pt x="911" y="377"/>
                    <a:pt x="911" y="290"/>
                    <a:pt x="889" y="225"/>
                  </a:cubicBezTo>
                  <a:cubicBezTo>
                    <a:pt x="867" y="160"/>
                    <a:pt x="846" y="117"/>
                    <a:pt x="781" y="95"/>
                  </a:cubicBezTo>
                  <a:cubicBezTo>
                    <a:pt x="737" y="52"/>
                    <a:pt x="694" y="30"/>
                    <a:pt x="629" y="8"/>
                  </a:cubicBezTo>
                  <a:cubicBezTo>
                    <a:pt x="593" y="3"/>
                    <a:pt x="556" y="1"/>
                    <a:pt x="5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02" name="Google Shape;1702;p41"/>
            <p:cNvSpPr/>
            <p:nvPr/>
          </p:nvSpPr>
          <p:spPr>
            <a:xfrm>
              <a:off x="2638497" y="1693949"/>
              <a:ext cx="159528" cy="26763"/>
            </a:xfrm>
            <a:custGeom>
              <a:avLst/>
              <a:gdLst/>
              <a:ahLst/>
              <a:cxnLst/>
              <a:rect l="l" t="t" r="r" b="b"/>
              <a:pathLst>
                <a:path w="912" h="153" fill="none" extrusionOk="0">
                  <a:moveTo>
                    <a:pt x="0" y="131"/>
                  </a:moveTo>
                  <a:cubicBezTo>
                    <a:pt x="152" y="152"/>
                    <a:pt x="304" y="131"/>
                    <a:pt x="456" y="87"/>
                  </a:cubicBezTo>
                  <a:cubicBezTo>
                    <a:pt x="521" y="66"/>
                    <a:pt x="564" y="44"/>
                    <a:pt x="629" y="22"/>
                  </a:cubicBezTo>
                  <a:cubicBezTo>
                    <a:pt x="673" y="1"/>
                    <a:pt x="738" y="1"/>
                    <a:pt x="803" y="22"/>
                  </a:cubicBezTo>
                  <a:cubicBezTo>
                    <a:pt x="846" y="44"/>
                    <a:pt x="889" y="87"/>
                    <a:pt x="911" y="152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03" name="Google Shape;1703;p41"/>
            <p:cNvSpPr/>
            <p:nvPr/>
          </p:nvSpPr>
          <p:spPr>
            <a:xfrm>
              <a:off x="2812894" y="3188139"/>
              <a:ext cx="19241" cy="87460"/>
            </a:xfrm>
            <a:custGeom>
              <a:avLst/>
              <a:gdLst/>
              <a:ahLst/>
              <a:cxnLst/>
              <a:rect l="l" t="t" r="r" b="b"/>
              <a:pathLst>
                <a:path w="110" h="500" extrusionOk="0">
                  <a:moveTo>
                    <a:pt x="66" y="1"/>
                  </a:moveTo>
                  <a:cubicBezTo>
                    <a:pt x="66" y="22"/>
                    <a:pt x="66" y="44"/>
                    <a:pt x="66" y="44"/>
                  </a:cubicBezTo>
                  <a:cubicBezTo>
                    <a:pt x="44" y="196"/>
                    <a:pt x="22" y="326"/>
                    <a:pt x="1" y="456"/>
                  </a:cubicBezTo>
                  <a:cubicBezTo>
                    <a:pt x="1" y="456"/>
                    <a:pt x="1" y="478"/>
                    <a:pt x="1" y="478"/>
                  </a:cubicBezTo>
                  <a:lnTo>
                    <a:pt x="1" y="499"/>
                  </a:lnTo>
                  <a:lnTo>
                    <a:pt x="22" y="499"/>
                  </a:lnTo>
                  <a:cubicBezTo>
                    <a:pt x="22" y="499"/>
                    <a:pt x="44" y="499"/>
                    <a:pt x="44" y="478"/>
                  </a:cubicBezTo>
                  <a:lnTo>
                    <a:pt x="44" y="434"/>
                  </a:lnTo>
                  <a:cubicBezTo>
                    <a:pt x="66" y="304"/>
                    <a:pt x="87" y="174"/>
                    <a:pt x="109" y="44"/>
                  </a:cubicBezTo>
                  <a:lnTo>
                    <a:pt x="109" y="1"/>
                  </a:lnTo>
                  <a:close/>
                </a:path>
              </a:pathLst>
            </a:custGeom>
            <a:solidFill>
              <a:srgbClr val="FFB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04" name="Google Shape;1704;p41"/>
            <p:cNvSpPr/>
            <p:nvPr/>
          </p:nvSpPr>
          <p:spPr>
            <a:xfrm>
              <a:off x="2657388" y="3267904"/>
              <a:ext cx="163376" cy="121395"/>
            </a:xfrm>
            <a:custGeom>
              <a:avLst/>
              <a:gdLst/>
              <a:ahLst/>
              <a:cxnLst/>
              <a:rect l="l" t="t" r="r" b="b"/>
              <a:pathLst>
                <a:path w="934" h="694" extrusionOk="0">
                  <a:moveTo>
                    <a:pt x="868" y="0"/>
                  </a:moveTo>
                  <a:cubicBezTo>
                    <a:pt x="695" y="65"/>
                    <a:pt x="543" y="152"/>
                    <a:pt x="391" y="239"/>
                  </a:cubicBezTo>
                  <a:cubicBezTo>
                    <a:pt x="218" y="325"/>
                    <a:pt x="88" y="477"/>
                    <a:pt x="1" y="629"/>
                  </a:cubicBezTo>
                  <a:cubicBezTo>
                    <a:pt x="1" y="650"/>
                    <a:pt x="1" y="672"/>
                    <a:pt x="23" y="694"/>
                  </a:cubicBezTo>
                  <a:cubicBezTo>
                    <a:pt x="44" y="694"/>
                    <a:pt x="44" y="672"/>
                    <a:pt x="66" y="672"/>
                  </a:cubicBezTo>
                  <a:cubicBezTo>
                    <a:pt x="131" y="520"/>
                    <a:pt x="261" y="390"/>
                    <a:pt x="413" y="282"/>
                  </a:cubicBezTo>
                  <a:cubicBezTo>
                    <a:pt x="565" y="195"/>
                    <a:pt x="738" y="130"/>
                    <a:pt x="890" y="65"/>
                  </a:cubicBezTo>
                  <a:cubicBezTo>
                    <a:pt x="911" y="65"/>
                    <a:pt x="933" y="43"/>
                    <a:pt x="911" y="22"/>
                  </a:cubicBezTo>
                  <a:cubicBezTo>
                    <a:pt x="911" y="0"/>
                    <a:pt x="890" y="0"/>
                    <a:pt x="8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05" name="Google Shape;1705;p41"/>
            <p:cNvSpPr/>
            <p:nvPr/>
          </p:nvSpPr>
          <p:spPr>
            <a:xfrm>
              <a:off x="2619605" y="3264056"/>
              <a:ext cx="201159" cy="91134"/>
            </a:xfrm>
            <a:custGeom>
              <a:avLst/>
              <a:gdLst/>
              <a:ahLst/>
              <a:cxnLst/>
              <a:rect l="l" t="t" r="r" b="b"/>
              <a:pathLst>
                <a:path w="1150" h="521" extrusionOk="0">
                  <a:moveTo>
                    <a:pt x="1106" y="0"/>
                  </a:moveTo>
                  <a:cubicBezTo>
                    <a:pt x="694" y="22"/>
                    <a:pt x="304" y="195"/>
                    <a:pt x="22" y="477"/>
                  </a:cubicBezTo>
                  <a:cubicBezTo>
                    <a:pt x="0" y="477"/>
                    <a:pt x="0" y="499"/>
                    <a:pt x="22" y="521"/>
                  </a:cubicBezTo>
                  <a:lnTo>
                    <a:pt x="87" y="521"/>
                  </a:lnTo>
                  <a:cubicBezTo>
                    <a:pt x="347" y="261"/>
                    <a:pt x="716" y="87"/>
                    <a:pt x="1106" y="65"/>
                  </a:cubicBezTo>
                  <a:cubicBezTo>
                    <a:pt x="1112" y="72"/>
                    <a:pt x="1118" y="74"/>
                    <a:pt x="1124" y="74"/>
                  </a:cubicBezTo>
                  <a:cubicBezTo>
                    <a:pt x="1138" y="74"/>
                    <a:pt x="1149" y="59"/>
                    <a:pt x="1149" y="44"/>
                  </a:cubicBezTo>
                  <a:cubicBezTo>
                    <a:pt x="1149" y="22"/>
                    <a:pt x="1127" y="0"/>
                    <a:pt x="11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06" name="Google Shape;1706;p41"/>
            <p:cNvSpPr/>
            <p:nvPr/>
          </p:nvSpPr>
          <p:spPr>
            <a:xfrm>
              <a:off x="2802574" y="3257234"/>
              <a:ext cx="200109" cy="37258"/>
            </a:xfrm>
            <a:custGeom>
              <a:avLst/>
              <a:gdLst/>
              <a:ahLst/>
              <a:cxnLst/>
              <a:rect l="l" t="t" r="r" b="b"/>
              <a:pathLst>
                <a:path w="1144" h="213" extrusionOk="0">
                  <a:moveTo>
                    <a:pt x="454" y="1"/>
                  </a:moveTo>
                  <a:cubicBezTo>
                    <a:pt x="316" y="1"/>
                    <a:pt x="177" y="20"/>
                    <a:pt x="38" y="61"/>
                  </a:cubicBezTo>
                  <a:cubicBezTo>
                    <a:pt x="1" y="80"/>
                    <a:pt x="12" y="130"/>
                    <a:pt x="43" y="130"/>
                  </a:cubicBezTo>
                  <a:cubicBezTo>
                    <a:pt x="48" y="130"/>
                    <a:pt x="54" y="129"/>
                    <a:pt x="60" y="126"/>
                  </a:cubicBezTo>
                  <a:cubicBezTo>
                    <a:pt x="193" y="93"/>
                    <a:pt x="330" y="75"/>
                    <a:pt x="467" y="75"/>
                  </a:cubicBezTo>
                  <a:cubicBezTo>
                    <a:pt x="684" y="75"/>
                    <a:pt x="900" y="119"/>
                    <a:pt x="1100" y="213"/>
                  </a:cubicBezTo>
                  <a:cubicBezTo>
                    <a:pt x="1122" y="213"/>
                    <a:pt x="1144" y="191"/>
                    <a:pt x="1144" y="191"/>
                  </a:cubicBezTo>
                  <a:cubicBezTo>
                    <a:pt x="1144" y="169"/>
                    <a:pt x="1144" y="148"/>
                    <a:pt x="1122" y="148"/>
                  </a:cubicBezTo>
                  <a:cubicBezTo>
                    <a:pt x="906" y="53"/>
                    <a:pt x="682" y="1"/>
                    <a:pt x="4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07" name="Google Shape;1707;p41"/>
            <p:cNvSpPr/>
            <p:nvPr/>
          </p:nvSpPr>
          <p:spPr>
            <a:xfrm>
              <a:off x="2740826" y="2334866"/>
              <a:ext cx="417361" cy="644933"/>
            </a:xfrm>
            <a:custGeom>
              <a:avLst/>
              <a:gdLst/>
              <a:ahLst/>
              <a:cxnLst/>
              <a:rect l="l" t="t" r="r" b="b"/>
              <a:pathLst>
                <a:path w="2386" h="3687" extrusionOk="0">
                  <a:moveTo>
                    <a:pt x="66" y="1"/>
                  </a:moveTo>
                  <a:cubicBezTo>
                    <a:pt x="44" y="1"/>
                    <a:pt x="44" y="1"/>
                    <a:pt x="44" y="22"/>
                  </a:cubicBezTo>
                  <a:cubicBezTo>
                    <a:pt x="1" y="803"/>
                    <a:pt x="196" y="1562"/>
                    <a:pt x="608" y="2234"/>
                  </a:cubicBezTo>
                  <a:cubicBezTo>
                    <a:pt x="1042" y="2884"/>
                    <a:pt x="1649" y="3383"/>
                    <a:pt x="2364" y="3686"/>
                  </a:cubicBezTo>
                  <a:cubicBezTo>
                    <a:pt x="2364" y="3686"/>
                    <a:pt x="2364" y="3665"/>
                    <a:pt x="2364" y="3665"/>
                  </a:cubicBezTo>
                  <a:lnTo>
                    <a:pt x="2386" y="3643"/>
                  </a:lnTo>
                  <a:lnTo>
                    <a:pt x="2342" y="3621"/>
                  </a:lnTo>
                  <a:cubicBezTo>
                    <a:pt x="2169" y="3556"/>
                    <a:pt x="2017" y="3470"/>
                    <a:pt x="1865" y="3383"/>
                  </a:cubicBezTo>
                  <a:lnTo>
                    <a:pt x="1822" y="3361"/>
                  </a:lnTo>
                  <a:cubicBezTo>
                    <a:pt x="673" y="2646"/>
                    <a:pt x="1" y="1367"/>
                    <a:pt x="66" y="22"/>
                  </a:cubicBezTo>
                  <a:cubicBezTo>
                    <a:pt x="88" y="1"/>
                    <a:pt x="66" y="1"/>
                    <a:pt x="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08" name="Google Shape;1708;p41"/>
            <p:cNvSpPr/>
            <p:nvPr/>
          </p:nvSpPr>
          <p:spPr>
            <a:xfrm>
              <a:off x="2888810" y="2378772"/>
              <a:ext cx="174571" cy="555548"/>
            </a:xfrm>
            <a:custGeom>
              <a:avLst/>
              <a:gdLst/>
              <a:ahLst/>
              <a:cxnLst/>
              <a:rect l="l" t="t" r="r" b="b"/>
              <a:pathLst>
                <a:path w="998" h="3176" extrusionOk="0">
                  <a:moveTo>
                    <a:pt x="6" y="0"/>
                  </a:moveTo>
                  <a:cubicBezTo>
                    <a:pt x="3" y="0"/>
                    <a:pt x="0" y="3"/>
                    <a:pt x="0" y="10"/>
                  </a:cubicBezTo>
                  <a:cubicBezTo>
                    <a:pt x="0" y="10"/>
                    <a:pt x="0" y="31"/>
                    <a:pt x="0" y="31"/>
                  </a:cubicBezTo>
                  <a:cubicBezTo>
                    <a:pt x="412" y="1050"/>
                    <a:pt x="738" y="2091"/>
                    <a:pt x="954" y="3153"/>
                  </a:cubicBezTo>
                  <a:cubicBezTo>
                    <a:pt x="954" y="3153"/>
                    <a:pt x="954" y="3175"/>
                    <a:pt x="976" y="3175"/>
                  </a:cubicBezTo>
                  <a:cubicBezTo>
                    <a:pt x="976" y="3175"/>
                    <a:pt x="998" y="3153"/>
                    <a:pt x="998" y="3132"/>
                  </a:cubicBezTo>
                  <a:cubicBezTo>
                    <a:pt x="759" y="2069"/>
                    <a:pt x="434" y="1029"/>
                    <a:pt x="22" y="10"/>
                  </a:cubicBezTo>
                  <a:cubicBezTo>
                    <a:pt x="22" y="10"/>
                    <a:pt x="12" y="0"/>
                    <a:pt x="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09" name="Google Shape;1709;p41"/>
            <p:cNvSpPr/>
            <p:nvPr/>
          </p:nvSpPr>
          <p:spPr>
            <a:xfrm>
              <a:off x="3013880" y="2338364"/>
              <a:ext cx="140636" cy="633738"/>
            </a:xfrm>
            <a:custGeom>
              <a:avLst/>
              <a:gdLst/>
              <a:ahLst/>
              <a:cxnLst/>
              <a:rect l="l" t="t" r="r" b="b"/>
              <a:pathLst>
                <a:path w="804" h="3623" extrusionOk="0">
                  <a:moveTo>
                    <a:pt x="30" y="0"/>
                  </a:moveTo>
                  <a:cubicBezTo>
                    <a:pt x="17" y="0"/>
                    <a:pt x="1" y="19"/>
                    <a:pt x="1" y="46"/>
                  </a:cubicBezTo>
                  <a:cubicBezTo>
                    <a:pt x="478" y="1173"/>
                    <a:pt x="738" y="2387"/>
                    <a:pt x="781" y="3601"/>
                  </a:cubicBezTo>
                  <a:cubicBezTo>
                    <a:pt x="781" y="3623"/>
                    <a:pt x="781" y="3623"/>
                    <a:pt x="803" y="3623"/>
                  </a:cubicBezTo>
                  <a:cubicBezTo>
                    <a:pt x="781" y="2387"/>
                    <a:pt x="521" y="1151"/>
                    <a:pt x="44" y="24"/>
                  </a:cubicBezTo>
                  <a:cubicBezTo>
                    <a:pt x="44" y="7"/>
                    <a:pt x="38" y="0"/>
                    <a:pt x="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10" name="Google Shape;1710;p41"/>
            <p:cNvSpPr/>
            <p:nvPr/>
          </p:nvSpPr>
          <p:spPr>
            <a:xfrm>
              <a:off x="3121282" y="2359880"/>
              <a:ext cx="97606" cy="259582"/>
            </a:xfrm>
            <a:custGeom>
              <a:avLst/>
              <a:gdLst/>
              <a:ahLst/>
              <a:cxnLst/>
              <a:rect l="l" t="t" r="r" b="b"/>
              <a:pathLst>
                <a:path w="558" h="1484" extrusionOk="0">
                  <a:moveTo>
                    <a:pt x="36" y="0"/>
                  </a:moveTo>
                  <a:cubicBezTo>
                    <a:pt x="17" y="0"/>
                    <a:pt x="0" y="16"/>
                    <a:pt x="16" y="31"/>
                  </a:cubicBezTo>
                  <a:cubicBezTo>
                    <a:pt x="276" y="486"/>
                    <a:pt x="449" y="985"/>
                    <a:pt x="558" y="1484"/>
                  </a:cubicBezTo>
                  <a:cubicBezTo>
                    <a:pt x="558" y="1397"/>
                    <a:pt x="558" y="1310"/>
                    <a:pt x="536" y="1224"/>
                  </a:cubicBezTo>
                  <a:cubicBezTo>
                    <a:pt x="428" y="812"/>
                    <a:pt x="254" y="400"/>
                    <a:pt x="59" y="9"/>
                  </a:cubicBezTo>
                  <a:cubicBezTo>
                    <a:pt x="53" y="3"/>
                    <a:pt x="44" y="0"/>
                    <a:pt x="36" y="0"/>
                  </a:cubicBezTo>
                  <a:close/>
                </a:path>
              </a:pathLst>
            </a:custGeom>
            <a:solidFill>
              <a:srgbClr val="FCEA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11" name="Google Shape;1711;p41"/>
            <p:cNvSpPr/>
            <p:nvPr/>
          </p:nvSpPr>
          <p:spPr>
            <a:xfrm>
              <a:off x="2164458" y="2372824"/>
              <a:ext cx="352815" cy="159528"/>
            </a:xfrm>
            <a:custGeom>
              <a:avLst/>
              <a:gdLst/>
              <a:ahLst/>
              <a:cxnLst/>
              <a:rect l="l" t="t" r="r" b="b"/>
              <a:pathLst>
                <a:path w="2017" h="912" fill="none" extrusionOk="0">
                  <a:moveTo>
                    <a:pt x="130" y="0"/>
                  </a:moveTo>
                  <a:cubicBezTo>
                    <a:pt x="65" y="109"/>
                    <a:pt x="22" y="239"/>
                    <a:pt x="22" y="369"/>
                  </a:cubicBezTo>
                  <a:cubicBezTo>
                    <a:pt x="0" y="499"/>
                    <a:pt x="44" y="629"/>
                    <a:pt x="152" y="716"/>
                  </a:cubicBezTo>
                  <a:cubicBezTo>
                    <a:pt x="239" y="803"/>
                    <a:pt x="391" y="824"/>
                    <a:pt x="499" y="781"/>
                  </a:cubicBezTo>
                  <a:cubicBezTo>
                    <a:pt x="629" y="738"/>
                    <a:pt x="716" y="629"/>
                    <a:pt x="738" y="499"/>
                  </a:cubicBezTo>
                  <a:cubicBezTo>
                    <a:pt x="868" y="911"/>
                    <a:pt x="1475" y="868"/>
                    <a:pt x="1540" y="434"/>
                  </a:cubicBezTo>
                  <a:cubicBezTo>
                    <a:pt x="1626" y="499"/>
                    <a:pt x="1735" y="521"/>
                    <a:pt x="1843" y="477"/>
                  </a:cubicBezTo>
                  <a:cubicBezTo>
                    <a:pt x="1952" y="434"/>
                    <a:pt x="2017" y="326"/>
                    <a:pt x="1995" y="196"/>
                  </a:cubicBezTo>
                </a:path>
              </a:pathLst>
            </a:custGeom>
            <a:solidFill>
              <a:schemeClr val="accent2"/>
            </a:solidFill>
            <a:ln w="2857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12" name="Google Shape;1712;p41"/>
            <p:cNvSpPr/>
            <p:nvPr/>
          </p:nvSpPr>
          <p:spPr>
            <a:xfrm>
              <a:off x="2399553" y="2573811"/>
              <a:ext cx="227747" cy="106352"/>
            </a:xfrm>
            <a:custGeom>
              <a:avLst/>
              <a:gdLst/>
              <a:ahLst/>
              <a:cxnLst/>
              <a:rect l="l" t="t" r="r" b="b"/>
              <a:pathLst>
                <a:path w="1302" h="608" fill="none" extrusionOk="0">
                  <a:moveTo>
                    <a:pt x="1" y="239"/>
                  </a:moveTo>
                  <a:cubicBezTo>
                    <a:pt x="44" y="608"/>
                    <a:pt x="586" y="586"/>
                    <a:pt x="608" y="217"/>
                  </a:cubicBezTo>
                  <a:cubicBezTo>
                    <a:pt x="738" y="304"/>
                    <a:pt x="889" y="326"/>
                    <a:pt x="1041" y="282"/>
                  </a:cubicBezTo>
                  <a:cubicBezTo>
                    <a:pt x="1171" y="239"/>
                    <a:pt x="1280" y="131"/>
                    <a:pt x="1301" y="1"/>
                  </a:cubicBezTo>
                </a:path>
              </a:pathLst>
            </a:custGeom>
            <a:solidFill>
              <a:schemeClr val="accent2"/>
            </a:solidFill>
            <a:ln w="2857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13" name="Google Shape;1713;p41"/>
            <p:cNvSpPr/>
            <p:nvPr/>
          </p:nvSpPr>
          <p:spPr>
            <a:xfrm>
              <a:off x="2255417" y="2763427"/>
              <a:ext cx="193637" cy="57024"/>
            </a:xfrm>
            <a:custGeom>
              <a:avLst/>
              <a:gdLst/>
              <a:ahLst/>
              <a:cxnLst/>
              <a:rect l="l" t="t" r="r" b="b"/>
              <a:pathLst>
                <a:path w="1107" h="326" fill="none" extrusionOk="0">
                  <a:moveTo>
                    <a:pt x="22" y="1"/>
                  </a:moveTo>
                  <a:cubicBezTo>
                    <a:pt x="1" y="109"/>
                    <a:pt x="44" y="217"/>
                    <a:pt x="131" y="282"/>
                  </a:cubicBezTo>
                  <a:cubicBezTo>
                    <a:pt x="218" y="326"/>
                    <a:pt x="326" y="326"/>
                    <a:pt x="434" y="304"/>
                  </a:cubicBezTo>
                  <a:cubicBezTo>
                    <a:pt x="521" y="239"/>
                    <a:pt x="586" y="174"/>
                    <a:pt x="629" y="87"/>
                  </a:cubicBezTo>
                  <a:cubicBezTo>
                    <a:pt x="673" y="174"/>
                    <a:pt x="760" y="239"/>
                    <a:pt x="868" y="239"/>
                  </a:cubicBezTo>
                  <a:cubicBezTo>
                    <a:pt x="955" y="239"/>
                    <a:pt x="1063" y="196"/>
                    <a:pt x="1106" y="109"/>
                  </a:cubicBezTo>
                </a:path>
              </a:pathLst>
            </a:custGeom>
            <a:noFill/>
            <a:ln w="2857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14" name="Google Shape;1714;p41"/>
            <p:cNvSpPr/>
            <p:nvPr/>
          </p:nvSpPr>
          <p:spPr>
            <a:xfrm>
              <a:off x="2600539" y="2820277"/>
              <a:ext cx="443949" cy="375730"/>
            </a:xfrm>
            <a:custGeom>
              <a:avLst/>
              <a:gdLst/>
              <a:ahLst/>
              <a:cxnLst/>
              <a:rect l="l" t="t" r="r" b="b"/>
              <a:pathLst>
                <a:path w="2538" h="2148" extrusionOk="0">
                  <a:moveTo>
                    <a:pt x="152" y="1"/>
                  </a:moveTo>
                  <a:cubicBezTo>
                    <a:pt x="131" y="1"/>
                    <a:pt x="131" y="1"/>
                    <a:pt x="131" y="22"/>
                  </a:cubicBezTo>
                  <a:cubicBezTo>
                    <a:pt x="1" y="434"/>
                    <a:pt x="44" y="890"/>
                    <a:pt x="239" y="1280"/>
                  </a:cubicBezTo>
                  <a:cubicBezTo>
                    <a:pt x="456" y="1670"/>
                    <a:pt x="803" y="1995"/>
                    <a:pt x="1236" y="2147"/>
                  </a:cubicBezTo>
                  <a:lnTo>
                    <a:pt x="1323" y="2147"/>
                  </a:lnTo>
                  <a:cubicBezTo>
                    <a:pt x="1648" y="2104"/>
                    <a:pt x="1930" y="1952"/>
                    <a:pt x="2147" y="1714"/>
                  </a:cubicBezTo>
                  <a:cubicBezTo>
                    <a:pt x="2342" y="1432"/>
                    <a:pt x="2472" y="1106"/>
                    <a:pt x="2537" y="781"/>
                  </a:cubicBezTo>
                  <a:cubicBezTo>
                    <a:pt x="2537" y="760"/>
                    <a:pt x="2537" y="760"/>
                    <a:pt x="2537" y="760"/>
                  </a:cubicBezTo>
                  <a:cubicBezTo>
                    <a:pt x="2530" y="752"/>
                    <a:pt x="2525" y="750"/>
                    <a:pt x="2521" y="750"/>
                  </a:cubicBezTo>
                  <a:cubicBezTo>
                    <a:pt x="2513" y="750"/>
                    <a:pt x="2508" y="760"/>
                    <a:pt x="2494" y="760"/>
                  </a:cubicBezTo>
                  <a:cubicBezTo>
                    <a:pt x="2451" y="1106"/>
                    <a:pt x="2299" y="1410"/>
                    <a:pt x="2104" y="1692"/>
                  </a:cubicBezTo>
                  <a:cubicBezTo>
                    <a:pt x="1909" y="1909"/>
                    <a:pt x="1627" y="2060"/>
                    <a:pt x="1323" y="2104"/>
                  </a:cubicBezTo>
                  <a:lnTo>
                    <a:pt x="1258" y="2104"/>
                  </a:lnTo>
                  <a:cubicBezTo>
                    <a:pt x="846" y="1952"/>
                    <a:pt x="478" y="1648"/>
                    <a:pt x="283" y="1258"/>
                  </a:cubicBezTo>
                  <a:cubicBezTo>
                    <a:pt x="87" y="868"/>
                    <a:pt x="44" y="434"/>
                    <a:pt x="174" y="22"/>
                  </a:cubicBezTo>
                  <a:cubicBezTo>
                    <a:pt x="174" y="22"/>
                    <a:pt x="174" y="1"/>
                    <a:pt x="1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15" name="Google Shape;1715;p41"/>
            <p:cNvSpPr/>
            <p:nvPr/>
          </p:nvSpPr>
          <p:spPr>
            <a:xfrm>
              <a:off x="2741001" y="1522875"/>
              <a:ext cx="60698" cy="49852"/>
            </a:xfrm>
            <a:custGeom>
              <a:avLst/>
              <a:gdLst/>
              <a:ahLst/>
              <a:cxnLst/>
              <a:rect l="l" t="t" r="r" b="b"/>
              <a:pathLst>
                <a:path w="347" h="285" extrusionOk="0">
                  <a:moveTo>
                    <a:pt x="98" y="0"/>
                  </a:moveTo>
                  <a:cubicBezTo>
                    <a:pt x="1" y="0"/>
                    <a:pt x="8" y="95"/>
                    <a:pt x="87" y="155"/>
                  </a:cubicBezTo>
                  <a:cubicBezTo>
                    <a:pt x="130" y="198"/>
                    <a:pt x="195" y="241"/>
                    <a:pt x="260" y="285"/>
                  </a:cubicBezTo>
                  <a:lnTo>
                    <a:pt x="347" y="285"/>
                  </a:lnTo>
                  <a:cubicBezTo>
                    <a:pt x="347" y="241"/>
                    <a:pt x="347" y="220"/>
                    <a:pt x="347" y="198"/>
                  </a:cubicBezTo>
                  <a:cubicBezTo>
                    <a:pt x="303" y="90"/>
                    <a:pt x="217" y="25"/>
                    <a:pt x="130" y="3"/>
                  </a:cubicBezTo>
                  <a:cubicBezTo>
                    <a:pt x="118" y="1"/>
                    <a:pt x="108" y="0"/>
                    <a:pt x="98" y="0"/>
                  </a:cubicBezTo>
                  <a:close/>
                </a:path>
              </a:pathLst>
            </a:custGeom>
            <a:solidFill>
              <a:srgbClr val="FCE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16" name="Google Shape;1716;p41"/>
            <p:cNvSpPr/>
            <p:nvPr/>
          </p:nvSpPr>
          <p:spPr>
            <a:xfrm>
              <a:off x="2801524" y="1576401"/>
              <a:ext cx="22915" cy="19066"/>
            </a:xfrm>
            <a:custGeom>
              <a:avLst/>
              <a:gdLst/>
              <a:ahLst/>
              <a:cxnLst/>
              <a:rect l="l" t="t" r="r" b="b"/>
              <a:pathLst>
                <a:path w="131" h="109" extrusionOk="0">
                  <a:moveTo>
                    <a:pt x="66" y="1"/>
                  </a:moveTo>
                  <a:cubicBezTo>
                    <a:pt x="1" y="1"/>
                    <a:pt x="1" y="109"/>
                    <a:pt x="66" y="109"/>
                  </a:cubicBezTo>
                  <a:cubicBezTo>
                    <a:pt x="87" y="109"/>
                    <a:pt x="109" y="87"/>
                    <a:pt x="131" y="66"/>
                  </a:cubicBezTo>
                  <a:cubicBezTo>
                    <a:pt x="109" y="22"/>
                    <a:pt x="87" y="1"/>
                    <a:pt x="66" y="1"/>
                  </a:cubicBezTo>
                  <a:close/>
                </a:path>
              </a:pathLst>
            </a:custGeom>
            <a:solidFill>
              <a:srgbClr val="FCE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17" name="Google Shape;1717;p41"/>
            <p:cNvSpPr/>
            <p:nvPr/>
          </p:nvSpPr>
          <p:spPr>
            <a:xfrm>
              <a:off x="984958" y="1656865"/>
              <a:ext cx="1012791" cy="1857659"/>
            </a:xfrm>
            <a:custGeom>
              <a:avLst/>
              <a:gdLst/>
              <a:ahLst/>
              <a:cxnLst/>
              <a:rect l="l" t="t" r="r" b="b"/>
              <a:pathLst>
                <a:path w="5790" h="10620" extrusionOk="0">
                  <a:moveTo>
                    <a:pt x="1358" y="0"/>
                  </a:moveTo>
                  <a:cubicBezTo>
                    <a:pt x="1209" y="0"/>
                    <a:pt x="1054" y="41"/>
                    <a:pt x="911" y="104"/>
                  </a:cubicBezTo>
                  <a:lnTo>
                    <a:pt x="846" y="126"/>
                  </a:lnTo>
                  <a:cubicBezTo>
                    <a:pt x="608" y="256"/>
                    <a:pt x="413" y="451"/>
                    <a:pt x="283" y="690"/>
                  </a:cubicBezTo>
                  <a:cubicBezTo>
                    <a:pt x="152" y="928"/>
                    <a:pt x="66" y="1188"/>
                    <a:pt x="44" y="1448"/>
                  </a:cubicBezTo>
                  <a:lnTo>
                    <a:pt x="44" y="1513"/>
                  </a:lnTo>
                  <a:cubicBezTo>
                    <a:pt x="22" y="1730"/>
                    <a:pt x="1" y="1969"/>
                    <a:pt x="22" y="2186"/>
                  </a:cubicBezTo>
                  <a:cubicBezTo>
                    <a:pt x="44" y="2576"/>
                    <a:pt x="87" y="2966"/>
                    <a:pt x="174" y="3335"/>
                  </a:cubicBezTo>
                  <a:cubicBezTo>
                    <a:pt x="174" y="3356"/>
                    <a:pt x="174" y="3378"/>
                    <a:pt x="196" y="3421"/>
                  </a:cubicBezTo>
                  <a:cubicBezTo>
                    <a:pt x="261" y="3747"/>
                    <a:pt x="369" y="4072"/>
                    <a:pt x="478" y="4375"/>
                  </a:cubicBezTo>
                  <a:lnTo>
                    <a:pt x="499" y="4440"/>
                  </a:lnTo>
                  <a:lnTo>
                    <a:pt x="564" y="4592"/>
                  </a:lnTo>
                  <a:cubicBezTo>
                    <a:pt x="716" y="4939"/>
                    <a:pt x="911" y="5329"/>
                    <a:pt x="803" y="5698"/>
                  </a:cubicBezTo>
                  <a:cubicBezTo>
                    <a:pt x="803" y="5719"/>
                    <a:pt x="803" y="5741"/>
                    <a:pt x="803" y="5741"/>
                  </a:cubicBezTo>
                  <a:cubicBezTo>
                    <a:pt x="781" y="5763"/>
                    <a:pt x="781" y="5785"/>
                    <a:pt x="781" y="5806"/>
                  </a:cubicBezTo>
                  <a:cubicBezTo>
                    <a:pt x="651" y="6088"/>
                    <a:pt x="413" y="6327"/>
                    <a:pt x="304" y="6587"/>
                  </a:cubicBezTo>
                  <a:cubicBezTo>
                    <a:pt x="196" y="6825"/>
                    <a:pt x="174" y="7085"/>
                    <a:pt x="218" y="7324"/>
                  </a:cubicBezTo>
                  <a:cubicBezTo>
                    <a:pt x="218" y="7346"/>
                    <a:pt x="218" y="7367"/>
                    <a:pt x="218" y="7389"/>
                  </a:cubicBezTo>
                  <a:cubicBezTo>
                    <a:pt x="261" y="7562"/>
                    <a:pt x="326" y="7736"/>
                    <a:pt x="413" y="7888"/>
                  </a:cubicBezTo>
                  <a:cubicBezTo>
                    <a:pt x="651" y="8278"/>
                    <a:pt x="955" y="8625"/>
                    <a:pt x="1280" y="8907"/>
                  </a:cubicBezTo>
                  <a:lnTo>
                    <a:pt x="1345" y="8950"/>
                  </a:lnTo>
                  <a:lnTo>
                    <a:pt x="1432" y="9037"/>
                  </a:lnTo>
                  <a:lnTo>
                    <a:pt x="1995" y="9557"/>
                  </a:lnTo>
                  <a:lnTo>
                    <a:pt x="2949" y="10446"/>
                  </a:lnTo>
                  <a:cubicBezTo>
                    <a:pt x="3535" y="10533"/>
                    <a:pt x="4228" y="10576"/>
                    <a:pt x="4987" y="10598"/>
                  </a:cubicBezTo>
                  <a:lnTo>
                    <a:pt x="5052" y="10598"/>
                  </a:lnTo>
                  <a:cubicBezTo>
                    <a:pt x="5269" y="10619"/>
                    <a:pt x="5508" y="10619"/>
                    <a:pt x="5746" y="10619"/>
                  </a:cubicBezTo>
                  <a:cubicBezTo>
                    <a:pt x="5768" y="10402"/>
                    <a:pt x="5789" y="10164"/>
                    <a:pt x="5768" y="9947"/>
                  </a:cubicBezTo>
                  <a:cubicBezTo>
                    <a:pt x="5768" y="9730"/>
                    <a:pt x="5768" y="9514"/>
                    <a:pt x="5746" y="9318"/>
                  </a:cubicBezTo>
                  <a:lnTo>
                    <a:pt x="5746" y="9080"/>
                  </a:lnTo>
                  <a:lnTo>
                    <a:pt x="5746" y="8950"/>
                  </a:lnTo>
                  <a:cubicBezTo>
                    <a:pt x="5746" y="8581"/>
                    <a:pt x="5724" y="8234"/>
                    <a:pt x="5703" y="7866"/>
                  </a:cubicBezTo>
                  <a:lnTo>
                    <a:pt x="5703" y="7757"/>
                  </a:lnTo>
                  <a:cubicBezTo>
                    <a:pt x="5659" y="7150"/>
                    <a:pt x="5594" y="6543"/>
                    <a:pt x="5508" y="5936"/>
                  </a:cubicBezTo>
                  <a:cubicBezTo>
                    <a:pt x="5508" y="5893"/>
                    <a:pt x="5508" y="5850"/>
                    <a:pt x="5508" y="5828"/>
                  </a:cubicBezTo>
                  <a:cubicBezTo>
                    <a:pt x="5421" y="5308"/>
                    <a:pt x="5334" y="4787"/>
                    <a:pt x="5247" y="4267"/>
                  </a:cubicBezTo>
                  <a:cubicBezTo>
                    <a:pt x="5226" y="4180"/>
                    <a:pt x="5226" y="4072"/>
                    <a:pt x="5182" y="3985"/>
                  </a:cubicBezTo>
                  <a:lnTo>
                    <a:pt x="5161" y="3898"/>
                  </a:lnTo>
                  <a:cubicBezTo>
                    <a:pt x="5052" y="3573"/>
                    <a:pt x="4879" y="3270"/>
                    <a:pt x="4575" y="3226"/>
                  </a:cubicBezTo>
                  <a:cubicBezTo>
                    <a:pt x="4534" y="3217"/>
                    <a:pt x="4492" y="3214"/>
                    <a:pt x="4449" y="3214"/>
                  </a:cubicBezTo>
                  <a:cubicBezTo>
                    <a:pt x="4332" y="3214"/>
                    <a:pt x="4211" y="3239"/>
                    <a:pt x="4094" y="3239"/>
                  </a:cubicBezTo>
                  <a:cubicBezTo>
                    <a:pt x="4052" y="3239"/>
                    <a:pt x="4010" y="3235"/>
                    <a:pt x="3968" y="3226"/>
                  </a:cubicBezTo>
                  <a:cubicBezTo>
                    <a:pt x="3751" y="3161"/>
                    <a:pt x="3578" y="3009"/>
                    <a:pt x="3491" y="2793"/>
                  </a:cubicBezTo>
                  <a:lnTo>
                    <a:pt x="3448" y="2728"/>
                  </a:lnTo>
                  <a:cubicBezTo>
                    <a:pt x="3405" y="2641"/>
                    <a:pt x="3361" y="2554"/>
                    <a:pt x="3318" y="2467"/>
                  </a:cubicBezTo>
                  <a:cubicBezTo>
                    <a:pt x="3144" y="2055"/>
                    <a:pt x="2949" y="1665"/>
                    <a:pt x="2732" y="1275"/>
                  </a:cubicBezTo>
                  <a:cubicBezTo>
                    <a:pt x="2711" y="1253"/>
                    <a:pt x="2689" y="1232"/>
                    <a:pt x="2689" y="1210"/>
                  </a:cubicBezTo>
                  <a:lnTo>
                    <a:pt x="2602" y="1036"/>
                  </a:lnTo>
                  <a:cubicBezTo>
                    <a:pt x="2494" y="863"/>
                    <a:pt x="2386" y="690"/>
                    <a:pt x="2277" y="538"/>
                  </a:cubicBezTo>
                  <a:cubicBezTo>
                    <a:pt x="2256" y="516"/>
                    <a:pt x="2234" y="494"/>
                    <a:pt x="2212" y="473"/>
                  </a:cubicBezTo>
                  <a:cubicBezTo>
                    <a:pt x="2039" y="256"/>
                    <a:pt x="1800" y="83"/>
                    <a:pt x="1518" y="18"/>
                  </a:cubicBezTo>
                  <a:cubicBezTo>
                    <a:pt x="1466" y="6"/>
                    <a:pt x="1412" y="0"/>
                    <a:pt x="13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18" name="Google Shape;1718;p41"/>
            <p:cNvSpPr/>
            <p:nvPr/>
          </p:nvSpPr>
          <p:spPr>
            <a:xfrm>
              <a:off x="1132943" y="1675057"/>
              <a:ext cx="735892" cy="1835619"/>
            </a:xfrm>
            <a:custGeom>
              <a:avLst/>
              <a:gdLst/>
              <a:ahLst/>
              <a:cxnLst/>
              <a:rect l="l" t="t" r="r" b="b"/>
              <a:pathLst>
                <a:path w="4207" h="10494" extrusionOk="0">
                  <a:moveTo>
                    <a:pt x="65" y="0"/>
                  </a:moveTo>
                  <a:lnTo>
                    <a:pt x="0" y="22"/>
                  </a:lnTo>
                  <a:cubicBezTo>
                    <a:pt x="325" y="607"/>
                    <a:pt x="629" y="1171"/>
                    <a:pt x="911" y="1756"/>
                  </a:cubicBezTo>
                  <a:lnTo>
                    <a:pt x="954" y="1843"/>
                  </a:lnTo>
                  <a:cubicBezTo>
                    <a:pt x="1301" y="2537"/>
                    <a:pt x="1626" y="3252"/>
                    <a:pt x="1930" y="3946"/>
                  </a:cubicBezTo>
                  <a:lnTo>
                    <a:pt x="1952" y="4033"/>
                  </a:lnTo>
                  <a:cubicBezTo>
                    <a:pt x="2060" y="4250"/>
                    <a:pt x="2147" y="4445"/>
                    <a:pt x="2233" y="4662"/>
                  </a:cubicBezTo>
                  <a:cubicBezTo>
                    <a:pt x="2233" y="4683"/>
                    <a:pt x="2255" y="4705"/>
                    <a:pt x="2255" y="4727"/>
                  </a:cubicBezTo>
                  <a:cubicBezTo>
                    <a:pt x="2472" y="5247"/>
                    <a:pt x="2667" y="5746"/>
                    <a:pt x="2840" y="6266"/>
                  </a:cubicBezTo>
                  <a:cubicBezTo>
                    <a:pt x="2862" y="6288"/>
                    <a:pt x="2884" y="6331"/>
                    <a:pt x="2884" y="6353"/>
                  </a:cubicBezTo>
                  <a:cubicBezTo>
                    <a:pt x="3057" y="6830"/>
                    <a:pt x="3231" y="7328"/>
                    <a:pt x="3382" y="7827"/>
                  </a:cubicBezTo>
                  <a:cubicBezTo>
                    <a:pt x="3404" y="7870"/>
                    <a:pt x="3404" y="7892"/>
                    <a:pt x="3404" y="7914"/>
                  </a:cubicBezTo>
                  <a:cubicBezTo>
                    <a:pt x="3556" y="8391"/>
                    <a:pt x="3708" y="8889"/>
                    <a:pt x="3859" y="9366"/>
                  </a:cubicBezTo>
                  <a:cubicBezTo>
                    <a:pt x="3859" y="9410"/>
                    <a:pt x="3881" y="9431"/>
                    <a:pt x="3881" y="9453"/>
                  </a:cubicBezTo>
                  <a:cubicBezTo>
                    <a:pt x="3968" y="9800"/>
                    <a:pt x="4055" y="10147"/>
                    <a:pt x="4141" y="10494"/>
                  </a:cubicBezTo>
                  <a:lnTo>
                    <a:pt x="4206" y="10494"/>
                  </a:lnTo>
                  <a:cubicBezTo>
                    <a:pt x="4185" y="10364"/>
                    <a:pt x="4141" y="10255"/>
                    <a:pt x="4120" y="10125"/>
                  </a:cubicBezTo>
                  <a:lnTo>
                    <a:pt x="4098" y="10038"/>
                  </a:lnTo>
                  <a:cubicBezTo>
                    <a:pt x="4055" y="9822"/>
                    <a:pt x="3989" y="9626"/>
                    <a:pt x="3924" y="9431"/>
                  </a:cubicBezTo>
                  <a:cubicBezTo>
                    <a:pt x="3924" y="9388"/>
                    <a:pt x="3903" y="9366"/>
                    <a:pt x="3903" y="9345"/>
                  </a:cubicBezTo>
                  <a:cubicBezTo>
                    <a:pt x="3773" y="8846"/>
                    <a:pt x="3621" y="8347"/>
                    <a:pt x="3469" y="7870"/>
                  </a:cubicBezTo>
                  <a:cubicBezTo>
                    <a:pt x="3447" y="7849"/>
                    <a:pt x="3426" y="7805"/>
                    <a:pt x="3426" y="7784"/>
                  </a:cubicBezTo>
                  <a:cubicBezTo>
                    <a:pt x="3274" y="7307"/>
                    <a:pt x="3122" y="6830"/>
                    <a:pt x="2949" y="6374"/>
                  </a:cubicBezTo>
                  <a:cubicBezTo>
                    <a:pt x="2927" y="6331"/>
                    <a:pt x="2905" y="6309"/>
                    <a:pt x="2905" y="6288"/>
                  </a:cubicBezTo>
                  <a:cubicBezTo>
                    <a:pt x="2624" y="5507"/>
                    <a:pt x="2320" y="4727"/>
                    <a:pt x="1995" y="3946"/>
                  </a:cubicBezTo>
                  <a:lnTo>
                    <a:pt x="1973" y="3881"/>
                  </a:lnTo>
                  <a:cubicBezTo>
                    <a:pt x="1735" y="3317"/>
                    <a:pt x="1475" y="2754"/>
                    <a:pt x="1214" y="2212"/>
                  </a:cubicBezTo>
                  <a:lnTo>
                    <a:pt x="1193" y="2168"/>
                  </a:lnTo>
                  <a:cubicBezTo>
                    <a:pt x="1128" y="2038"/>
                    <a:pt x="1063" y="1908"/>
                    <a:pt x="998" y="1778"/>
                  </a:cubicBezTo>
                  <a:lnTo>
                    <a:pt x="954" y="1691"/>
                  </a:lnTo>
                  <a:cubicBezTo>
                    <a:pt x="672" y="1128"/>
                    <a:pt x="369" y="564"/>
                    <a:pt x="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19" name="Google Shape;1719;p41"/>
            <p:cNvSpPr/>
            <p:nvPr/>
          </p:nvSpPr>
          <p:spPr>
            <a:xfrm>
              <a:off x="992655" y="1739429"/>
              <a:ext cx="390773" cy="258183"/>
            </a:xfrm>
            <a:custGeom>
              <a:avLst/>
              <a:gdLst/>
              <a:ahLst/>
              <a:cxnLst/>
              <a:rect l="l" t="t" r="r" b="b"/>
              <a:pathLst>
                <a:path w="2234" h="1476" extrusionOk="0">
                  <a:moveTo>
                    <a:pt x="2190" y="1"/>
                  </a:moveTo>
                  <a:cubicBezTo>
                    <a:pt x="2125" y="196"/>
                    <a:pt x="2060" y="369"/>
                    <a:pt x="2016" y="543"/>
                  </a:cubicBezTo>
                  <a:cubicBezTo>
                    <a:pt x="1930" y="803"/>
                    <a:pt x="1843" y="1063"/>
                    <a:pt x="1756" y="1323"/>
                  </a:cubicBezTo>
                  <a:lnTo>
                    <a:pt x="1735" y="1410"/>
                  </a:lnTo>
                  <a:lnTo>
                    <a:pt x="1713" y="1410"/>
                  </a:lnTo>
                  <a:cubicBezTo>
                    <a:pt x="1171" y="1193"/>
                    <a:pt x="585" y="1063"/>
                    <a:pt x="0" y="976"/>
                  </a:cubicBezTo>
                  <a:lnTo>
                    <a:pt x="0" y="1041"/>
                  </a:lnTo>
                  <a:cubicBezTo>
                    <a:pt x="607" y="1128"/>
                    <a:pt x="1193" y="1280"/>
                    <a:pt x="1756" y="1475"/>
                  </a:cubicBezTo>
                  <a:lnTo>
                    <a:pt x="1778" y="1475"/>
                  </a:lnTo>
                  <a:lnTo>
                    <a:pt x="1778" y="1453"/>
                  </a:lnTo>
                  <a:lnTo>
                    <a:pt x="1800" y="1410"/>
                  </a:lnTo>
                  <a:cubicBezTo>
                    <a:pt x="1886" y="1128"/>
                    <a:pt x="1973" y="846"/>
                    <a:pt x="2060" y="564"/>
                  </a:cubicBezTo>
                  <a:cubicBezTo>
                    <a:pt x="2103" y="391"/>
                    <a:pt x="2168" y="239"/>
                    <a:pt x="2233" y="66"/>
                  </a:cubicBezTo>
                  <a:cubicBezTo>
                    <a:pt x="2212" y="44"/>
                    <a:pt x="2190" y="22"/>
                    <a:pt x="21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20" name="Google Shape;1720;p41"/>
            <p:cNvSpPr/>
            <p:nvPr/>
          </p:nvSpPr>
          <p:spPr>
            <a:xfrm>
              <a:off x="1068396" y="2422152"/>
              <a:ext cx="462840" cy="79764"/>
            </a:xfrm>
            <a:custGeom>
              <a:avLst/>
              <a:gdLst/>
              <a:ahLst/>
              <a:cxnLst/>
              <a:rect l="l" t="t" r="r" b="b"/>
              <a:pathLst>
                <a:path w="2646" h="456" extrusionOk="0">
                  <a:moveTo>
                    <a:pt x="1" y="0"/>
                  </a:moveTo>
                  <a:lnTo>
                    <a:pt x="22" y="65"/>
                  </a:lnTo>
                  <a:cubicBezTo>
                    <a:pt x="890" y="239"/>
                    <a:pt x="1757" y="369"/>
                    <a:pt x="2624" y="456"/>
                  </a:cubicBezTo>
                  <a:lnTo>
                    <a:pt x="2646" y="456"/>
                  </a:lnTo>
                  <a:lnTo>
                    <a:pt x="2646" y="391"/>
                  </a:lnTo>
                  <a:lnTo>
                    <a:pt x="2602" y="391"/>
                  </a:lnTo>
                  <a:cubicBezTo>
                    <a:pt x="1735" y="282"/>
                    <a:pt x="868" y="152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21" name="Google Shape;1721;p41"/>
            <p:cNvSpPr/>
            <p:nvPr/>
          </p:nvSpPr>
          <p:spPr>
            <a:xfrm>
              <a:off x="1026765" y="2672467"/>
              <a:ext cx="921658" cy="386925"/>
            </a:xfrm>
            <a:custGeom>
              <a:avLst/>
              <a:gdLst/>
              <a:ahLst/>
              <a:cxnLst/>
              <a:rect l="l" t="t" r="r" b="b"/>
              <a:pathLst>
                <a:path w="5269" h="2212" extrusionOk="0">
                  <a:moveTo>
                    <a:pt x="5269" y="0"/>
                  </a:moveTo>
                  <a:lnTo>
                    <a:pt x="4835" y="759"/>
                  </a:lnTo>
                  <a:cubicBezTo>
                    <a:pt x="4575" y="1193"/>
                    <a:pt x="4315" y="1648"/>
                    <a:pt x="4054" y="2082"/>
                  </a:cubicBezTo>
                  <a:cubicBezTo>
                    <a:pt x="4033" y="2103"/>
                    <a:pt x="4033" y="2125"/>
                    <a:pt x="4011" y="2125"/>
                  </a:cubicBezTo>
                  <a:lnTo>
                    <a:pt x="3989" y="2125"/>
                  </a:lnTo>
                  <a:cubicBezTo>
                    <a:pt x="2689" y="1886"/>
                    <a:pt x="1323" y="1670"/>
                    <a:pt x="0" y="1518"/>
                  </a:cubicBezTo>
                  <a:cubicBezTo>
                    <a:pt x="0" y="1540"/>
                    <a:pt x="0" y="1561"/>
                    <a:pt x="0" y="1583"/>
                  </a:cubicBezTo>
                  <a:cubicBezTo>
                    <a:pt x="1344" y="1735"/>
                    <a:pt x="2689" y="1951"/>
                    <a:pt x="4011" y="2212"/>
                  </a:cubicBezTo>
                  <a:lnTo>
                    <a:pt x="4054" y="2212"/>
                  </a:lnTo>
                  <a:lnTo>
                    <a:pt x="4054" y="2190"/>
                  </a:lnTo>
                  <a:lnTo>
                    <a:pt x="4054" y="2168"/>
                  </a:lnTo>
                  <a:cubicBezTo>
                    <a:pt x="4336" y="1713"/>
                    <a:pt x="4596" y="1236"/>
                    <a:pt x="4878" y="781"/>
                  </a:cubicBezTo>
                  <a:lnTo>
                    <a:pt x="5269" y="109"/>
                  </a:lnTo>
                  <a:cubicBezTo>
                    <a:pt x="5269" y="65"/>
                    <a:pt x="5269" y="22"/>
                    <a:pt x="52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22" name="Google Shape;1722;p41"/>
            <p:cNvSpPr/>
            <p:nvPr/>
          </p:nvSpPr>
          <p:spPr>
            <a:xfrm>
              <a:off x="1842077" y="3214728"/>
              <a:ext cx="151831" cy="231595"/>
            </a:xfrm>
            <a:custGeom>
              <a:avLst/>
              <a:gdLst/>
              <a:ahLst/>
              <a:cxnLst/>
              <a:rect l="l" t="t" r="r" b="b"/>
              <a:pathLst>
                <a:path w="868" h="1324" extrusionOk="0">
                  <a:moveTo>
                    <a:pt x="846" y="1"/>
                  </a:moveTo>
                  <a:cubicBezTo>
                    <a:pt x="586" y="412"/>
                    <a:pt x="304" y="824"/>
                    <a:pt x="44" y="1236"/>
                  </a:cubicBezTo>
                  <a:lnTo>
                    <a:pt x="1" y="1280"/>
                  </a:lnTo>
                  <a:lnTo>
                    <a:pt x="44" y="1323"/>
                  </a:lnTo>
                  <a:cubicBezTo>
                    <a:pt x="326" y="933"/>
                    <a:pt x="608" y="543"/>
                    <a:pt x="868" y="131"/>
                  </a:cubicBezTo>
                  <a:cubicBezTo>
                    <a:pt x="868" y="109"/>
                    <a:pt x="868" y="66"/>
                    <a:pt x="8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2" name="Rounded Rectangle 51"/>
          <p:cNvSpPr/>
          <p:nvPr/>
        </p:nvSpPr>
        <p:spPr>
          <a:xfrm>
            <a:off x="2834103" y="728805"/>
            <a:ext cx="5927582" cy="353475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969243" y="1844394"/>
            <a:ext cx="5732490" cy="2546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latinLnBrk="0">
              <a:lnSpc>
                <a:spcPct val="200000"/>
              </a:lnSpc>
              <a:buFontTx/>
              <a:buChar char="-"/>
            </a:pP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</a:p>
          <a:p>
            <a:pPr algn="ctr" latinLnBrk="0">
              <a:lnSpc>
                <a:spcPct val="200000"/>
              </a:lnSpc>
            </a:pP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thập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nhau</a:t>
            </a:r>
            <a:endParaRPr lang="vi-VN" sz="2800" dirty="0">
              <a:solidFill>
                <a:schemeClr val="tx1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Google Shape;2624;p60"/>
          <p:cNvSpPr txBox="1">
            <a:spLocks noGrp="1"/>
          </p:cNvSpPr>
          <p:nvPr>
            <p:ph type="title"/>
          </p:nvPr>
        </p:nvSpPr>
        <p:spPr>
          <a:xfrm>
            <a:off x="5086069" y="1190775"/>
            <a:ext cx="147565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Về nhà:</a:t>
            </a:r>
            <a:endParaRPr sz="2800" b="1">
              <a:solidFill>
                <a:srgbClr val="FF00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p39"/>
          <p:cNvSpPr txBox="1">
            <a:spLocks noGrp="1"/>
          </p:cNvSpPr>
          <p:nvPr>
            <p:ph type="ctrTitle"/>
          </p:nvPr>
        </p:nvSpPr>
        <p:spPr>
          <a:xfrm>
            <a:off x="1349596" y="1205673"/>
            <a:ext cx="6377100" cy="102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Toán</a:t>
            </a:r>
            <a:endParaRPr sz="44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  <a:sym typeface="Kalam"/>
            </a:endParaRPr>
          </a:p>
        </p:txBody>
      </p:sp>
      <p:sp>
        <p:nvSpPr>
          <p:cNvPr id="852" name="Google Shape;852;p39"/>
          <p:cNvSpPr/>
          <p:nvPr/>
        </p:nvSpPr>
        <p:spPr>
          <a:xfrm rot="-827735" flipH="1">
            <a:off x="4380734" y="379924"/>
            <a:ext cx="914412" cy="756986"/>
          </a:xfrm>
          <a:custGeom>
            <a:avLst/>
            <a:gdLst/>
            <a:ahLst/>
            <a:cxnLst/>
            <a:rect l="l" t="t" r="r" b="b"/>
            <a:pathLst>
              <a:path w="16036" h="13283" extrusionOk="0">
                <a:moveTo>
                  <a:pt x="4134" y="448"/>
                </a:moveTo>
                <a:cubicBezTo>
                  <a:pt x="4259" y="448"/>
                  <a:pt x="4418" y="463"/>
                  <a:pt x="4627" y="482"/>
                </a:cubicBezTo>
                <a:lnTo>
                  <a:pt x="6449" y="719"/>
                </a:lnTo>
                <a:cubicBezTo>
                  <a:pt x="4469" y="4284"/>
                  <a:pt x="2448" y="7691"/>
                  <a:pt x="785" y="11296"/>
                </a:cubicBezTo>
                <a:lnTo>
                  <a:pt x="666" y="11256"/>
                </a:lnTo>
                <a:cubicBezTo>
                  <a:pt x="903" y="10266"/>
                  <a:pt x="1181" y="9315"/>
                  <a:pt x="1458" y="8325"/>
                </a:cubicBezTo>
                <a:cubicBezTo>
                  <a:pt x="2131" y="5948"/>
                  <a:pt x="2844" y="3571"/>
                  <a:pt x="3518" y="1195"/>
                </a:cubicBezTo>
                <a:cubicBezTo>
                  <a:pt x="3698" y="593"/>
                  <a:pt x="3742" y="448"/>
                  <a:pt x="4134" y="448"/>
                </a:cubicBezTo>
                <a:close/>
                <a:moveTo>
                  <a:pt x="10569" y="1908"/>
                </a:moveTo>
                <a:cubicBezTo>
                  <a:pt x="11401" y="2264"/>
                  <a:pt x="12153" y="2621"/>
                  <a:pt x="12906" y="2938"/>
                </a:cubicBezTo>
                <a:cubicBezTo>
                  <a:pt x="13698" y="3215"/>
                  <a:pt x="14490" y="3413"/>
                  <a:pt x="15362" y="3690"/>
                </a:cubicBezTo>
                <a:cubicBezTo>
                  <a:pt x="15164" y="3849"/>
                  <a:pt x="15005" y="3968"/>
                  <a:pt x="14807" y="4086"/>
                </a:cubicBezTo>
                <a:cubicBezTo>
                  <a:pt x="13777" y="4720"/>
                  <a:pt x="12747" y="5354"/>
                  <a:pt x="11678" y="5948"/>
                </a:cubicBezTo>
                <a:cubicBezTo>
                  <a:pt x="11622" y="5976"/>
                  <a:pt x="11546" y="6004"/>
                  <a:pt x="11464" y="6004"/>
                </a:cubicBezTo>
                <a:cubicBezTo>
                  <a:pt x="11431" y="6004"/>
                  <a:pt x="11396" y="5999"/>
                  <a:pt x="11361" y="5988"/>
                </a:cubicBezTo>
                <a:cubicBezTo>
                  <a:pt x="11333" y="5978"/>
                  <a:pt x="11309" y="5973"/>
                  <a:pt x="11289" y="5973"/>
                </a:cubicBezTo>
                <a:cubicBezTo>
                  <a:pt x="11224" y="5973"/>
                  <a:pt x="11193" y="6025"/>
                  <a:pt x="11163" y="6146"/>
                </a:cubicBezTo>
                <a:cubicBezTo>
                  <a:pt x="11123" y="6225"/>
                  <a:pt x="11044" y="6305"/>
                  <a:pt x="10965" y="6384"/>
                </a:cubicBezTo>
                <a:cubicBezTo>
                  <a:pt x="8707" y="7770"/>
                  <a:pt x="6449" y="9157"/>
                  <a:pt x="4152" y="10543"/>
                </a:cubicBezTo>
                <a:cubicBezTo>
                  <a:pt x="3280" y="11098"/>
                  <a:pt x="2369" y="11534"/>
                  <a:pt x="1418" y="12048"/>
                </a:cubicBezTo>
                <a:cubicBezTo>
                  <a:pt x="4548" y="8800"/>
                  <a:pt x="7796" y="5552"/>
                  <a:pt x="10569" y="1908"/>
                </a:cubicBezTo>
                <a:close/>
                <a:moveTo>
                  <a:pt x="3802" y="0"/>
                </a:moveTo>
                <a:cubicBezTo>
                  <a:pt x="3597" y="0"/>
                  <a:pt x="3430" y="150"/>
                  <a:pt x="3359" y="363"/>
                </a:cubicBezTo>
                <a:lnTo>
                  <a:pt x="2686" y="2621"/>
                </a:lnTo>
                <a:cubicBezTo>
                  <a:pt x="2211" y="4205"/>
                  <a:pt x="1775" y="5829"/>
                  <a:pt x="1260" y="7374"/>
                </a:cubicBezTo>
                <a:cubicBezTo>
                  <a:pt x="705" y="9236"/>
                  <a:pt x="270" y="11098"/>
                  <a:pt x="32" y="12999"/>
                </a:cubicBezTo>
                <a:cubicBezTo>
                  <a:pt x="32" y="13141"/>
                  <a:pt x="0" y="13283"/>
                  <a:pt x="135" y="13283"/>
                </a:cubicBezTo>
                <a:cubicBezTo>
                  <a:pt x="151" y="13283"/>
                  <a:pt x="169" y="13281"/>
                  <a:pt x="190" y="13276"/>
                </a:cubicBezTo>
                <a:cubicBezTo>
                  <a:pt x="349" y="13237"/>
                  <a:pt x="547" y="13197"/>
                  <a:pt x="705" y="13078"/>
                </a:cubicBezTo>
                <a:cubicBezTo>
                  <a:pt x="1062" y="12920"/>
                  <a:pt x="1418" y="12722"/>
                  <a:pt x="1775" y="12563"/>
                </a:cubicBezTo>
                <a:cubicBezTo>
                  <a:pt x="2171" y="12445"/>
                  <a:pt x="2607" y="12326"/>
                  <a:pt x="3003" y="12167"/>
                </a:cubicBezTo>
                <a:cubicBezTo>
                  <a:pt x="3439" y="12048"/>
                  <a:pt x="3914" y="11811"/>
                  <a:pt x="4350" y="11692"/>
                </a:cubicBezTo>
                <a:cubicBezTo>
                  <a:pt x="5974" y="11217"/>
                  <a:pt x="7519" y="10622"/>
                  <a:pt x="9024" y="9909"/>
                </a:cubicBezTo>
                <a:cubicBezTo>
                  <a:pt x="9935" y="9474"/>
                  <a:pt x="10846" y="8959"/>
                  <a:pt x="11757" y="8523"/>
                </a:cubicBezTo>
                <a:cubicBezTo>
                  <a:pt x="12470" y="8206"/>
                  <a:pt x="12549" y="8048"/>
                  <a:pt x="12193" y="7335"/>
                </a:cubicBezTo>
                <a:cubicBezTo>
                  <a:pt x="12074" y="7057"/>
                  <a:pt x="11916" y="6820"/>
                  <a:pt x="11757" y="6542"/>
                </a:cubicBezTo>
                <a:cubicBezTo>
                  <a:pt x="11836" y="6503"/>
                  <a:pt x="11876" y="6463"/>
                  <a:pt x="11916" y="6424"/>
                </a:cubicBezTo>
                <a:lnTo>
                  <a:pt x="14887" y="4641"/>
                </a:lnTo>
                <a:cubicBezTo>
                  <a:pt x="15164" y="4443"/>
                  <a:pt x="15481" y="4245"/>
                  <a:pt x="15758" y="4047"/>
                </a:cubicBezTo>
                <a:cubicBezTo>
                  <a:pt x="16035" y="3769"/>
                  <a:pt x="15996" y="3453"/>
                  <a:pt x="15639" y="3294"/>
                </a:cubicBezTo>
                <a:cubicBezTo>
                  <a:pt x="15481" y="3215"/>
                  <a:pt x="15362" y="3175"/>
                  <a:pt x="15203" y="3136"/>
                </a:cubicBezTo>
                <a:cubicBezTo>
                  <a:pt x="14609" y="2977"/>
                  <a:pt x="14015" y="2858"/>
                  <a:pt x="13460" y="2660"/>
                </a:cubicBezTo>
                <a:cubicBezTo>
                  <a:pt x="12668" y="2343"/>
                  <a:pt x="11916" y="1987"/>
                  <a:pt x="11123" y="1670"/>
                </a:cubicBezTo>
                <a:cubicBezTo>
                  <a:pt x="11005" y="1591"/>
                  <a:pt x="10886" y="1512"/>
                  <a:pt x="10767" y="1432"/>
                </a:cubicBezTo>
                <a:cubicBezTo>
                  <a:pt x="9816" y="2066"/>
                  <a:pt x="9222" y="3136"/>
                  <a:pt x="8430" y="3888"/>
                </a:cubicBezTo>
                <a:cubicBezTo>
                  <a:pt x="8152" y="3255"/>
                  <a:pt x="7875" y="2581"/>
                  <a:pt x="7598" y="1908"/>
                </a:cubicBezTo>
                <a:cubicBezTo>
                  <a:pt x="7479" y="1551"/>
                  <a:pt x="7281" y="1195"/>
                  <a:pt x="7162" y="838"/>
                </a:cubicBezTo>
                <a:cubicBezTo>
                  <a:pt x="7123" y="600"/>
                  <a:pt x="6964" y="442"/>
                  <a:pt x="6726" y="442"/>
                </a:cubicBezTo>
                <a:cubicBezTo>
                  <a:pt x="5776" y="284"/>
                  <a:pt x="4825" y="165"/>
                  <a:pt x="3874" y="6"/>
                </a:cubicBezTo>
                <a:cubicBezTo>
                  <a:pt x="3850" y="2"/>
                  <a:pt x="3826" y="0"/>
                  <a:pt x="380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53" name="Google Shape;853;p39"/>
          <p:cNvGrpSpPr/>
          <p:nvPr/>
        </p:nvGrpSpPr>
        <p:grpSpPr>
          <a:xfrm>
            <a:off x="37936" y="1933759"/>
            <a:ext cx="797563" cy="833072"/>
            <a:chOff x="4022111" y="879761"/>
            <a:chExt cx="1373687" cy="1426738"/>
          </a:xfrm>
        </p:grpSpPr>
        <p:sp>
          <p:nvSpPr>
            <p:cNvPr id="854" name="Google Shape;854;p39"/>
            <p:cNvSpPr/>
            <p:nvPr/>
          </p:nvSpPr>
          <p:spPr>
            <a:xfrm>
              <a:off x="4154389" y="1027899"/>
              <a:ext cx="1198123" cy="1190500"/>
            </a:xfrm>
            <a:custGeom>
              <a:avLst/>
              <a:gdLst/>
              <a:ahLst/>
              <a:cxnLst/>
              <a:rect l="l" t="t" r="r" b="b"/>
              <a:pathLst>
                <a:path w="18658" h="18540" extrusionOk="0">
                  <a:moveTo>
                    <a:pt x="7719" y="3321"/>
                  </a:moveTo>
                  <a:cubicBezTo>
                    <a:pt x="7793" y="3321"/>
                    <a:pt x="7881" y="3380"/>
                    <a:pt x="8042" y="3487"/>
                  </a:cubicBezTo>
                  <a:lnTo>
                    <a:pt x="10379" y="5150"/>
                  </a:lnTo>
                  <a:cubicBezTo>
                    <a:pt x="10537" y="5269"/>
                    <a:pt x="10696" y="5388"/>
                    <a:pt x="10854" y="5507"/>
                  </a:cubicBezTo>
                  <a:cubicBezTo>
                    <a:pt x="10973" y="5586"/>
                    <a:pt x="10973" y="5784"/>
                    <a:pt x="10894" y="5903"/>
                  </a:cubicBezTo>
                  <a:cubicBezTo>
                    <a:pt x="10022" y="7210"/>
                    <a:pt x="9151" y="8518"/>
                    <a:pt x="8279" y="9825"/>
                  </a:cubicBezTo>
                  <a:cubicBezTo>
                    <a:pt x="7883" y="10379"/>
                    <a:pt x="7527" y="11013"/>
                    <a:pt x="7131" y="11607"/>
                  </a:cubicBezTo>
                  <a:cubicBezTo>
                    <a:pt x="7051" y="11687"/>
                    <a:pt x="6972" y="11726"/>
                    <a:pt x="6893" y="11766"/>
                  </a:cubicBezTo>
                  <a:cubicBezTo>
                    <a:pt x="6893" y="11726"/>
                    <a:pt x="6893" y="11726"/>
                    <a:pt x="6893" y="11687"/>
                  </a:cubicBezTo>
                  <a:cubicBezTo>
                    <a:pt x="6853" y="11607"/>
                    <a:pt x="6853" y="11528"/>
                    <a:pt x="6893" y="11449"/>
                  </a:cubicBezTo>
                  <a:cubicBezTo>
                    <a:pt x="7051" y="11092"/>
                    <a:pt x="7249" y="10736"/>
                    <a:pt x="7447" y="10419"/>
                  </a:cubicBezTo>
                  <a:cubicBezTo>
                    <a:pt x="8319" y="9033"/>
                    <a:pt x="9230" y="7686"/>
                    <a:pt x="10141" y="6339"/>
                  </a:cubicBezTo>
                  <a:cubicBezTo>
                    <a:pt x="10260" y="6180"/>
                    <a:pt x="10339" y="5982"/>
                    <a:pt x="10458" y="5784"/>
                  </a:cubicBezTo>
                  <a:lnTo>
                    <a:pt x="7844" y="3804"/>
                  </a:lnTo>
                  <a:cubicBezTo>
                    <a:pt x="6259" y="5586"/>
                    <a:pt x="4912" y="7567"/>
                    <a:pt x="3486" y="9468"/>
                  </a:cubicBezTo>
                  <a:lnTo>
                    <a:pt x="5744" y="10974"/>
                  </a:lnTo>
                  <a:cubicBezTo>
                    <a:pt x="5982" y="11132"/>
                    <a:pt x="6259" y="11251"/>
                    <a:pt x="6457" y="11409"/>
                  </a:cubicBezTo>
                  <a:cubicBezTo>
                    <a:pt x="6576" y="11528"/>
                    <a:pt x="6774" y="11607"/>
                    <a:pt x="6774" y="11726"/>
                  </a:cubicBezTo>
                  <a:cubicBezTo>
                    <a:pt x="6774" y="11766"/>
                    <a:pt x="6774" y="11845"/>
                    <a:pt x="6734" y="11885"/>
                  </a:cubicBezTo>
                  <a:cubicBezTo>
                    <a:pt x="6694" y="11953"/>
                    <a:pt x="6639" y="11979"/>
                    <a:pt x="6580" y="11979"/>
                  </a:cubicBezTo>
                  <a:cubicBezTo>
                    <a:pt x="6466" y="11979"/>
                    <a:pt x="6337" y="11883"/>
                    <a:pt x="6259" y="11805"/>
                  </a:cubicBezTo>
                  <a:cubicBezTo>
                    <a:pt x="5546" y="11370"/>
                    <a:pt x="4833" y="10894"/>
                    <a:pt x="4120" y="10419"/>
                  </a:cubicBezTo>
                  <a:cubicBezTo>
                    <a:pt x="3803" y="10181"/>
                    <a:pt x="3447" y="9983"/>
                    <a:pt x="3130" y="9746"/>
                  </a:cubicBezTo>
                  <a:cubicBezTo>
                    <a:pt x="3051" y="9666"/>
                    <a:pt x="3011" y="9587"/>
                    <a:pt x="2971" y="9508"/>
                  </a:cubicBezTo>
                  <a:cubicBezTo>
                    <a:pt x="2932" y="9508"/>
                    <a:pt x="3051" y="9429"/>
                    <a:pt x="3090" y="9389"/>
                  </a:cubicBezTo>
                  <a:cubicBezTo>
                    <a:pt x="3169" y="9349"/>
                    <a:pt x="3209" y="9310"/>
                    <a:pt x="3249" y="9270"/>
                  </a:cubicBezTo>
                  <a:cubicBezTo>
                    <a:pt x="4477" y="7290"/>
                    <a:pt x="5863" y="5388"/>
                    <a:pt x="7408" y="3606"/>
                  </a:cubicBezTo>
                  <a:cubicBezTo>
                    <a:pt x="7561" y="3409"/>
                    <a:pt x="7629" y="3321"/>
                    <a:pt x="7719" y="3321"/>
                  </a:cubicBezTo>
                  <a:close/>
                  <a:moveTo>
                    <a:pt x="6655" y="1"/>
                  </a:moveTo>
                  <a:cubicBezTo>
                    <a:pt x="6497" y="239"/>
                    <a:pt x="6299" y="437"/>
                    <a:pt x="6140" y="635"/>
                  </a:cubicBezTo>
                  <a:cubicBezTo>
                    <a:pt x="5031" y="2259"/>
                    <a:pt x="3962" y="3883"/>
                    <a:pt x="2813" y="5507"/>
                  </a:cubicBezTo>
                  <a:cubicBezTo>
                    <a:pt x="1862" y="6893"/>
                    <a:pt x="951" y="8240"/>
                    <a:pt x="0" y="9627"/>
                  </a:cubicBezTo>
                  <a:cubicBezTo>
                    <a:pt x="4160" y="12281"/>
                    <a:pt x="8161" y="15291"/>
                    <a:pt x="11924" y="18539"/>
                  </a:cubicBezTo>
                  <a:cubicBezTo>
                    <a:pt x="12478" y="17826"/>
                    <a:pt x="13112" y="17113"/>
                    <a:pt x="13627" y="16361"/>
                  </a:cubicBezTo>
                  <a:cubicBezTo>
                    <a:pt x="14697" y="14935"/>
                    <a:pt x="15687" y="13469"/>
                    <a:pt x="16677" y="12003"/>
                  </a:cubicBezTo>
                  <a:cubicBezTo>
                    <a:pt x="17390" y="11013"/>
                    <a:pt x="18024" y="9944"/>
                    <a:pt x="18658" y="9033"/>
                  </a:cubicBezTo>
                  <a:cubicBezTo>
                    <a:pt x="18024" y="8597"/>
                    <a:pt x="17390" y="8201"/>
                    <a:pt x="16836" y="7725"/>
                  </a:cubicBezTo>
                  <a:cubicBezTo>
                    <a:pt x="14697" y="5943"/>
                    <a:pt x="12557" y="4160"/>
                    <a:pt x="10260" y="2576"/>
                  </a:cubicBezTo>
                  <a:lnTo>
                    <a:pt x="8319" y="1189"/>
                  </a:lnTo>
                  <a:cubicBezTo>
                    <a:pt x="8002" y="991"/>
                    <a:pt x="7685" y="833"/>
                    <a:pt x="7408" y="595"/>
                  </a:cubicBezTo>
                  <a:cubicBezTo>
                    <a:pt x="7131" y="397"/>
                    <a:pt x="6933" y="199"/>
                    <a:pt x="66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55" name="Google Shape;855;p39"/>
            <p:cNvSpPr/>
            <p:nvPr/>
          </p:nvSpPr>
          <p:spPr>
            <a:xfrm>
              <a:off x="4022111" y="879761"/>
              <a:ext cx="1373687" cy="1426738"/>
            </a:xfrm>
            <a:custGeom>
              <a:avLst/>
              <a:gdLst/>
              <a:ahLst/>
              <a:cxnLst/>
              <a:rect l="l" t="t" r="r" b="b"/>
              <a:pathLst>
                <a:path w="21392" h="22219" extrusionOk="0">
                  <a:moveTo>
                    <a:pt x="5705" y="763"/>
                  </a:moveTo>
                  <a:cubicBezTo>
                    <a:pt x="6457" y="1278"/>
                    <a:pt x="7250" y="1833"/>
                    <a:pt x="8002" y="2347"/>
                  </a:cubicBezTo>
                  <a:lnTo>
                    <a:pt x="2417" y="10587"/>
                  </a:lnTo>
                  <a:cubicBezTo>
                    <a:pt x="2457" y="10112"/>
                    <a:pt x="5150" y="1476"/>
                    <a:pt x="5705" y="763"/>
                  </a:cubicBezTo>
                  <a:close/>
                  <a:moveTo>
                    <a:pt x="2615" y="525"/>
                  </a:moveTo>
                  <a:lnTo>
                    <a:pt x="3090" y="961"/>
                  </a:lnTo>
                  <a:cubicBezTo>
                    <a:pt x="3566" y="1357"/>
                    <a:pt x="4001" y="1753"/>
                    <a:pt x="4437" y="2110"/>
                  </a:cubicBezTo>
                  <a:cubicBezTo>
                    <a:pt x="4556" y="2189"/>
                    <a:pt x="4596" y="2308"/>
                    <a:pt x="4556" y="2427"/>
                  </a:cubicBezTo>
                  <a:cubicBezTo>
                    <a:pt x="3724" y="5041"/>
                    <a:pt x="2892" y="7695"/>
                    <a:pt x="2060" y="10349"/>
                  </a:cubicBezTo>
                  <a:cubicBezTo>
                    <a:pt x="1981" y="10666"/>
                    <a:pt x="1902" y="10983"/>
                    <a:pt x="1823" y="11300"/>
                  </a:cubicBezTo>
                  <a:lnTo>
                    <a:pt x="1743" y="11260"/>
                  </a:lnTo>
                  <a:cubicBezTo>
                    <a:pt x="2060" y="7695"/>
                    <a:pt x="2338" y="4170"/>
                    <a:pt x="2615" y="525"/>
                  </a:cubicBezTo>
                  <a:close/>
                  <a:moveTo>
                    <a:pt x="2060" y="1872"/>
                  </a:moveTo>
                  <a:cubicBezTo>
                    <a:pt x="1981" y="3259"/>
                    <a:pt x="1862" y="4605"/>
                    <a:pt x="1783" y="5952"/>
                  </a:cubicBezTo>
                  <a:cubicBezTo>
                    <a:pt x="1664" y="7656"/>
                    <a:pt x="1506" y="9359"/>
                    <a:pt x="1427" y="11023"/>
                  </a:cubicBezTo>
                  <a:cubicBezTo>
                    <a:pt x="1427" y="11260"/>
                    <a:pt x="1427" y="11498"/>
                    <a:pt x="1466" y="11696"/>
                  </a:cubicBezTo>
                  <a:cubicBezTo>
                    <a:pt x="1354" y="11752"/>
                    <a:pt x="1242" y="11778"/>
                    <a:pt x="1133" y="11778"/>
                  </a:cubicBezTo>
                  <a:cubicBezTo>
                    <a:pt x="935" y="11778"/>
                    <a:pt x="748" y="11691"/>
                    <a:pt x="595" y="11538"/>
                  </a:cubicBezTo>
                  <a:cubicBezTo>
                    <a:pt x="516" y="11458"/>
                    <a:pt x="516" y="11379"/>
                    <a:pt x="516" y="11300"/>
                  </a:cubicBezTo>
                  <a:cubicBezTo>
                    <a:pt x="753" y="9240"/>
                    <a:pt x="991" y="7141"/>
                    <a:pt x="1268" y="5081"/>
                  </a:cubicBezTo>
                  <a:cubicBezTo>
                    <a:pt x="1387" y="4011"/>
                    <a:pt x="1545" y="2981"/>
                    <a:pt x="1704" y="1912"/>
                  </a:cubicBezTo>
                  <a:lnTo>
                    <a:pt x="2060" y="1872"/>
                  </a:lnTo>
                  <a:close/>
                  <a:moveTo>
                    <a:pt x="8715" y="2347"/>
                  </a:moveTo>
                  <a:cubicBezTo>
                    <a:pt x="8953" y="2546"/>
                    <a:pt x="9191" y="2744"/>
                    <a:pt x="9468" y="2942"/>
                  </a:cubicBezTo>
                  <a:cubicBezTo>
                    <a:pt x="9706" y="3100"/>
                    <a:pt x="10062" y="3338"/>
                    <a:pt x="10379" y="3536"/>
                  </a:cubicBezTo>
                  <a:lnTo>
                    <a:pt x="12320" y="4883"/>
                  </a:lnTo>
                  <a:cubicBezTo>
                    <a:pt x="14578" y="6467"/>
                    <a:pt x="16757" y="8250"/>
                    <a:pt x="18896" y="10072"/>
                  </a:cubicBezTo>
                  <a:cubicBezTo>
                    <a:pt x="19450" y="10508"/>
                    <a:pt x="20084" y="10904"/>
                    <a:pt x="20718" y="11340"/>
                  </a:cubicBezTo>
                  <a:cubicBezTo>
                    <a:pt x="20084" y="12290"/>
                    <a:pt x="19450" y="13281"/>
                    <a:pt x="18737" y="14310"/>
                  </a:cubicBezTo>
                  <a:cubicBezTo>
                    <a:pt x="17747" y="15776"/>
                    <a:pt x="16757" y="17242"/>
                    <a:pt x="15687" y="18707"/>
                  </a:cubicBezTo>
                  <a:cubicBezTo>
                    <a:pt x="15172" y="19460"/>
                    <a:pt x="14538" y="20133"/>
                    <a:pt x="13984" y="20846"/>
                  </a:cubicBezTo>
                  <a:cubicBezTo>
                    <a:pt x="10221" y="17598"/>
                    <a:pt x="6220" y="14627"/>
                    <a:pt x="2060" y="11934"/>
                  </a:cubicBezTo>
                  <a:cubicBezTo>
                    <a:pt x="3011" y="10547"/>
                    <a:pt x="3922" y="9200"/>
                    <a:pt x="4873" y="7814"/>
                  </a:cubicBezTo>
                  <a:cubicBezTo>
                    <a:pt x="5982" y="6229"/>
                    <a:pt x="7091" y="4566"/>
                    <a:pt x="8200" y="2981"/>
                  </a:cubicBezTo>
                  <a:cubicBezTo>
                    <a:pt x="8359" y="2744"/>
                    <a:pt x="8557" y="2546"/>
                    <a:pt x="8715" y="2347"/>
                  </a:cubicBezTo>
                  <a:close/>
                  <a:moveTo>
                    <a:pt x="2501" y="0"/>
                  </a:moveTo>
                  <a:cubicBezTo>
                    <a:pt x="2473" y="0"/>
                    <a:pt x="2445" y="3"/>
                    <a:pt x="2417" y="10"/>
                  </a:cubicBezTo>
                  <a:cubicBezTo>
                    <a:pt x="2298" y="50"/>
                    <a:pt x="2219" y="248"/>
                    <a:pt x="2219" y="367"/>
                  </a:cubicBezTo>
                  <a:cubicBezTo>
                    <a:pt x="2140" y="723"/>
                    <a:pt x="2100" y="1040"/>
                    <a:pt x="2060" y="1436"/>
                  </a:cubicBezTo>
                  <a:cubicBezTo>
                    <a:pt x="1961" y="1456"/>
                    <a:pt x="1872" y="1466"/>
                    <a:pt x="1788" y="1466"/>
                  </a:cubicBezTo>
                  <a:cubicBezTo>
                    <a:pt x="1704" y="1466"/>
                    <a:pt x="1625" y="1456"/>
                    <a:pt x="1545" y="1436"/>
                  </a:cubicBezTo>
                  <a:cubicBezTo>
                    <a:pt x="1465" y="1413"/>
                    <a:pt x="1401" y="1400"/>
                    <a:pt x="1350" y="1400"/>
                  </a:cubicBezTo>
                  <a:cubicBezTo>
                    <a:pt x="1225" y="1400"/>
                    <a:pt x="1177" y="1477"/>
                    <a:pt x="1149" y="1674"/>
                  </a:cubicBezTo>
                  <a:cubicBezTo>
                    <a:pt x="1110" y="2625"/>
                    <a:pt x="1030" y="3575"/>
                    <a:pt x="872" y="4487"/>
                  </a:cubicBezTo>
                  <a:cubicBezTo>
                    <a:pt x="634" y="5992"/>
                    <a:pt x="516" y="7457"/>
                    <a:pt x="357" y="8963"/>
                  </a:cubicBezTo>
                  <a:cubicBezTo>
                    <a:pt x="238" y="9795"/>
                    <a:pt x="199" y="10666"/>
                    <a:pt x="40" y="11538"/>
                  </a:cubicBezTo>
                  <a:cubicBezTo>
                    <a:pt x="1" y="11815"/>
                    <a:pt x="80" y="12092"/>
                    <a:pt x="278" y="12290"/>
                  </a:cubicBezTo>
                  <a:cubicBezTo>
                    <a:pt x="357" y="12369"/>
                    <a:pt x="436" y="12488"/>
                    <a:pt x="555" y="12567"/>
                  </a:cubicBezTo>
                  <a:cubicBezTo>
                    <a:pt x="1981" y="13716"/>
                    <a:pt x="3368" y="14905"/>
                    <a:pt x="4794" y="16014"/>
                  </a:cubicBezTo>
                  <a:cubicBezTo>
                    <a:pt x="6457" y="17361"/>
                    <a:pt x="8121" y="18668"/>
                    <a:pt x="9745" y="19935"/>
                  </a:cubicBezTo>
                  <a:cubicBezTo>
                    <a:pt x="10696" y="20648"/>
                    <a:pt x="11647" y="21322"/>
                    <a:pt x="12558" y="21995"/>
                  </a:cubicBezTo>
                  <a:cubicBezTo>
                    <a:pt x="12710" y="22148"/>
                    <a:pt x="12895" y="22219"/>
                    <a:pt x="13092" y="22219"/>
                  </a:cubicBezTo>
                  <a:cubicBezTo>
                    <a:pt x="13202" y="22219"/>
                    <a:pt x="13315" y="22196"/>
                    <a:pt x="13429" y="22154"/>
                  </a:cubicBezTo>
                  <a:cubicBezTo>
                    <a:pt x="13667" y="22035"/>
                    <a:pt x="13904" y="21876"/>
                    <a:pt x="14142" y="21718"/>
                  </a:cubicBezTo>
                  <a:cubicBezTo>
                    <a:pt x="14340" y="21560"/>
                    <a:pt x="14380" y="21282"/>
                    <a:pt x="14301" y="21084"/>
                  </a:cubicBezTo>
                  <a:cubicBezTo>
                    <a:pt x="14301" y="20965"/>
                    <a:pt x="14301" y="20886"/>
                    <a:pt x="14380" y="20807"/>
                  </a:cubicBezTo>
                  <a:cubicBezTo>
                    <a:pt x="14895" y="20292"/>
                    <a:pt x="15410" y="19777"/>
                    <a:pt x="15885" y="19183"/>
                  </a:cubicBezTo>
                  <a:cubicBezTo>
                    <a:pt x="16479" y="18430"/>
                    <a:pt x="17034" y="17598"/>
                    <a:pt x="17588" y="16766"/>
                  </a:cubicBezTo>
                  <a:cubicBezTo>
                    <a:pt x="18816" y="14944"/>
                    <a:pt x="20044" y="13122"/>
                    <a:pt x="21312" y="11260"/>
                  </a:cubicBezTo>
                  <a:cubicBezTo>
                    <a:pt x="21312" y="11260"/>
                    <a:pt x="21352" y="11221"/>
                    <a:pt x="21352" y="11181"/>
                  </a:cubicBezTo>
                  <a:cubicBezTo>
                    <a:pt x="21391" y="11062"/>
                    <a:pt x="21272" y="10904"/>
                    <a:pt x="21114" y="10904"/>
                  </a:cubicBezTo>
                  <a:lnTo>
                    <a:pt x="20955" y="10904"/>
                  </a:lnTo>
                  <a:cubicBezTo>
                    <a:pt x="20401" y="10547"/>
                    <a:pt x="19807" y="10191"/>
                    <a:pt x="19292" y="9755"/>
                  </a:cubicBezTo>
                  <a:cubicBezTo>
                    <a:pt x="17905" y="8646"/>
                    <a:pt x="16519" y="7537"/>
                    <a:pt x="15132" y="6388"/>
                  </a:cubicBezTo>
                  <a:cubicBezTo>
                    <a:pt x="14103" y="5596"/>
                    <a:pt x="13073" y="4803"/>
                    <a:pt x="12003" y="4051"/>
                  </a:cubicBezTo>
                  <a:cubicBezTo>
                    <a:pt x="10934" y="3298"/>
                    <a:pt x="9983" y="2664"/>
                    <a:pt x="8993" y="1991"/>
                  </a:cubicBezTo>
                  <a:cubicBezTo>
                    <a:pt x="8903" y="1902"/>
                    <a:pt x="8790" y="1861"/>
                    <a:pt x="8681" y="1861"/>
                  </a:cubicBezTo>
                  <a:cubicBezTo>
                    <a:pt x="8549" y="1861"/>
                    <a:pt x="8424" y="1922"/>
                    <a:pt x="8359" y="2031"/>
                  </a:cubicBezTo>
                  <a:cubicBezTo>
                    <a:pt x="8002" y="1793"/>
                    <a:pt x="7685" y="1595"/>
                    <a:pt x="7368" y="1397"/>
                  </a:cubicBezTo>
                  <a:cubicBezTo>
                    <a:pt x="6893" y="1080"/>
                    <a:pt x="6457" y="723"/>
                    <a:pt x="5942" y="446"/>
                  </a:cubicBezTo>
                  <a:cubicBezTo>
                    <a:pt x="5794" y="357"/>
                    <a:pt x="5679" y="312"/>
                    <a:pt x="5582" y="312"/>
                  </a:cubicBezTo>
                  <a:cubicBezTo>
                    <a:pt x="5422" y="312"/>
                    <a:pt x="5314" y="436"/>
                    <a:pt x="5190" y="684"/>
                  </a:cubicBezTo>
                  <a:cubicBezTo>
                    <a:pt x="5031" y="1119"/>
                    <a:pt x="4912" y="1397"/>
                    <a:pt x="4754" y="1753"/>
                  </a:cubicBezTo>
                  <a:lnTo>
                    <a:pt x="4596" y="1634"/>
                  </a:lnTo>
                  <a:cubicBezTo>
                    <a:pt x="4001" y="1159"/>
                    <a:pt x="3447" y="644"/>
                    <a:pt x="2853" y="169"/>
                  </a:cubicBezTo>
                  <a:cubicBezTo>
                    <a:pt x="2755" y="71"/>
                    <a:pt x="2630" y="0"/>
                    <a:pt x="25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56" name="Google Shape;856;p39"/>
            <p:cNvSpPr/>
            <p:nvPr/>
          </p:nvSpPr>
          <p:spPr>
            <a:xfrm>
              <a:off x="4342597" y="1241148"/>
              <a:ext cx="521554" cy="556851"/>
            </a:xfrm>
            <a:custGeom>
              <a:avLst/>
              <a:gdLst/>
              <a:ahLst/>
              <a:cxnLst/>
              <a:rect l="l" t="t" r="r" b="b"/>
              <a:pathLst>
                <a:path w="8122" h="8672" extrusionOk="0">
                  <a:moveTo>
                    <a:pt x="4788" y="0"/>
                  </a:moveTo>
                  <a:cubicBezTo>
                    <a:pt x="4698" y="0"/>
                    <a:pt x="4630" y="88"/>
                    <a:pt x="4477" y="285"/>
                  </a:cubicBezTo>
                  <a:cubicBezTo>
                    <a:pt x="2972" y="2067"/>
                    <a:pt x="1585" y="3969"/>
                    <a:pt x="318" y="5949"/>
                  </a:cubicBezTo>
                  <a:cubicBezTo>
                    <a:pt x="278" y="5989"/>
                    <a:pt x="238" y="6028"/>
                    <a:pt x="199" y="6068"/>
                  </a:cubicBezTo>
                  <a:cubicBezTo>
                    <a:pt x="120" y="6108"/>
                    <a:pt x="1" y="6187"/>
                    <a:pt x="1" y="6226"/>
                  </a:cubicBezTo>
                  <a:cubicBezTo>
                    <a:pt x="40" y="6306"/>
                    <a:pt x="80" y="6385"/>
                    <a:pt x="159" y="6425"/>
                  </a:cubicBezTo>
                  <a:cubicBezTo>
                    <a:pt x="476" y="6662"/>
                    <a:pt x="833" y="6900"/>
                    <a:pt x="1149" y="7138"/>
                  </a:cubicBezTo>
                  <a:cubicBezTo>
                    <a:pt x="1862" y="7613"/>
                    <a:pt x="2575" y="8049"/>
                    <a:pt x="3289" y="8524"/>
                  </a:cubicBezTo>
                  <a:cubicBezTo>
                    <a:pt x="3370" y="8579"/>
                    <a:pt x="3490" y="8671"/>
                    <a:pt x="3609" y="8671"/>
                  </a:cubicBezTo>
                  <a:cubicBezTo>
                    <a:pt x="3662" y="8671"/>
                    <a:pt x="3715" y="8652"/>
                    <a:pt x="3764" y="8603"/>
                  </a:cubicBezTo>
                  <a:cubicBezTo>
                    <a:pt x="3784" y="8623"/>
                    <a:pt x="3803" y="8633"/>
                    <a:pt x="3823" y="8633"/>
                  </a:cubicBezTo>
                  <a:cubicBezTo>
                    <a:pt x="3843" y="8633"/>
                    <a:pt x="3863" y="8623"/>
                    <a:pt x="3883" y="8603"/>
                  </a:cubicBezTo>
                  <a:lnTo>
                    <a:pt x="3962" y="8603"/>
                  </a:lnTo>
                  <a:cubicBezTo>
                    <a:pt x="4041" y="8524"/>
                    <a:pt x="4120" y="8445"/>
                    <a:pt x="4200" y="8326"/>
                  </a:cubicBezTo>
                  <a:lnTo>
                    <a:pt x="4239" y="8286"/>
                  </a:lnTo>
                  <a:cubicBezTo>
                    <a:pt x="4635" y="7692"/>
                    <a:pt x="4992" y="7098"/>
                    <a:pt x="5388" y="6504"/>
                  </a:cubicBezTo>
                  <a:cubicBezTo>
                    <a:pt x="6259" y="5197"/>
                    <a:pt x="7131" y="3889"/>
                    <a:pt x="8002" y="2582"/>
                  </a:cubicBezTo>
                  <a:cubicBezTo>
                    <a:pt x="8121" y="2463"/>
                    <a:pt x="8082" y="2265"/>
                    <a:pt x="7923" y="2186"/>
                  </a:cubicBezTo>
                  <a:cubicBezTo>
                    <a:pt x="7765" y="2067"/>
                    <a:pt x="7606" y="1948"/>
                    <a:pt x="7487" y="1829"/>
                  </a:cubicBezTo>
                  <a:lnTo>
                    <a:pt x="5111" y="166"/>
                  </a:lnTo>
                  <a:cubicBezTo>
                    <a:pt x="4950" y="59"/>
                    <a:pt x="4862" y="0"/>
                    <a:pt x="47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57" name="Google Shape;857;p39"/>
          <p:cNvGrpSpPr/>
          <p:nvPr/>
        </p:nvGrpSpPr>
        <p:grpSpPr>
          <a:xfrm rot="506022">
            <a:off x="7710061" y="4292842"/>
            <a:ext cx="914345" cy="605774"/>
            <a:chOff x="7328322" y="3673510"/>
            <a:chExt cx="1126909" cy="745122"/>
          </a:xfrm>
        </p:grpSpPr>
        <p:sp>
          <p:nvSpPr>
            <p:cNvPr id="858" name="Google Shape;858;p39"/>
            <p:cNvSpPr/>
            <p:nvPr/>
          </p:nvSpPr>
          <p:spPr>
            <a:xfrm>
              <a:off x="7394461" y="3703818"/>
              <a:ext cx="1030265" cy="689385"/>
            </a:xfrm>
            <a:custGeom>
              <a:avLst/>
              <a:gdLst/>
              <a:ahLst/>
              <a:cxnLst/>
              <a:rect l="l" t="t" r="r" b="b"/>
              <a:pathLst>
                <a:path w="16044" h="10736" extrusionOk="0">
                  <a:moveTo>
                    <a:pt x="11587" y="2580"/>
                  </a:moveTo>
                  <a:cubicBezTo>
                    <a:pt x="11642" y="2580"/>
                    <a:pt x="11688" y="2622"/>
                    <a:pt x="11726" y="2734"/>
                  </a:cubicBezTo>
                  <a:cubicBezTo>
                    <a:pt x="11844" y="2972"/>
                    <a:pt x="11924" y="3130"/>
                    <a:pt x="12003" y="3328"/>
                  </a:cubicBezTo>
                  <a:cubicBezTo>
                    <a:pt x="12439" y="4715"/>
                    <a:pt x="12835" y="6062"/>
                    <a:pt x="13231" y="7448"/>
                  </a:cubicBezTo>
                  <a:cubicBezTo>
                    <a:pt x="13350" y="7844"/>
                    <a:pt x="13468" y="8240"/>
                    <a:pt x="13587" y="8636"/>
                  </a:cubicBezTo>
                  <a:cubicBezTo>
                    <a:pt x="13587" y="8676"/>
                    <a:pt x="13667" y="8716"/>
                    <a:pt x="13706" y="8755"/>
                  </a:cubicBezTo>
                  <a:cubicBezTo>
                    <a:pt x="13746" y="8795"/>
                    <a:pt x="13865" y="8914"/>
                    <a:pt x="13825" y="8914"/>
                  </a:cubicBezTo>
                  <a:cubicBezTo>
                    <a:pt x="13825" y="8953"/>
                    <a:pt x="13706" y="9112"/>
                    <a:pt x="13627" y="9112"/>
                  </a:cubicBezTo>
                  <a:cubicBezTo>
                    <a:pt x="13270" y="9151"/>
                    <a:pt x="12874" y="9191"/>
                    <a:pt x="12518" y="9191"/>
                  </a:cubicBezTo>
                  <a:lnTo>
                    <a:pt x="12201" y="9191"/>
                  </a:lnTo>
                  <a:lnTo>
                    <a:pt x="10022" y="9151"/>
                  </a:lnTo>
                  <a:lnTo>
                    <a:pt x="8240" y="9112"/>
                  </a:lnTo>
                  <a:lnTo>
                    <a:pt x="5506" y="9112"/>
                  </a:lnTo>
                  <a:cubicBezTo>
                    <a:pt x="5110" y="9072"/>
                    <a:pt x="4714" y="9072"/>
                    <a:pt x="4318" y="9032"/>
                  </a:cubicBezTo>
                  <a:cubicBezTo>
                    <a:pt x="4041" y="9032"/>
                    <a:pt x="3922" y="8795"/>
                    <a:pt x="4120" y="8478"/>
                  </a:cubicBezTo>
                  <a:cubicBezTo>
                    <a:pt x="4278" y="8359"/>
                    <a:pt x="4476" y="8161"/>
                    <a:pt x="4714" y="8003"/>
                  </a:cubicBezTo>
                  <a:cubicBezTo>
                    <a:pt x="6378" y="6695"/>
                    <a:pt x="8042" y="5428"/>
                    <a:pt x="9745" y="4121"/>
                  </a:cubicBezTo>
                  <a:cubicBezTo>
                    <a:pt x="10299" y="3645"/>
                    <a:pt x="10814" y="3170"/>
                    <a:pt x="11369" y="2694"/>
                  </a:cubicBezTo>
                  <a:cubicBezTo>
                    <a:pt x="11453" y="2632"/>
                    <a:pt x="11525" y="2580"/>
                    <a:pt x="11587" y="2580"/>
                  </a:cubicBezTo>
                  <a:close/>
                  <a:moveTo>
                    <a:pt x="12439" y="1"/>
                  </a:moveTo>
                  <a:cubicBezTo>
                    <a:pt x="12003" y="437"/>
                    <a:pt x="11527" y="952"/>
                    <a:pt x="11052" y="1348"/>
                  </a:cubicBezTo>
                  <a:cubicBezTo>
                    <a:pt x="9626" y="2576"/>
                    <a:pt x="8160" y="3724"/>
                    <a:pt x="6734" y="4913"/>
                  </a:cubicBezTo>
                  <a:cubicBezTo>
                    <a:pt x="4595" y="6695"/>
                    <a:pt x="2535" y="8478"/>
                    <a:pt x="436" y="10260"/>
                  </a:cubicBezTo>
                  <a:lnTo>
                    <a:pt x="0" y="10617"/>
                  </a:lnTo>
                  <a:lnTo>
                    <a:pt x="2417" y="10577"/>
                  </a:lnTo>
                  <a:cubicBezTo>
                    <a:pt x="2417" y="10340"/>
                    <a:pt x="2456" y="10142"/>
                    <a:pt x="2496" y="9944"/>
                  </a:cubicBezTo>
                  <a:cubicBezTo>
                    <a:pt x="2496" y="9864"/>
                    <a:pt x="2615" y="9785"/>
                    <a:pt x="2694" y="9666"/>
                  </a:cubicBezTo>
                  <a:cubicBezTo>
                    <a:pt x="2773" y="9785"/>
                    <a:pt x="2852" y="9864"/>
                    <a:pt x="2892" y="9983"/>
                  </a:cubicBezTo>
                  <a:cubicBezTo>
                    <a:pt x="2932" y="10181"/>
                    <a:pt x="2932" y="10379"/>
                    <a:pt x="2932" y="10577"/>
                  </a:cubicBezTo>
                  <a:lnTo>
                    <a:pt x="4358" y="10538"/>
                  </a:lnTo>
                  <a:cubicBezTo>
                    <a:pt x="4358" y="10379"/>
                    <a:pt x="4358" y="10221"/>
                    <a:pt x="4358" y="10102"/>
                  </a:cubicBezTo>
                  <a:cubicBezTo>
                    <a:pt x="4397" y="9983"/>
                    <a:pt x="4437" y="9904"/>
                    <a:pt x="4516" y="9785"/>
                  </a:cubicBezTo>
                  <a:cubicBezTo>
                    <a:pt x="4595" y="9864"/>
                    <a:pt x="4714" y="9944"/>
                    <a:pt x="4754" y="10062"/>
                  </a:cubicBezTo>
                  <a:cubicBezTo>
                    <a:pt x="4793" y="10221"/>
                    <a:pt x="4833" y="10379"/>
                    <a:pt x="4833" y="10538"/>
                  </a:cubicBezTo>
                  <a:lnTo>
                    <a:pt x="6219" y="10538"/>
                  </a:lnTo>
                  <a:cubicBezTo>
                    <a:pt x="6180" y="10340"/>
                    <a:pt x="6180" y="10142"/>
                    <a:pt x="6219" y="9944"/>
                  </a:cubicBezTo>
                  <a:cubicBezTo>
                    <a:pt x="6219" y="9864"/>
                    <a:pt x="6299" y="9785"/>
                    <a:pt x="6378" y="9706"/>
                  </a:cubicBezTo>
                  <a:cubicBezTo>
                    <a:pt x="6457" y="9785"/>
                    <a:pt x="6576" y="9825"/>
                    <a:pt x="6616" y="9944"/>
                  </a:cubicBezTo>
                  <a:cubicBezTo>
                    <a:pt x="6655" y="10142"/>
                    <a:pt x="6695" y="10340"/>
                    <a:pt x="6734" y="10538"/>
                  </a:cubicBezTo>
                  <a:lnTo>
                    <a:pt x="8042" y="10538"/>
                  </a:lnTo>
                  <a:cubicBezTo>
                    <a:pt x="8002" y="10379"/>
                    <a:pt x="8002" y="10181"/>
                    <a:pt x="8042" y="10023"/>
                  </a:cubicBezTo>
                  <a:cubicBezTo>
                    <a:pt x="8081" y="9904"/>
                    <a:pt x="8121" y="9785"/>
                    <a:pt x="8200" y="9666"/>
                  </a:cubicBezTo>
                  <a:cubicBezTo>
                    <a:pt x="8279" y="9785"/>
                    <a:pt x="8438" y="9864"/>
                    <a:pt x="8477" y="9983"/>
                  </a:cubicBezTo>
                  <a:cubicBezTo>
                    <a:pt x="8517" y="10181"/>
                    <a:pt x="8517" y="10379"/>
                    <a:pt x="8517" y="10577"/>
                  </a:cubicBezTo>
                  <a:lnTo>
                    <a:pt x="9943" y="10577"/>
                  </a:lnTo>
                  <a:cubicBezTo>
                    <a:pt x="9903" y="10340"/>
                    <a:pt x="9903" y="10142"/>
                    <a:pt x="9903" y="9944"/>
                  </a:cubicBezTo>
                  <a:cubicBezTo>
                    <a:pt x="9903" y="9864"/>
                    <a:pt x="9943" y="9706"/>
                    <a:pt x="9983" y="9706"/>
                  </a:cubicBezTo>
                  <a:lnTo>
                    <a:pt x="10062" y="9706"/>
                  </a:lnTo>
                  <a:cubicBezTo>
                    <a:pt x="10141" y="9706"/>
                    <a:pt x="10181" y="9706"/>
                    <a:pt x="10260" y="9746"/>
                  </a:cubicBezTo>
                  <a:cubicBezTo>
                    <a:pt x="10339" y="9864"/>
                    <a:pt x="10379" y="9983"/>
                    <a:pt x="10418" y="10102"/>
                  </a:cubicBezTo>
                  <a:cubicBezTo>
                    <a:pt x="10458" y="10260"/>
                    <a:pt x="10458" y="10379"/>
                    <a:pt x="10458" y="10538"/>
                  </a:cubicBezTo>
                  <a:lnTo>
                    <a:pt x="12082" y="10617"/>
                  </a:lnTo>
                  <a:cubicBezTo>
                    <a:pt x="12042" y="10459"/>
                    <a:pt x="12042" y="10260"/>
                    <a:pt x="12042" y="10062"/>
                  </a:cubicBezTo>
                  <a:cubicBezTo>
                    <a:pt x="12082" y="9944"/>
                    <a:pt x="12122" y="9825"/>
                    <a:pt x="12201" y="9746"/>
                  </a:cubicBezTo>
                  <a:cubicBezTo>
                    <a:pt x="12320" y="9825"/>
                    <a:pt x="12399" y="9944"/>
                    <a:pt x="12439" y="10062"/>
                  </a:cubicBezTo>
                  <a:cubicBezTo>
                    <a:pt x="12518" y="10260"/>
                    <a:pt x="12557" y="10459"/>
                    <a:pt x="12557" y="10657"/>
                  </a:cubicBezTo>
                  <a:lnTo>
                    <a:pt x="14221" y="10696"/>
                  </a:lnTo>
                  <a:cubicBezTo>
                    <a:pt x="14181" y="10538"/>
                    <a:pt x="14181" y="10379"/>
                    <a:pt x="14181" y="10221"/>
                  </a:cubicBezTo>
                  <a:cubicBezTo>
                    <a:pt x="14221" y="10102"/>
                    <a:pt x="14300" y="9983"/>
                    <a:pt x="14380" y="9904"/>
                  </a:cubicBezTo>
                  <a:cubicBezTo>
                    <a:pt x="14459" y="9983"/>
                    <a:pt x="14578" y="10062"/>
                    <a:pt x="14617" y="10181"/>
                  </a:cubicBezTo>
                  <a:cubicBezTo>
                    <a:pt x="14657" y="10340"/>
                    <a:pt x="14736" y="10538"/>
                    <a:pt x="14776" y="10736"/>
                  </a:cubicBezTo>
                  <a:lnTo>
                    <a:pt x="16043" y="10736"/>
                  </a:lnTo>
                  <a:cubicBezTo>
                    <a:pt x="14815" y="7171"/>
                    <a:pt x="13627" y="3566"/>
                    <a:pt x="124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59" name="Google Shape;859;p39"/>
            <p:cNvSpPr/>
            <p:nvPr/>
          </p:nvSpPr>
          <p:spPr>
            <a:xfrm>
              <a:off x="7328322" y="3673510"/>
              <a:ext cx="1126909" cy="745122"/>
            </a:xfrm>
            <a:custGeom>
              <a:avLst/>
              <a:gdLst/>
              <a:ahLst/>
              <a:cxnLst/>
              <a:rect l="l" t="t" r="r" b="b"/>
              <a:pathLst>
                <a:path w="17549" h="11604" extrusionOk="0">
                  <a:moveTo>
                    <a:pt x="13469" y="473"/>
                  </a:moveTo>
                  <a:cubicBezTo>
                    <a:pt x="14657" y="4038"/>
                    <a:pt x="15845" y="7643"/>
                    <a:pt x="17034" y="11208"/>
                  </a:cubicBezTo>
                  <a:lnTo>
                    <a:pt x="15766" y="11208"/>
                  </a:lnTo>
                  <a:cubicBezTo>
                    <a:pt x="15726" y="11010"/>
                    <a:pt x="15687" y="10812"/>
                    <a:pt x="15608" y="10614"/>
                  </a:cubicBezTo>
                  <a:cubicBezTo>
                    <a:pt x="15568" y="10534"/>
                    <a:pt x="15449" y="10455"/>
                    <a:pt x="15370" y="10376"/>
                  </a:cubicBezTo>
                  <a:cubicBezTo>
                    <a:pt x="15291" y="10455"/>
                    <a:pt x="15251" y="10534"/>
                    <a:pt x="15211" y="10653"/>
                  </a:cubicBezTo>
                  <a:cubicBezTo>
                    <a:pt x="15172" y="10812"/>
                    <a:pt x="15211" y="11010"/>
                    <a:pt x="15211" y="11168"/>
                  </a:cubicBezTo>
                  <a:lnTo>
                    <a:pt x="13587" y="11089"/>
                  </a:lnTo>
                  <a:cubicBezTo>
                    <a:pt x="13548" y="10891"/>
                    <a:pt x="13508" y="10693"/>
                    <a:pt x="13469" y="10495"/>
                  </a:cubicBezTo>
                  <a:cubicBezTo>
                    <a:pt x="13389" y="10376"/>
                    <a:pt x="13310" y="10257"/>
                    <a:pt x="13231" y="10178"/>
                  </a:cubicBezTo>
                  <a:cubicBezTo>
                    <a:pt x="13152" y="10297"/>
                    <a:pt x="13072" y="10416"/>
                    <a:pt x="13033" y="10534"/>
                  </a:cubicBezTo>
                  <a:cubicBezTo>
                    <a:pt x="13033" y="10693"/>
                    <a:pt x="13072" y="10891"/>
                    <a:pt x="13072" y="11089"/>
                  </a:cubicBezTo>
                  <a:lnTo>
                    <a:pt x="11488" y="11010"/>
                  </a:lnTo>
                  <a:cubicBezTo>
                    <a:pt x="11488" y="10851"/>
                    <a:pt x="11448" y="10693"/>
                    <a:pt x="11448" y="10534"/>
                  </a:cubicBezTo>
                  <a:cubicBezTo>
                    <a:pt x="11409" y="10416"/>
                    <a:pt x="11369" y="10297"/>
                    <a:pt x="11290" y="10218"/>
                  </a:cubicBezTo>
                  <a:cubicBezTo>
                    <a:pt x="11211" y="10178"/>
                    <a:pt x="11131" y="10138"/>
                    <a:pt x="11052" y="10138"/>
                  </a:cubicBezTo>
                  <a:lnTo>
                    <a:pt x="11013" y="10138"/>
                  </a:lnTo>
                  <a:cubicBezTo>
                    <a:pt x="10933" y="10138"/>
                    <a:pt x="10894" y="10297"/>
                    <a:pt x="10933" y="10376"/>
                  </a:cubicBezTo>
                  <a:cubicBezTo>
                    <a:pt x="10933" y="10574"/>
                    <a:pt x="10973" y="10772"/>
                    <a:pt x="10973" y="11010"/>
                  </a:cubicBezTo>
                  <a:lnTo>
                    <a:pt x="9587" y="11010"/>
                  </a:lnTo>
                  <a:cubicBezTo>
                    <a:pt x="9587" y="10812"/>
                    <a:pt x="9547" y="10614"/>
                    <a:pt x="9507" y="10416"/>
                  </a:cubicBezTo>
                  <a:cubicBezTo>
                    <a:pt x="9468" y="10297"/>
                    <a:pt x="9349" y="10178"/>
                    <a:pt x="9230" y="10059"/>
                  </a:cubicBezTo>
                  <a:cubicBezTo>
                    <a:pt x="9190" y="10178"/>
                    <a:pt x="9111" y="10297"/>
                    <a:pt x="9072" y="10416"/>
                  </a:cubicBezTo>
                  <a:cubicBezTo>
                    <a:pt x="9072" y="10614"/>
                    <a:pt x="9072" y="10772"/>
                    <a:pt x="9072" y="10970"/>
                  </a:cubicBezTo>
                  <a:lnTo>
                    <a:pt x="7764" y="10970"/>
                  </a:lnTo>
                  <a:cubicBezTo>
                    <a:pt x="7725" y="10772"/>
                    <a:pt x="7685" y="10534"/>
                    <a:pt x="7646" y="10336"/>
                  </a:cubicBezTo>
                  <a:cubicBezTo>
                    <a:pt x="7606" y="10257"/>
                    <a:pt x="7487" y="10178"/>
                    <a:pt x="7408" y="10138"/>
                  </a:cubicBezTo>
                  <a:cubicBezTo>
                    <a:pt x="7368" y="10218"/>
                    <a:pt x="7249" y="10297"/>
                    <a:pt x="7249" y="10376"/>
                  </a:cubicBezTo>
                  <a:cubicBezTo>
                    <a:pt x="7249" y="10574"/>
                    <a:pt x="7249" y="10772"/>
                    <a:pt x="7249" y="10970"/>
                  </a:cubicBezTo>
                  <a:lnTo>
                    <a:pt x="5903" y="10970"/>
                  </a:lnTo>
                  <a:cubicBezTo>
                    <a:pt x="5863" y="10812"/>
                    <a:pt x="5863" y="10614"/>
                    <a:pt x="5823" y="10455"/>
                  </a:cubicBezTo>
                  <a:cubicBezTo>
                    <a:pt x="5784" y="10376"/>
                    <a:pt x="5625" y="10297"/>
                    <a:pt x="5546" y="10218"/>
                  </a:cubicBezTo>
                  <a:cubicBezTo>
                    <a:pt x="5506" y="10336"/>
                    <a:pt x="5427" y="10455"/>
                    <a:pt x="5427" y="10574"/>
                  </a:cubicBezTo>
                  <a:cubicBezTo>
                    <a:pt x="5388" y="10732"/>
                    <a:pt x="5388" y="10891"/>
                    <a:pt x="5427" y="11049"/>
                  </a:cubicBezTo>
                  <a:lnTo>
                    <a:pt x="3962" y="11049"/>
                  </a:lnTo>
                  <a:cubicBezTo>
                    <a:pt x="3962" y="10851"/>
                    <a:pt x="3962" y="10653"/>
                    <a:pt x="3922" y="10455"/>
                  </a:cubicBezTo>
                  <a:cubicBezTo>
                    <a:pt x="3922" y="10336"/>
                    <a:pt x="3803" y="10257"/>
                    <a:pt x="3724" y="10178"/>
                  </a:cubicBezTo>
                  <a:cubicBezTo>
                    <a:pt x="3645" y="10257"/>
                    <a:pt x="3565" y="10336"/>
                    <a:pt x="3526" y="10455"/>
                  </a:cubicBezTo>
                  <a:cubicBezTo>
                    <a:pt x="3486" y="10653"/>
                    <a:pt x="3486" y="10851"/>
                    <a:pt x="3486" y="11049"/>
                  </a:cubicBezTo>
                  <a:lnTo>
                    <a:pt x="1030" y="11089"/>
                  </a:lnTo>
                  <a:lnTo>
                    <a:pt x="1426" y="10732"/>
                  </a:lnTo>
                  <a:cubicBezTo>
                    <a:pt x="3526" y="8950"/>
                    <a:pt x="5625" y="7167"/>
                    <a:pt x="7725" y="5385"/>
                  </a:cubicBezTo>
                  <a:cubicBezTo>
                    <a:pt x="9151" y="4196"/>
                    <a:pt x="10616" y="3048"/>
                    <a:pt x="12043" y="1820"/>
                  </a:cubicBezTo>
                  <a:cubicBezTo>
                    <a:pt x="12557" y="1424"/>
                    <a:pt x="12993" y="909"/>
                    <a:pt x="13469" y="473"/>
                  </a:cubicBezTo>
                  <a:close/>
                  <a:moveTo>
                    <a:pt x="13605" y="0"/>
                  </a:moveTo>
                  <a:cubicBezTo>
                    <a:pt x="13505" y="0"/>
                    <a:pt x="13428" y="78"/>
                    <a:pt x="13350" y="156"/>
                  </a:cubicBezTo>
                  <a:cubicBezTo>
                    <a:pt x="12439" y="948"/>
                    <a:pt x="11528" y="1820"/>
                    <a:pt x="10577" y="2572"/>
                  </a:cubicBezTo>
                  <a:cubicBezTo>
                    <a:pt x="7210" y="5345"/>
                    <a:pt x="3764" y="8118"/>
                    <a:pt x="515" y="11049"/>
                  </a:cubicBezTo>
                  <a:cubicBezTo>
                    <a:pt x="436" y="11089"/>
                    <a:pt x="397" y="11089"/>
                    <a:pt x="317" y="11129"/>
                  </a:cubicBezTo>
                  <a:cubicBezTo>
                    <a:pt x="198" y="11168"/>
                    <a:pt x="0" y="11168"/>
                    <a:pt x="40" y="11366"/>
                  </a:cubicBezTo>
                  <a:cubicBezTo>
                    <a:pt x="119" y="11485"/>
                    <a:pt x="238" y="11564"/>
                    <a:pt x="397" y="11564"/>
                  </a:cubicBezTo>
                  <a:cubicBezTo>
                    <a:pt x="2179" y="11564"/>
                    <a:pt x="3962" y="11525"/>
                    <a:pt x="5705" y="11525"/>
                  </a:cubicBezTo>
                  <a:cubicBezTo>
                    <a:pt x="8240" y="11525"/>
                    <a:pt x="10775" y="11564"/>
                    <a:pt x="13310" y="11564"/>
                  </a:cubicBezTo>
                  <a:lnTo>
                    <a:pt x="17192" y="11604"/>
                  </a:lnTo>
                  <a:cubicBezTo>
                    <a:pt x="17509" y="11604"/>
                    <a:pt x="17549" y="11525"/>
                    <a:pt x="17509" y="11247"/>
                  </a:cubicBezTo>
                  <a:cubicBezTo>
                    <a:pt x="17469" y="11010"/>
                    <a:pt x="17390" y="10772"/>
                    <a:pt x="17351" y="10534"/>
                  </a:cubicBezTo>
                  <a:cubicBezTo>
                    <a:pt x="17152" y="9940"/>
                    <a:pt x="16954" y="9386"/>
                    <a:pt x="16717" y="8791"/>
                  </a:cubicBezTo>
                  <a:cubicBezTo>
                    <a:pt x="16162" y="7207"/>
                    <a:pt x="15608" y="5622"/>
                    <a:pt x="15093" y="3998"/>
                  </a:cubicBezTo>
                  <a:cubicBezTo>
                    <a:pt x="14657" y="2770"/>
                    <a:pt x="14300" y="1542"/>
                    <a:pt x="13944" y="275"/>
                  </a:cubicBezTo>
                  <a:cubicBezTo>
                    <a:pt x="13904" y="196"/>
                    <a:pt x="13865" y="116"/>
                    <a:pt x="13785" y="77"/>
                  </a:cubicBezTo>
                  <a:cubicBezTo>
                    <a:pt x="13717" y="22"/>
                    <a:pt x="13658" y="0"/>
                    <a:pt x="136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60" name="Google Shape;860;p39"/>
            <p:cNvSpPr/>
            <p:nvPr/>
          </p:nvSpPr>
          <p:spPr>
            <a:xfrm>
              <a:off x="7646239" y="3868202"/>
              <a:ext cx="641123" cy="425793"/>
            </a:xfrm>
            <a:custGeom>
              <a:avLst/>
              <a:gdLst/>
              <a:ahLst/>
              <a:cxnLst/>
              <a:rect l="l" t="t" r="r" b="b"/>
              <a:pathLst>
                <a:path w="9984" h="6631" extrusionOk="0">
                  <a:moveTo>
                    <a:pt x="7646" y="610"/>
                  </a:moveTo>
                  <a:cubicBezTo>
                    <a:pt x="8201" y="2432"/>
                    <a:pt x="8716" y="4294"/>
                    <a:pt x="9270" y="6195"/>
                  </a:cubicBezTo>
                  <a:lnTo>
                    <a:pt x="714" y="6037"/>
                  </a:lnTo>
                  <a:lnTo>
                    <a:pt x="7646" y="610"/>
                  </a:lnTo>
                  <a:close/>
                  <a:moveTo>
                    <a:pt x="7646" y="0"/>
                  </a:moveTo>
                  <a:cubicBezTo>
                    <a:pt x="7589" y="0"/>
                    <a:pt x="7523" y="39"/>
                    <a:pt x="7448" y="95"/>
                  </a:cubicBezTo>
                  <a:cubicBezTo>
                    <a:pt x="6893" y="610"/>
                    <a:pt x="6378" y="1085"/>
                    <a:pt x="5824" y="1521"/>
                  </a:cubicBezTo>
                  <a:cubicBezTo>
                    <a:pt x="4160" y="2828"/>
                    <a:pt x="2457" y="4135"/>
                    <a:pt x="793" y="5443"/>
                  </a:cubicBezTo>
                  <a:cubicBezTo>
                    <a:pt x="555" y="5601"/>
                    <a:pt x="357" y="5799"/>
                    <a:pt x="199" y="5918"/>
                  </a:cubicBezTo>
                  <a:cubicBezTo>
                    <a:pt x="1" y="6235"/>
                    <a:pt x="120" y="6433"/>
                    <a:pt x="397" y="6472"/>
                  </a:cubicBezTo>
                  <a:cubicBezTo>
                    <a:pt x="793" y="6512"/>
                    <a:pt x="1189" y="6512"/>
                    <a:pt x="1585" y="6512"/>
                  </a:cubicBezTo>
                  <a:lnTo>
                    <a:pt x="2457" y="6512"/>
                  </a:lnTo>
                  <a:lnTo>
                    <a:pt x="4319" y="6552"/>
                  </a:lnTo>
                  <a:lnTo>
                    <a:pt x="6101" y="6591"/>
                  </a:lnTo>
                  <a:lnTo>
                    <a:pt x="8280" y="6631"/>
                  </a:lnTo>
                  <a:lnTo>
                    <a:pt x="8597" y="6631"/>
                  </a:lnTo>
                  <a:cubicBezTo>
                    <a:pt x="8953" y="6631"/>
                    <a:pt x="9349" y="6591"/>
                    <a:pt x="9706" y="6552"/>
                  </a:cubicBezTo>
                  <a:cubicBezTo>
                    <a:pt x="9785" y="6552"/>
                    <a:pt x="9864" y="6433"/>
                    <a:pt x="9904" y="6354"/>
                  </a:cubicBezTo>
                  <a:cubicBezTo>
                    <a:pt x="9983" y="6274"/>
                    <a:pt x="9825" y="6235"/>
                    <a:pt x="9785" y="6195"/>
                  </a:cubicBezTo>
                  <a:cubicBezTo>
                    <a:pt x="9746" y="6116"/>
                    <a:pt x="9706" y="6116"/>
                    <a:pt x="9666" y="6076"/>
                  </a:cubicBezTo>
                  <a:cubicBezTo>
                    <a:pt x="9547" y="5680"/>
                    <a:pt x="9429" y="5284"/>
                    <a:pt x="9310" y="4888"/>
                  </a:cubicBezTo>
                  <a:cubicBezTo>
                    <a:pt x="8914" y="3502"/>
                    <a:pt x="8518" y="2115"/>
                    <a:pt x="8082" y="768"/>
                  </a:cubicBezTo>
                  <a:cubicBezTo>
                    <a:pt x="8003" y="531"/>
                    <a:pt x="7884" y="372"/>
                    <a:pt x="7805" y="174"/>
                  </a:cubicBezTo>
                  <a:cubicBezTo>
                    <a:pt x="7763" y="49"/>
                    <a:pt x="7710" y="0"/>
                    <a:pt x="76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61" name="Google Shape;861;p39"/>
          <p:cNvGrpSpPr/>
          <p:nvPr/>
        </p:nvGrpSpPr>
        <p:grpSpPr>
          <a:xfrm>
            <a:off x="1297382" y="358274"/>
            <a:ext cx="829411" cy="861785"/>
            <a:chOff x="6038323" y="506808"/>
            <a:chExt cx="2625549" cy="2728894"/>
          </a:xfrm>
        </p:grpSpPr>
        <p:sp>
          <p:nvSpPr>
            <p:cNvPr id="862" name="Google Shape;862;p39"/>
            <p:cNvSpPr/>
            <p:nvPr/>
          </p:nvSpPr>
          <p:spPr>
            <a:xfrm>
              <a:off x="6860206" y="1334081"/>
              <a:ext cx="1714992" cy="1577986"/>
            </a:xfrm>
            <a:custGeom>
              <a:avLst/>
              <a:gdLst/>
              <a:ahLst/>
              <a:cxnLst/>
              <a:rect l="l" t="t" r="r" b="b"/>
              <a:pathLst>
                <a:path w="11489" h="10571" extrusionOk="0">
                  <a:moveTo>
                    <a:pt x="5953" y="410"/>
                  </a:moveTo>
                  <a:cubicBezTo>
                    <a:pt x="7104" y="410"/>
                    <a:pt x="8209" y="858"/>
                    <a:pt x="9032" y="1681"/>
                  </a:cubicBezTo>
                  <a:cubicBezTo>
                    <a:pt x="9785" y="2355"/>
                    <a:pt x="10340" y="3226"/>
                    <a:pt x="10538" y="4256"/>
                  </a:cubicBezTo>
                  <a:cubicBezTo>
                    <a:pt x="10617" y="4652"/>
                    <a:pt x="10617" y="5048"/>
                    <a:pt x="10577" y="5445"/>
                  </a:cubicBezTo>
                  <a:cubicBezTo>
                    <a:pt x="10458" y="6831"/>
                    <a:pt x="9785" y="8099"/>
                    <a:pt x="8715" y="9010"/>
                  </a:cubicBezTo>
                  <a:cubicBezTo>
                    <a:pt x="7760" y="9768"/>
                    <a:pt x="6722" y="10306"/>
                    <a:pt x="5533" y="10306"/>
                  </a:cubicBezTo>
                  <a:cubicBezTo>
                    <a:pt x="5293" y="10306"/>
                    <a:pt x="5047" y="10284"/>
                    <a:pt x="4794" y="10238"/>
                  </a:cubicBezTo>
                  <a:cubicBezTo>
                    <a:pt x="3407" y="10000"/>
                    <a:pt x="2179" y="9168"/>
                    <a:pt x="1466" y="7901"/>
                  </a:cubicBezTo>
                  <a:cubicBezTo>
                    <a:pt x="1387" y="7703"/>
                    <a:pt x="1308" y="7504"/>
                    <a:pt x="1229" y="7267"/>
                  </a:cubicBezTo>
                  <a:cubicBezTo>
                    <a:pt x="912" y="6395"/>
                    <a:pt x="872" y="5405"/>
                    <a:pt x="1189" y="4494"/>
                  </a:cubicBezTo>
                  <a:cubicBezTo>
                    <a:pt x="1229" y="4177"/>
                    <a:pt x="1308" y="3900"/>
                    <a:pt x="1387" y="3583"/>
                  </a:cubicBezTo>
                  <a:cubicBezTo>
                    <a:pt x="1744" y="2949"/>
                    <a:pt x="2140" y="2394"/>
                    <a:pt x="2615" y="1840"/>
                  </a:cubicBezTo>
                  <a:cubicBezTo>
                    <a:pt x="3249" y="1206"/>
                    <a:pt x="4041" y="731"/>
                    <a:pt x="4913" y="533"/>
                  </a:cubicBezTo>
                  <a:cubicBezTo>
                    <a:pt x="5259" y="451"/>
                    <a:pt x="5608" y="410"/>
                    <a:pt x="5953" y="410"/>
                  </a:cubicBezTo>
                  <a:close/>
                  <a:moveTo>
                    <a:pt x="6161" y="1"/>
                  </a:moveTo>
                  <a:cubicBezTo>
                    <a:pt x="4404" y="1"/>
                    <a:pt x="2692" y="789"/>
                    <a:pt x="1546" y="2236"/>
                  </a:cubicBezTo>
                  <a:cubicBezTo>
                    <a:pt x="1466" y="2315"/>
                    <a:pt x="1387" y="2434"/>
                    <a:pt x="1308" y="2553"/>
                  </a:cubicBezTo>
                  <a:cubicBezTo>
                    <a:pt x="833" y="3028"/>
                    <a:pt x="516" y="3583"/>
                    <a:pt x="357" y="4256"/>
                  </a:cubicBezTo>
                  <a:cubicBezTo>
                    <a:pt x="1" y="5920"/>
                    <a:pt x="476" y="7663"/>
                    <a:pt x="1665" y="8891"/>
                  </a:cubicBezTo>
                  <a:cubicBezTo>
                    <a:pt x="2692" y="9991"/>
                    <a:pt x="4110" y="10571"/>
                    <a:pt x="5542" y="10571"/>
                  </a:cubicBezTo>
                  <a:cubicBezTo>
                    <a:pt x="6484" y="10571"/>
                    <a:pt x="7432" y="10320"/>
                    <a:pt x="8280" y="9802"/>
                  </a:cubicBezTo>
                  <a:cubicBezTo>
                    <a:pt x="9032" y="9287"/>
                    <a:pt x="9706" y="8653"/>
                    <a:pt x="10181" y="7901"/>
                  </a:cubicBezTo>
                  <a:cubicBezTo>
                    <a:pt x="11211" y="6633"/>
                    <a:pt x="11488" y="4930"/>
                    <a:pt x="10973" y="3385"/>
                  </a:cubicBezTo>
                  <a:cubicBezTo>
                    <a:pt x="10498" y="1919"/>
                    <a:pt x="9706" y="1008"/>
                    <a:pt x="8517" y="493"/>
                  </a:cubicBezTo>
                  <a:cubicBezTo>
                    <a:pt x="7754" y="161"/>
                    <a:pt x="6953" y="1"/>
                    <a:pt x="61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63" name="Google Shape;863;p39"/>
            <p:cNvSpPr/>
            <p:nvPr/>
          </p:nvSpPr>
          <p:spPr>
            <a:xfrm>
              <a:off x="8415304" y="506808"/>
              <a:ext cx="189427" cy="179578"/>
            </a:xfrm>
            <a:custGeom>
              <a:avLst/>
              <a:gdLst/>
              <a:ahLst/>
              <a:cxnLst/>
              <a:rect l="l" t="t" r="r" b="b"/>
              <a:pathLst>
                <a:path w="1269" h="1203" extrusionOk="0">
                  <a:moveTo>
                    <a:pt x="400" y="0"/>
                  </a:moveTo>
                  <a:cubicBezTo>
                    <a:pt x="347" y="0"/>
                    <a:pt x="293" y="5"/>
                    <a:pt x="238" y="14"/>
                  </a:cubicBezTo>
                  <a:cubicBezTo>
                    <a:pt x="159" y="54"/>
                    <a:pt x="80" y="93"/>
                    <a:pt x="1" y="172"/>
                  </a:cubicBezTo>
                  <a:cubicBezTo>
                    <a:pt x="80" y="212"/>
                    <a:pt x="120" y="331"/>
                    <a:pt x="199" y="331"/>
                  </a:cubicBezTo>
                  <a:cubicBezTo>
                    <a:pt x="476" y="450"/>
                    <a:pt x="753" y="648"/>
                    <a:pt x="912" y="925"/>
                  </a:cubicBezTo>
                  <a:cubicBezTo>
                    <a:pt x="991" y="1044"/>
                    <a:pt x="1110" y="1123"/>
                    <a:pt x="1229" y="1202"/>
                  </a:cubicBezTo>
                  <a:cubicBezTo>
                    <a:pt x="1229" y="1044"/>
                    <a:pt x="1268" y="885"/>
                    <a:pt x="1268" y="727"/>
                  </a:cubicBezTo>
                  <a:lnTo>
                    <a:pt x="1268" y="648"/>
                  </a:lnTo>
                  <a:cubicBezTo>
                    <a:pt x="1163" y="262"/>
                    <a:pt x="810" y="0"/>
                    <a:pt x="4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64" name="Google Shape;864;p39"/>
            <p:cNvSpPr/>
            <p:nvPr/>
          </p:nvSpPr>
          <p:spPr>
            <a:xfrm>
              <a:off x="8190652" y="555919"/>
              <a:ext cx="248539" cy="171816"/>
            </a:xfrm>
            <a:custGeom>
              <a:avLst/>
              <a:gdLst/>
              <a:ahLst/>
              <a:cxnLst/>
              <a:rect l="l" t="t" r="r" b="b"/>
              <a:pathLst>
                <a:path w="1665" h="1151" extrusionOk="0">
                  <a:moveTo>
                    <a:pt x="505" y="1"/>
                  </a:moveTo>
                  <a:cubicBezTo>
                    <a:pt x="404" y="1"/>
                    <a:pt x="301" y="14"/>
                    <a:pt x="199" y="41"/>
                  </a:cubicBezTo>
                  <a:cubicBezTo>
                    <a:pt x="119" y="41"/>
                    <a:pt x="80" y="121"/>
                    <a:pt x="1" y="160"/>
                  </a:cubicBezTo>
                  <a:cubicBezTo>
                    <a:pt x="40" y="240"/>
                    <a:pt x="119" y="279"/>
                    <a:pt x="159" y="319"/>
                  </a:cubicBezTo>
                  <a:cubicBezTo>
                    <a:pt x="238" y="358"/>
                    <a:pt x="357" y="358"/>
                    <a:pt x="436" y="398"/>
                  </a:cubicBezTo>
                  <a:cubicBezTo>
                    <a:pt x="793" y="398"/>
                    <a:pt x="1070" y="596"/>
                    <a:pt x="1268" y="873"/>
                  </a:cubicBezTo>
                  <a:cubicBezTo>
                    <a:pt x="1308" y="953"/>
                    <a:pt x="1347" y="992"/>
                    <a:pt x="1427" y="1071"/>
                  </a:cubicBezTo>
                  <a:cubicBezTo>
                    <a:pt x="1466" y="1111"/>
                    <a:pt x="1545" y="1151"/>
                    <a:pt x="1585" y="1151"/>
                  </a:cubicBezTo>
                  <a:cubicBezTo>
                    <a:pt x="1625" y="1071"/>
                    <a:pt x="1664" y="992"/>
                    <a:pt x="1664" y="953"/>
                  </a:cubicBezTo>
                  <a:cubicBezTo>
                    <a:pt x="1664" y="873"/>
                    <a:pt x="1664" y="834"/>
                    <a:pt x="1625" y="794"/>
                  </a:cubicBezTo>
                  <a:cubicBezTo>
                    <a:pt x="1428" y="303"/>
                    <a:pt x="988" y="1"/>
                    <a:pt x="5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65" name="Google Shape;865;p39"/>
            <p:cNvSpPr/>
            <p:nvPr/>
          </p:nvSpPr>
          <p:spPr>
            <a:xfrm>
              <a:off x="6393139" y="745496"/>
              <a:ext cx="2270733" cy="2490206"/>
            </a:xfrm>
            <a:custGeom>
              <a:avLst/>
              <a:gdLst/>
              <a:ahLst/>
              <a:cxnLst/>
              <a:rect l="l" t="t" r="r" b="b"/>
              <a:pathLst>
                <a:path w="15212" h="16682" extrusionOk="0">
                  <a:moveTo>
                    <a:pt x="11564" y="417"/>
                  </a:moveTo>
                  <a:cubicBezTo>
                    <a:pt x="11898" y="417"/>
                    <a:pt x="12234" y="478"/>
                    <a:pt x="12558" y="594"/>
                  </a:cubicBezTo>
                  <a:cubicBezTo>
                    <a:pt x="13072" y="792"/>
                    <a:pt x="13429" y="1267"/>
                    <a:pt x="13548" y="1782"/>
                  </a:cubicBezTo>
                  <a:cubicBezTo>
                    <a:pt x="13667" y="2297"/>
                    <a:pt x="13667" y="2812"/>
                    <a:pt x="13469" y="3327"/>
                  </a:cubicBezTo>
                  <a:lnTo>
                    <a:pt x="9389" y="1980"/>
                  </a:lnTo>
                  <a:cubicBezTo>
                    <a:pt x="9547" y="1227"/>
                    <a:pt x="10141" y="673"/>
                    <a:pt x="10854" y="514"/>
                  </a:cubicBezTo>
                  <a:cubicBezTo>
                    <a:pt x="11086" y="448"/>
                    <a:pt x="11324" y="417"/>
                    <a:pt x="11564" y="417"/>
                  </a:cubicBezTo>
                  <a:close/>
                  <a:moveTo>
                    <a:pt x="3169" y="5268"/>
                  </a:moveTo>
                  <a:cubicBezTo>
                    <a:pt x="2694" y="6575"/>
                    <a:pt x="2219" y="7764"/>
                    <a:pt x="1783" y="8952"/>
                  </a:cubicBezTo>
                  <a:cubicBezTo>
                    <a:pt x="1704" y="8952"/>
                    <a:pt x="1585" y="8912"/>
                    <a:pt x="1506" y="8912"/>
                  </a:cubicBezTo>
                  <a:cubicBezTo>
                    <a:pt x="912" y="8635"/>
                    <a:pt x="515" y="8041"/>
                    <a:pt x="515" y="7367"/>
                  </a:cubicBezTo>
                  <a:cubicBezTo>
                    <a:pt x="476" y="6456"/>
                    <a:pt x="1110" y="5624"/>
                    <a:pt x="1981" y="5347"/>
                  </a:cubicBezTo>
                  <a:cubicBezTo>
                    <a:pt x="2377" y="5308"/>
                    <a:pt x="2773" y="5268"/>
                    <a:pt x="3169" y="5268"/>
                  </a:cubicBezTo>
                  <a:close/>
                  <a:moveTo>
                    <a:pt x="9290" y="3904"/>
                  </a:moveTo>
                  <a:cubicBezTo>
                    <a:pt x="10082" y="3904"/>
                    <a:pt x="10883" y="4064"/>
                    <a:pt x="11646" y="4396"/>
                  </a:cubicBezTo>
                  <a:cubicBezTo>
                    <a:pt x="12835" y="4911"/>
                    <a:pt x="13627" y="5862"/>
                    <a:pt x="14102" y="7288"/>
                  </a:cubicBezTo>
                  <a:cubicBezTo>
                    <a:pt x="14617" y="8833"/>
                    <a:pt x="14340" y="10576"/>
                    <a:pt x="13310" y="11844"/>
                  </a:cubicBezTo>
                  <a:cubicBezTo>
                    <a:pt x="12795" y="12596"/>
                    <a:pt x="12161" y="13230"/>
                    <a:pt x="11369" y="13745"/>
                  </a:cubicBezTo>
                  <a:cubicBezTo>
                    <a:pt x="10534" y="14249"/>
                    <a:pt x="9591" y="14497"/>
                    <a:pt x="8652" y="14497"/>
                  </a:cubicBezTo>
                  <a:cubicBezTo>
                    <a:pt x="7232" y="14497"/>
                    <a:pt x="5819" y="13931"/>
                    <a:pt x="4794" y="12834"/>
                  </a:cubicBezTo>
                  <a:cubicBezTo>
                    <a:pt x="3605" y="11606"/>
                    <a:pt x="3090" y="9823"/>
                    <a:pt x="3486" y="8160"/>
                  </a:cubicBezTo>
                  <a:cubicBezTo>
                    <a:pt x="3645" y="7526"/>
                    <a:pt x="3962" y="6932"/>
                    <a:pt x="4437" y="6456"/>
                  </a:cubicBezTo>
                  <a:cubicBezTo>
                    <a:pt x="4516" y="6377"/>
                    <a:pt x="4595" y="6258"/>
                    <a:pt x="4675" y="6139"/>
                  </a:cubicBezTo>
                  <a:cubicBezTo>
                    <a:pt x="5821" y="4692"/>
                    <a:pt x="7533" y="3904"/>
                    <a:pt x="9290" y="3904"/>
                  </a:cubicBezTo>
                  <a:close/>
                  <a:moveTo>
                    <a:pt x="11750" y="1"/>
                  </a:moveTo>
                  <a:cubicBezTo>
                    <a:pt x="11595" y="1"/>
                    <a:pt x="11440" y="14"/>
                    <a:pt x="11290" y="39"/>
                  </a:cubicBezTo>
                  <a:cubicBezTo>
                    <a:pt x="10181" y="79"/>
                    <a:pt x="9190" y="871"/>
                    <a:pt x="8953" y="1980"/>
                  </a:cubicBezTo>
                  <a:cubicBezTo>
                    <a:pt x="8874" y="2218"/>
                    <a:pt x="8992" y="2297"/>
                    <a:pt x="9151" y="2337"/>
                  </a:cubicBezTo>
                  <a:lnTo>
                    <a:pt x="10260" y="2654"/>
                  </a:lnTo>
                  <a:cubicBezTo>
                    <a:pt x="10458" y="2733"/>
                    <a:pt x="10656" y="2812"/>
                    <a:pt x="10854" y="2852"/>
                  </a:cubicBezTo>
                  <a:cubicBezTo>
                    <a:pt x="10815" y="3129"/>
                    <a:pt x="10735" y="3367"/>
                    <a:pt x="10696" y="3565"/>
                  </a:cubicBezTo>
                  <a:cubicBezTo>
                    <a:pt x="10271" y="3494"/>
                    <a:pt x="9842" y="3458"/>
                    <a:pt x="9411" y="3458"/>
                  </a:cubicBezTo>
                  <a:cubicBezTo>
                    <a:pt x="8635" y="3458"/>
                    <a:pt x="7855" y="3573"/>
                    <a:pt x="7091" y="3802"/>
                  </a:cubicBezTo>
                  <a:lnTo>
                    <a:pt x="6933" y="3802"/>
                  </a:lnTo>
                  <a:cubicBezTo>
                    <a:pt x="6814" y="3644"/>
                    <a:pt x="6695" y="3446"/>
                    <a:pt x="6616" y="3248"/>
                  </a:cubicBezTo>
                  <a:cubicBezTo>
                    <a:pt x="6576" y="3168"/>
                    <a:pt x="6774" y="3010"/>
                    <a:pt x="6853" y="2931"/>
                  </a:cubicBezTo>
                  <a:cubicBezTo>
                    <a:pt x="6933" y="2812"/>
                    <a:pt x="6972" y="2772"/>
                    <a:pt x="7012" y="2733"/>
                  </a:cubicBezTo>
                  <a:cubicBezTo>
                    <a:pt x="7131" y="2574"/>
                    <a:pt x="7249" y="2337"/>
                    <a:pt x="7091" y="2218"/>
                  </a:cubicBezTo>
                  <a:cubicBezTo>
                    <a:pt x="6993" y="2120"/>
                    <a:pt x="6842" y="2049"/>
                    <a:pt x="6681" y="2049"/>
                  </a:cubicBezTo>
                  <a:cubicBezTo>
                    <a:pt x="6646" y="2049"/>
                    <a:pt x="6611" y="2052"/>
                    <a:pt x="6576" y="2059"/>
                  </a:cubicBezTo>
                  <a:cubicBezTo>
                    <a:pt x="5665" y="2218"/>
                    <a:pt x="4794" y="2733"/>
                    <a:pt x="4239" y="3525"/>
                  </a:cubicBezTo>
                  <a:cubicBezTo>
                    <a:pt x="4160" y="3604"/>
                    <a:pt x="4120" y="3763"/>
                    <a:pt x="4160" y="3881"/>
                  </a:cubicBezTo>
                  <a:cubicBezTo>
                    <a:pt x="4160" y="4000"/>
                    <a:pt x="4358" y="4040"/>
                    <a:pt x="4477" y="4040"/>
                  </a:cubicBezTo>
                  <a:cubicBezTo>
                    <a:pt x="4794" y="4040"/>
                    <a:pt x="5071" y="3961"/>
                    <a:pt x="5388" y="3881"/>
                  </a:cubicBezTo>
                  <a:cubicBezTo>
                    <a:pt x="5467" y="4040"/>
                    <a:pt x="5546" y="4238"/>
                    <a:pt x="5625" y="4396"/>
                  </a:cubicBezTo>
                  <a:cubicBezTo>
                    <a:pt x="5625" y="4436"/>
                    <a:pt x="5625" y="4515"/>
                    <a:pt x="5665" y="4555"/>
                  </a:cubicBezTo>
                  <a:cubicBezTo>
                    <a:pt x="5625" y="4595"/>
                    <a:pt x="5586" y="4674"/>
                    <a:pt x="5546" y="4713"/>
                  </a:cubicBezTo>
                  <a:cubicBezTo>
                    <a:pt x="5031" y="5030"/>
                    <a:pt x="4595" y="5466"/>
                    <a:pt x="4239" y="5941"/>
                  </a:cubicBezTo>
                  <a:cubicBezTo>
                    <a:pt x="4001" y="6258"/>
                    <a:pt x="3764" y="6536"/>
                    <a:pt x="3486" y="6813"/>
                  </a:cubicBezTo>
                  <a:lnTo>
                    <a:pt x="3130" y="6654"/>
                  </a:lnTo>
                  <a:cubicBezTo>
                    <a:pt x="3288" y="6219"/>
                    <a:pt x="3447" y="5823"/>
                    <a:pt x="3566" y="5466"/>
                  </a:cubicBezTo>
                  <a:cubicBezTo>
                    <a:pt x="3684" y="5189"/>
                    <a:pt x="3566" y="5030"/>
                    <a:pt x="3367" y="4951"/>
                  </a:cubicBezTo>
                  <a:cubicBezTo>
                    <a:pt x="3110" y="4872"/>
                    <a:pt x="2843" y="4832"/>
                    <a:pt x="2575" y="4832"/>
                  </a:cubicBezTo>
                  <a:cubicBezTo>
                    <a:pt x="2308" y="4832"/>
                    <a:pt x="2040" y="4872"/>
                    <a:pt x="1783" y="4951"/>
                  </a:cubicBezTo>
                  <a:cubicBezTo>
                    <a:pt x="674" y="5347"/>
                    <a:pt x="0" y="6417"/>
                    <a:pt x="80" y="7565"/>
                  </a:cubicBezTo>
                  <a:cubicBezTo>
                    <a:pt x="159" y="8358"/>
                    <a:pt x="674" y="9031"/>
                    <a:pt x="1426" y="9308"/>
                  </a:cubicBezTo>
                  <a:cubicBezTo>
                    <a:pt x="1545" y="9348"/>
                    <a:pt x="1664" y="9348"/>
                    <a:pt x="1823" y="9348"/>
                  </a:cubicBezTo>
                  <a:cubicBezTo>
                    <a:pt x="1848" y="9353"/>
                    <a:pt x="1873" y="9356"/>
                    <a:pt x="1897" y="9356"/>
                  </a:cubicBezTo>
                  <a:cubicBezTo>
                    <a:pt x="2060" y="9356"/>
                    <a:pt x="2184" y="9243"/>
                    <a:pt x="2219" y="9071"/>
                  </a:cubicBezTo>
                  <a:cubicBezTo>
                    <a:pt x="2298" y="8754"/>
                    <a:pt x="2456" y="8437"/>
                    <a:pt x="2575" y="8120"/>
                  </a:cubicBezTo>
                  <a:lnTo>
                    <a:pt x="3051" y="8199"/>
                  </a:lnTo>
                  <a:cubicBezTo>
                    <a:pt x="2813" y="9546"/>
                    <a:pt x="3051" y="10933"/>
                    <a:pt x="3764" y="12121"/>
                  </a:cubicBezTo>
                  <a:cubicBezTo>
                    <a:pt x="4318" y="13190"/>
                    <a:pt x="5308" y="14022"/>
                    <a:pt x="6457" y="14458"/>
                  </a:cubicBezTo>
                  <a:cubicBezTo>
                    <a:pt x="6616" y="14498"/>
                    <a:pt x="6735" y="14656"/>
                    <a:pt x="6774" y="14815"/>
                  </a:cubicBezTo>
                  <a:cubicBezTo>
                    <a:pt x="6933" y="15290"/>
                    <a:pt x="7091" y="15765"/>
                    <a:pt x="7289" y="16241"/>
                  </a:cubicBezTo>
                  <a:cubicBezTo>
                    <a:pt x="7423" y="16530"/>
                    <a:pt x="7606" y="16682"/>
                    <a:pt x="7805" y="16682"/>
                  </a:cubicBezTo>
                  <a:cubicBezTo>
                    <a:pt x="7960" y="16682"/>
                    <a:pt x="8123" y="16590"/>
                    <a:pt x="8279" y="16399"/>
                  </a:cubicBezTo>
                  <a:cubicBezTo>
                    <a:pt x="8636" y="16003"/>
                    <a:pt x="8953" y="15488"/>
                    <a:pt x="9270" y="15052"/>
                  </a:cubicBezTo>
                  <a:cubicBezTo>
                    <a:pt x="9349" y="14933"/>
                    <a:pt x="9428" y="14854"/>
                    <a:pt x="9547" y="14854"/>
                  </a:cubicBezTo>
                  <a:cubicBezTo>
                    <a:pt x="10894" y="14616"/>
                    <a:pt x="12122" y="13903"/>
                    <a:pt x="12993" y="12874"/>
                  </a:cubicBezTo>
                  <a:cubicBezTo>
                    <a:pt x="13097" y="12691"/>
                    <a:pt x="13287" y="12595"/>
                    <a:pt x="13483" y="12595"/>
                  </a:cubicBezTo>
                  <a:cubicBezTo>
                    <a:pt x="13586" y="12595"/>
                    <a:pt x="13690" y="12621"/>
                    <a:pt x="13785" y="12675"/>
                  </a:cubicBezTo>
                  <a:cubicBezTo>
                    <a:pt x="14102" y="12755"/>
                    <a:pt x="14419" y="12834"/>
                    <a:pt x="14776" y="12913"/>
                  </a:cubicBezTo>
                  <a:cubicBezTo>
                    <a:pt x="14811" y="12927"/>
                    <a:pt x="14846" y="12934"/>
                    <a:pt x="14880" y="12934"/>
                  </a:cubicBezTo>
                  <a:cubicBezTo>
                    <a:pt x="15038" y="12934"/>
                    <a:pt x="15172" y="12792"/>
                    <a:pt x="15172" y="12596"/>
                  </a:cubicBezTo>
                  <a:cubicBezTo>
                    <a:pt x="15212" y="12081"/>
                    <a:pt x="15013" y="11527"/>
                    <a:pt x="14697" y="11091"/>
                  </a:cubicBezTo>
                  <a:cubicBezTo>
                    <a:pt x="14660" y="11054"/>
                    <a:pt x="14519" y="10810"/>
                    <a:pt x="14436" y="10810"/>
                  </a:cubicBezTo>
                  <a:cubicBezTo>
                    <a:pt x="14430" y="10810"/>
                    <a:pt x="14425" y="10811"/>
                    <a:pt x="14419" y="10814"/>
                  </a:cubicBezTo>
                  <a:cubicBezTo>
                    <a:pt x="14855" y="9823"/>
                    <a:pt x="14974" y="8714"/>
                    <a:pt x="14697" y="7684"/>
                  </a:cubicBezTo>
                  <a:cubicBezTo>
                    <a:pt x="14419" y="6100"/>
                    <a:pt x="13389" y="4753"/>
                    <a:pt x="11963" y="4000"/>
                  </a:cubicBezTo>
                  <a:cubicBezTo>
                    <a:pt x="12003" y="3763"/>
                    <a:pt x="12043" y="3525"/>
                    <a:pt x="12082" y="3327"/>
                  </a:cubicBezTo>
                  <a:cubicBezTo>
                    <a:pt x="12518" y="3446"/>
                    <a:pt x="12954" y="3604"/>
                    <a:pt x="13350" y="3763"/>
                  </a:cubicBezTo>
                  <a:cubicBezTo>
                    <a:pt x="13407" y="3774"/>
                    <a:pt x="13458" y="3782"/>
                    <a:pt x="13504" y="3782"/>
                  </a:cubicBezTo>
                  <a:cubicBezTo>
                    <a:pt x="13617" y="3782"/>
                    <a:pt x="13701" y="3733"/>
                    <a:pt x="13785" y="3565"/>
                  </a:cubicBezTo>
                  <a:cubicBezTo>
                    <a:pt x="14063" y="3010"/>
                    <a:pt x="14142" y="2376"/>
                    <a:pt x="13984" y="1782"/>
                  </a:cubicBezTo>
                  <a:cubicBezTo>
                    <a:pt x="13865" y="1069"/>
                    <a:pt x="13389" y="475"/>
                    <a:pt x="12716" y="198"/>
                  </a:cubicBezTo>
                  <a:cubicBezTo>
                    <a:pt x="12418" y="62"/>
                    <a:pt x="12083" y="1"/>
                    <a:pt x="117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66" name="Google Shape;866;p39"/>
            <p:cNvSpPr/>
            <p:nvPr/>
          </p:nvSpPr>
          <p:spPr>
            <a:xfrm>
              <a:off x="8184681" y="931938"/>
              <a:ext cx="195398" cy="209731"/>
            </a:xfrm>
            <a:custGeom>
              <a:avLst/>
              <a:gdLst/>
              <a:ahLst/>
              <a:cxnLst/>
              <a:rect l="l" t="t" r="r" b="b"/>
              <a:pathLst>
                <a:path w="1309" h="1405" extrusionOk="0">
                  <a:moveTo>
                    <a:pt x="249" y="0"/>
                  </a:moveTo>
                  <a:cubicBezTo>
                    <a:pt x="230" y="0"/>
                    <a:pt x="212" y="5"/>
                    <a:pt x="199" y="18"/>
                  </a:cubicBezTo>
                  <a:cubicBezTo>
                    <a:pt x="120" y="58"/>
                    <a:pt x="80" y="137"/>
                    <a:pt x="1" y="216"/>
                  </a:cubicBezTo>
                  <a:cubicBezTo>
                    <a:pt x="80" y="256"/>
                    <a:pt x="120" y="295"/>
                    <a:pt x="159" y="335"/>
                  </a:cubicBezTo>
                  <a:cubicBezTo>
                    <a:pt x="318" y="454"/>
                    <a:pt x="476" y="533"/>
                    <a:pt x="635" y="691"/>
                  </a:cubicBezTo>
                  <a:cubicBezTo>
                    <a:pt x="793" y="929"/>
                    <a:pt x="912" y="1167"/>
                    <a:pt x="1031" y="1405"/>
                  </a:cubicBezTo>
                  <a:cubicBezTo>
                    <a:pt x="1308" y="850"/>
                    <a:pt x="991" y="137"/>
                    <a:pt x="357" y="18"/>
                  </a:cubicBezTo>
                  <a:cubicBezTo>
                    <a:pt x="331" y="18"/>
                    <a:pt x="287" y="0"/>
                    <a:pt x="2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67" name="Google Shape;867;p39"/>
            <p:cNvSpPr/>
            <p:nvPr/>
          </p:nvSpPr>
          <p:spPr>
            <a:xfrm>
              <a:off x="6996191" y="1394387"/>
              <a:ext cx="1454810" cy="1478270"/>
            </a:xfrm>
            <a:custGeom>
              <a:avLst/>
              <a:gdLst/>
              <a:ahLst/>
              <a:cxnLst/>
              <a:rect l="l" t="t" r="r" b="b"/>
              <a:pathLst>
                <a:path w="9746" h="9903" extrusionOk="0">
                  <a:moveTo>
                    <a:pt x="5111" y="446"/>
                  </a:moveTo>
                  <a:cubicBezTo>
                    <a:pt x="6118" y="446"/>
                    <a:pt x="7079" y="839"/>
                    <a:pt x="7804" y="1594"/>
                  </a:cubicBezTo>
                  <a:cubicBezTo>
                    <a:pt x="8518" y="2189"/>
                    <a:pt x="8993" y="2981"/>
                    <a:pt x="9191" y="3892"/>
                  </a:cubicBezTo>
                  <a:cubicBezTo>
                    <a:pt x="9270" y="4090"/>
                    <a:pt x="9270" y="4328"/>
                    <a:pt x="9270" y="4526"/>
                  </a:cubicBezTo>
                  <a:cubicBezTo>
                    <a:pt x="9270" y="6189"/>
                    <a:pt x="8399" y="7734"/>
                    <a:pt x="7012" y="8645"/>
                  </a:cubicBezTo>
                  <a:cubicBezTo>
                    <a:pt x="6378" y="9041"/>
                    <a:pt x="5665" y="9319"/>
                    <a:pt x="4952" y="9438"/>
                  </a:cubicBezTo>
                  <a:cubicBezTo>
                    <a:pt x="4873" y="9438"/>
                    <a:pt x="4794" y="9455"/>
                    <a:pt x="4715" y="9455"/>
                  </a:cubicBezTo>
                  <a:cubicBezTo>
                    <a:pt x="4675" y="9455"/>
                    <a:pt x="4636" y="9451"/>
                    <a:pt x="4596" y="9438"/>
                  </a:cubicBezTo>
                  <a:cubicBezTo>
                    <a:pt x="4566" y="9438"/>
                    <a:pt x="4536" y="9439"/>
                    <a:pt x="4507" y="9439"/>
                  </a:cubicBezTo>
                  <a:cubicBezTo>
                    <a:pt x="2761" y="9439"/>
                    <a:pt x="1220" y="8301"/>
                    <a:pt x="714" y="6665"/>
                  </a:cubicBezTo>
                  <a:cubicBezTo>
                    <a:pt x="318" y="5556"/>
                    <a:pt x="397" y="4328"/>
                    <a:pt x="991" y="3298"/>
                  </a:cubicBezTo>
                  <a:cubicBezTo>
                    <a:pt x="1110" y="3020"/>
                    <a:pt x="1229" y="2743"/>
                    <a:pt x="1387" y="2466"/>
                  </a:cubicBezTo>
                  <a:cubicBezTo>
                    <a:pt x="2021" y="1515"/>
                    <a:pt x="2932" y="881"/>
                    <a:pt x="4002" y="604"/>
                  </a:cubicBezTo>
                  <a:cubicBezTo>
                    <a:pt x="4372" y="498"/>
                    <a:pt x="4745" y="446"/>
                    <a:pt x="5111" y="446"/>
                  </a:cubicBezTo>
                  <a:close/>
                  <a:moveTo>
                    <a:pt x="5103" y="1"/>
                  </a:moveTo>
                  <a:cubicBezTo>
                    <a:pt x="4749" y="1"/>
                    <a:pt x="4393" y="43"/>
                    <a:pt x="4041" y="129"/>
                  </a:cubicBezTo>
                  <a:cubicBezTo>
                    <a:pt x="3170" y="287"/>
                    <a:pt x="2338" y="762"/>
                    <a:pt x="1704" y="1436"/>
                  </a:cubicBezTo>
                  <a:cubicBezTo>
                    <a:pt x="1229" y="1951"/>
                    <a:pt x="833" y="2545"/>
                    <a:pt x="516" y="3179"/>
                  </a:cubicBezTo>
                  <a:cubicBezTo>
                    <a:pt x="397" y="3456"/>
                    <a:pt x="357" y="3773"/>
                    <a:pt x="318" y="4050"/>
                  </a:cubicBezTo>
                  <a:cubicBezTo>
                    <a:pt x="1" y="4961"/>
                    <a:pt x="1" y="5952"/>
                    <a:pt x="357" y="6863"/>
                  </a:cubicBezTo>
                  <a:cubicBezTo>
                    <a:pt x="437" y="7061"/>
                    <a:pt x="516" y="7259"/>
                    <a:pt x="595" y="7457"/>
                  </a:cubicBezTo>
                  <a:cubicBezTo>
                    <a:pt x="1268" y="8725"/>
                    <a:pt x="2496" y="9596"/>
                    <a:pt x="3922" y="9834"/>
                  </a:cubicBezTo>
                  <a:cubicBezTo>
                    <a:pt x="4169" y="9880"/>
                    <a:pt x="4411" y="9902"/>
                    <a:pt x="4648" y="9902"/>
                  </a:cubicBezTo>
                  <a:cubicBezTo>
                    <a:pt x="5823" y="9902"/>
                    <a:pt x="6888" y="9364"/>
                    <a:pt x="7844" y="8606"/>
                  </a:cubicBezTo>
                  <a:cubicBezTo>
                    <a:pt x="8914" y="7695"/>
                    <a:pt x="9587" y="6427"/>
                    <a:pt x="9706" y="5001"/>
                  </a:cubicBezTo>
                  <a:cubicBezTo>
                    <a:pt x="9745" y="4605"/>
                    <a:pt x="9706" y="4209"/>
                    <a:pt x="9627" y="3813"/>
                  </a:cubicBezTo>
                  <a:cubicBezTo>
                    <a:pt x="9429" y="2822"/>
                    <a:pt x="8914" y="1911"/>
                    <a:pt x="8161" y="1238"/>
                  </a:cubicBezTo>
                  <a:cubicBezTo>
                    <a:pt x="7318" y="425"/>
                    <a:pt x="6223" y="1"/>
                    <a:pt x="5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68" name="Google Shape;868;p39"/>
            <p:cNvSpPr/>
            <p:nvPr/>
          </p:nvSpPr>
          <p:spPr>
            <a:xfrm>
              <a:off x="8539497" y="2359589"/>
              <a:ext cx="6120" cy="11942"/>
            </a:xfrm>
            <a:custGeom>
              <a:avLst/>
              <a:gdLst/>
              <a:ahLst/>
              <a:cxnLst/>
              <a:rect l="l" t="t" r="r" b="b"/>
              <a:pathLst>
                <a:path w="41" h="80" extrusionOk="0">
                  <a:moveTo>
                    <a:pt x="40" y="1"/>
                  </a:moveTo>
                  <a:cubicBezTo>
                    <a:pt x="1" y="1"/>
                    <a:pt x="1" y="40"/>
                    <a:pt x="1" y="80"/>
                  </a:cubicBezTo>
                  <a:cubicBezTo>
                    <a:pt x="1" y="40"/>
                    <a:pt x="40" y="1"/>
                    <a:pt x="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69" name="Google Shape;869;p39"/>
            <p:cNvSpPr/>
            <p:nvPr/>
          </p:nvSpPr>
          <p:spPr>
            <a:xfrm>
              <a:off x="8125570" y="1861314"/>
              <a:ext cx="153900" cy="108224"/>
            </a:xfrm>
            <a:custGeom>
              <a:avLst/>
              <a:gdLst/>
              <a:ahLst/>
              <a:cxnLst/>
              <a:rect l="l" t="t" r="r" b="b"/>
              <a:pathLst>
                <a:path w="1031" h="725" extrusionOk="0">
                  <a:moveTo>
                    <a:pt x="770" y="0"/>
                  </a:moveTo>
                  <a:cubicBezTo>
                    <a:pt x="749" y="0"/>
                    <a:pt x="730" y="3"/>
                    <a:pt x="714" y="11"/>
                  </a:cubicBezTo>
                  <a:cubicBezTo>
                    <a:pt x="516" y="90"/>
                    <a:pt x="357" y="209"/>
                    <a:pt x="199" y="328"/>
                  </a:cubicBezTo>
                  <a:cubicBezTo>
                    <a:pt x="120" y="368"/>
                    <a:pt x="80" y="526"/>
                    <a:pt x="1" y="605"/>
                  </a:cubicBezTo>
                  <a:lnTo>
                    <a:pt x="318" y="724"/>
                  </a:lnTo>
                  <a:cubicBezTo>
                    <a:pt x="516" y="605"/>
                    <a:pt x="714" y="487"/>
                    <a:pt x="952" y="368"/>
                  </a:cubicBezTo>
                  <a:cubicBezTo>
                    <a:pt x="991" y="289"/>
                    <a:pt x="991" y="170"/>
                    <a:pt x="1031" y="51"/>
                  </a:cubicBezTo>
                  <a:cubicBezTo>
                    <a:pt x="967" y="51"/>
                    <a:pt x="853" y="0"/>
                    <a:pt x="7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70" name="Google Shape;870;p39"/>
            <p:cNvSpPr/>
            <p:nvPr/>
          </p:nvSpPr>
          <p:spPr>
            <a:xfrm>
              <a:off x="7936445" y="1555453"/>
              <a:ext cx="218833" cy="153903"/>
            </a:xfrm>
            <a:custGeom>
              <a:avLst/>
              <a:gdLst/>
              <a:ahLst/>
              <a:cxnLst/>
              <a:rect l="l" t="t" r="r" b="b"/>
              <a:pathLst>
                <a:path w="1466" h="1031" extrusionOk="0">
                  <a:moveTo>
                    <a:pt x="119" y="0"/>
                  </a:moveTo>
                  <a:cubicBezTo>
                    <a:pt x="79" y="0"/>
                    <a:pt x="0" y="80"/>
                    <a:pt x="0" y="119"/>
                  </a:cubicBezTo>
                  <a:cubicBezTo>
                    <a:pt x="0" y="159"/>
                    <a:pt x="0" y="238"/>
                    <a:pt x="40" y="278"/>
                  </a:cubicBezTo>
                  <a:cubicBezTo>
                    <a:pt x="436" y="515"/>
                    <a:pt x="832" y="753"/>
                    <a:pt x="1228" y="1030"/>
                  </a:cubicBezTo>
                  <a:cubicBezTo>
                    <a:pt x="1307" y="1030"/>
                    <a:pt x="1387" y="1030"/>
                    <a:pt x="1426" y="991"/>
                  </a:cubicBezTo>
                  <a:cubicBezTo>
                    <a:pt x="1466" y="991"/>
                    <a:pt x="1466" y="872"/>
                    <a:pt x="1466" y="872"/>
                  </a:cubicBezTo>
                  <a:cubicBezTo>
                    <a:pt x="1149" y="397"/>
                    <a:pt x="674" y="119"/>
                    <a:pt x="1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71" name="Google Shape;871;p39"/>
            <p:cNvSpPr/>
            <p:nvPr/>
          </p:nvSpPr>
          <p:spPr>
            <a:xfrm>
              <a:off x="8220208" y="2123140"/>
              <a:ext cx="71054" cy="165695"/>
            </a:xfrm>
            <a:custGeom>
              <a:avLst/>
              <a:gdLst/>
              <a:ahLst/>
              <a:cxnLst/>
              <a:rect l="l" t="t" r="r" b="b"/>
              <a:pathLst>
                <a:path w="476" h="1110" extrusionOk="0">
                  <a:moveTo>
                    <a:pt x="318" y="0"/>
                  </a:moveTo>
                  <a:lnTo>
                    <a:pt x="318" y="0"/>
                  </a:lnTo>
                  <a:cubicBezTo>
                    <a:pt x="119" y="277"/>
                    <a:pt x="1" y="634"/>
                    <a:pt x="1" y="990"/>
                  </a:cubicBezTo>
                  <a:cubicBezTo>
                    <a:pt x="1" y="1030"/>
                    <a:pt x="40" y="1109"/>
                    <a:pt x="80" y="1109"/>
                  </a:cubicBezTo>
                  <a:cubicBezTo>
                    <a:pt x="159" y="1109"/>
                    <a:pt x="199" y="1109"/>
                    <a:pt x="278" y="1070"/>
                  </a:cubicBezTo>
                  <a:cubicBezTo>
                    <a:pt x="476" y="753"/>
                    <a:pt x="476" y="317"/>
                    <a:pt x="3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72" name="Google Shape;872;p39"/>
            <p:cNvSpPr/>
            <p:nvPr/>
          </p:nvSpPr>
          <p:spPr>
            <a:xfrm>
              <a:off x="8054667" y="2383323"/>
              <a:ext cx="153900" cy="162411"/>
            </a:xfrm>
            <a:custGeom>
              <a:avLst/>
              <a:gdLst/>
              <a:ahLst/>
              <a:cxnLst/>
              <a:rect l="l" t="t" r="r" b="b"/>
              <a:pathLst>
                <a:path w="1031" h="1088" extrusionOk="0">
                  <a:moveTo>
                    <a:pt x="912" y="0"/>
                  </a:moveTo>
                  <a:cubicBezTo>
                    <a:pt x="832" y="79"/>
                    <a:pt x="713" y="159"/>
                    <a:pt x="634" y="238"/>
                  </a:cubicBezTo>
                  <a:cubicBezTo>
                    <a:pt x="436" y="436"/>
                    <a:pt x="278" y="634"/>
                    <a:pt x="80" y="832"/>
                  </a:cubicBezTo>
                  <a:cubicBezTo>
                    <a:pt x="40" y="911"/>
                    <a:pt x="40" y="990"/>
                    <a:pt x="0" y="1070"/>
                  </a:cubicBezTo>
                  <a:cubicBezTo>
                    <a:pt x="80" y="1070"/>
                    <a:pt x="159" y="1087"/>
                    <a:pt x="226" y="1087"/>
                  </a:cubicBezTo>
                  <a:cubicBezTo>
                    <a:pt x="260" y="1087"/>
                    <a:pt x="291" y="1083"/>
                    <a:pt x="317" y="1070"/>
                  </a:cubicBezTo>
                  <a:cubicBezTo>
                    <a:pt x="515" y="872"/>
                    <a:pt x="753" y="634"/>
                    <a:pt x="951" y="357"/>
                  </a:cubicBezTo>
                  <a:cubicBezTo>
                    <a:pt x="991" y="277"/>
                    <a:pt x="991" y="198"/>
                    <a:pt x="1030" y="79"/>
                  </a:cubicBezTo>
                  <a:lnTo>
                    <a:pt x="9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73" name="Google Shape;873;p39"/>
            <p:cNvSpPr/>
            <p:nvPr/>
          </p:nvSpPr>
          <p:spPr>
            <a:xfrm>
              <a:off x="7427881" y="1703234"/>
              <a:ext cx="573654" cy="529926"/>
            </a:xfrm>
            <a:custGeom>
              <a:avLst/>
              <a:gdLst/>
              <a:ahLst/>
              <a:cxnLst/>
              <a:rect l="l" t="t" r="r" b="b"/>
              <a:pathLst>
                <a:path w="3843" h="3550" extrusionOk="0">
                  <a:moveTo>
                    <a:pt x="40" y="1"/>
                  </a:moveTo>
                  <a:cubicBezTo>
                    <a:pt x="1" y="80"/>
                    <a:pt x="1" y="199"/>
                    <a:pt x="40" y="318"/>
                  </a:cubicBezTo>
                  <a:cubicBezTo>
                    <a:pt x="159" y="634"/>
                    <a:pt x="357" y="951"/>
                    <a:pt x="516" y="1268"/>
                  </a:cubicBezTo>
                  <a:cubicBezTo>
                    <a:pt x="832" y="1942"/>
                    <a:pt x="1149" y="2615"/>
                    <a:pt x="1466" y="3289"/>
                  </a:cubicBezTo>
                  <a:cubicBezTo>
                    <a:pt x="1570" y="3470"/>
                    <a:pt x="1657" y="3550"/>
                    <a:pt x="1782" y="3550"/>
                  </a:cubicBezTo>
                  <a:cubicBezTo>
                    <a:pt x="1848" y="3550"/>
                    <a:pt x="1925" y="3528"/>
                    <a:pt x="2021" y="3487"/>
                  </a:cubicBezTo>
                  <a:cubicBezTo>
                    <a:pt x="2179" y="3447"/>
                    <a:pt x="2338" y="3368"/>
                    <a:pt x="2496" y="3289"/>
                  </a:cubicBezTo>
                  <a:cubicBezTo>
                    <a:pt x="2932" y="3051"/>
                    <a:pt x="3328" y="2774"/>
                    <a:pt x="3724" y="2536"/>
                  </a:cubicBezTo>
                  <a:cubicBezTo>
                    <a:pt x="3803" y="2496"/>
                    <a:pt x="3803" y="2338"/>
                    <a:pt x="3843" y="2219"/>
                  </a:cubicBezTo>
                  <a:cubicBezTo>
                    <a:pt x="3764" y="2219"/>
                    <a:pt x="3645" y="2219"/>
                    <a:pt x="3526" y="2259"/>
                  </a:cubicBezTo>
                  <a:cubicBezTo>
                    <a:pt x="3447" y="2259"/>
                    <a:pt x="3368" y="2298"/>
                    <a:pt x="3288" y="2377"/>
                  </a:cubicBezTo>
                  <a:lnTo>
                    <a:pt x="1902" y="3051"/>
                  </a:lnTo>
                  <a:cubicBezTo>
                    <a:pt x="1744" y="2694"/>
                    <a:pt x="1585" y="2417"/>
                    <a:pt x="1427" y="2100"/>
                  </a:cubicBezTo>
                  <a:cubicBezTo>
                    <a:pt x="1070" y="1427"/>
                    <a:pt x="714" y="793"/>
                    <a:pt x="317" y="120"/>
                  </a:cubicBezTo>
                  <a:cubicBezTo>
                    <a:pt x="278" y="40"/>
                    <a:pt x="119" y="40"/>
                    <a:pt x="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74" name="Google Shape;874;p39"/>
            <p:cNvSpPr/>
            <p:nvPr/>
          </p:nvSpPr>
          <p:spPr>
            <a:xfrm>
              <a:off x="7865392" y="2507369"/>
              <a:ext cx="130315" cy="165845"/>
            </a:xfrm>
            <a:custGeom>
              <a:avLst/>
              <a:gdLst/>
              <a:ahLst/>
              <a:cxnLst/>
              <a:rect l="l" t="t" r="r" b="b"/>
              <a:pathLst>
                <a:path w="873" h="1111" extrusionOk="0">
                  <a:moveTo>
                    <a:pt x="80" y="1"/>
                  </a:moveTo>
                  <a:cubicBezTo>
                    <a:pt x="80" y="120"/>
                    <a:pt x="1" y="239"/>
                    <a:pt x="40" y="318"/>
                  </a:cubicBezTo>
                  <a:cubicBezTo>
                    <a:pt x="159" y="556"/>
                    <a:pt x="278" y="793"/>
                    <a:pt x="437" y="991"/>
                  </a:cubicBezTo>
                  <a:cubicBezTo>
                    <a:pt x="516" y="1071"/>
                    <a:pt x="635" y="1110"/>
                    <a:pt x="754" y="1110"/>
                  </a:cubicBezTo>
                  <a:cubicBezTo>
                    <a:pt x="833" y="1071"/>
                    <a:pt x="833" y="912"/>
                    <a:pt x="872" y="793"/>
                  </a:cubicBezTo>
                  <a:cubicBezTo>
                    <a:pt x="714" y="556"/>
                    <a:pt x="555" y="318"/>
                    <a:pt x="397" y="80"/>
                  </a:cubicBezTo>
                  <a:cubicBezTo>
                    <a:pt x="318" y="1"/>
                    <a:pt x="159" y="41"/>
                    <a:pt x="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75" name="Google Shape;875;p39"/>
            <p:cNvSpPr/>
            <p:nvPr/>
          </p:nvSpPr>
          <p:spPr>
            <a:xfrm>
              <a:off x="7175912" y="1827429"/>
              <a:ext cx="92549" cy="133452"/>
            </a:xfrm>
            <a:custGeom>
              <a:avLst/>
              <a:gdLst/>
              <a:ahLst/>
              <a:cxnLst/>
              <a:rect l="l" t="t" r="r" b="b"/>
              <a:pathLst>
                <a:path w="620" h="894" extrusionOk="0">
                  <a:moveTo>
                    <a:pt x="579" y="1"/>
                  </a:moveTo>
                  <a:cubicBezTo>
                    <a:pt x="540" y="1"/>
                    <a:pt x="421" y="1"/>
                    <a:pt x="381" y="40"/>
                  </a:cubicBezTo>
                  <a:cubicBezTo>
                    <a:pt x="263" y="238"/>
                    <a:pt x="144" y="436"/>
                    <a:pt x="64" y="674"/>
                  </a:cubicBezTo>
                  <a:cubicBezTo>
                    <a:pt x="0" y="771"/>
                    <a:pt x="40" y="893"/>
                    <a:pt x="143" y="893"/>
                  </a:cubicBezTo>
                  <a:cubicBezTo>
                    <a:pt x="166" y="893"/>
                    <a:pt x="193" y="887"/>
                    <a:pt x="223" y="872"/>
                  </a:cubicBezTo>
                  <a:cubicBezTo>
                    <a:pt x="461" y="674"/>
                    <a:pt x="619" y="317"/>
                    <a:pt x="5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76" name="Google Shape;876;p39"/>
            <p:cNvSpPr/>
            <p:nvPr/>
          </p:nvSpPr>
          <p:spPr>
            <a:xfrm>
              <a:off x="7203229" y="2398400"/>
              <a:ext cx="189278" cy="121062"/>
            </a:xfrm>
            <a:custGeom>
              <a:avLst/>
              <a:gdLst/>
              <a:ahLst/>
              <a:cxnLst/>
              <a:rect l="l" t="t" r="r" b="b"/>
              <a:pathLst>
                <a:path w="1268" h="811" extrusionOk="0">
                  <a:moveTo>
                    <a:pt x="1080" y="0"/>
                  </a:moveTo>
                  <a:cubicBezTo>
                    <a:pt x="1048" y="0"/>
                    <a:pt x="1017" y="5"/>
                    <a:pt x="991" y="18"/>
                  </a:cubicBezTo>
                  <a:cubicBezTo>
                    <a:pt x="674" y="137"/>
                    <a:pt x="396" y="295"/>
                    <a:pt x="80" y="454"/>
                  </a:cubicBezTo>
                  <a:cubicBezTo>
                    <a:pt x="40" y="493"/>
                    <a:pt x="40" y="612"/>
                    <a:pt x="0" y="691"/>
                  </a:cubicBezTo>
                  <a:cubicBezTo>
                    <a:pt x="80" y="731"/>
                    <a:pt x="159" y="771"/>
                    <a:pt x="238" y="810"/>
                  </a:cubicBezTo>
                  <a:cubicBezTo>
                    <a:pt x="317" y="810"/>
                    <a:pt x="357" y="771"/>
                    <a:pt x="436" y="731"/>
                  </a:cubicBezTo>
                  <a:cubicBezTo>
                    <a:pt x="674" y="612"/>
                    <a:pt x="911" y="493"/>
                    <a:pt x="1149" y="335"/>
                  </a:cubicBezTo>
                  <a:cubicBezTo>
                    <a:pt x="1228" y="295"/>
                    <a:pt x="1228" y="137"/>
                    <a:pt x="1268" y="18"/>
                  </a:cubicBezTo>
                  <a:cubicBezTo>
                    <a:pt x="1215" y="18"/>
                    <a:pt x="1145" y="0"/>
                    <a:pt x="10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77" name="Google Shape;877;p39"/>
            <p:cNvSpPr/>
            <p:nvPr/>
          </p:nvSpPr>
          <p:spPr>
            <a:xfrm>
              <a:off x="7108591" y="2028500"/>
              <a:ext cx="88817" cy="331241"/>
            </a:xfrm>
            <a:custGeom>
              <a:avLst/>
              <a:gdLst/>
              <a:ahLst/>
              <a:cxnLst/>
              <a:rect l="l" t="t" r="r" b="b"/>
              <a:pathLst>
                <a:path w="595" h="2219" extrusionOk="0">
                  <a:moveTo>
                    <a:pt x="436" y="0"/>
                  </a:moveTo>
                  <a:cubicBezTo>
                    <a:pt x="357" y="80"/>
                    <a:pt x="278" y="159"/>
                    <a:pt x="238" y="278"/>
                  </a:cubicBezTo>
                  <a:cubicBezTo>
                    <a:pt x="1" y="832"/>
                    <a:pt x="1" y="1466"/>
                    <a:pt x="278" y="2021"/>
                  </a:cubicBezTo>
                  <a:cubicBezTo>
                    <a:pt x="317" y="2100"/>
                    <a:pt x="436" y="2139"/>
                    <a:pt x="515" y="2219"/>
                  </a:cubicBezTo>
                  <a:cubicBezTo>
                    <a:pt x="515" y="2139"/>
                    <a:pt x="595" y="2021"/>
                    <a:pt x="555" y="1941"/>
                  </a:cubicBezTo>
                  <a:cubicBezTo>
                    <a:pt x="436" y="1426"/>
                    <a:pt x="436" y="911"/>
                    <a:pt x="555" y="396"/>
                  </a:cubicBezTo>
                  <a:cubicBezTo>
                    <a:pt x="595" y="278"/>
                    <a:pt x="595" y="159"/>
                    <a:pt x="5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78" name="Google Shape;878;p39"/>
            <p:cNvSpPr/>
            <p:nvPr/>
          </p:nvSpPr>
          <p:spPr>
            <a:xfrm>
              <a:off x="6511361" y="1791902"/>
              <a:ext cx="112551" cy="177637"/>
            </a:xfrm>
            <a:custGeom>
              <a:avLst/>
              <a:gdLst/>
              <a:ahLst/>
              <a:cxnLst/>
              <a:rect l="l" t="t" r="r" b="b"/>
              <a:pathLst>
                <a:path w="754" h="1190" extrusionOk="0">
                  <a:moveTo>
                    <a:pt x="318" y="1"/>
                  </a:moveTo>
                  <a:cubicBezTo>
                    <a:pt x="278" y="40"/>
                    <a:pt x="159" y="120"/>
                    <a:pt x="120" y="199"/>
                  </a:cubicBezTo>
                  <a:cubicBezTo>
                    <a:pt x="1" y="635"/>
                    <a:pt x="278" y="1070"/>
                    <a:pt x="753" y="1189"/>
                  </a:cubicBezTo>
                  <a:cubicBezTo>
                    <a:pt x="674" y="991"/>
                    <a:pt x="634" y="833"/>
                    <a:pt x="595" y="674"/>
                  </a:cubicBezTo>
                  <a:cubicBezTo>
                    <a:pt x="555" y="516"/>
                    <a:pt x="555" y="357"/>
                    <a:pt x="476" y="199"/>
                  </a:cubicBezTo>
                  <a:cubicBezTo>
                    <a:pt x="436" y="120"/>
                    <a:pt x="397" y="40"/>
                    <a:pt x="3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79" name="Google Shape;879;p39"/>
            <p:cNvSpPr/>
            <p:nvPr/>
          </p:nvSpPr>
          <p:spPr>
            <a:xfrm>
              <a:off x="6192072" y="1774288"/>
              <a:ext cx="124344" cy="295714"/>
            </a:xfrm>
            <a:custGeom>
              <a:avLst/>
              <a:gdLst/>
              <a:ahLst/>
              <a:cxnLst/>
              <a:rect l="l" t="t" r="r" b="b"/>
              <a:pathLst>
                <a:path w="833" h="1981" extrusionOk="0">
                  <a:moveTo>
                    <a:pt x="357" y="0"/>
                  </a:moveTo>
                  <a:cubicBezTo>
                    <a:pt x="238" y="198"/>
                    <a:pt x="119" y="277"/>
                    <a:pt x="119" y="396"/>
                  </a:cubicBezTo>
                  <a:cubicBezTo>
                    <a:pt x="1" y="911"/>
                    <a:pt x="159" y="1466"/>
                    <a:pt x="516" y="1862"/>
                  </a:cubicBezTo>
                  <a:cubicBezTo>
                    <a:pt x="595" y="1941"/>
                    <a:pt x="714" y="1941"/>
                    <a:pt x="793" y="1981"/>
                  </a:cubicBezTo>
                  <a:cubicBezTo>
                    <a:pt x="832" y="1862"/>
                    <a:pt x="832" y="1783"/>
                    <a:pt x="793" y="1703"/>
                  </a:cubicBezTo>
                  <a:cubicBezTo>
                    <a:pt x="595" y="1268"/>
                    <a:pt x="516" y="792"/>
                    <a:pt x="555" y="317"/>
                  </a:cubicBezTo>
                  <a:cubicBezTo>
                    <a:pt x="555" y="238"/>
                    <a:pt x="436" y="158"/>
                    <a:pt x="3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80" name="Google Shape;880;p39"/>
            <p:cNvSpPr/>
            <p:nvPr/>
          </p:nvSpPr>
          <p:spPr>
            <a:xfrm>
              <a:off x="6038323" y="1827429"/>
              <a:ext cx="153900" cy="337212"/>
            </a:xfrm>
            <a:custGeom>
              <a:avLst/>
              <a:gdLst/>
              <a:ahLst/>
              <a:cxnLst/>
              <a:rect l="l" t="t" r="r" b="b"/>
              <a:pathLst>
                <a:path w="1031" h="2259" extrusionOk="0">
                  <a:moveTo>
                    <a:pt x="278" y="1"/>
                  </a:moveTo>
                  <a:cubicBezTo>
                    <a:pt x="199" y="1"/>
                    <a:pt x="120" y="1"/>
                    <a:pt x="80" y="80"/>
                  </a:cubicBezTo>
                  <a:cubicBezTo>
                    <a:pt x="40" y="159"/>
                    <a:pt x="1" y="278"/>
                    <a:pt x="1" y="397"/>
                  </a:cubicBezTo>
                  <a:cubicBezTo>
                    <a:pt x="40" y="991"/>
                    <a:pt x="238" y="1545"/>
                    <a:pt x="634" y="1981"/>
                  </a:cubicBezTo>
                  <a:cubicBezTo>
                    <a:pt x="753" y="2060"/>
                    <a:pt x="872" y="2179"/>
                    <a:pt x="1031" y="2258"/>
                  </a:cubicBezTo>
                  <a:cubicBezTo>
                    <a:pt x="1031" y="2219"/>
                    <a:pt x="1031" y="2179"/>
                    <a:pt x="1031" y="2140"/>
                  </a:cubicBezTo>
                  <a:cubicBezTo>
                    <a:pt x="674" y="1545"/>
                    <a:pt x="436" y="832"/>
                    <a:pt x="357" y="119"/>
                  </a:cubicBezTo>
                  <a:cubicBezTo>
                    <a:pt x="357" y="80"/>
                    <a:pt x="318" y="1"/>
                    <a:pt x="2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81" name="Google Shape;881;p39"/>
          <p:cNvSpPr/>
          <p:nvPr/>
        </p:nvSpPr>
        <p:spPr>
          <a:xfrm rot="8100000" flipH="1">
            <a:off x="3923442" y="308983"/>
            <a:ext cx="417267" cy="266355"/>
          </a:xfrm>
          <a:custGeom>
            <a:avLst/>
            <a:gdLst/>
            <a:ahLst/>
            <a:cxnLst/>
            <a:rect l="l" t="t" r="r" b="b"/>
            <a:pathLst>
              <a:path w="10023" h="6398" extrusionOk="0">
                <a:moveTo>
                  <a:pt x="8763" y="1"/>
                </a:moveTo>
                <a:cubicBezTo>
                  <a:pt x="8679" y="1"/>
                  <a:pt x="8598" y="40"/>
                  <a:pt x="8560" y="115"/>
                </a:cubicBezTo>
                <a:cubicBezTo>
                  <a:pt x="8521" y="95"/>
                  <a:pt x="8481" y="86"/>
                  <a:pt x="8442" y="86"/>
                </a:cubicBezTo>
                <a:cubicBezTo>
                  <a:pt x="8402" y="86"/>
                  <a:pt x="8362" y="95"/>
                  <a:pt x="8323" y="115"/>
                </a:cubicBezTo>
                <a:cubicBezTo>
                  <a:pt x="7768" y="511"/>
                  <a:pt x="7134" y="868"/>
                  <a:pt x="6501" y="1185"/>
                </a:cubicBezTo>
                <a:cubicBezTo>
                  <a:pt x="6256" y="1290"/>
                  <a:pt x="6350" y="1641"/>
                  <a:pt x="6566" y="1641"/>
                </a:cubicBezTo>
                <a:cubicBezTo>
                  <a:pt x="6595" y="1641"/>
                  <a:pt x="6626" y="1635"/>
                  <a:pt x="6659" y="1621"/>
                </a:cubicBezTo>
                <a:cubicBezTo>
                  <a:pt x="7253" y="1343"/>
                  <a:pt x="7887" y="987"/>
                  <a:pt x="8442" y="630"/>
                </a:cubicBezTo>
                <a:lnTo>
                  <a:pt x="8442" y="630"/>
                </a:lnTo>
                <a:cubicBezTo>
                  <a:pt x="8085" y="2215"/>
                  <a:pt x="7174" y="3641"/>
                  <a:pt x="5867" y="4631"/>
                </a:cubicBezTo>
                <a:cubicBezTo>
                  <a:pt x="4890" y="5329"/>
                  <a:pt x="3382" y="5948"/>
                  <a:pt x="2008" y="5948"/>
                </a:cubicBezTo>
                <a:cubicBezTo>
                  <a:pt x="1432" y="5948"/>
                  <a:pt x="880" y="5839"/>
                  <a:pt x="400" y="5582"/>
                </a:cubicBezTo>
                <a:cubicBezTo>
                  <a:pt x="364" y="5558"/>
                  <a:pt x="330" y="5547"/>
                  <a:pt x="297" y="5547"/>
                </a:cubicBezTo>
                <a:cubicBezTo>
                  <a:pt x="113" y="5547"/>
                  <a:pt x="0" y="5877"/>
                  <a:pt x="202" y="5978"/>
                </a:cubicBezTo>
                <a:cubicBezTo>
                  <a:pt x="741" y="6273"/>
                  <a:pt x="1364" y="6398"/>
                  <a:pt x="2010" y="6398"/>
                </a:cubicBezTo>
                <a:cubicBezTo>
                  <a:pt x="3358" y="6398"/>
                  <a:pt x="4810" y="5855"/>
                  <a:pt x="5827" y="5186"/>
                </a:cubicBezTo>
                <a:cubicBezTo>
                  <a:pt x="7332" y="4195"/>
                  <a:pt x="8442" y="2650"/>
                  <a:pt x="8877" y="868"/>
                </a:cubicBezTo>
                <a:cubicBezTo>
                  <a:pt x="9075" y="1304"/>
                  <a:pt x="9313" y="1779"/>
                  <a:pt x="9511" y="2215"/>
                </a:cubicBezTo>
                <a:cubicBezTo>
                  <a:pt x="9555" y="2317"/>
                  <a:pt x="9641" y="2360"/>
                  <a:pt x="9727" y="2360"/>
                </a:cubicBezTo>
                <a:cubicBezTo>
                  <a:pt x="9875" y="2360"/>
                  <a:pt x="10022" y="2232"/>
                  <a:pt x="9947" y="2056"/>
                </a:cubicBezTo>
                <a:cubicBezTo>
                  <a:pt x="9670" y="1422"/>
                  <a:pt x="9353" y="828"/>
                  <a:pt x="9036" y="194"/>
                </a:cubicBezTo>
                <a:cubicBezTo>
                  <a:pt x="9036" y="194"/>
                  <a:pt x="8996" y="155"/>
                  <a:pt x="8996" y="155"/>
                </a:cubicBezTo>
                <a:cubicBezTo>
                  <a:pt x="8954" y="50"/>
                  <a:pt x="8857" y="1"/>
                  <a:pt x="876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82" name="Google Shape;882;p39"/>
          <p:cNvSpPr/>
          <p:nvPr/>
        </p:nvSpPr>
        <p:spPr>
          <a:xfrm>
            <a:off x="6562602" y="433652"/>
            <a:ext cx="424413" cy="314803"/>
          </a:xfrm>
          <a:custGeom>
            <a:avLst/>
            <a:gdLst/>
            <a:ahLst/>
            <a:cxnLst/>
            <a:rect l="l" t="t" r="r" b="b"/>
            <a:pathLst>
              <a:path w="12437" h="9225" extrusionOk="0">
                <a:moveTo>
                  <a:pt x="1895" y="0"/>
                </a:moveTo>
                <a:cubicBezTo>
                  <a:pt x="1313" y="0"/>
                  <a:pt x="705" y="248"/>
                  <a:pt x="197" y="558"/>
                </a:cubicBezTo>
                <a:cubicBezTo>
                  <a:pt x="0" y="721"/>
                  <a:pt x="155" y="993"/>
                  <a:pt x="349" y="993"/>
                </a:cubicBezTo>
                <a:cubicBezTo>
                  <a:pt x="390" y="993"/>
                  <a:pt x="433" y="981"/>
                  <a:pt x="474" y="954"/>
                </a:cubicBezTo>
                <a:cubicBezTo>
                  <a:pt x="915" y="666"/>
                  <a:pt x="1403" y="443"/>
                  <a:pt x="1857" y="443"/>
                </a:cubicBezTo>
                <a:cubicBezTo>
                  <a:pt x="2339" y="443"/>
                  <a:pt x="2782" y="695"/>
                  <a:pt x="3088" y="1390"/>
                </a:cubicBezTo>
                <a:cubicBezTo>
                  <a:pt x="3247" y="1825"/>
                  <a:pt x="3366" y="2340"/>
                  <a:pt x="3405" y="2816"/>
                </a:cubicBezTo>
                <a:cubicBezTo>
                  <a:pt x="3405" y="3331"/>
                  <a:pt x="3564" y="3846"/>
                  <a:pt x="3881" y="4321"/>
                </a:cubicBezTo>
                <a:cubicBezTo>
                  <a:pt x="4166" y="4574"/>
                  <a:pt x="4552" y="4701"/>
                  <a:pt x="4939" y="4701"/>
                </a:cubicBezTo>
                <a:cubicBezTo>
                  <a:pt x="5036" y="4701"/>
                  <a:pt x="5132" y="4693"/>
                  <a:pt x="5227" y="4677"/>
                </a:cubicBezTo>
                <a:cubicBezTo>
                  <a:pt x="5604" y="4638"/>
                  <a:pt x="5802" y="4578"/>
                  <a:pt x="6005" y="4578"/>
                </a:cubicBezTo>
                <a:cubicBezTo>
                  <a:pt x="6208" y="4578"/>
                  <a:pt x="6416" y="4638"/>
                  <a:pt x="6812" y="4836"/>
                </a:cubicBezTo>
                <a:cubicBezTo>
                  <a:pt x="7248" y="4836"/>
                  <a:pt x="7604" y="5232"/>
                  <a:pt x="7564" y="5707"/>
                </a:cubicBezTo>
                <a:cubicBezTo>
                  <a:pt x="7564" y="5905"/>
                  <a:pt x="7604" y="6143"/>
                  <a:pt x="7604" y="6381"/>
                </a:cubicBezTo>
                <a:cubicBezTo>
                  <a:pt x="7683" y="7569"/>
                  <a:pt x="8119" y="8599"/>
                  <a:pt x="9466" y="8599"/>
                </a:cubicBezTo>
                <a:cubicBezTo>
                  <a:pt x="10535" y="8599"/>
                  <a:pt x="11328" y="7926"/>
                  <a:pt x="11961" y="7133"/>
                </a:cubicBezTo>
                <a:lnTo>
                  <a:pt x="11961" y="7133"/>
                </a:lnTo>
                <a:cubicBezTo>
                  <a:pt x="11922" y="7728"/>
                  <a:pt x="11882" y="8361"/>
                  <a:pt x="11763" y="8956"/>
                </a:cubicBezTo>
                <a:cubicBezTo>
                  <a:pt x="11740" y="9117"/>
                  <a:pt x="11891" y="9224"/>
                  <a:pt x="12029" y="9224"/>
                </a:cubicBezTo>
                <a:cubicBezTo>
                  <a:pt x="12129" y="9224"/>
                  <a:pt x="12222" y="9168"/>
                  <a:pt x="12239" y="9035"/>
                </a:cubicBezTo>
                <a:cubicBezTo>
                  <a:pt x="12358" y="8282"/>
                  <a:pt x="12397" y="7490"/>
                  <a:pt x="12437" y="6698"/>
                </a:cubicBezTo>
                <a:cubicBezTo>
                  <a:pt x="12437" y="6618"/>
                  <a:pt x="12397" y="6579"/>
                  <a:pt x="12358" y="6539"/>
                </a:cubicBezTo>
                <a:cubicBezTo>
                  <a:pt x="12414" y="6371"/>
                  <a:pt x="12272" y="6203"/>
                  <a:pt x="12127" y="6203"/>
                </a:cubicBezTo>
                <a:cubicBezTo>
                  <a:pt x="12068" y="6203"/>
                  <a:pt x="12008" y="6232"/>
                  <a:pt x="11961" y="6302"/>
                </a:cubicBezTo>
                <a:lnTo>
                  <a:pt x="11961" y="6341"/>
                </a:lnTo>
                <a:cubicBezTo>
                  <a:pt x="11922" y="6302"/>
                  <a:pt x="11882" y="6302"/>
                  <a:pt x="11843" y="6302"/>
                </a:cubicBezTo>
                <a:cubicBezTo>
                  <a:pt x="11130" y="6302"/>
                  <a:pt x="10417" y="6222"/>
                  <a:pt x="9704" y="6024"/>
                </a:cubicBezTo>
                <a:cubicBezTo>
                  <a:pt x="9681" y="6018"/>
                  <a:pt x="9659" y="6015"/>
                  <a:pt x="9639" y="6015"/>
                </a:cubicBezTo>
                <a:cubicBezTo>
                  <a:pt x="9416" y="6015"/>
                  <a:pt x="9370" y="6387"/>
                  <a:pt x="9624" y="6460"/>
                </a:cubicBezTo>
                <a:cubicBezTo>
                  <a:pt x="10298" y="6658"/>
                  <a:pt x="10971" y="6737"/>
                  <a:pt x="11645" y="6737"/>
                </a:cubicBezTo>
                <a:cubicBezTo>
                  <a:pt x="11146" y="7449"/>
                  <a:pt x="10456" y="8193"/>
                  <a:pt x="9574" y="8193"/>
                </a:cubicBezTo>
                <a:cubicBezTo>
                  <a:pt x="9474" y="8193"/>
                  <a:pt x="9372" y="8183"/>
                  <a:pt x="9268" y="8163"/>
                </a:cubicBezTo>
                <a:cubicBezTo>
                  <a:pt x="7763" y="7886"/>
                  <a:pt x="8277" y="6341"/>
                  <a:pt x="8000" y="5311"/>
                </a:cubicBezTo>
                <a:cubicBezTo>
                  <a:pt x="7742" y="4439"/>
                  <a:pt x="7167" y="4067"/>
                  <a:pt x="6405" y="4067"/>
                </a:cubicBezTo>
                <a:cubicBezTo>
                  <a:pt x="6233" y="4067"/>
                  <a:pt x="6051" y="4086"/>
                  <a:pt x="5861" y="4123"/>
                </a:cubicBezTo>
                <a:cubicBezTo>
                  <a:pt x="5573" y="4157"/>
                  <a:pt x="5292" y="4234"/>
                  <a:pt x="5025" y="4234"/>
                </a:cubicBezTo>
                <a:cubicBezTo>
                  <a:pt x="4667" y="4234"/>
                  <a:pt x="4334" y="4096"/>
                  <a:pt x="4039" y="3529"/>
                </a:cubicBezTo>
                <a:cubicBezTo>
                  <a:pt x="3801" y="3093"/>
                  <a:pt x="3841" y="2301"/>
                  <a:pt x="3722" y="1825"/>
                </a:cubicBezTo>
                <a:cubicBezTo>
                  <a:pt x="3643" y="1350"/>
                  <a:pt x="3445" y="914"/>
                  <a:pt x="3167" y="558"/>
                </a:cubicBezTo>
                <a:cubicBezTo>
                  <a:pt x="2800" y="155"/>
                  <a:pt x="2355" y="0"/>
                  <a:pt x="189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83" name="Google Shape;883;p39"/>
          <p:cNvGrpSpPr/>
          <p:nvPr/>
        </p:nvGrpSpPr>
        <p:grpSpPr>
          <a:xfrm>
            <a:off x="3374740" y="4069703"/>
            <a:ext cx="314245" cy="307150"/>
            <a:chOff x="3536277" y="1668288"/>
            <a:chExt cx="475769" cy="465027"/>
          </a:xfrm>
        </p:grpSpPr>
        <p:sp>
          <p:nvSpPr>
            <p:cNvPr id="884" name="Google Shape;884;p39"/>
            <p:cNvSpPr/>
            <p:nvPr/>
          </p:nvSpPr>
          <p:spPr>
            <a:xfrm>
              <a:off x="3584630" y="1696863"/>
              <a:ext cx="386703" cy="404539"/>
            </a:xfrm>
            <a:custGeom>
              <a:avLst/>
              <a:gdLst/>
              <a:ahLst/>
              <a:cxnLst/>
              <a:rect l="l" t="t" r="r" b="b"/>
              <a:pathLst>
                <a:path w="6022" h="6300" extrusionOk="0">
                  <a:moveTo>
                    <a:pt x="2100" y="1"/>
                  </a:moveTo>
                  <a:cubicBezTo>
                    <a:pt x="2020" y="1"/>
                    <a:pt x="1783" y="199"/>
                    <a:pt x="1704" y="239"/>
                  </a:cubicBezTo>
                  <a:lnTo>
                    <a:pt x="951" y="635"/>
                  </a:lnTo>
                  <a:lnTo>
                    <a:pt x="2219" y="2972"/>
                  </a:lnTo>
                  <a:cubicBezTo>
                    <a:pt x="2298" y="3130"/>
                    <a:pt x="2179" y="3289"/>
                    <a:pt x="2020" y="3328"/>
                  </a:cubicBezTo>
                  <a:cubicBezTo>
                    <a:pt x="2020" y="3408"/>
                    <a:pt x="1941" y="3447"/>
                    <a:pt x="1902" y="3447"/>
                  </a:cubicBezTo>
                  <a:cubicBezTo>
                    <a:pt x="1228" y="3645"/>
                    <a:pt x="594" y="3962"/>
                    <a:pt x="0" y="4319"/>
                  </a:cubicBezTo>
                  <a:cubicBezTo>
                    <a:pt x="79" y="4477"/>
                    <a:pt x="198" y="4636"/>
                    <a:pt x="357" y="4794"/>
                  </a:cubicBezTo>
                  <a:lnTo>
                    <a:pt x="555" y="5111"/>
                  </a:lnTo>
                  <a:cubicBezTo>
                    <a:pt x="647" y="5264"/>
                    <a:pt x="668" y="5323"/>
                    <a:pt x="746" y="5323"/>
                  </a:cubicBezTo>
                  <a:cubicBezTo>
                    <a:pt x="769" y="5323"/>
                    <a:pt x="796" y="5318"/>
                    <a:pt x="832" y="5309"/>
                  </a:cubicBezTo>
                  <a:cubicBezTo>
                    <a:pt x="1149" y="5190"/>
                    <a:pt x="1466" y="5032"/>
                    <a:pt x="1704" y="4834"/>
                  </a:cubicBezTo>
                  <a:cubicBezTo>
                    <a:pt x="1941" y="4675"/>
                    <a:pt x="2219" y="4477"/>
                    <a:pt x="2417" y="4319"/>
                  </a:cubicBezTo>
                  <a:cubicBezTo>
                    <a:pt x="2456" y="4292"/>
                    <a:pt x="2500" y="4279"/>
                    <a:pt x="2544" y="4279"/>
                  </a:cubicBezTo>
                  <a:cubicBezTo>
                    <a:pt x="2632" y="4279"/>
                    <a:pt x="2720" y="4332"/>
                    <a:pt x="2773" y="4438"/>
                  </a:cubicBezTo>
                  <a:cubicBezTo>
                    <a:pt x="2794" y="4427"/>
                    <a:pt x="2816" y="4422"/>
                    <a:pt x="2837" y="4422"/>
                  </a:cubicBezTo>
                  <a:cubicBezTo>
                    <a:pt x="2895" y="4422"/>
                    <a:pt x="2953" y="4459"/>
                    <a:pt x="3011" y="4517"/>
                  </a:cubicBezTo>
                  <a:cubicBezTo>
                    <a:pt x="3288" y="4913"/>
                    <a:pt x="3565" y="5269"/>
                    <a:pt x="3803" y="5666"/>
                  </a:cubicBezTo>
                  <a:cubicBezTo>
                    <a:pt x="3882" y="5903"/>
                    <a:pt x="4001" y="6101"/>
                    <a:pt x="4160" y="6299"/>
                  </a:cubicBezTo>
                  <a:lnTo>
                    <a:pt x="4476" y="6141"/>
                  </a:lnTo>
                  <a:cubicBezTo>
                    <a:pt x="4754" y="6062"/>
                    <a:pt x="4991" y="5903"/>
                    <a:pt x="5229" y="5784"/>
                  </a:cubicBezTo>
                  <a:cubicBezTo>
                    <a:pt x="5467" y="5547"/>
                    <a:pt x="5308" y="5467"/>
                    <a:pt x="5150" y="5190"/>
                  </a:cubicBezTo>
                  <a:lnTo>
                    <a:pt x="4239" y="4002"/>
                  </a:lnTo>
                  <a:cubicBezTo>
                    <a:pt x="4199" y="3923"/>
                    <a:pt x="4199" y="3764"/>
                    <a:pt x="4278" y="3725"/>
                  </a:cubicBezTo>
                  <a:cubicBezTo>
                    <a:pt x="4318" y="3645"/>
                    <a:pt x="4358" y="3566"/>
                    <a:pt x="4437" y="3566"/>
                  </a:cubicBezTo>
                  <a:cubicBezTo>
                    <a:pt x="4991" y="3368"/>
                    <a:pt x="5506" y="3091"/>
                    <a:pt x="6021" y="2774"/>
                  </a:cubicBezTo>
                  <a:cubicBezTo>
                    <a:pt x="5902" y="2576"/>
                    <a:pt x="5784" y="2378"/>
                    <a:pt x="5665" y="2180"/>
                  </a:cubicBezTo>
                  <a:cubicBezTo>
                    <a:pt x="5546" y="1982"/>
                    <a:pt x="5546" y="1942"/>
                    <a:pt x="5467" y="1863"/>
                  </a:cubicBezTo>
                  <a:cubicBezTo>
                    <a:pt x="5442" y="1739"/>
                    <a:pt x="5402" y="1677"/>
                    <a:pt x="5346" y="1677"/>
                  </a:cubicBezTo>
                  <a:cubicBezTo>
                    <a:pt x="5313" y="1677"/>
                    <a:pt x="5274" y="1699"/>
                    <a:pt x="5229" y="1744"/>
                  </a:cubicBezTo>
                  <a:cubicBezTo>
                    <a:pt x="4991" y="1823"/>
                    <a:pt x="4754" y="1902"/>
                    <a:pt x="4556" y="2061"/>
                  </a:cubicBezTo>
                  <a:cubicBezTo>
                    <a:pt x="4318" y="2140"/>
                    <a:pt x="4080" y="2259"/>
                    <a:pt x="3843" y="2378"/>
                  </a:cubicBezTo>
                  <a:lnTo>
                    <a:pt x="3684" y="2378"/>
                  </a:lnTo>
                  <a:cubicBezTo>
                    <a:pt x="3645" y="2437"/>
                    <a:pt x="3575" y="2467"/>
                    <a:pt x="3506" y="2467"/>
                  </a:cubicBezTo>
                  <a:cubicBezTo>
                    <a:pt x="3437" y="2467"/>
                    <a:pt x="3367" y="2437"/>
                    <a:pt x="3328" y="2378"/>
                  </a:cubicBezTo>
                  <a:lnTo>
                    <a:pt x="2337" y="516"/>
                  </a:lnTo>
                  <a:cubicBezTo>
                    <a:pt x="2298" y="437"/>
                    <a:pt x="2139" y="1"/>
                    <a:pt x="21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85" name="Google Shape;885;p39"/>
            <p:cNvSpPr/>
            <p:nvPr/>
          </p:nvSpPr>
          <p:spPr>
            <a:xfrm>
              <a:off x="3536277" y="1668288"/>
              <a:ext cx="475769" cy="465027"/>
            </a:xfrm>
            <a:custGeom>
              <a:avLst/>
              <a:gdLst/>
              <a:ahLst/>
              <a:cxnLst/>
              <a:rect l="l" t="t" r="r" b="b"/>
              <a:pathLst>
                <a:path w="7409" h="7242" extrusionOk="0">
                  <a:moveTo>
                    <a:pt x="2813" y="446"/>
                  </a:moveTo>
                  <a:cubicBezTo>
                    <a:pt x="2892" y="486"/>
                    <a:pt x="3051" y="882"/>
                    <a:pt x="3090" y="961"/>
                  </a:cubicBezTo>
                  <a:lnTo>
                    <a:pt x="4081" y="2823"/>
                  </a:lnTo>
                  <a:cubicBezTo>
                    <a:pt x="4120" y="2882"/>
                    <a:pt x="4180" y="2912"/>
                    <a:pt x="4239" y="2912"/>
                  </a:cubicBezTo>
                  <a:cubicBezTo>
                    <a:pt x="4299" y="2912"/>
                    <a:pt x="4358" y="2882"/>
                    <a:pt x="4398" y="2823"/>
                  </a:cubicBezTo>
                  <a:cubicBezTo>
                    <a:pt x="4437" y="2842"/>
                    <a:pt x="4467" y="2852"/>
                    <a:pt x="4497" y="2852"/>
                  </a:cubicBezTo>
                  <a:cubicBezTo>
                    <a:pt x="4526" y="2852"/>
                    <a:pt x="4556" y="2842"/>
                    <a:pt x="4596" y="2823"/>
                  </a:cubicBezTo>
                  <a:cubicBezTo>
                    <a:pt x="4833" y="2704"/>
                    <a:pt x="5031" y="2585"/>
                    <a:pt x="5269" y="2506"/>
                  </a:cubicBezTo>
                  <a:cubicBezTo>
                    <a:pt x="5507" y="2387"/>
                    <a:pt x="5744" y="2268"/>
                    <a:pt x="5982" y="2189"/>
                  </a:cubicBezTo>
                  <a:cubicBezTo>
                    <a:pt x="6027" y="2144"/>
                    <a:pt x="6066" y="2122"/>
                    <a:pt x="6099" y="2122"/>
                  </a:cubicBezTo>
                  <a:cubicBezTo>
                    <a:pt x="6155" y="2122"/>
                    <a:pt x="6195" y="2184"/>
                    <a:pt x="6220" y="2308"/>
                  </a:cubicBezTo>
                  <a:cubicBezTo>
                    <a:pt x="6259" y="2427"/>
                    <a:pt x="6339" y="2506"/>
                    <a:pt x="6418" y="2625"/>
                  </a:cubicBezTo>
                  <a:cubicBezTo>
                    <a:pt x="6457" y="2743"/>
                    <a:pt x="6655" y="3021"/>
                    <a:pt x="6735" y="3219"/>
                  </a:cubicBezTo>
                  <a:cubicBezTo>
                    <a:pt x="6259" y="3536"/>
                    <a:pt x="5744" y="3813"/>
                    <a:pt x="5150" y="3971"/>
                  </a:cubicBezTo>
                  <a:cubicBezTo>
                    <a:pt x="5111" y="4011"/>
                    <a:pt x="5031" y="4090"/>
                    <a:pt x="5031" y="4130"/>
                  </a:cubicBezTo>
                  <a:cubicBezTo>
                    <a:pt x="4952" y="4209"/>
                    <a:pt x="4913" y="4368"/>
                    <a:pt x="4992" y="4447"/>
                  </a:cubicBezTo>
                  <a:lnTo>
                    <a:pt x="5903" y="5635"/>
                  </a:lnTo>
                  <a:cubicBezTo>
                    <a:pt x="6101" y="5912"/>
                    <a:pt x="6220" y="5992"/>
                    <a:pt x="5982" y="6229"/>
                  </a:cubicBezTo>
                  <a:cubicBezTo>
                    <a:pt x="5744" y="6348"/>
                    <a:pt x="5507" y="6507"/>
                    <a:pt x="5229" y="6586"/>
                  </a:cubicBezTo>
                  <a:lnTo>
                    <a:pt x="4913" y="6744"/>
                  </a:lnTo>
                  <a:cubicBezTo>
                    <a:pt x="4754" y="6546"/>
                    <a:pt x="4635" y="6348"/>
                    <a:pt x="4556" y="6150"/>
                  </a:cubicBezTo>
                  <a:cubicBezTo>
                    <a:pt x="4318" y="5714"/>
                    <a:pt x="4041" y="5358"/>
                    <a:pt x="3764" y="4962"/>
                  </a:cubicBezTo>
                  <a:cubicBezTo>
                    <a:pt x="3685" y="4922"/>
                    <a:pt x="3605" y="4883"/>
                    <a:pt x="3526" y="4883"/>
                  </a:cubicBezTo>
                  <a:cubicBezTo>
                    <a:pt x="3469" y="4797"/>
                    <a:pt x="3371" y="4732"/>
                    <a:pt x="3276" y="4732"/>
                  </a:cubicBezTo>
                  <a:cubicBezTo>
                    <a:pt x="3239" y="4732"/>
                    <a:pt x="3203" y="4742"/>
                    <a:pt x="3170" y="4764"/>
                  </a:cubicBezTo>
                  <a:cubicBezTo>
                    <a:pt x="2932" y="4962"/>
                    <a:pt x="2694" y="5120"/>
                    <a:pt x="2457" y="5279"/>
                  </a:cubicBezTo>
                  <a:cubicBezTo>
                    <a:pt x="2219" y="5477"/>
                    <a:pt x="1902" y="5675"/>
                    <a:pt x="1585" y="5754"/>
                  </a:cubicBezTo>
                  <a:cubicBezTo>
                    <a:pt x="1427" y="5754"/>
                    <a:pt x="1427" y="5754"/>
                    <a:pt x="1308" y="5596"/>
                  </a:cubicBezTo>
                  <a:lnTo>
                    <a:pt x="1070" y="5239"/>
                  </a:lnTo>
                  <a:cubicBezTo>
                    <a:pt x="951" y="5081"/>
                    <a:pt x="832" y="4922"/>
                    <a:pt x="714" y="4764"/>
                  </a:cubicBezTo>
                  <a:cubicBezTo>
                    <a:pt x="1308" y="4368"/>
                    <a:pt x="1981" y="4090"/>
                    <a:pt x="2655" y="3892"/>
                  </a:cubicBezTo>
                  <a:cubicBezTo>
                    <a:pt x="2694" y="3853"/>
                    <a:pt x="2734" y="3813"/>
                    <a:pt x="2773" y="3773"/>
                  </a:cubicBezTo>
                  <a:cubicBezTo>
                    <a:pt x="2932" y="3734"/>
                    <a:pt x="3011" y="3536"/>
                    <a:pt x="2932" y="3417"/>
                  </a:cubicBezTo>
                  <a:lnTo>
                    <a:pt x="1664" y="1080"/>
                  </a:lnTo>
                  <a:lnTo>
                    <a:pt x="2417" y="684"/>
                  </a:lnTo>
                  <a:cubicBezTo>
                    <a:pt x="2496" y="644"/>
                    <a:pt x="2734" y="446"/>
                    <a:pt x="2813" y="446"/>
                  </a:cubicBezTo>
                  <a:close/>
                  <a:moveTo>
                    <a:pt x="2868" y="0"/>
                  </a:moveTo>
                  <a:cubicBezTo>
                    <a:pt x="2783" y="0"/>
                    <a:pt x="2694" y="30"/>
                    <a:pt x="2615" y="89"/>
                  </a:cubicBezTo>
                  <a:cubicBezTo>
                    <a:pt x="2179" y="287"/>
                    <a:pt x="1744" y="486"/>
                    <a:pt x="1308" y="763"/>
                  </a:cubicBezTo>
                  <a:cubicBezTo>
                    <a:pt x="1229" y="802"/>
                    <a:pt x="1189" y="882"/>
                    <a:pt x="1189" y="961"/>
                  </a:cubicBezTo>
                  <a:cubicBezTo>
                    <a:pt x="1149" y="1040"/>
                    <a:pt x="1149" y="1119"/>
                    <a:pt x="1189" y="1199"/>
                  </a:cubicBezTo>
                  <a:lnTo>
                    <a:pt x="2457" y="3456"/>
                  </a:lnTo>
                  <a:cubicBezTo>
                    <a:pt x="1704" y="3694"/>
                    <a:pt x="1031" y="4011"/>
                    <a:pt x="397" y="4407"/>
                  </a:cubicBezTo>
                  <a:cubicBezTo>
                    <a:pt x="1" y="4684"/>
                    <a:pt x="357" y="5041"/>
                    <a:pt x="595" y="5318"/>
                  </a:cubicBezTo>
                  <a:cubicBezTo>
                    <a:pt x="783" y="5619"/>
                    <a:pt x="1043" y="6314"/>
                    <a:pt x="1476" y="6314"/>
                  </a:cubicBezTo>
                  <a:cubicBezTo>
                    <a:pt x="1499" y="6314"/>
                    <a:pt x="1522" y="6313"/>
                    <a:pt x="1545" y="6309"/>
                  </a:cubicBezTo>
                  <a:cubicBezTo>
                    <a:pt x="1862" y="6190"/>
                    <a:pt x="2100" y="6031"/>
                    <a:pt x="2338" y="5873"/>
                  </a:cubicBezTo>
                  <a:cubicBezTo>
                    <a:pt x="2694" y="5635"/>
                    <a:pt x="3011" y="5437"/>
                    <a:pt x="3368" y="5199"/>
                  </a:cubicBezTo>
                  <a:cubicBezTo>
                    <a:pt x="3605" y="5516"/>
                    <a:pt x="3843" y="5833"/>
                    <a:pt x="4041" y="6190"/>
                  </a:cubicBezTo>
                  <a:cubicBezTo>
                    <a:pt x="4200" y="6507"/>
                    <a:pt x="4398" y="6824"/>
                    <a:pt x="4635" y="7140"/>
                  </a:cubicBezTo>
                  <a:cubicBezTo>
                    <a:pt x="4707" y="7212"/>
                    <a:pt x="4796" y="7241"/>
                    <a:pt x="4896" y="7241"/>
                  </a:cubicBezTo>
                  <a:cubicBezTo>
                    <a:pt x="5236" y="7241"/>
                    <a:pt x="5688" y="6898"/>
                    <a:pt x="5903" y="6744"/>
                  </a:cubicBezTo>
                  <a:cubicBezTo>
                    <a:pt x="6220" y="6586"/>
                    <a:pt x="6735" y="6427"/>
                    <a:pt x="6655" y="5952"/>
                  </a:cubicBezTo>
                  <a:cubicBezTo>
                    <a:pt x="6537" y="5675"/>
                    <a:pt x="6378" y="5398"/>
                    <a:pt x="6141" y="5199"/>
                  </a:cubicBezTo>
                  <a:cubicBezTo>
                    <a:pt x="5942" y="4922"/>
                    <a:pt x="5744" y="4645"/>
                    <a:pt x="5507" y="4368"/>
                  </a:cubicBezTo>
                  <a:cubicBezTo>
                    <a:pt x="6022" y="4130"/>
                    <a:pt x="6497" y="3892"/>
                    <a:pt x="6933" y="3655"/>
                  </a:cubicBezTo>
                  <a:cubicBezTo>
                    <a:pt x="7408" y="3338"/>
                    <a:pt x="7250" y="3140"/>
                    <a:pt x="7012" y="2704"/>
                  </a:cubicBezTo>
                  <a:cubicBezTo>
                    <a:pt x="6814" y="2427"/>
                    <a:pt x="6576" y="1714"/>
                    <a:pt x="6180" y="1674"/>
                  </a:cubicBezTo>
                  <a:cubicBezTo>
                    <a:pt x="5942" y="1714"/>
                    <a:pt x="5705" y="1793"/>
                    <a:pt x="5507" y="1912"/>
                  </a:cubicBezTo>
                  <a:cubicBezTo>
                    <a:pt x="5150" y="2070"/>
                    <a:pt x="4794" y="2229"/>
                    <a:pt x="4437" y="2387"/>
                  </a:cubicBezTo>
                  <a:lnTo>
                    <a:pt x="4398" y="2387"/>
                  </a:lnTo>
                  <a:lnTo>
                    <a:pt x="3724" y="1199"/>
                  </a:lnTo>
                  <a:cubicBezTo>
                    <a:pt x="3566" y="763"/>
                    <a:pt x="3368" y="406"/>
                    <a:pt x="3090" y="89"/>
                  </a:cubicBezTo>
                  <a:cubicBezTo>
                    <a:pt x="3031" y="30"/>
                    <a:pt x="2952" y="0"/>
                    <a:pt x="28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86" name="Google Shape;886;p39"/>
          <p:cNvSpPr/>
          <p:nvPr/>
        </p:nvSpPr>
        <p:spPr>
          <a:xfrm>
            <a:off x="2248562" y="4114391"/>
            <a:ext cx="243038" cy="388069"/>
          </a:xfrm>
          <a:custGeom>
            <a:avLst/>
            <a:gdLst/>
            <a:ahLst/>
            <a:cxnLst/>
            <a:rect l="l" t="t" r="r" b="b"/>
            <a:pathLst>
              <a:path w="7122" h="11372" extrusionOk="0">
                <a:moveTo>
                  <a:pt x="5016" y="1"/>
                </a:moveTo>
                <a:cubicBezTo>
                  <a:pt x="4917" y="1"/>
                  <a:pt x="4818" y="60"/>
                  <a:pt x="4798" y="179"/>
                </a:cubicBezTo>
                <a:cubicBezTo>
                  <a:pt x="4784" y="172"/>
                  <a:pt x="4768" y="168"/>
                  <a:pt x="4751" y="168"/>
                </a:cubicBezTo>
                <a:cubicBezTo>
                  <a:pt x="4678" y="168"/>
                  <a:pt x="4593" y="233"/>
                  <a:pt x="4560" y="298"/>
                </a:cubicBezTo>
                <a:cubicBezTo>
                  <a:pt x="4204" y="1011"/>
                  <a:pt x="3689" y="1684"/>
                  <a:pt x="3134" y="2278"/>
                </a:cubicBezTo>
                <a:cubicBezTo>
                  <a:pt x="2984" y="2428"/>
                  <a:pt x="3152" y="2624"/>
                  <a:pt x="3329" y="2624"/>
                </a:cubicBezTo>
                <a:cubicBezTo>
                  <a:pt x="3385" y="2624"/>
                  <a:pt x="3443" y="2604"/>
                  <a:pt x="3491" y="2556"/>
                </a:cubicBezTo>
                <a:cubicBezTo>
                  <a:pt x="4006" y="2001"/>
                  <a:pt x="4481" y="1407"/>
                  <a:pt x="4838" y="733"/>
                </a:cubicBezTo>
                <a:lnTo>
                  <a:pt x="4838" y="733"/>
                </a:lnTo>
                <a:cubicBezTo>
                  <a:pt x="5155" y="4417"/>
                  <a:pt x="3847" y="9290"/>
                  <a:pt x="243" y="10953"/>
                </a:cubicBezTo>
                <a:cubicBezTo>
                  <a:pt x="1" y="11057"/>
                  <a:pt x="90" y="11372"/>
                  <a:pt x="301" y="11372"/>
                </a:cubicBezTo>
                <a:cubicBezTo>
                  <a:pt x="332" y="11372"/>
                  <a:pt x="366" y="11365"/>
                  <a:pt x="401" y="11350"/>
                </a:cubicBezTo>
                <a:cubicBezTo>
                  <a:pt x="4125" y="9646"/>
                  <a:pt x="5590" y="4734"/>
                  <a:pt x="5313" y="852"/>
                </a:cubicBezTo>
                <a:lnTo>
                  <a:pt x="5313" y="852"/>
                </a:lnTo>
                <a:lnTo>
                  <a:pt x="6620" y="2437"/>
                </a:lnTo>
                <a:cubicBezTo>
                  <a:pt x="6663" y="2501"/>
                  <a:pt x="6723" y="2528"/>
                  <a:pt x="6784" y="2528"/>
                </a:cubicBezTo>
                <a:cubicBezTo>
                  <a:pt x="6949" y="2528"/>
                  <a:pt x="7121" y="2333"/>
                  <a:pt x="6977" y="2159"/>
                </a:cubicBezTo>
                <a:lnTo>
                  <a:pt x="5392" y="258"/>
                </a:lnTo>
                <a:cubicBezTo>
                  <a:pt x="5353" y="218"/>
                  <a:pt x="5273" y="179"/>
                  <a:pt x="5234" y="179"/>
                </a:cubicBezTo>
                <a:cubicBezTo>
                  <a:pt x="5214" y="60"/>
                  <a:pt x="5115" y="1"/>
                  <a:pt x="501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96" name="Google Shape;896;p39"/>
          <p:cNvGrpSpPr/>
          <p:nvPr/>
        </p:nvGrpSpPr>
        <p:grpSpPr>
          <a:xfrm>
            <a:off x="944337" y="545674"/>
            <a:ext cx="166752" cy="184433"/>
            <a:chOff x="5414907" y="2017485"/>
            <a:chExt cx="220338" cy="243702"/>
          </a:xfrm>
        </p:grpSpPr>
        <p:sp>
          <p:nvSpPr>
            <p:cNvPr id="897" name="Google Shape;897;p39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98" name="Google Shape;898;p39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99" name="Google Shape;899;p39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03" name="Google Shape;903;p39"/>
          <p:cNvSpPr/>
          <p:nvPr/>
        </p:nvSpPr>
        <p:spPr>
          <a:xfrm>
            <a:off x="7155769" y="442160"/>
            <a:ext cx="310975" cy="344775"/>
          </a:xfrm>
          <a:custGeom>
            <a:avLst/>
            <a:gdLst/>
            <a:ahLst/>
            <a:cxnLst/>
            <a:rect l="l" t="t" r="r" b="b"/>
            <a:pathLst>
              <a:path w="12439" h="13791" extrusionOk="0">
                <a:moveTo>
                  <a:pt x="4678" y="0"/>
                </a:moveTo>
                <a:cubicBezTo>
                  <a:pt x="4575" y="0"/>
                  <a:pt x="4470" y="6"/>
                  <a:pt x="4365" y="19"/>
                </a:cubicBezTo>
                <a:cubicBezTo>
                  <a:pt x="3637" y="91"/>
                  <a:pt x="2910" y="382"/>
                  <a:pt x="2255" y="819"/>
                </a:cubicBezTo>
                <a:cubicBezTo>
                  <a:pt x="1382" y="1546"/>
                  <a:pt x="728" y="2492"/>
                  <a:pt x="291" y="3583"/>
                </a:cubicBezTo>
                <a:cubicBezTo>
                  <a:pt x="1" y="4092"/>
                  <a:pt x="219" y="4819"/>
                  <a:pt x="801" y="5110"/>
                </a:cubicBezTo>
                <a:cubicBezTo>
                  <a:pt x="1019" y="5256"/>
                  <a:pt x="1237" y="5474"/>
                  <a:pt x="1455" y="5619"/>
                </a:cubicBezTo>
                <a:cubicBezTo>
                  <a:pt x="1665" y="5829"/>
                  <a:pt x="1824" y="5938"/>
                  <a:pt x="1966" y="5938"/>
                </a:cubicBezTo>
                <a:cubicBezTo>
                  <a:pt x="2118" y="5938"/>
                  <a:pt x="2250" y="5811"/>
                  <a:pt x="2401" y="5547"/>
                </a:cubicBezTo>
                <a:cubicBezTo>
                  <a:pt x="2692" y="5037"/>
                  <a:pt x="3055" y="4528"/>
                  <a:pt x="3419" y="4019"/>
                </a:cubicBezTo>
                <a:cubicBezTo>
                  <a:pt x="3579" y="3806"/>
                  <a:pt x="3855" y="3671"/>
                  <a:pt x="4135" y="3671"/>
                </a:cubicBezTo>
                <a:cubicBezTo>
                  <a:pt x="4237" y="3671"/>
                  <a:pt x="4340" y="3689"/>
                  <a:pt x="4437" y="3728"/>
                </a:cubicBezTo>
                <a:cubicBezTo>
                  <a:pt x="4874" y="3874"/>
                  <a:pt x="4728" y="4310"/>
                  <a:pt x="4655" y="4674"/>
                </a:cubicBezTo>
                <a:cubicBezTo>
                  <a:pt x="4510" y="5328"/>
                  <a:pt x="4219" y="5910"/>
                  <a:pt x="3710" y="6347"/>
                </a:cubicBezTo>
                <a:cubicBezTo>
                  <a:pt x="2764" y="7001"/>
                  <a:pt x="2764" y="7510"/>
                  <a:pt x="3564" y="8383"/>
                </a:cubicBezTo>
                <a:cubicBezTo>
                  <a:pt x="3928" y="8820"/>
                  <a:pt x="4292" y="9183"/>
                  <a:pt x="4655" y="9692"/>
                </a:cubicBezTo>
                <a:cubicBezTo>
                  <a:pt x="4825" y="9904"/>
                  <a:pt x="4970" y="10017"/>
                  <a:pt x="5133" y="10017"/>
                </a:cubicBezTo>
                <a:cubicBezTo>
                  <a:pt x="5250" y="10017"/>
                  <a:pt x="5377" y="9959"/>
                  <a:pt x="5528" y="9838"/>
                </a:cubicBezTo>
                <a:cubicBezTo>
                  <a:pt x="5965" y="9474"/>
                  <a:pt x="6401" y="9183"/>
                  <a:pt x="6838" y="8892"/>
                </a:cubicBezTo>
                <a:cubicBezTo>
                  <a:pt x="7051" y="8786"/>
                  <a:pt x="7263" y="8718"/>
                  <a:pt x="7505" y="8718"/>
                </a:cubicBezTo>
                <a:cubicBezTo>
                  <a:pt x="7593" y="8718"/>
                  <a:pt x="7686" y="8727"/>
                  <a:pt x="7783" y="8747"/>
                </a:cubicBezTo>
                <a:cubicBezTo>
                  <a:pt x="8001" y="8747"/>
                  <a:pt x="8219" y="8965"/>
                  <a:pt x="8365" y="9183"/>
                </a:cubicBezTo>
                <a:cubicBezTo>
                  <a:pt x="8438" y="9402"/>
                  <a:pt x="8365" y="9692"/>
                  <a:pt x="8219" y="9911"/>
                </a:cubicBezTo>
                <a:cubicBezTo>
                  <a:pt x="7856" y="10493"/>
                  <a:pt x="7128" y="10929"/>
                  <a:pt x="6401" y="10929"/>
                </a:cubicBezTo>
                <a:cubicBezTo>
                  <a:pt x="5892" y="10929"/>
                  <a:pt x="5747" y="11220"/>
                  <a:pt x="5819" y="11802"/>
                </a:cubicBezTo>
                <a:cubicBezTo>
                  <a:pt x="5892" y="12020"/>
                  <a:pt x="5892" y="12238"/>
                  <a:pt x="5965" y="12529"/>
                </a:cubicBezTo>
                <a:cubicBezTo>
                  <a:pt x="6141" y="13589"/>
                  <a:pt x="6175" y="13791"/>
                  <a:pt x="6914" y="13791"/>
                </a:cubicBezTo>
                <a:cubicBezTo>
                  <a:pt x="7088" y="13791"/>
                  <a:pt x="7301" y="13780"/>
                  <a:pt x="7565" y="13766"/>
                </a:cubicBezTo>
                <a:cubicBezTo>
                  <a:pt x="9965" y="13547"/>
                  <a:pt x="11856" y="12529"/>
                  <a:pt x="12220" y="9692"/>
                </a:cubicBezTo>
                <a:cubicBezTo>
                  <a:pt x="12438" y="8092"/>
                  <a:pt x="11638" y="6419"/>
                  <a:pt x="10111" y="5692"/>
                </a:cubicBezTo>
                <a:cubicBezTo>
                  <a:pt x="9468" y="5445"/>
                  <a:pt x="8759" y="5299"/>
                  <a:pt x="8050" y="5299"/>
                </a:cubicBezTo>
                <a:cubicBezTo>
                  <a:pt x="7716" y="5299"/>
                  <a:pt x="7382" y="5331"/>
                  <a:pt x="7056" y="5401"/>
                </a:cubicBezTo>
                <a:cubicBezTo>
                  <a:pt x="7128" y="5110"/>
                  <a:pt x="7201" y="4892"/>
                  <a:pt x="7347" y="4674"/>
                </a:cubicBezTo>
                <a:cubicBezTo>
                  <a:pt x="7710" y="3728"/>
                  <a:pt x="7638" y="2637"/>
                  <a:pt x="7201" y="1692"/>
                </a:cubicBezTo>
                <a:cubicBezTo>
                  <a:pt x="6736" y="694"/>
                  <a:pt x="5783" y="0"/>
                  <a:pt x="467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04" name="Google Shape;904;p39"/>
          <p:cNvSpPr/>
          <p:nvPr/>
        </p:nvSpPr>
        <p:spPr>
          <a:xfrm>
            <a:off x="2736938" y="4110338"/>
            <a:ext cx="240050" cy="377800"/>
          </a:xfrm>
          <a:custGeom>
            <a:avLst/>
            <a:gdLst/>
            <a:ahLst/>
            <a:cxnLst/>
            <a:rect l="l" t="t" r="r" b="b"/>
            <a:pathLst>
              <a:path w="9602" h="15112" extrusionOk="0">
                <a:moveTo>
                  <a:pt x="5808" y="0"/>
                </a:moveTo>
                <a:cubicBezTo>
                  <a:pt x="4730" y="0"/>
                  <a:pt x="3695" y="434"/>
                  <a:pt x="2910" y="1219"/>
                </a:cubicBezTo>
                <a:cubicBezTo>
                  <a:pt x="1964" y="2238"/>
                  <a:pt x="1019" y="3329"/>
                  <a:pt x="219" y="4420"/>
                </a:cubicBezTo>
                <a:cubicBezTo>
                  <a:pt x="0" y="4711"/>
                  <a:pt x="0" y="5147"/>
                  <a:pt x="219" y="5438"/>
                </a:cubicBezTo>
                <a:cubicBezTo>
                  <a:pt x="437" y="5729"/>
                  <a:pt x="655" y="6020"/>
                  <a:pt x="801" y="6311"/>
                </a:cubicBezTo>
                <a:cubicBezTo>
                  <a:pt x="1003" y="6715"/>
                  <a:pt x="1160" y="6917"/>
                  <a:pt x="1359" y="6917"/>
                </a:cubicBezTo>
                <a:cubicBezTo>
                  <a:pt x="1519" y="6917"/>
                  <a:pt x="1706" y="6788"/>
                  <a:pt x="1964" y="6529"/>
                </a:cubicBezTo>
                <a:cubicBezTo>
                  <a:pt x="2037" y="6383"/>
                  <a:pt x="2110" y="6311"/>
                  <a:pt x="2255" y="6238"/>
                </a:cubicBezTo>
                <a:cubicBezTo>
                  <a:pt x="2910" y="5729"/>
                  <a:pt x="3564" y="5074"/>
                  <a:pt x="4292" y="4638"/>
                </a:cubicBezTo>
                <a:cubicBezTo>
                  <a:pt x="4496" y="4479"/>
                  <a:pt x="4707" y="4405"/>
                  <a:pt x="4899" y="4405"/>
                </a:cubicBezTo>
                <a:cubicBezTo>
                  <a:pt x="5322" y="4405"/>
                  <a:pt x="5651" y="4765"/>
                  <a:pt x="5601" y="5365"/>
                </a:cubicBezTo>
                <a:cubicBezTo>
                  <a:pt x="5601" y="5802"/>
                  <a:pt x="5456" y="6238"/>
                  <a:pt x="5237" y="6602"/>
                </a:cubicBezTo>
                <a:cubicBezTo>
                  <a:pt x="4728" y="7329"/>
                  <a:pt x="4074" y="7984"/>
                  <a:pt x="3419" y="8638"/>
                </a:cubicBezTo>
                <a:cubicBezTo>
                  <a:pt x="2764" y="9293"/>
                  <a:pt x="1964" y="9875"/>
                  <a:pt x="1237" y="10457"/>
                </a:cubicBezTo>
                <a:cubicBezTo>
                  <a:pt x="510" y="10966"/>
                  <a:pt x="146" y="11839"/>
                  <a:pt x="364" y="12711"/>
                </a:cubicBezTo>
                <a:cubicBezTo>
                  <a:pt x="437" y="13148"/>
                  <a:pt x="510" y="13584"/>
                  <a:pt x="510" y="14021"/>
                </a:cubicBezTo>
                <a:cubicBezTo>
                  <a:pt x="510" y="14602"/>
                  <a:pt x="655" y="14821"/>
                  <a:pt x="1237" y="14893"/>
                </a:cubicBezTo>
                <a:cubicBezTo>
                  <a:pt x="2183" y="15039"/>
                  <a:pt x="3201" y="15112"/>
                  <a:pt x="4146" y="15112"/>
                </a:cubicBezTo>
                <a:cubicBezTo>
                  <a:pt x="5674" y="15039"/>
                  <a:pt x="7274" y="14821"/>
                  <a:pt x="8801" y="14675"/>
                </a:cubicBezTo>
                <a:cubicBezTo>
                  <a:pt x="9238" y="14675"/>
                  <a:pt x="9601" y="14312"/>
                  <a:pt x="9529" y="13875"/>
                </a:cubicBezTo>
                <a:cubicBezTo>
                  <a:pt x="9529" y="13293"/>
                  <a:pt x="9529" y="12784"/>
                  <a:pt x="9529" y="12202"/>
                </a:cubicBezTo>
                <a:cubicBezTo>
                  <a:pt x="9529" y="11548"/>
                  <a:pt x="9383" y="11402"/>
                  <a:pt x="8729" y="11329"/>
                </a:cubicBezTo>
                <a:lnTo>
                  <a:pt x="8147" y="11329"/>
                </a:lnTo>
                <a:lnTo>
                  <a:pt x="5456" y="11620"/>
                </a:lnTo>
                <a:lnTo>
                  <a:pt x="5456" y="11475"/>
                </a:lnTo>
                <a:cubicBezTo>
                  <a:pt x="5601" y="11184"/>
                  <a:pt x="5819" y="10893"/>
                  <a:pt x="6037" y="10529"/>
                </a:cubicBezTo>
                <a:cubicBezTo>
                  <a:pt x="7274" y="8856"/>
                  <a:pt x="8219" y="6965"/>
                  <a:pt x="8947" y="4929"/>
                </a:cubicBezTo>
                <a:cubicBezTo>
                  <a:pt x="9165" y="4420"/>
                  <a:pt x="9238" y="3838"/>
                  <a:pt x="9238" y="3256"/>
                </a:cubicBezTo>
                <a:cubicBezTo>
                  <a:pt x="9092" y="1728"/>
                  <a:pt x="8001" y="492"/>
                  <a:pt x="6474" y="55"/>
                </a:cubicBezTo>
                <a:cubicBezTo>
                  <a:pt x="6251" y="18"/>
                  <a:pt x="6029" y="0"/>
                  <a:pt x="580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05" name="Google Shape;905;p39"/>
          <p:cNvSpPr/>
          <p:nvPr/>
        </p:nvSpPr>
        <p:spPr>
          <a:xfrm>
            <a:off x="7808700" y="3652788"/>
            <a:ext cx="227325" cy="356225"/>
          </a:xfrm>
          <a:custGeom>
            <a:avLst/>
            <a:gdLst/>
            <a:ahLst/>
            <a:cxnLst/>
            <a:rect l="l" t="t" r="r" b="b"/>
            <a:pathLst>
              <a:path w="9093" h="14249" extrusionOk="0">
                <a:moveTo>
                  <a:pt x="4600" y="1"/>
                </a:moveTo>
                <a:cubicBezTo>
                  <a:pt x="3168" y="1"/>
                  <a:pt x="2463" y="550"/>
                  <a:pt x="1601" y="2089"/>
                </a:cubicBezTo>
                <a:cubicBezTo>
                  <a:pt x="1237" y="2816"/>
                  <a:pt x="801" y="3471"/>
                  <a:pt x="292" y="4198"/>
                </a:cubicBezTo>
                <a:cubicBezTo>
                  <a:pt x="1" y="4562"/>
                  <a:pt x="1" y="5144"/>
                  <a:pt x="292" y="5507"/>
                </a:cubicBezTo>
                <a:cubicBezTo>
                  <a:pt x="631" y="5998"/>
                  <a:pt x="991" y="6254"/>
                  <a:pt x="1350" y="6254"/>
                </a:cubicBezTo>
                <a:cubicBezTo>
                  <a:pt x="1682" y="6254"/>
                  <a:pt x="2013" y="6035"/>
                  <a:pt x="2328" y="5580"/>
                </a:cubicBezTo>
                <a:lnTo>
                  <a:pt x="2983" y="4780"/>
                </a:lnTo>
                <a:lnTo>
                  <a:pt x="2983" y="10162"/>
                </a:lnTo>
                <a:lnTo>
                  <a:pt x="1455" y="10599"/>
                </a:lnTo>
                <a:cubicBezTo>
                  <a:pt x="801" y="10744"/>
                  <a:pt x="655" y="11035"/>
                  <a:pt x="728" y="11617"/>
                </a:cubicBezTo>
                <a:cubicBezTo>
                  <a:pt x="801" y="12199"/>
                  <a:pt x="946" y="12781"/>
                  <a:pt x="1092" y="13290"/>
                </a:cubicBezTo>
                <a:cubicBezTo>
                  <a:pt x="1284" y="13996"/>
                  <a:pt x="1533" y="14249"/>
                  <a:pt x="2138" y="14249"/>
                </a:cubicBezTo>
                <a:cubicBezTo>
                  <a:pt x="2219" y="14249"/>
                  <a:pt x="2306" y="14244"/>
                  <a:pt x="2401" y="14235"/>
                </a:cubicBezTo>
                <a:cubicBezTo>
                  <a:pt x="4292" y="14017"/>
                  <a:pt x="6256" y="13799"/>
                  <a:pt x="8220" y="13581"/>
                </a:cubicBezTo>
                <a:cubicBezTo>
                  <a:pt x="8874" y="13508"/>
                  <a:pt x="9092" y="13144"/>
                  <a:pt x="9092" y="12563"/>
                </a:cubicBezTo>
                <a:cubicBezTo>
                  <a:pt x="9092" y="11908"/>
                  <a:pt x="9092" y="11399"/>
                  <a:pt x="9020" y="10817"/>
                </a:cubicBezTo>
                <a:cubicBezTo>
                  <a:pt x="9020" y="10162"/>
                  <a:pt x="8729" y="9871"/>
                  <a:pt x="8074" y="9871"/>
                </a:cubicBezTo>
                <a:lnTo>
                  <a:pt x="6110" y="9653"/>
                </a:lnTo>
                <a:lnTo>
                  <a:pt x="6110" y="8198"/>
                </a:lnTo>
                <a:lnTo>
                  <a:pt x="6110" y="779"/>
                </a:lnTo>
                <a:cubicBezTo>
                  <a:pt x="6110" y="343"/>
                  <a:pt x="5892" y="125"/>
                  <a:pt x="5456" y="52"/>
                </a:cubicBezTo>
                <a:cubicBezTo>
                  <a:pt x="5143" y="19"/>
                  <a:pt x="4859" y="1"/>
                  <a:pt x="460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07" name="Google Shape;907;p39"/>
          <p:cNvSpPr/>
          <p:nvPr/>
        </p:nvSpPr>
        <p:spPr>
          <a:xfrm>
            <a:off x="6038825" y="4102838"/>
            <a:ext cx="274600" cy="392800"/>
          </a:xfrm>
          <a:custGeom>
            <a:avLst/>
            <a:gdLst/>
            <a:ahLst/>
            <a:cxnLst/>
            <a:rect l="l" t="t" r="r" b="b"/>
            <a:pathLst>
              <a:path w="10984" h="15712" extrusionOk="0">
                <a:moveTo>
                  <a:pt x="4038" y="3224"/>
                </a:moveTo>
                <a:cubicBezTo>
                  <a:pt x="4508" y="3224"/>
                  <a:pt x="4974" y="3337"/>
                  <a:pt x="5383" y="3565"/>
                </a:cubicBezTo>
                <a:cubicBezTo>
                  <a:pt x="5601" y="3710"/>
                  <a:pt x="5819" y="3928"/>
                  <a:pt x="5892" y="4219"/>
                </a:cubicBezTo>
                <a:cubicBezTo>
                  <a:pt x="5892" y="4292"/>
                  <a:pt x="5601" y="4583"/>
                  <a:pt x="5383" y="4656"/>
                </a:cubicBezTo>
                <a:cubicBezTo>
                  <a:pt x="4801" y="4801"/>
                  <a:pt x="4219" y="4947"/>
                  <a:pt x="3564" y="5092"/>
                </a:cubicBezTo>
                <a:lnTo>
                  <a:pt x="3201" y="3346"/>
                </a:lnTo>
                <a:cubicBezTo>
                  <a:pt x="3473" y="3265"/>
                  <a:pt x="3756" y="3224"/>
                  <a:pt x="4038" y="3224"/>
                </a:cubicBezTo>
                <a:close/>
                <a:moveTo>
                  <a:pt x="4752" y="10424"/>
                </a:moveTo>
                <a:cubicBezTo>
                  <a:pt x="5245" y="10424"/>
                  <a:pt x="5728" y="10538"/>
                  <a:pt x="6183" y="10765"/>
                </a:cubicBezTo>
                <a:cubicBezTo>
                  <a:pt x="6692" y="11129"/>
                  <a:pt x="6765" y="11493"/>
                  <a:pt x="6183" y="11784"/>
                </a:cubicBezTo>
                <a:cubicBezTo>
                  <a:pt x="5601" y="12075"/>
                  <a:pt x="4946" y="12293"/>
                  <a:pt x="4292" y="12511"/>
                </a:cubicBezTo>
                <a:cubicBezTo>
                  <a:pt x="4146" y="11711"/>
                  <a:pt x="4001" y="11202"/>
                  <a:pt x="3855" y="10547"/>
                </a:cubicBezTo>
                <a:cubicBezTo>
                  <a:pt x="4155" y="10465"/>
                  <a:pt x="4455" y="10424"/>
                  <a:pt x="4752" y="10424"/>
                </a:cubicBezTo>
                <a:close/>
                <a:moveTo>
                  <a:pt x="3273" y="1"/>
                </a:moveTo>
                <a:cubicBezTo>
                  <a:pt x="2510" y="1"/>
                  <a:pt x="1746" y="146"/>
                  <a:pt x="1019" y="437"/>
                </a:cubicBezTo>
                <a:cubicBezTo>
                  <a:pt x="73" y="801"/>
                  <a:pt x="0" y="946"/>
                  <a:pt x="73" y="1964"/>
                </a:cubicBezTo>
                <a:cubicBezTo>
                  <a:pt x="219" y="4219"/>
                  <a:pt x="364" y="6474"/>
                  <a:pt x="510" y="8801"/>
                </a:cubicBezTo>
                <a:cubicBezTo>
                  <a:pt x="655" y="10620"/>
                  <a:pt x="800" y="12511"/>
                  <a:pt x="946" y="14402"/>
                </a:cubicBezTo>
                <a:cubicBezTo>
                  <a:pt x="1019" y="15420"/>
                  <a:pt x="1237" y="15566"/>
                  <a:pt x="2255" y="15711"/>
                </a:cubicBezTo>
                <a:lnTo>
                  <a:pt x="2692" y="15711"/>
                </a:lnTo>
                <a:cubicBezTo>
                  <a:pt x="4364" y="15711"/>
                  <a:pt x="5965" y="15420"/>
                  <a:pt x="7565" y="14984"/>
                </a:cubicBezTo>
                <a:cubicBezTo>
                  <a:pt x="8583" y="14766"/>
                  <a:pt x="9456" y="14184"/>
                  <a:pt x="10038" y="13311"/>
                </a:cubicBezTo>
                <a:cubicBezTo>
                  <a:pt x="10620" y="12511"/>
                  <a:pt x="10983" y="11565"/>
                  <a:pt x="10983" y="10620"/>
                </a:cubicBezTo>
                <a:cubicBezTo>
                  <a:pt x="10911" y="9238"/>
                  <a:pt x="10038" y="8001"/>
                  <a:pt x="8728" y="7565"/>
                </a:cubicBezTo>
                <a:lnTo>
                  <a:pt x="7856" y="7274"/>
                </a:lnTo>
                <a:cubicBezTo>
                  <a:pt x="8074" y="7056"/>
                  <a:pt x="8219" y="6838"/>
                  <a:pt x="8365" y="6619"/>
                </a:cubicBezTo>
                <a:cubicBezTo>
                  <a:pt x="9383" y="5383"/>
                  <a:pt x="9383" y="3565"/>
                  <a:pt x="8365" y="2255"/>
                </a:cubicBezTo>
                <a:cubicBezTo>
                  <a:pt x="7637" y="1382"/>
                  <a:pt x="6619" y="728"/>
                  <a:pt x="5528" y="437"/>
                </a:cubicBezTo>
                <a:cubicBezTo>
                  <a:pt x="4801" y="146"/>
                  <a:pt x="4037" y="1"/>
                  <a:pt x="327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08" name="Google Shape;908;p39"/>
          <p:cNvGrpSpPr/>
          <p:nvPr/>
        </p:nvGrpSpPr>
        <p:grpSpPr>
          <a:xfrm>
            <a:off x="5374930" y="4250616"/>
            <a:ext cx="329834" cy="305328"/>
            <a:chOff x="1412390" y="2258211"/>
            <a:chExt cx="620689" cy="574573"/>
          </a:xfrm>
        </p:grpSpPr>
        <p:sp>
          <p:nvSpPr>
            <p:cNvPr id="909" name="Google Shape;909;p39"/>
            <p:cNvSpPr/>
            <p:nvPr/>
          </p:nvSpPr>
          <p:spPr>
            <a:xfrm>
              <a:off x="1786301" y="2258211"/>
              <a:ext cx="246778" cy="343858"/>
            </a:xfrm>
            <a:custGeom>
              <a:avLst/>
              <a:gdLst/>
              <a:ahLst/>
              <a:cxnLst/>
              <a:rect l="l" t="t" r="r" b="b"/>
              <a:pathLst>
                <a:path w="3843" h="5355" extrusionOk="0">
                  <a:moveTo>
                    <a:pt x="941" y="1"/>
                  </a:moveTo>
                  <a:cubicBezTo>
                    <a:pt x="714" y="1"/>
                    <a:pt x="481" y="120"/>
                    <a:pt x="357" y="348"/>
                  </a:cubicBezTo>
                  <a:cubicBezTo>
                    <a:pt x="199" y="665"/>
                    <a:pt x="80" y="1022"/>
                    <a:pt x="1" y="1339"/>
                  </a:cubicBezTo>
                  <a:cubicBezTo>
                    <a:pt x="1" y="1537"/>
                    <a:pt x="40" y="1735"/>
                    <a:pt x="80" y="1893"/>
                  </a:cubicBezTo>
                  <a:cubicBezTo>
                    <a:pt x="119" y="1972"/>
                    <a:pt x="278" y="2012"/>
                    <a:pt x="357" y="2012"/>
                  </a:cubicBezTo>
                  <a:cubicBezTo>
                    <a:pt x="397" y="2012"/>
                    <a:pt x="516" y="1853"/>
                    <a:pt x="476" y="1774"/>
                  </a:cubicBezTo>
                  <a:cubicBezTo>
                    <a:pt x="436" y="1418"/>
                    <a:pt x="516" y="1022"/>
                    <a:pt x="714" y="705"/>
                  </a:cubicBezTo>
                  <a:cubicBezTo>
                    <a:pt x="753" y="586"/>
                    <a:pt x="832" y="507"/>
                    <a:pt x="912" y="427"/>
                  </a:cubicBezTo>
                  <a:cubicBezTo>
                    <a:pt x="1030" y="546"/>
                    <a:pt x="1149" y="586"/>
                    <a:pt x="1189" y="705"/>
                  </a:cubicBezTo>
                  <a:cubicBezTo>
                    <a:pt x="1387" y="1101"/>
                    <a:pt x="1427" y="1537"/>
                    <a:pt x="1347" y="1933"/>
                  </a:cubicBezTo>
                  <a:cubicBezTo>
                    <a:pt x="1229" y="2804"/>
                    <a:pt x="1110" y="3715"/>
                    <a:pt x="951" y="4587"/>
                  </a:cubicBezTo>
                  <a:cubicBezTo>
                    <a:pt x="882" y="5107"/>
                    <a:pt x="1056" y="5354"/>
                    <a:pt x="1499" y="5354"/>
                  </a:cubicBezTo>
                  <a:cubicBezTo>
                    <a:pt x="1562" y="5354"/>
                    <a:pt x="1630" y="5349"/>
                    <a:pt x="1704" y="5339"/>
                  </a:cubicBezTo>
                  <a:cubicBezTo>
                    <a:pt x="2219" y="5260"/>
                    <a:pt x="2734" y="5141"/>
                    <a:pt x="3249" y="4943"/>
                  </a:cubicBezTo>
                  <a:cubicBezTo>
                    <a:pt x="3685" y="4824"/>
                    <a:pt x="3843" y="4587"/>
                    <a:pt x="3843" y="4230"/>
                  </a:cubicBezTo>
                  <a:cubicBezTo>
                    <a:pt x="3764" y="3834"/>
                    <a:pt x="3526" y="3478"/>
                    <a:pt x="3130" y="3359"/>
                  </a:cubicBezTo>
                  <a:cubicBezTo>
                    <a:pt x="3051" y="3359"/>
                    <a:pt x="2892" y="3359"/>
                    <a:pt x="2853" y="3438"/>
                  </a:cubicBezTo>
                  <a:cubicBezTo>
                    <a:pt x="2813" y="3517"/>
                    <a:pt x="2853" y="3636"/>
                    <a:pt x="2892" y="3715"/>
                  </a:cubicBezTo>
                  <a:cubicBezTo>
                    <a:pt x="2971" y="3874"/>
                    <a:pt x="3130" y="3953"/>
                    <a:pt x="3249" y="4072"/>
                  </a:cubicBezTo>
                  <a:cubicBezTo>
                    <a:pt x="3328" y="4191"/>
                    <a:pt x="3368" y="4349"/>
                    <a:pt x="3170" y="4428"/>
                  </a:cubicBezTo>
                  <a:cubicBezTo>
                    <a:pt x="2615" y="4666"/>
                    <a:pt x="2060" y="4785"/>
                    <a:pt x="1466" y="4824"/>
                  </a:cubicBezTo>
                  <a:cubicBezTo>
                    <a:pt x="1466" y="4626"/>
                    <a:pt x="1466" y="4468"/>
                    <a:pt x="1506" y="4309"/>
                  </a:cubicBezTo>
                  <a:cubicBezTo>
                    <a:pt x="1625" y="3517"/>
                    <a:pt x="1744" y="2725"/>
                    <a:pt x="1823" y="1933"/>
                  </a:cubicBezTo>
                  <a:cubicBezTo>
                    <a:pt x="1902" y="1378"/>
                    <a:pt x="1783" y="784"/>
                    <a:pt x="1466" y="309"/>
                  </a:cubicBezTo>
                  <a:cubicBezTo>
                    <a:pt x="1353" y="101"/>
                    <a:pt x="1149" y="1"/>
                    <a:pt x="9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10" name="Google Shape;910;p39"/>
            <p:cNvSpPr/>
            <p:nvPr/>
          </p:nvSpPr>
          <p:spPr>
            <a:xfrm>
              <a:off x="1643877" y="2480321"/>
              <a:ext cx="124706" cy="136066"/>
            </a:xfrm>
            <a:custGeom>
              <a:avLst/>
              <a:gdLst/>
              <a:ahLst/>
              <a:cxnLst/>
              <a:rect l="l" t="t" r="r" b="b"/>
              <a:pathLst>
                <a:path w="1942" h="2119" extrusionOk="0">
                  <a:moveTo>
                    <a:pt x="493" y="1"/>
                  </a:moveTo>
                  <a:cubicBezTo>
                    <a:pt x="414" y="1"/>
                    <a:pt x="317" y="19"/>
                    <a:pt x="238" y="19"/>
                  </a:cubicBezTo>
                  <a:cubicBezTo>
                    <a:pt x="238" y="137"/>
                    <a:pt x="278" y="217"/>
                    <a:pt x="357" y="335"/>
                  </a:cubicBezTo>
                  <a:cubicBezTo>
                    <a:pt x="476" y="534"/>
                    <a:pt x="634" y="692"/>
                    <a:pt x="832" y="890"/>
                  </a:cubicBezTo>
                  <a:lnTo>
                    <a:pt x="278" y="1326"/>
                  </a:lnTo>
                  <a:cubicBezTo>
                    <a:pt x="159" y="1445"/>
                    <a:pt x="0" y="1524"/>
                    <a:pt x="80" y="1722"/>
                  </a:cubicBezTo>
                  <a:cubicBezTo>
                    <a:pt x="135" y="1796"/>
                    <a:pt x="199" y="1826"/>
                    <a:pt x="267" y="1826"/>
                  </a:cubicBezTo>
                  <a:cubicBezTo>
                    <a:pt x="346" y="1826"/>
                    <a:pt x="430" y="1786"/>
                    <a:pt x="515" y="1722"/>
                  </a:cubicBezTo>
                  <a:cubicBezTo>
                    <a:pt x="713" y="1643"/>
                    <a:pt x="872" y="1524"/>
                    <a:pt x="1070" y="1365"/>
                  </a:cubicBezTo>
                  <a:cubicBezTo>
                    <a:pt x="1149" y="1563"/>
                    <a:pt x="1268" y="1762"/>
                    <a:pt x="1387" y="1960"/>
                  </a:cubicBezTo>
                  <a:cubicBezTo>
                    <a:pt x="1466" y="2039"/>
                    <a:pt x="1585" y="2078"/>
                    <a:pt x="1704" y="2118"/>
                  </a:cubicBezTo>
                  <a:cubicBezTo>
                    <a:pt x="1743" y="1999"/>
                    <a:pt x="1783" y="1880"/>
                    <a:pt x="1783" y="1762"/>
                  </a:cubicBezTo>
                  <a:cubicBezTo>
                    <a:pt x="1783" y="1682"/>
                    <a:pt x="1743" y="1603"/>
                    <a:pt x="1704" y="1524"/>
                  </a:cubicBezTo>
                  <a:cubicBezTo>
                    <a:pt x="1387" y="1247"/>
                    <a:pt x="1466" y="692"/>
                    <a:pt x="1862" y="534"/>
                  </a:cubicBezTo>
                  <a:cubicBezTo>
                    <a:pt x="1941" y="415"/>
                    <a:pt x="1941" y="296"/>
                    <a:pt x="1902" y="137"/>
                  </a:cubicBezTo>
                  <a:cubicBezTo>
                    <a:pt x="1873" y="80"/>
                    <a:pt x="1834" y="59"/>
                    <a:pt x="1791" y="59"/>
                  </a:cubicBezTo>
                  <a:cubicBezTo>
                    <a:pt x="1714" y="59"/>
                    <a:pt x="1621" y="126"/>
                    <a:pt x="1545" y="177"/>
                  </a:cubicBezTo>
                  <a:cubicBezTo>
                    <a:pt x="1426" y="296"/>
                    <a:pt x="1268" y="415"/>
                    <a:pt x="1149" y="534"/>
                  </a:cubicBezTo>
                  <a:cubicBezTo>
                    <a:pt x="991" y="335"/>
                    <a:pt x="793" y="177"/>
                    <a:pt x="594" y="19"/>
                  </a:cubicBezTo>
                  <a:cubicBezTo>
                    <a:pt x="568" y="5"/>
                    <a:pt x="533" y="1"/>
                    <a:pt x="4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11" name="Google Shape;911;p39"/>
            <p:cNvSpPr/>
            <p:nvPr/>
          </p:nvSpPr>
          <p:spPr>
            <a:xfrm>
              <a:off x="1412390" y="2529508"/>
              <a:ext cx="295132" cy="303276"/>
            </a:xfrm>
            <a:custGeom>
              <a:avLst/>
              <a:gdLst/>
              <a:ahLst/>
              <a:cxnLst/>
              <a:rect l="l" t="t" r="r" b="b"/>
              <a:pathLst>
                <a:path w="4596" h="4723" extrusionOk="0">
                  <a:moveTo>
                    <a:pt x="1103" y="1"/>
                  </a:moveTo>
                  <a:cubicBezTo>
                    <a:pt x="742" y="1"/>
                    <a:pt x="428" y="232"/>
                    <a:pt x="317" y="599"/>
                  </a:cubicBezTo>
                  <a:cubicBezTo>
                    <a:pt x="159" y="1035"/>
                    <a:pt x="80" y="1510"/>
                    <a:pt x="1" y="1946"/>
                  </a:cubicBezTo>
                  <a:cubicBezTo>
                    <a:pt x="1" y="2144"/>
                    <a:pt x="1" y="2382"/>
                    <a:pt x="238" y="2382"/>
                  </a:cubicBezTo>
                  <a:cubicBezTo>
                    <a:pt x="476" y="2382"/>
                    <a:pt x="397" y="2105"/>
                    <a:pt x="436" y="1946"/>
                  </a:cubicBezTo>
                  <a:cubicBezTo>
                    <a:pt x="476" y="1550"/>
                    <a:pt x="595" y="1154"/>
                    <a:pt x="714" y="758"/>
                  </a:cubicBezTo>
                  <a:cubicBezTo>
                    <a:pt x="793" y="599"/>
                    <a:pt x="951" y="481"/>
                    <a:pt x="1149" y="441"/>
                  </a:cubicBezTo>
                  <a:cubicBezTo>
                    <a:pt x="1170" y="438"/>
                    <a:pt x="1190" y="436"/>
                    <a:pt x="1210" y="436"/>
                  </a:cubicBezTo>
                  <a:cubicBezTo>
                    <a:pt x="1414" y="436"/>
                    <a:pt x="1552" y="617"/>
                    <a:pt x="1625" y="797"/>
                  </a:cubicBezTo>
                  <a:cubicBezTo>
                    <a:pt x="1625" y="877"/>
                    <a:pt x="1664" y="956"/>
                    <a:pt x="1664" y="1035"/>
                  </a:cubicBezTo>
                  <a:cubicBezTo>
                    <a:pt x="1704" y="1550"/>
                    <a:pt x="1744" y="2065"/>
                    <a:pt x="1783" y="2580"/>
                  </a:cubicBezTo>
                  <a:cubicBezTo>
                    <a:pt x="1783" y="3095"/>
                    <a:pt x="1783" y="3650"/>
                    <a:pt x="1783" y="4165"/>
                  </a:cubicBezTo>
                  <a:cubicBezTo>
                    <a:pt x="1783" y="4536"/>
                    <a:pt x="1928" y="4722"/>
                    <a:pt x="2187" y="4722"/>
                  </a:cubicBezTo>
                  <a:cubicBezTo>
                    <a:pt x="2287" y="4722"/>
                    <a:pt x="2404" y="4695"/>
                    <a:pt x="2536" y="4640"/>
                  </a:cubicBezTo>
                  <a:cubicBezTo>
                    <a:pt x="3090" y="4402"/>
                    <a:pt x="3645" y="4125"/>
                    <a:pt x="4199" y="3887"/>
                  </a:cubicBezTo>
                  <a:cubicBezTo>
                    <a:pt x="4477" y="3768"/>
                    <a:pt x="4596" y="3412"/>
                    <a:pt x="4398" y="3174"/>
                  </a:cubicBezTo>
                  <a:cubicBezTo>
                    <a:pt x="4318" y="2976"/>
                    <a:pt x="4160" y="2818"/>
                    <a:pt x="4041" y="2659"/>
                  </a:cubicBezTo>
                  <a:cubicBezTo>
                    <a:pt x="3962" y="2580"/>
                    <a:pt x="3803" y="2580"/>
                    <a:pt x="3685" y="2540"/>
                  </a:cubicBezTo>
                  <a:cubicBezTo>
                    <a:pt x="3645" y="2659"/>
                    <a:pt x="3645" y="2818"/>
                    <a:pt x="3685" y="2937"/>
                  </a:cubicBezTo>
                  <a:cubicBezTo>
                    <a:pt x="3764" y="3095"/>
                    <a:pt x="3883" y="3293"/>
                    <a:pt x="4001" y="3452"/>
                  </a:cubicBezTo>
                  <a:lnTo>
                    <a:pt x="2258" y="4244"/>
                  </a:lnTo>
                  <a:lnTo>
                    <a:pt x="2258" y="2659"/>
                  </a:lnTo>
                  <a:cubicBezTo>
                    <a:pt x="2258" y="1986"/>
                    <a:pt x="2179" y="1312"/>
                    <a:pt x="2021" y="679"/>
                  </a:cubicBezTo>
                  <a:cubicBezTo>
                    <a:pt x="1902" y="322"/>
                    <a:pt x="1585" y="45"/>
                    <a:pt x="1189" y="5"/>
                  </a:cubicBezTo>
                  <a:cubicBezTo>
                    <a:pt x="1160" y="2"/>
                    <a:pt x="1132" y="1"/>
                    <a:pt x="1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12" name="Google Shape;912;p39"/>
          <p:cNvGrpSpPr/>
          <p:nvPr/>
        </p:nvGrpSpPr>
        <p:grpSpPr>
          <a:xfrm>
            <a:off x="2482024" y="480356"/>
            <a:ext cx="301450" cy="226949"/>
            <a:chOff x="6530133" y="2132672"/>
            <a:chExt cx="567275" cy="427077"/>
          </a:xfrm>
        </p:grpSpPr>
        <p:sp>
          <p:nvSpPr>
            <p:cNvPr id="913" name="Google Shape;913;p39"/>
            <p:cNvSpPr/>
            <p:nvPr/>
          </p:nvSpPr>
          <p:spPr>
            <a:xfrm>
              <a:off x="6619132" y="2164778"/>
              <a:ext cx="478273" cy="363956"/>
            </a:xfrm>
            <a:custGeom>
              <a:avLst/>
              <a:gdLst/>
              <a:ahLst/>
              <a:cxnLst/>
              <a:rect l="l" t="t" r="r" b="b"/>
              <a:pathLst>
                <a:path w="7448" h="5668" extrusionOk="0">
                  <a:moveTo>
                    <a:pt x="1522" y="1"/>
                  </a:moveTo>
                  <a:cubicBezTo>
                    <a:pt x="1490" y="1"/>
                    <a:pt x="1459" y="1"/>
                    <a:pt x="1427" y="3"/>
                  </a:cubicBezTo>
                  <a:cubicBezTo>
                    <a:pt x="278" y="42"/>
                    <a:pt x="1" y="1310"/>
                    <a:pt x="278" y="2221"/>
                  </a:cubicBezTo>
                  <a:cubicBezTo>
                    <a:pt x="674" y="3409"/>
                    <a:pt x="1189" y="4558"/>
                    <a:pt x="1862" y="5628"/>
                  </a:cubicBezTo>
                  <a:cubicBezTo>
                    <a:pt x="1862" y="5628"/>
                    <a:pt x="1862" y="5667"/>
                    <a:pt x="1862" y="5667"/>
                  </a:cubicBezTo>
                  <a:cubicBezTo>
                    <a:pt x="3288" y="5548"/>
                    <a:pt x="4635" y="5073"/>
                    <a:pt x="5824" y="4281"/>
                  </a:cubicBezTo>
                  <a:cubicBezTo>
                    <a:pt x="6656" y="3726"/>
                    <a:pt x="7448" y="2419"/>
                    <a:pt x="6418" y="1587"/>
                  </a:cubicBezTo>
                  <a:cubicBezTo>
                    <a:pt x="6113" y="1330"/>
                    <a:pt x="5756" y="1230"/>
                    <a:pt x="5389" y="1230"/>
                  </a:cubicBezTo>
                  <a:cubicBezTo>
                    <a:pt x="4851" y="1230"/>
                    <a:pt x="4291" y="1447"/>
                    <a:pt x="3843" y="1706"/>
                  </a:cubicBezTo>
                  <a:cubicBezTo>
                    <a:pt x="3807" y="1720"/>
                    <a:pt x="3772" y="1727"/>
                    <a:pt x="3738" y="1727"/>
                  </a:cubicBezTo>
                  <a:cubicBezTo>
                    <a:pt x="3583" y="1727"/>
                    <a:pt x="3461" y="1591"/>
                    <a:pt x="3526" y="1429"/>
                  </a:cubicBezTo>
                  <a:lnTo>
                    <a:pt x="3526" y="1389"/>
                  </a:lnTo>
                  <a:cubicBezTo>
                    <a:pt x="3220" y="547"/>
                    <a:pt x="2433" y="1"/>
                    <a:pt x="15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14" name="Google Shape;914;p39"/>
            <p:cNvSpPr/>
            <p:nvPr/>
          </p:nvSpPr>
          <p:spPr>
            <a:xfrm>
              <a:off x="6530133" y="2132672"/>
              <a:ext cx="567275" cy="427077"/>
            </a:xfrm>
            <a:custGeom>
              <a:avLst/>
              <a:gdLst/>
              <a:ahLst/>
              <a:cxnLst/>
              <a:rect l="l" t="t" r="r" b="b"/>
              <a:pathLst>
                <a:path w="8834" h="6651" extrusionOk="0">
                  <a:moveTo>
                    <a:pt x="2899" y="501"/>
                  </a:moveTo>
                  <a:cubicBezTo>
                    <a:pt x="3776" y="501"/>
                    <a:pt x="4566" y="1085"/>
                    <a:pt x="4873" y="1929"/>
                  </a:cubicBezTo>
                  <a:cubicBezTo>
                    <a:pt x="4810" y="2085"/>
                    <a:pt x="4945" y="2242"/>
                    <a:pt x="5103" y="2242"/>
                  </a:cubicBezTo>
                  <a:cubicBezTo>
                    <a:pt x="5144" y="2242"/>
                    <a:pt x="5188" y="2231"/>
                    <a:pt x="5229" y="2206"/>
                  </a:cubicBezTo>
                  <a:cubicBezTo>
                    <a:pt x="5677" y="1947"/>
                    <a:pt x="6223" y="1730"/>
                    <a:pt x="6758" y="1730"/>
                  </a:cubicBezTo>
                  <a:cubicBezTo>
                    <a:pt x="7123" y="1730"/>
                    <a:pt x="7483" y="1830"/>
                    <a:pt x="7804" y="2087"/>
                  </a:cubicBezTo>
                  <a:cubicBezTo>
                    <a:pt x="8834" y="2959"/>
                    <a:pt x="8042" y="4226"/>
                    <a:pt x="7210" y="4820"/>
                  </a:cubicBezTo>
                  <a:cubicBezTo>
                    <a:pt x="5982" y="5573"/>
                    <a:pt x="4635" y="6048"/>
                    <a:pt x="3248" y="6207"/>
                  </a:cubicBezTo>
                  <a:cubicBezTo>
                    <a:pt x="3248" y="6167"/>
                    <a:pt x="3248" y="6167"/>
                    <a:pt x="3248" y="6128"/>
                  </a:cubicBezTo>
                  <a:cubicBezTo>
                    <a:pt x="2575" y="5098"/>
                    <a:pt x="2020" y="3949"/>
                    <a:pt x="1664" y="2761"/>
                  </a:cubicBezTo>
                  <a:cubicBezTo>
                    <a:pt x="1387" y="1810"/>
                    <a:pt x="1624" y="542"/>
                    <a:pt x="2813" y="503"/>
                  </a:cubicBezTo>
                  <a:cubicBezTo>
                    <a:pt x="2841" y="501"/>
                    <a:pt x="2870" y="501"/>
                    <a:pt x="2899" y="501"/>
                  </a:cubicBezTo>
                  <a:close/>
                  <a:moveTo>
                    <a:pt x="2835" y="1"/>
                  </a:moveTo>
                  <a:cubicBezTo>
                    <a:pt x="2392" y="1"/>
                    <a:pt x="1956" y="140"/>
                    <a:pt x="1585" y="463"/>
                  </a:cubicBezTo>
                  <a:cubicBezTo>
                    <a:pt x="0" y="1889"/>
                    <a:pt x="2060" y="5058"/>
                    <a:pt x="2852" y="6365"/>
                  </a:cubicBezTo>
                  <a:cubicBezTo>
                    <a:pt x="2852" y="6405"/>
                    <a:pt x="2892" y="6445"/>
                    <a:pt x="2971" y="6445"/>
                  </a:cubicBezTo>
                  <a:cubicBezTo>
                    <a:pt x="2971" y="6547"/>
                    <a:pt x="3060" y="6650"/>
                    <a:pt x="3161" y="6650"/>
                  </a:cubicBezTo>
                  <a:cubicBezTo>
                    <a:pt x="3177" y="6650"/>
                    <a:pt x="3193" y="6648"/>
                    <a:pt x="3209" y="6643"/>
                  </a:cubicBezTo>
                  <a:cubicBezTo>
                    <a:pt x="5031" y="6405"/>
                    <a:pt x="8438" y="5652"/>
                    <a:pt x="8755" y="3355"/>
                  </a:cubicBezTo>
                  <a:cubicBezTo>
                    <a:pt x="8834" y="2562"/>
                    <a:pt x="8438" y="1810"/>
                    <a:pt x="7685" y="1493"/>
                  </a:cubicBezTo>
                  <a:cubicBezTo>
                    <a:pt x="7348" y="1341"/>
                    <a:pt x="6996" y="1268"/>
                    <a:pt x="6646" y="1268"/>
                  </a:cubicBezTo>
                  <a:cubicBezTo>
                    <a:pt x="6173" y="1268"/>
                    <a:pt x="5701" y="1401"/>
                    <a:pt x="5269" y="1651"/>
                  </a:cubicBezTo>
                  <a:cubicBezTo>
                    <a:pt x="4909" y="739"/>
                    <a:pt x="3856" y="1"/>
                    <a:pt x="28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15" name="Google Shape;915;p39"/>
          <p:cNvGrpSpPr/>
          <p:nvPr/>
        </p:nvGrpSpPr>
        <p:grpSpPr>
          <a:xfrm>
            <a:off x="8597311" y="2848883"/>
            <a:ext cx="534334" cy="513328"/>
            <a:chOff x="7047366" y="2801445"/>
            <a:chExt cx="753220" cy="723609"/>
          </a:xfrm>
        </p:grpSpPr>
        <p:sp>
          <p:nvSpPr>
            <p:cNvPr id="916" name="Google Shape;916;p39"/>
            <p:cNvSpPr/>
            <p:nvPr/>
          </p:nvSpPr>
          <p:spPr>
            <a:xfrm>
              <a:off x="7105029" y="2834900"/>
              <a:ext cx="638554" cy="646170"/>
            </a:xfrm>
            <a:custGeom>
              <a:avLst/>
              <a:gdLst/>
              <a:ahLst/>
              <a:cxnLst/>
              <a:rect l="l" t="t" r="r" b="b"/>
              <a:pathLst>
                <a:path w="9944" h="10063" extrusionOk="0">
                  <a:moveTo>
                    <a:pt x="4794" y="2338"/>
                  </a:moveTo>
                  <a:cubicBezTo>
                    <a:pt x="4833" y="2377"/>
                    <a:pt x="4873" y="2417"/>
                    <a:pt x="4873" y="2496"/>
                  </a:cubicBezTo>
                  <a:cubicBezTo>
                    <a:pt x="4833" y="2575"/>
                    <a:pt x="4794" y="2655"/>
                    <a:pt x="4754" y="2773"/>
                  </a:cubicBezTo>
                  <a:cubicBezTo>
                    <a:pt x="4635" y="3011"/>
                    <a:pt x="4517" y="3288"/>
                    <a:pt x="4398" y="3566"/>
                  </a:cubicBezTo>
                  <a:cubicBezTo>
                    <a:pt x="4319" y="3645"/>
                    <a:pt x="4279" y="3724"/>
                    <a:pt x="4200" y="3803"/>
                  </a:cubicBezTo>
                  <a:lnTo>
                    <a:pt x="4081" y="3803"/>
                  </a:lnTo>
                  <a:cubicBezTo>
                    <a:pt x="4081" y="3645"/>
                    <a:pt x="4120" y="3486"/>
                    <a:pt x="4160" y="3368"/>
                  </a:cubicBezTo>
                  <a:lnTo>
                    <a:pt x="4160" y="3368"/>
                  </a:lnTo>
                  <a:lnTo>
                    <a:pt x="4120" y="3407"/>
                  </a:lnTo>
                  <a:cubicBezTo>
                    <a:pt x="4279" y="3090"/>
                    <a:pt x="4437" y="2773"/>
                    <a:pt x="4596" y="2456"/>
                  </a:cubicBezTo>
                  <a:cubicBezTo>
                    <a:pt x="4596" y="2417"/>
                    <a:pt x="4635" y="2417"/>
                    <a:pt x="4675" y="2377"/>
                  </a:cubicBezTo>
                  <a:cubicBezTo>
                    <a:pt x="4715" y="2338"/>
                    <a:pt x="4794" y="2338"/>
                    <a:pt x="4794" y="2338"/>
                  </a:cubicBezTo>
                  <a:close/>
                  <a:moveTo>
                    <a:pt x="1387" y="4001"/>
                  </a:moveTo>
                  <a:cubicBezTo>
                    <a:pt x="1506" y="4041"/>
                    <a:pt x="1665" y="4081"/>
                    <a:pt x="1783" y="4160"/>
                  </a:cubicBezTo>
                  <a:cubicBezTo>
                    <a:pt x="1863" y="4160"/>
                    <a:pt x="1863" y="4239"/>
                    <a:pt x="1902" y="4279"/>
                  </a:cubicBezTo>
                  <a:lnTo>
                    <a:pt x="1744" y="4358"/>
                  </a:lnTo>
                  <a:cubicBezTo>
                    <a:pt x="1585" y="4318"/>
                    <a:pt x="1466" y="4279"/>
                    <a:pt x="1308" y="4199"/>
                  </a:cubicBezTo>
                  <a:cubicBezTo>
                    <a:pt x="1268" y="4199"/>
                    <a:pt x="1268" y="4120"/>
                    <a:pt x="1229" y="4081"/>
                  </a:cubicBezTo>
                  <a:cubicBezTo>
                    <a:pt x="1229" y="4041"/>
                    <a:pt x="1348" y="4001"/>
                    <a:pt x="1387" y="4001"/>
                  </a:cubicBezTo>
                  <a:close/>
                  <a:moveTo>
                    <a:pt x="2536" y="4041"/>
                  </a:moveTo>
                  <a:lnTo>
                    <a:pt x="2536" y="4081"/>
                  </a:lnTo>
                  <a:cubicBezTo>
                    <a:pt x="2734" y="4081"/>
                    <a:pt x="2932" y="4120"/>
                    <a:pt x="3170" y="4160"/>
                  </a:cubicBezTo>
                  <a:lnTo>
                    <a:pt x="3922" y="4239"/>
                  </a:lnTo>
                  <a:cubicBezTo>
                    <a:pt x="3922" y="4279"/>
                    <a:pt x="3922" y="4318"/>
                    <a:pt x="3922" y="4318"/>
                  </a:cubicBezTo>
                  <a:cubicBezTo>
                    <a:pt x="3843" y="4358"/>
                    <a:pt x="3724" y="4437"/>
                    <a:pt x="3645" y="4437"/>
                  </a:cubicBezTo>
                  <a:cubicBezTo>
                    <a:pt x="3289" y="4437"/>
                    <a:pt x="2932" y="4397"/>
                    <a:pt x="2576" y="4358"/>
                  </a:cubicBezTo>
                  <a:cubicBezTo>
                    <a:pt x="2536" y="4358"/>
                    <a:pt x="2496" y="4318"/>
                    <a:pt x="2457" y="4318"/>
                  </a:cubicBezTo>
                  <a:cubicBezTo>
                    <a:pt x="2417" y="4279"/>
                    <a:pt x="2378" y="4239"/>
                    <a:pt x="2338" y="4199"/>
                  </a:cubicBezTo>
                  <a:cubicBezTo>
                    <a:pt x="2417" y="4120"/>
                    <a:pt x="2496" y="4041"/>
                    <a:pt x="2536" y="4041"/>
                  </a:cubicBezTo>
                  <a:close/>
                  <a:moveTo>
                    <a:pt x="7100" y="4512"/>
                  </a:moveTo>
                  <a:cubicBezTo>
                    <a:pt x="7112" y="4512"/>
                    <a:pt x="7122" y="4513"/>
                    <a:pt x="7131" y="4516"/>
                  </a:cubicBezTo>
                  <a:lnTo>
                    <a:pt x="7131" y="4556"/>
                  </a:lnTo>
                  <a:cubicBezTo>
                    <a:pt x="7131" y="4714"/>
                    <a:pt x="6893" y="4992"/>
                    <a:pt x="6735" y="4992"/>
                  </a:cubicBezTo>
                  <a:cubicBezTo>
                    <a:pt x="6695" y="4992"/>
                    <a:pt x="6616" y="4912"/>
                    <a:pt x="6616" y="4873"/>
                  </a:cubicBezTo>
                  <a:cubicBezTo>
                    <a:pt x="6616" y="4726"/>
                    <a:pt x="6955" y="4512"/>
                    <a:pt x="7100" y="4512"/>
                  </a:cubicBezTo>
                  <a:close/>
                  <a:moveTo>
                    <a:pt x="2338" y="4754"/>
                  </a:moveTo>
                  <a:cubicBezTo>
                    <a:pt x="2536" y="4794"/>
                    <a:pt x="2734" y="4833"/>
                    <a:pt x="2932" y="4873"/>
                  </a:cubicBezTo>
                  <a:cubicBezTo>
                    <a:pt x="2972" y="4873"/>
                    <a:pt x="3011" y="4952"/>
                    <a:pt x="3051" y="4992"/>
                  </a:cubicBezTo>
                  <a:cubicBezTo>
                    <a:pt x="3011" y="5031"/>
                    <a:pt x="2972" y="5071"/>
                    <a:pt x="2892" y="5071"/>
                  </a:cubicBezTo>
                  <a:cubicBezTo>
                    <a:pt x="2655" y="5031"/>
                    <a:pt x="2417" y="4992"/>
                    <a:pt x="2179" y="4992"/>
                  </a:cubicBezTo>
                  <a:lnTo>
                    <a:pt x="2140" y="4992"/>
                  </a:lnTo>
                  <a:cubicBezTo>
                    <a:pt x="2100" y="4992"/>
                    <a:pt x="2061" y="4992"/>
                    <a:pt x="1981" y="4952"/>
                  </a:cubicBezTo>
                  <a:cubicBezTo>
                    <a:pt x="1942" y="4952"/>
                    <a:pt x="1942" y="4873"/>
                    <a:pt x="1942" y="4873"/>
                  </a:cubicBezTo>
                  <a:cubicBezTo>
                    <a:pt x="1942" y="4794"/>
                    <a:pt x="1981" y="4794"/>
                    <a:pt x="2021" y="4754"/>
                  </a:cubicBezTo>
                  <a:close/>
                  <a:moveTo>
                    <a:pt x="8319" y="4477"/>
                  </a:moveTo>
                  <a:cubicBezTo>
                    <a:pt x="8319" y="4477"/>
                    <a:pt x="8359" y="4516"/>
                    <a:pt x="8359" y="4516"/>
                  </a:cubicBezTo>
                  <a:cubicBezTo>
                    <a:pt x="8319" y="4556"/>
                    <a:pt x="8280" y="4635"/>
                    <a:pt x="8240" y="4675"/>
                  </a:cubicBezTo>
                  <a:cubicBezTo>
                    <a:pt x="7923" y="4873"/>
                    <a:pt x="7646" y="5071"/>
                    <a:pt x="7369" y="5269"/>
                  </a:cubicBezTo>
                  <a:cubicBezTo>
                    <a:pt x="7250" y="5309"/>
                    <a:pt x="7171" y="5348"/>
                    <a:pt x="7052" y="5388"/>
                  </a:cubicBezTo>
                  <a:cubicBezTo>
                    <a:pt x="7012" y="5388"/>
                    <a:pt x="6973" y="5348"/>
                    <a:pt x="6933" y="5309"/>
                  </a:cubicBezTo>
                  <a:cubicBezTo>
                    <a:pt x="6933" y="5269"/>
                    <a:pt x="6933" y="5229"/>
                    <a:pt x="6973" y="5229"/>
                  </a:cubicBezTo>
                  <a:cubicBezTo>
                    <a:pt x="7329" y="4992"/>
                    <a:pt x="7646" y="4754"/>
                    <a:pt x="8002" y="4556"/>
                  </a:cubicBezTo>
                  <a:lnTo>
                    <a:pt x="8002" y="4596"/>
                  </a:lnTo>
                  <a:cubicBezTo>
                    <a:pt x="8121" y="4516"/>
                    <a:pt x="8201" y="4516"/>
                    <a:pt x="8319" y="4477"/>
                  </a:cubicBezTo>
                  <a:close/>
                  <a:moveTo>
                    <a:pt x="6260" y="6814"/>
                  </a:moveTo>
                  <a:cubicBezTo>
                    <a:pt x="6339" y="6814"/>
                    <a:pt x="6378" y="6853"/>
                    <a:pt x="6458" y="6893"/>
                  </a:cubicBezTo>
                  <a:cubicBezTo>
                    <a:pt x="6695" y="7091"/>
                    <a:pt x="6893" y="7329"/>
                    <a:pt x="7091" y="7606"/>
                  </a:cubicBezTo>
                  <a:lnTo>
                    <a:pt x="7052" y="7646"/>
                  </a:lnTo>
                  <a:cubicBezTo>
                    <a:pt x="6973" y="7606"/>
                    <a:pt x="6893" y="7566"/>
                    <a:pt x="6814" y="7527"/>
                  </a:cubicBezTo>
                  <a:cubicBezTo>
                    <a:pt x="6774" y="7527"/>
                    <a:pt x="6774" y="7487"/>
                    <a:pt x="6735" y="7487"/>
                  </a:cubicBezTo>
                  <a:cubicBezTo>
                    <a:pt x="6537" y="7329"/>
                    <a:pt x="6378" y="7131"/>
                    <a:pt x="6180" y="6933"/>
                  </a:cubicBezTo>
                  <a:cubicBezTo>
                    <a:pt x="6148" y="6900"/>
                    <a:pt x="6142" y="6868"/>
                    <a:pt x="6163" y="6835"/>
                  </a:cubicBezTo>
                  <a:lnTo>
                    <a:pt x="6163" y="6835"/>
                  </a:lnTo>
                  <a:cubicBezTo>
                    <a:pt x="6195" y="6814"/>
                    <a:pt x="6227" y="6814"/>
                    <a:pt x="6260" y="6814"/>
                  </a:cubicBezTo>
                  <a:close/>
                  <a:moveTo>
                    <a:pt x="5269" y="6853"/>
                  </a:moveTo>
                  <a:cubicBezTo>
                    <a:pt x="5626" y="7091"/>
                    <a:pt x="5903" y="7368"/>
                    <a:pt x="6180" y="7725"/>
                  </a:cubicBezTo>
                  <a:lnTo>
                    <a:pt x="6101" y="7804"/>
                  </a:lnTo>
                  <a:cubicBezTo>
                    <a:pt x="5982" y="7725"/>
                    <a:pt x="5863" y="7646"/>
                    <a:pt x="5745" y="7566"/>
                  </a:cubicBezTo>
                  <a:cubicBezTo>
                    <a:pt x="5507" y="7408"/>
                    <a:pt x="5309" y="7210"/>
                    <a:pt x="5111" y="7012"/>
                  </a:cubicBezTo>
                  <a:cubicBezTo>
                    <a:pt x="5111" y="6972"/>
                    <a:pt x="5071" y="6933"/>
                    <a:pt x="5111" y="6893"/>
                  </a:cubicBezTo>
                  <a:cubicBezTo>
                    <a:pt x="5111" y="6893"/>
                    <a:pt x="5190" y="6853"/>
                    <a:pt x="5230" y="6853"/>
                  </a:cubicBezTo>
                  <a:close/>
                  <a:moveTo>
                    <a:pt x="6616" y="7923"/>
                  </a:moveTo>
                  <a:cubicBezTo>
                    <a:pt x="6695" y="7923"/>
                    <a:pt x="6735" y="7963"/>
                    <a:pt x="6735" y="8002"/>
                  </a:cubicBezTo>
                  <a:cubicBezTo>
                    <a:pt x="6893" y="8161"/>
                    <a:pt x="7052" y="8359"/>
                    <a:pt x="7210" y="8557"/>
                  </a:cubicBezTo>
                  <a:cubicBezTo>
                    <a:pt x="7210" y="8557"/>
                    <a:pt x="7250" y="8596"/>
                    <a:pt x="7289" y="8676"/>
                  </a:cubicBezTo>
                  <a:cubicBezTo>
                    <a:pt x="7226" y="8676"/>
                    <a:pt x="7188" y="8726"/>
                    <a:pt x="7155" y="8726"/>
                  </a:cubicBezTo>
                  <a:cubicBezTo>
                    <a:pt x="7147" y="8726"/>
                    <a:pt x="7139" y="8723"/>
                    <a:pt x="7131" y="8715"/>
                  </a:cubicBezTo>
                  <a:cubicBezTo>
                    <a:pt x="7052" y="8676"/>
                    <a:pt x="6973" y="8636"/>
                    <a:pt x="6893" y="8596"/>
                  </a:cubicBezTo>
                  <a:lnTo>
                    <a:pt x="6854" y="8557"/>
                  </a:lnTo>
                  <a:cubicBezTo>
                    <a:pt x="6695" y="8398"/>
                    <a:pt x="6576" y="8240"/>
                    <a:pt x="6458" y="8081"/>
                  </a:cubicBezTo>
                  <a:cubicBezTo>
                    <a:pt x="6458" y="8042"/>
                    <a:pt x="6458" y="7963"/>
                    <a:pt x="6458" y="7923"/>
                  </a:cubicBezTo>
                  <a:close/>
                  <a:moveTo>
                    <a:pt x="5230" y="0"/>
                  </a:moveTo>
                  <a:cubicBezTo>
                    <a:pt x="5150" y="199"/>
                    <a:pt x="5111" y="357"/>
                    <a:pt x="5032" y="515"/>
                  </a:cubicBezTo>
                  <a:cubicBezTo>
                    <a:pt x="4596" y="1387"/>
                    <a:pt x="4160" y="2258"/>
                    <a:pt x="3724" y="3130"/>
                  </a:cubicBezTo>
                  <a:cubicBezTo>
                    <a:pt x="3645" y="3288"/>
                    <a:pt x="3526" y="3447"/>
                    <a:pt x="3407" y="3605"/>
                  </a:cubicBezTo>
                  <a:cubicBezTo>
                    <a:pt x="3289" y="3684"/>
                    <a:pt x="3209" y="3724"/>
                    <a:pt x="3091" y="3724"/>
                  </a:cubicBezTo>
                  <a:cubicBezTo>
                    <a:pt x="2615" y="3724"/>
                    <a:pt x="2179" y="3645"/>
                    <a:pt x="1744" y="3605"/>
                  </a:cubicBezTo>
                  <a:cubicBezTo>
                    <a:pt x="1150" y="3566"/>
                    <a:pt x="595" y="3526"/>
                    <a:pt x="1" y="3486"/>
                  </a:cubicBezTo>
                  <a:lnTo>
                    <a:pt x="1" y="3566"/>
                  </a:lnTo>
                  <a:cubicBezTo>
                    <a:pt x="40" y="3605"/>
                    <a:pt x="80" y="3645"/>
                    <a:pt x="120" y="3684"/>
                  </a:cubicBezTo>
                  <a:cubicBezTo>
                    <a:pt x="714" y="4437"/>
                    <a:pt x="1387" y="5110"/>
                    <a:pt x="2140" y="5665"/>
                  </a:cubicBezTo>
                  <a:cubicBezTo>
                    <a:pt x="2219" y="5705"/>
                    <a:pt x="2259" y="5784"/>
                    <a:pt x="2298" y="5824"/>
                  </a:cubicBezTo>
                  <a:lnTo>
                    <a:pt x="2378" y="5824"/>
                  </a:lnTo>
                  <a:cubicBezTo>
                    <a:pt x="2378" y="5982"/>
                    <a:pt x="2378" y="6101"/>
                    <a:pt x="2338" y="6259"/>
                  </a:cubicBezTo>
                  <a:cubicBezTo>
                    <a:pt x="2259" y="6814"/>
                    <a:pt x="2100" y="7368"/>
                    <a:pt x="1863" y="7883"/>
                  </a:cubicBezTo>
                  <a:cubicBezTo>
                    <a:pt x="1625" y="8517"/>
                    <a:pt x="1348" y="9191"/>
                    <a:pt x="1110" y="9824"/>
                  </a:cubicBezTo>
                  <a:cubicBezTo>
                    <a:pt x="1110" y="9904"/>
                    <a:pt x="1070" y="9983"/>
                    <a:pt x="1070" y="10022"/>
                  </a:cubicBezTo>
                  <a:lnTo>
                    <a:pt x="1110" y="10062"/>
                  </a:lnTo>
                  <a:cubicBezTo>
                    <a:pt x="1427" y="9824"/>
                    <a:pt x="1783" y="9587"/>
                    <a:pt x="2061" y="9349"/>
                  </a:cubicBezTo>
                  <a:cubicBezTo>
                    <a:pt x="2774" y="8676"/>
                    <a:pt x="3487" y="8042"/>
                    <a:pt x="4200" y="7368"/>
                  </a:cubicBezTo>
                  <a:cubicBezTo>
                    <a:pt x="4239" y="7289"/>
                    <a:pt x="4319" y="7210"/>
                    <a:pt x="4437" y="7170"/>
                  </a:cubicBezTo>
                  <a:cubicBezTo>
                    <a:pt x="4477" y="7091"/>
                    <a:pt x="4556" y="7091"/>
                    <a:pt x="4635" y="7091"/>
                  </a:cubicBezTo>
                  <a:cubicBezTo>
                    <a:pt x="4675" y="7091"/>
                    <a:pt x="4715" y="7210"/>
                    <a:pt x="4715" y="7289"/>
                  </a:cubicBezTo>
                  <a:lnTo>
                    <a:pt x="4675" y="7329"/>
                  </a:lnTo>
                  <a:cubicBezTo>
                    <a:pt x="5190" y="7725"/>
                    <a:pt x="5665" y="8161"/>
                    <a:pt x="6220" y="8596"/>
                  </a:cubicBezTo>
                  <a:cubicBezTo>
                    <a:pt x="6339" y="8676"/>
                    <a:pt x="6418" y="8755"/>
                    <a:pt x="6497" y="8834"/>
                  </a:cubicBezTo>
                  <a:cubicBezTo>
                    <a:pt x="6933" y="9191"/>
                    <a:pt x="7448" y="9468"/>
                    <a:pt x="7963" y="9626"/>
                  </a:cubicBezTo>
                  <a:cubicBezTo>
                    <a:pt x="7963" y="9428"/>
                    <a:pt x="7923" y="9270"/>
                    <a:pt x="7884" y="9111"/>
                  </a:cubicBezTo>
                  <a:cubicBezTo>
                    <a:pt x="7804" y="8557"/>
                    <a:pt x="7646" y="8002"/>
                    <a:pt x="7488" y="7487"/>
                  </a:cubicBezTo>
                  <a:cubicBezTo>
                    <a:pt x="7369" y="7170"/>
                    <a:pt x="7210" y="6853"/>
                    <a:pt x="7091" y="6537"/>
                  </a:cubicBezTo>
                  <a:cubicBezTo>
                    <a:pt x="6933" y="6140"/>
                    <a:pt x="6933" y="6061"/>
                    <a:pt x="7369" y="5784"/>
                  </a:cubicBezTo>
                  <a:cubicBezTo>
                    <a:pt x="7488" y="5705"/>
                    <a:pt x="7646" y="5625"/>
                    <a:pt x="7765" y="5546"/>
                  </a:cubicBezTo>
                  <a:cubicBezTo>
                    <a:pt x="8478" y="5031"/>
                    <a:pt x="9191" y="4477"/>
                    <a:pt x="9864" y="3843"/>
                  </a:cubicBezTo>
                  <a:lnTo>
                    <a:pt x="9943" y="3724"/>
                  </a:lnTo>
                  <a:cubicBezTo>
                    <a:pt x="9706" y="3684"/>
                    <a:pt x="9508" y="3645"/>
                    <a:pt x="9310" y="3645"/>
                  </a:cubicBezTo>
                  <a:cubicBezTo>
                    <a:pt x="8597" y="3566"/>
                    <a:pt x="7923" y="3526"/>
                    <a:pt x="7250" y="3486"/>
                  </a:cubicBezTo>
                  <a:cubicBezTo>
                    <a:pt x="6933" y="3447"/>
                    <a:pt x="6616" y="3407"/>
                    <a:pt x="6299" y="3328"/>
                  </a:cubicBezTo>
                  <a:cubicBezTo>
                    <a:pt x="6220" y="3328"/>
                    <a:pt x="6141" y="3249"/>
                    <a:pt x="6101" y="3169"/>
                  </a:cubicBezTo>
                  <a:cubicBezTo>
                    <a:pt x="5943" y="2694"/>
                    <a:pt x="5784" y="2179"/>
                    <a:pt x="5626" y="1704"/>
                  </a:cubicBezTo>
                  <a:cubicBezTo>
                    <a:pt x="5507" y="1189"/>
                    <a:pt x="5388" y="595"/>
                    <a:pt x="52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17" name="Google Shape;917;p39"/>
            <p:cNvSpPr/>
            <p:nvPr/>
          </p:nvSpPr>
          <p:spPr>
            <a:xfrm>
              <a:off x="7082169" y="2801445"/>
              <a:ext cx="694485" cy="669929"/>
            </a:xfrm>
            <a:custGeom>
              <a:avLst/>
              <a:gdLst/>
              <a:ahLst/>
              <a:cxnLst/>
              <a:rect l="l" t="t" r="r" b="b"/>
              <a:pathLst>
                <a:path w="10815" h="10433" extrusionOk="0">
                  <a:moveTo>
                    <a:pt x="5617" y="0"/>
                  </a:moveTo>
                  <a:cubicBezTo>
                    <a:pt x="5498" y="0"/>
                    <a:pt x="5462" y="134"/>
                    <a:pt x="5427" y="205"/>
                  </a:cubicBezTo>
                  <a:cubicBezTo>
                    <a:pt x="5071" y="918"/>
                    <a:pt x="4754" y="1591"/>
                    <a:pt x="4437" y="2304"/>
                  </a:cubicBezTo>
                  <a:cubicBezTo>
                    <a:pt x="4160" y="2779"/>
                    <a:pt x="3882" y="3334"/>
                    <a:pt x="3645" y="3849"/>
                  </a:cubicBezTo>
                  <a:cubicBezTo>
                    <a:pt x="3565" y="3968"/>
                    <a:pt x="3486" y="3968"/>
                    <a:pt x="3367" y="3968"/>
                  </a:cubicBezTo>
                  <a:cubicBezTo>
                    <a:pt x="2734" y="3889"/>
                    <a:pt x="2100" y="3809"/>
                    <a:pt x="1466" y="3770"/>
                  </a:cubicBezTo>
                  <a:lnTo>
                    <a:pt x="317" y="3770"/>
                  </a:lnTo>
                  <a:cubicBezTo>
                    <a:pt x="80" y="3770"/>
                    <a:pt x="0" y="3928"/>
                    <a:pt x="80" y="4166"/>
                  </a:cubicBezTo>
                  <a:cubicBezTo>
                    <a:pt x="119" y="4245"/>
                    <a:pt x="159" y="4324"/>
                    <a:pt x="198" y="4364"/>
                  </a:cubicBezTo>
                  <a:cubicBezTo>
                    <a:pt x="357" y="4522"/>
                    <a:pt x="476" y="4720"/>
                    <a:pt x="634" y="4879"/>
                  </a:cubicBezTo>
                  <a:cubicBezTo>
                    <a:pt x="1109" y="5433"/>
                    <a:pt x="1664" y="5948"/>
                    <a:pt x="2258" y="6384"/>
                  </a:cubicBezTo>
                  <a:lnTo>
                    <a:pt x="2298" y="6384"/>
                  </a:lnTo>
                  <a:lnTo>
                    <a:pt x="2258" y="6345"/>
                  </a:lnTo>
                  <a:lnTo>
                    <a:pt x="2654" y="6345"/>
                  </a:lnTo>
                  <a:cubicBezTo>
                    <a:pt x="2615" y="6265"/>
                    <a:pt x="2575" y="6226"/>
                    <a:pt x="2496" y="6186"/>
                  </a:cubicBezTo>
                  <a:cubicBezTo>
                    <a:pt x="1743" y="5592"/>
                    <a:pt x="1070" y="4958"/>
                    <a:pt x="476" y="4205"/>
                  </a:cubicBezTo>
                  <a:cubicBezTo>
                    <a:pt x="436" y="4166"/>
                    <a:pt x="396" y="4087"/>
                    <a:pt x="357" y="4047"/>
                  </a:cubicBezTo>
                  <a:lnTo>
                    <a:pt x="357" y="4007"/>
                  </a:lnTo>
                  <a:cubicBezTo>
                    <a:pt x="951" y="4047"/>
                    <a:pt x="1506" y="4087"/>
                    <a:pt x="2100" y="4126"/>
                  </a:cubicBezTo>
                  <a:cubicBezTo>
                    <a:pt x="2535" y="4126"/>
                    <a:pt x="2971" y="4205"/>
                    <a:pt x="3447" y="4205"/>
                  </a:cubicBezTo>
                  <a:cubicBezTo>
                    <a:pt x="3478" y="4216"/>
                    <a:pt x="3507" y="4221"/>
                    <a:pt x="3535" y="4221"/>
                  </a:cubicBezTo>
                  <a:cubicBezTo>
                    <a:pt x="3611" y="4221"/>
                    <a:pt x="3676" y="4184"/>
                    <a:pt x="3763" y="4126"/>
                  </a:cubicBezTo>
                  <a:cubicBezTo>
                    <a:pt x="3882" y="3968"/>
                    <a:pt x="4001" y="3809"/>
                    <a:pt x="4080" y="3611"/>
                  </a:cubicBezTo>
                  <a:cubicBezTo>
                    <a:pt x="4516" y="2740"/>
                    <a:pt x="4952" y="1868"/>
                    <a:pt x="5388" y="997"/>
                  </a:cubicBezTo>
                  <a:cubicBezTo>
                    <a:pt x="5467" y="838"/>
                    <a:pt x="5506" y="680"/>
                    <a:pt x="5586" y="521"/>
                  </a:cubicBezTo>
                  <a:cubicBezTo>
                    <a:pt x="5744" y="1076"/>
                    <a:pt x="5863" y="1631"/>
                    <a:pt x="5982" y="2185"/>
                  </a:cubicBezTo>
                  <a:cubicBezTo>
                    <a:pt x="6140" y="2740"/>
                    <a:pt x="6299" y="3215"/>
                    <a:pt x="6457" y="3690"/>
                  </a:cubicBezTo>
                  <a:cubicBezTo>
                    <a:pt x="6497" y="3770"/>
                    <a:pt x="6576" y="3849"/>
                    <a:pt x="6655" y="3889"/>
                  </a:cubicBezTo>
                  <a:cubicBezTo>
                    <a:pt x="6972" y="3928"/>
                    <a:pt x="7289" y="3968"/>
                    <a:pt x="7606" y="4007"/>
                  </a:cubicBezTo>
                  <a:cubicBezTo>
                    <a:pt x="8279" y="4087"/>
                    <a:pt x="8953" y="4126"/>
                    <a:pt x="9666" y="4166"/>
                  </a:cubicBezTo>
                  <a:cubicBezTo>
                    <a:pt x="9864" y="4166"/>
                    <a:pt x="10062" y="4205"/>
                    <a:pt x="10299" y="4245"/>
                  </a:cubicBezTo>
                  <a:lnTo>
                    <a:pt x="10220" y="4364"/>
                  </a:lnTo>
                  <a:cubicBezTo>
                    <a:pt x="9547" y="4998"/>
                    <a:pt x="8834" y="5552"/>
                    <a:pt x="8121" y="6107"/>
                  </a:cubicBezTo>
                  <a:cubicBezTo>
                    <a:pt x="8002" y="6186"/>
                    <a:pt x="7844" y="6265"/>
                    <a:pt x="7725" y="6345"/>
                  </a:cubicBezTo>
                  <a:cubicBezTo>
                    <a:pt x="7289" y="6582"/>
                    <a:pt x="7289" y="6701"/>
                    <a:pt x="7447" y="7097"/>
                  </a:cubicBezTo>
                  <a:cubicBezTo>
                    <a:pt x="7566" y="7374"/>
                    <a:pt x="7725" y="7691"/>
                    <a:pt x="7844" y="8008"/>
                  </a:cubicBezTo>
                  <a:cubicBezTo>
                    <a:pt x="8042" y="8523"/>
                    <a:pt x="8160" y="9078"/>
                    <a:pt x="8279" y="9632"/>
                  </a:cubicBezTo>
                  <a:cubicBezTo>
                    <a:pt x="8319" y="9791"/>
                    <a:pt x="8319" y="9949"/>
                    <a:pt x="8358" y="10147"/>
                  </a:cubicBezTo>
                  <a:cubicBezTo>
                    <a:pt x="7804" y="9989"/>
                    <a:pt x="7329" y="9712"/>
                    <a:pt x="6893" y="9355"/>
                  </a:cubicBezTo>
                  <a:cubicBezTo>
                    <a:pt x="6814" y="9276"/>
                    <a:pt x="6734" y="9197"/>
                    <a:pt x="6616" y="9117"/>
                  </a:cubicBezTo>
                  <a:cubicBezTo>
                    <a:pt x="6101" y="8721"/>
                    <a:pt x="5586" y="8286"/>
                    <a:pt x="5110" y="7850"/>
                  </a:cubicBezTo>
                  <a:lnTo>
                    <a:pt x="4952" y="7969"/>
                  </a:lnTo>
                  <a:cubicBezTo>
                    <a:pt x="5110" y="8167"/>
                    <a:pt x="5308" y="8365"/>
                    <a:pt x="5506" y="8563"/>
                  </a:cubicBezTo>
                  <a:cubicBezTo>
                    <a:pt x="6021" y="9038"/>
                    <a:pt x="6576" y="9474"/>
                    <a:pt x="7130" y="9870"/>
                  </a:cubicBezTo>
                  <a:cubicBezTo>
                    <a:pt x="7447" y="10147"/>
                    <a:pt x="7804" y="10306"/>
                    <a:pt x="8200" y="10425"/>
                  </a:cubicBezTo>
                  <a:cubicBezTo>
                    <a:pt x="8240" y="10430"/>
                    <a:pt x="8276" y="10432"/>
                    <a:pt x="8310" y="10432"/>
                  </a:cubicBezTo>
                  <a:cubicBezTo>
                    <a:pt x="8545" y="10432"/>
                    <a:pt x="8636" y="10311"/>
                    <a:pt x="8636" y="10068"/>
                  </a:cubicBezTo>
                  <a:cubicBezTo>
                    <a:pt x="8636" y="9989"/>
                    <a:pt x="8636" y="9870"/>
                    <a:pt x="8636" y="9791"/>
                  </a:cubicBezTo>
                  <a:cubicBezTo>
                    <a:pt x="8477" y="8721"/>
                    <a:pt x="8121" y="7691"/>
                    <a:pt x="7645" y="6701"/>
                  </a:cubicBezTo>
                  <a:cubicBezTo>
                    <a:pt x="7844" y="6622"/>
                    <a:pt x="8042" y="6503"/>
                    <a:pt x="8200" y="6384"/>
                  </a:cubicBezTo>
                  <a:cubicBezTo>
                    <a:pt x="8834" y="5909"/>
                    <a:pt x="9428" y="5433"/>
                    <a:pt x="10062" y="4918"/>
                  </a:cubicBezTo>
                  <a:cubicBezTo>
                    <a:pt x="10260" y="4720"/>
                    <a:pt x="10498" y="4522"/>
                    <a:pt x="10696" y="4324"/>
                  </a:cubicBezTo>
                  <a:cubicBezTo>
                    <a:pt x="10735" y="4285"/>
                    <a:pt x="10814" y="4166"/>
                    <a:pt x="10814" y="4126"/>
                  </a:cubicBezTo>
                  <a:cubicBezTo>
                    <a:pt x="10775" y="4047"/>
                    <a:pt x="10696" y="4007"/>
                    <a:pt x="10616" y="4007"/>
                  </a:cubicBezTo>
                  <a:cubicBezTo>
                    <a:pt x="10101" y="3928"/>
                    <a:pt x="9586" y="3849"/>
                    <a:pt x="9032" y="3809"/>
                  </a:cubicBezTo>
                  <a:cubicBezTo>
                    <a:pt x="8279" y="3730"/>
                    <a:pt x="7566" y="3690"/>
                    <a:pt x="6774" y="3651"/>
                  </a:cubicBezTo>
                  <a:cubicBezTo>
                    <a:pt x="6695" y="3453"/>
                    <a:pt x="6576" y="3215"/>
                    <a:pt x="6536" y="2977"/>
                  </a:cubicBezTo>
                  <a:cubicBezTo>
                    <a:pt x="6299" y="2066"/>
                    <a:pt x="6101" y="1155"/>
                    <a:pt x="5863" y="244"/>
                  </a:cubicBezTo>
                  <a:cubicBezTo>
                    <a:pt x="5823" y="165"/>
                    <a:pt x="5744" y="46"/>
                    <a:pt x="5665" y="7"/>
                  </a:cubicBezTo>
                  <a:cubicBezTo>
                    <a:pt x="5648" y="2"/>
                    <a:pt x="5632" y="0"/>
                    <a:pt x="5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18" name="Google Shape;918;p39"/>
            <p:cNvSpPr/>
            <p:nvPr/>
          </p:nvSpPr>
          <p:spPr>
            <a:xfrm>
              <a:off x="7550152" y="3119810"/>
              <a:ext cx="91635" cy="58562"/>
            </a:xfrm>
            <a:custGeom>
              <a:avLst/>
              <a:gdLst/>
              <a:ahLst/>
              <a:cxnLst/>
              <a:rect l="l" t="t" r="r" b="b"/>
              <a:pathLst>
                <a:path w="1427" h="912" extrusionOk="0">
                  <a:moveTo>
                    <a:pt x="1387" y="0"/>
                  </a:moveTo>
                  <a:cubicBezTo>
                    <a:pt x="1269" y="40"/>
                    <a:pt x="1150" y="79"/>
                    <a:pt x="1070" y="119"/>
                  </a:cubicBezTo>
                  <a:cubicBezTo>
                    <a:pt x="714" y="317"/>
                    <a:pt x="397" y="555"/>
                    <a:pt x="41" y="753"/>
                  </a:cubicBezTo>
                  <a:cubicBezTo>
                    <a:pt x="1" y="792"/>
                    <a:pt x="1" y="832"/>
                    <a:pt x="1" y="872"/>
                  </a:cubicBezTo>
                  <a:cubicBezTo>
                    <a:pt x="41" y="911"/>
                    <a:pt x="80" y="911"/>
                    <a:pt x="120" y="911"/>
                  </a:cubicBezTo>
                  <a:cubicBezTo>
                    <a:pt x="199" y="911"/>
                    <a:pt x="318" y="872"/>
                    <a:pt x="437" y="832"/>
                  </a:cubicBezTo>
                  <a:cubicBezTo>
                    <a:pt x="714" y="634"/>
                    <a:pt x="991" y="436"/>
                    <a:pt x="1308" y="238"/>
                  </a:cubicBezTo>
                  <a:cubicBezTo>
                    <a:pt x="1348" y="198"/>
                    <a:pt x="1387" y="119"/>
                    <a:pt x="1427" y="79"/>
                  </a:cubicBezTo>
                  <a:cubicBezTo>
                    <a:pt x="1427" y="40"/>
                    <a:pt x="1387" y="40"/>
                    <a:pt x="1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19" name="Google Shape;919;p39"/>
            <p:cNvSpPr/>
            <p:nvPr/>
          </p:nvSpPr>
          <p:spPr>
            <a:xfrm>
              <a:off x="7519650" y="3343590"/>
              <a:ext cx="53491" cy="50985"/>
            </a:xfrm>
            <a:custGeom>
              <a:avLst/>
              <a:gdLst/>
              <a:ahLst/>
              <a:cxnLst/>
              <a:rect l="l" t="t" r="r" b="b"/>
              <a:pathLst>
                <a:path w="833" h="794" extrusionOk="0">
                  <a:moveTo>
                    <a:pt x="1" y="1"/>
                  </a:moveTo>
                  <a:lnTo>
                    <a:pt x="1" y="159"/>
                  </a:lnTo>
                  <a:cubicBezTo>
                    <a:pt x="119" y="318"/>
                    <a:pt x="238" y="476"/>
                    <a:pt x="357" y="595"/>
                  </a:cubicBezTo>
                  <a:lnTo>
                    <a:pt x="436" y="674"/>
                  </a:lnTo>
                  <a:cubicBezTo>
                    <a:pt x="516" y="714"/>
                    <a:pt x="555" y="754"/>
                    <a:pt x="634" y="793"/>
                  </a:cubicBezTo>
                  <a:cubicBezTo>
                    <a:pt x="674" y="793"/>
                    <a:pt x="753" y="793"/>
                    <a:pt x="832" y="754"/>
                  </a:cubicBezTo>
                  <a:cubicBezTo>
                    <a:pt x="753" y="674"/>
                    <a:pt x="753" y="635"/>
                    <a:pt x="714" y="595"/>
                  </a:cubicBezTo>
                  <a:cubicBezTo>
                    <a:pt x="555" y="437"/>
                    <a:pt x="436" y="239"/>
                    <a:pt x="278" y="80"/>
                  </a:cubicBezTo>
                  <a:cubicBezTo>
                    <a:pt x="238" y="41"/>
                    <a:pt x="199" y="1"/>
                    <a:pt x="1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0" name="Google Shape;920;p39"/>
            <p:cNvSpPr/>
            <p:nvPr/>
          </p:nvSpPr>
          <p:spPr>
            <a:xfrm>
              <a:off x="7529860" y="3124561"/>
              <a:ext cx="33071" cy="30886"/>
            </a:xfrm>
            <a:custGeom>
              <a:avLst/>
              <a:gdLst/>
              <a:ahLst/>
              <a:cxnLst/>
              <a:rect l="l" t="t" r="r" b="b"/>
              <a:pathLst>
                <a:path w="515" h="481" extrusionOk="0">
                  <a:moveTo>
                    <a:pt x="484" y="1"/>
                  </a:moveTo>
                  <a:cubicBezTo>
                    <a:pt x="339" y="1"/>
                    <a:pt x="0" y="212"/>
                    <a:pt x="0" y="322"/>
                  </a:cubicBezTo>
                  <a:cubicBezTo>
                    <a:pt x="0" y="401"/>
                    <a:pt x="79" y="441"/>
                    <a:pt x="119" y="481"/>
                  </a:cubicBezTo>
                  <a:cubicBezTo>
                    <a:pt x="277" y="481"/>
                    <a:pt x="515" y="203"/>
                    <a:pt x="515" y="5"/>
                  </a:cubicBezTo>
                  <a:cubicBezTo>
                    <a:pt x="506" y="2"/>
                    <a:pt x="495" y="1"/>
                    <a:pt x="4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1" name="Google Shape;921;p39"/>
            <p:cNvSpPr/>
            <p:nvPr/>
          </p:nvSpPr>
          <p:spPr>
            <a:xfrm>
              <a:off x="7499295" y="3269874"/>
              <a:ext cx="61133" cy="55993"/>
            </a:xfrm>
            <a:custGeom>
              <a:avLst/>
              <a:gdLst/>
              <a:ahLst/>
              <a:cxnLst/>
              <a:rect l="l" t="t" r="r" b="b"/>
              <a:pathLst>
                <a:path w="952" h="872" extrusionOk="0">
                  <a:moveTo>
                    <a:pt x="120" y="0"/>
                  </a:moveTo>
                  <a:cubicBezTo>
                    <a:pt x="80" y="0"/>
                    <a:pt x="40" y="0"/>
                    <a:pt x="1" y="40"/>
                  </a:cubicBezTo>
                  <a:cubicBezTo>
                    <a:pt x="1" y="79"/>
                    <a:pt x="1" y="119"/>
                    <a:pt x="1" y="159"/>
                  </a:cubicBezTo>
                  <a:cubicBezTo>
                    <a:pt x="238" y="357"/>
                    <a:pt x="397" y="555"/>
                    <a:pt x="595" y="753"/>
                  </a:cubicBezTo>
                  <a:cubicBezTo>
                    <a:pt x="634" y="753"/>
                    <a:pt x="634" y="753"/>
                    <a:pt x="674" y="792"/>
                  </a:cubicBezTo>
                  <a:cubicBezTo>
                    <a:pt x="753" y="832"/>
                    <a:pt x="833" y="832"/>
                    <a:pt x="912" y="872"/>
                  </a:cubicBezTo>
                  <a:lnTo>
                    <a:pt x="951" y="792"/>
                  </a:lnTo>
                  <a:cubicBezTo>
                    <a:pt x="753" y="515"/>
                    <a:pt x="555" y="278"/>
                    <a:pt x="318" y="79"/>
                  </a:cubicBezTo>
                  <a:cubicBezTo>
                    <a:pt x="238" y="40"/>
                    <a:pt x="199" y="0"/>
                    <a:pt x="1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2" name="Google Shape;922;p39"/>
            <p:cNvSpPr/>
            <p:nvPr/>
          </p:nvSpPr>
          <p:spPr>
            <a:xfrm>
              <a:off x="7430652" y="3273791"/>
              <a:ext cx="71279" cy="59718"/>
            </a:xfrm>
            <a:custGeom>
              <a:avLst/>
              <a:gdLst/>
              <a:ahLst/>
              <a:cxnLst/>
              <a:rect l="l" t="t" r="r" b="b"/>
              <a:pathLst>
                <a:path w="1110" h="930" extrusionOk="0">
                  <a:moveTo>
                    <a:pt x="179" y="1"/>
                  </a:moveTo>
                  <a:cubicBezTo>
                    <a:pt x="167" y="1"/>
                    <a:pt x="159" y="5"/>
                    <a:pt x="159" y="18"/>
                  </a:cubicBezTo>
                  <a:cubicBezTo>
                    <a:pt x="159" y="18"/>
                    <a:pt x="40" y="18"/>
                    <a:pt x="40" y="58"/>
                  </a:cubicBezTo>
                  <a:cubicBezTo>
                    <a:pt x="0" y="98"/>
                    <a:pt x="40" y="177"/>
                    <a:pt x="79" y="217"/>
                  </a:cubicBezTo>
                  <a:cubicBezTo>
                    <a:pt x="277" y="375"/>
                    <a:pt x="476" y="573"/>
                    <a:pt x="674" y="731"/>
                  </a:cubicBezTo>
                  <a:cubicBezTo>
                    <a:pt x="792" y="811"/>
                    <a:pt x="911" y="890"/>
                    <a:pt x="1070" y="930"/>
                  </a:cubicBezTo>
                  <a:lnTo>
                    <a:pt x="1109" y="890"/>
                  </a:lnTo>
                  <a:cubicBezTo>
                    <a:pt x="872" y="533"/>
                    <a:pt x="555" y="256"/>
                    <a:pt x="238" y="18"/>
                  </a:cubicBezTo>
                  <a:cubicBezTo>
                    <a:pt x="238" y="18"/>
                    <a:pt x="203" y="1"/>
                    <a:pt x="1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3" name="Google Shape;923;p39"/>
            <p:cNvSpPr/>
            <p:nvPr/>
          </p:nvSpPr>
          <p:spPr>
            <a:xfrm>
              <a:off x="7367017" y="2982460"/>
              <a:ext cx="50987" cy="94136"/>
            </a:xfrm>
            <a:custGeom>
              <a:avLst/>
              <a:gdLst/>
              <a:ahLst/>
              <a:cxnLst/>
              <a:rect l="l" t="t" r="r" b="b"/>
              <a:pathLst>
                <a:path w="794" h="1466" extrusionOk="0">
                  <a:moveTo>
                    <a:pt x="714" y="0"/>
                  </a:moveTo>
                  <a:cubicBezTo>
                    <a:pt x="714" y="0"/>
                    <a:pt x="635" y="0"/>
                    <a:pt x="595" y="40"/>
                  </a:cubicBezTo>
                  <a:cubicBezTo>
                    <a:pt x="555" y="79"/>
                    <a:pt x="555" y="119"/>
                    <a:pt x="516" y="158"/>
                  </a:cubicBezTo>
                  <a:cubicBezTo>
                    <a:pt x="357" y="475"/>
                    <a:pt x="199" y="753"/>
                    <a:pt x="80" y="1070"/>
                  </a:cubicBezTo>
                  <a:cubicBezTo>
                    <a:pt x="40" y="1188"/>
                    <a:pt x="1" y="1307"/>
                    <a:pt x="40" y="1466"/>
                  </a:cubicBezTo>
                  <a:lnTo>
                    <a:pt x="120" y="1466"/>
                  </a:lnTo>
                  <a:cubicBezTo>
                    <a:pt x="199" y="1386"/>
                    <a:pt x="239" y="1307"/>
                    <a:pt x="318" y="1228"/>
                  </a:cubicBezTo>
                  <a:cubicBezTo>
                    <a:pt x="437" y="951"/>
                    <a:pt x="555" y="713"/>
                    <a:pt x="674" y="436"/>
                  </a:cubicBezTo>
                  <a:cubicBezTo>
                    <a:pt x="714" y="357"/>
                    <a:pt x="753" y="238"/>
                    <a:pt x="793" y="158"/>
                  </a:cubicBezTo>
                  <a:cubicBezTo>
                    <a:pt x="793" y="119"/>
                    <a:pt x="753" y="40"/>
                    <a:pt x="7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4" name="Google Shape;924;p39"/>
            <p:cNvSpPr/>
            <p:nvPr/>
          </p:nvSpPr>
          <p:spPr>
            <a:xfrm>
              <a:off x="7153381" y="3208808"/>
              <a:ext cx="256988" cy="293836"/>
            </a:xfrm>
            <a:custGeom>
              <a:avLst/>
              <a:gdLst/>
              <a:ahLst/>
              <a:cxnLst/>
              <a:rect l="l" t="t" r="r" b="b"/>
              <a:pathLst>
                <a:path w="4002" h="4576" extrusionOk="0">
                  <a:moveTo>
                    <a:pt x="1110" y="1"/>
                  </a:moveTo>
                  <a:lnTo>
                    <a:pt x="1189" y="80"/>
                  </a:lnTo>
                  <a:cubicBezTo>
                    <a:pt x="1268" y="199"/>
                    <a:pt x="1387" y="357"/>
                    <a:pt x="1347" y="397"/>
                  </a:cubicBezTo>
                  <a:cubicBezTo>
                    <a:pt x="1030" y="1387"/>
                    <a:pt x="713" y="2338"/>
                    <a:pt x="357" y="3288"/>
                  </a:cubicBezTo>
                  <a:cubicBezTo>
                    <a:pt x="278" y="3566"/>
                    <a:pt x="159" y="3843"/>
                    <a:pt x="40" y="4120"/>
                  </a:cubicBezTo>
                  <a:cubicBezTo>
                    <a:pt x="0" y="4279"/>
                    <a:pt x="40" y="4437"/>
                    <a:pt x="159" y="4516"/>
                  </a:cubicBezTo>
                  <a:cubicBezTo>
                    <a:pt x="218" y="4556"/>
                    <a:pt x="288" y="4576"/>
                    <a:pt x="357" y="4576"/>
                  </a:cubicBezTo>
                  <a:cubicBezTo>
                    <a:pt x="426" y="4576"/>
                    <a:pt x="496" y="4556"/>
                    <a:pt x="555" y="4516"/>
                  </a:cubicBezTo>
                  <a:cubicBezTo>
                    <a:pt x="793" y="4358"/>
                    <a:pt x="1030" y="4199"/>
                    <a:pt x="1228" y="4041"/>
                  </a:cubicBezTo>
                  <a:cubicBezTo>
                    <a:pt x="1862" y="3486"/>
                    <a:pt x="2456" y="2932"/>
                    <a:pt x="3090" y="2377"/>
                  </a:cubicBezTo>
                  <a:cubicBezTo>
                    <a:pt x="3328" y="2100"/>
                    <a:pt x="3605" y="1862"/>
                    <a:pt x="3843" y="1625"/>
                  </a:cubicBezTo>
                  <a:lnTo>
                    <a:pt x="4001" y="1506"/>
                  </a:lnTo>
                  <a:lnTo>
                    <a:pt x="4001" y="1466"/>
                  </a:lnTo>
                  <a:cubicBezTo>
                    <a:pt x="4001" y="1427"/>
                    <a:pt x="3962" y="1308"/>
                    <a:pt x="3922" y="1308"/>
                  </a:cubicBezTo>
                  <a:cubicBezTo>
                    <a:pt x="3899" y="1296"/>
                    <a:pt x="3876" y="1291"/>
                    <a:pt x="3852" y="1291"/>
                  </a:cubicBezTo>
                  <a:cubicBezTo>
                    <a:pt x="3796" y="1291"/>
                    <a:pt x="3740" y="1319"/>
                    <a:pt x="3684" y="1347"/>
                  </a:cubicBezTo>
                  <a:cubicBezTo>
                    <a:pt x="3605" y="1387"/>
                    <a:pt x="3526" y="1466"/>
                    <a:pt x="3447" y="1545"/>
                  </a:cubicBezTo>
                  <a:cubicBezTo>
                    <a:pt x="2734" y="2179"/>
                    <a:pt x="2060" y="2853"/>
                    <a:pt x="1347" y="3526"/>
                  </a:cubicBezTo>
                  <a:cubicBezTo>
                    <a:pt x="1030" y="3803"/>
                    <a:pt x="713" y="4001"/>
                    <a:pt x="397" y="4279"/>
                  </a:cubicBezTo>
                  <a:lnTo>
                    <a:pt x="317" y="4199"/>
                  </a:lnTo>
                  <a:cubicBezTo>
                    <a:pt x="317" y="4160"/>
                    <a:pt x="357" y="4081"/>
                    <a:pt x="397" y="4001"/>
                  </a:cubicBezTo>
                  <a:cubicBezTo>
                    <a:pt x="634" y="3368"/>
                    <a:pt x="872" y="2734"/>
                    <a:pt x="1110" y="2060"/>
                  </a:cubicBezTo>
                  <a:cubicBezTo>
                    <a:pt x="1347" y="1545"/>
                    <a:pt x="1545" y="991"/>
                    <a:pt x="1625" y="436"/>
                  </a:cubicBezTo>
                  <a:cubicBezTo>
                    <a:pt x="1625" y="317"/>
                    <a:pt x="1664" y="159"/>
                    <a:pt x="16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5" name="Google Shape;925;p39"/>
            <p:cNvSpPr/>
            <p:nvPr/>
          </p:nvSpPr>
          <p:spPr>
            <a:xfrm>
              <a:off x="7260231" y="3094317"/>
              <a:ext cx="99276" cy="25557"/>
            </a:xfrm>
            <a:custGeom>
              <a:avLst/>
              <a:gdLst/>
              <a:ahLst/>
              <a:cxnLst/>
              <a:rect l="l" t="t" r="r" b="b"/>
              <a:pathLst>
                <a:path w="1546" h="398" extrusionOk="0">
                  <a:moveTo>
                    <a:pt x="159" y="1"/>
                  </a:moveTo>
                  <a:cubicBezTo>
                    <a:pt x="79" y="1"/>
                    <a:pt x="40" y="80"/>
                    <a:pt x="0" y="120"/>
                  </a:cubicBezTo>
                  <a:cubicBezTo>
                    <a:pt x="0" y="159"/>
                    <a:pt x="40" y="199"/>
                    <a:pt x="119" y="239"/>
                  </a:cubicBezTo>
                  <a:cubicBezTo>
                    <a:pt x="119" y="278"/>
                    <a:pt x="159" y="278"/>
                    <a:pt x="198" y="278"/>
                  </a:cubicBezTo>
                  <a:cubicBezTo>
                    <a:pt x="555" y="318"/>
                    <a:pt x="911" y="357"/>
                    <a:pt x="1268" y="397"/>
                  </a:cubicBezTo>
                  <a:cubicBezTo>
                    <a:pt x="1347" y="397"/>
                    <a:pt x="1426" y="318"/>
                    <a:pt x="1545" y="278"/>
                  </a:cubicBezTo>
                  <a:cubicBezTo>
                    <a:pt x="1545" y="239"/>
                    <a:pt x="1545" y="199"/>
                    <a:pt x="1545" y="199"/>
                  </a:cubicBezTo>
                  <a:lnTo>
                    <a:pt x="753" y="80"/>
                  </a:lnTo>
                  <a:cubicBezTo>
                    <a:pt x="555" y="80"/>
                    <a:pt x="357" y="41"/>
                    <a:pt x="1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6" name="Google Shape;926;p39"/>
            <p:cNvSpPr/>
            <p:nvPr/>
          </p:nvSpPr>
          <p:spPr>
            <a:xfrm>
              <a:off x="7229666" y="3137597"/>
              <a:ext cx="73847" cy="20420"/>
            </a:xfrm>
            <a:custGeom>
              <a:avLst/>
              <a:gdLst/>
              <a:ahLst/>
              <a:cxnLst/>
              <a:rect l="l" t="t" r="r" b="b"/>
              <a:pathLst>
                <a:path w="1150" h="318" extrusionOk="0">
                  <a:moveTo>
                    <a:pt x="397" y="0"/>
                  </a:moveTo>
                  <a:lnTo>
                    <a:pt x="397" y="40"/>
                  </a:lnTo>
                  <a:lnTo>
                    <a:pt x="120" y="40"/>
                  </a:lnTo>
                  <a:cubicBezTo>
                    <a:pt x="80" y="40"/>
                    <a:pt x="40" y="80"/>
                    <a:pt x="1" y="119"/>
                  </a:cubicBezTo>
                  <a:cubicBezTo>
                    <a:pt x="1" y="119"/>
                    <a:pt x="1" y="198"/>
                    <a:pt x="80" y="198"/>
                  </a:cubicBezTo>
                  <a:cubicBezTo>
                    <a:pt x="120" y="238"/>
                    <a:pt x="159" y="238"/>
                    <a:pt x="238" y="278"/>
                  </a:cubicBezTo>
                  <a:cubicBezTo>
                    <a:pt x="476" y="278"/>
                    <a:pt x="714" y="317"/>
                    <a:pt x="991" y="317"/>
                  </a:cubicBezTo>
                  <a:cubicBezTo>
                    <a:pt x="1031" y="317"/>
                    <a:pt x="1070" y="278"/>
                    <a:pt x="1150" y="278"/>
                  </a:cubicBezTo>
                  <a:cubicBezTo>
                    <a:pt x="1070" y="198"/>
                    <a:pt x="1070" y="119"/>
                    <a:pt x="991" y="119"/>
                  </a:cubicBezTo>
                  <a:cubicBezTo>
                    <a:pt x="793" y="80"/>
                    <a:pt x="595" y="40"/>
                    <a:pt x="3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7" name="Google Shape;927;p39"/>
            <p:cNvSpPr/>
            <p:nvPr/>
          </p:nvSpPr>
          <p:spPr>
            <a:xfrm>
              <a:off x="7181378" y="3091813"/>
              <a:ext cx="45850" cy="22924"/>
            </a:xfrm>
            <a:custGeom>
              <a:avLst/>
              <a:gdLst/>
              <a:ahLst/>
              <a:cxnLst/>
              <a:rect l="l" t="t" r="r" b="b"/>
              <a:pathLst>
                <a:path w="714" h="357" extrusionOk="0">
                  <a:moveTo>
                    <a:pt x="198" y="0"/>
                  </a:moveTo>
                  <a:cubicBezTo>
                    <a:pt x="159" y="0"/>
                    <a:pt x="79" y="40"/>
                    <a:pt x="40" y="40"/>
                  </a:cubicBezTo>
                  <a:cubicBezTo>
                    <a:pt x="0" y="80"/>
                    <a:pt x="79" y="159"/>
                    <a:pt x="119" y="159"/>
                  </a:cubicBezTo>
                  <a:cubicBezTo>
                    <a:pt x="277" y="238"/>
                    <a:pt x="396" y="278"/>
                    <a:pt x="555" y="357"/>
                  </a:cubicBezTo>
                  <a:lnTo>
                    <a:pt x="713" y="278"/>
                  </a:lnTo>
                  <a:cubicBezTo>
                    <a:pt x="674" y="198"/>
                    <a:pt x="674" y="159"/>
                    <a:pt x="634" y="119"/>
                  </a:cubicBezTo>
                  <a:cubicBezTo>
                    <a:pt x="476" y="80"/>
                    <a:pt x="317" y="40"/>
                    <a:pt x="1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8" name="Google Shape;928;p39"/>
            <p:cNvSpPr/>
            <p:nvPr/>
          </p:nvSpPr>
          <p:spPr>
            <a:xfrm>
              <a:off x="7537758" y="2894168"/>
              <a:ext cx="103579" cy="89833"/>
            </a:xfrm>
            <a:custGeom>
              <a:avLst/>
              <a:gdLst/>
              <a:ahLst/>
              <a:cxnLst/>
              <a:rect l="l" t="t" r="r" b="b"/>
              <a:pathLst>
                <a:path w="1613" h="1399" extrusionOk="0">
                  <a:moveTo>
                    <a:pt x="1265" y="0"/>
                  </a:moveTo>
                  <a:cubicBezTo>
                    <a:pt x="1209" y="0"/>
                    <a:pt x="1152" y="20"/>
                    <a:pt x="1105" y="68"/>
                  </a:cubicBezTo>
                  <a:lnTo>
                    <a:pt x="154" y="1018"/>
                  </a:lnTo>
                  <a:cubicBezTo>
                    <a:pt x="0" y="1172"/>
                    <a:pt x="157" y="1398"/>
                    <a:pt x="347" y="1398"/>
                  </a:cubicBezTo>
                  <a:cubicBezTo>
                    <a:pt x="401" y="1398"/>
                    <a:pt x="458" y="1380"/>
                    <a:pt x="511" y="1335"/>
                  </a:cubicBezTo>
                  <a:lnTo>
                    <a:pt x="1462" y="385"/>
                  </a:lnTo>
                  <a:cubicBezTo>
                    <a:pt x="1612" y="204"/>
                    <a:pt x="1442" y="0"/>
                    <a:pt x="12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9" name="Google Shape;929;p39"/>
            <p:cNvSpPr/>
            <p:nvPr/>
          </p:nvSpPr>
          <p:spPr>
            <a:xfrm>
              <a:off x="7519650" y="2829442"/>
              <a:ext cx="52785" cy="70056"/>
            </a:xfrm>
            <a:custGeom>
              <a:avLst/>
              <a:gdLst/>
              <a:ahLst/>
              <a:cxnLst/>
              <a:rect l="l" t="t" r="r" b="b"/>
              <a:pathLst>
                <a:path w="822" h="1091" extrusionOk="0">
                  <a:moveTo>
                    <a:pt x="464" y="0"/>
                  </a:moveTo>
                  <a:cubicBezTo>
                    <a:pt x="392" y="0"/>
                    <a:pt x="330" y="36"/>
                    <a:pt x="317" y="125"/>
                  </a:cubicBezTo>
                  <a:cubicBezTo>
                    <a:pt x="238" y="323"/>
                    <a:pt x="119" y="561"/>
                    <a:pt x="40" y="759"/>
                  </a:cubicBezTo>
                  <a:cubicBezTo>
                    <a:pt x="1" y="878"/>
                    <a:pt x="40" y="997"/>
                    <a:pt x="159" y="1076"/>
                  </a:cubicBezTo>
                  <a:cubicBezTo>
                    <a:pt x="189" y="1086"/>
                    <a:pt x="218" y="1091"/>
                    <a:pt x="248" y="1091"/>
                  </a:cubicBezTo>
                  <a:cubicBezTo>
                    <a:pt x="335" y="1091"/>
                    <a:pt x="417" y="1046"/>
                    <a:pt x="476" y="957"/>
                  </a:cubicBezTo>
                  <a:cubicBezTo>
                    <a:pt x="555" y="759"/>
                    <a:pt x="634" y="521"/>
                    <a:pt x="714" y="323"/>
                  </a:cubicBezTo>
                  <a:cubicBezTo>
                    <a:pt x="821" y="162"/>
                    <a:pt x="618" y="0"/>
                    <a:pt x="4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30" name="Google Shape;930;p39"/>
            <p:cNvSpPr/>
            <p:nvPr/>
          </p:nvSpPr>
          <p:spPr>
            <a:xfrm>
              <a:off x="7631445" y="2945538"/>
              <a:ext cx="102359" cy="56058"/>
            </a:xfrm>
            <a:custGeom>
              <a:avLst/>
              <a:gdLst/>
              <a:ahLst/>
              <a:cxnLst/>
              <a:rect l="l" t="t" r="r" b="b"/>
              <a:pathLst>
                <a:path w="1594" h="873" extrusionOk="0">
                  <a:moveTo>
                    <a:pt x="1273" y="0"/>
                  </a:moveTo>
                  <a:cubicBezTo>
                    <a:pt x="1246" y="0"/>
                    <a:pt x="1219" y="6"/>
                    <a:pt x="1191" y="20"/>
                  </a:cubicBezTo>
                  <a:cubicBezTo>
                    <a:pt x="874" y="179"/>
                    <a:pt x="597" y="298"/>
                    <a:pt x="280" y="417"/>
                  </a:cubicBezTo>
                  <a:cubicBezTo>
                    <a:pt x="0" y="521"/>
                    <a:pt x="121" y="873"/>
                    <a:pt x="344" y="873"/>
                  </a:cubicBezTo>
                  <a:cubicBezTo>
                    <a:pt x="374" y="873"/>
                    <a:pt x="406" y="866"/>
                    <a:pt x="438" y="852"/>
                  </a:cubicBezTo>
                  <a:cubicBezTo>
                    <a:pt x="716" y="733"/>
                    <a:pt x="1032" y="615"/>
                    <a:pt x="1349" y="456"/>
                  </a:cubicBezTo>
                  <a:cubicBezTo>
                    <a:pt x="1594" y="351"/>
                    <a:pt x="1469" y="0"/>
                    <a:pt x="12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31" name="Google Shape;931;p39"/>
            <p:cNvSpPr/>
            <p:nvPr/>
          </p:nvSpPr>
          <p:spPr>
            <a:xfrm>
              <a:off x="7188698" y="2874390"/>
              <a:ext cx="89002" cy="101648"/>
            </a:xfrm>
            <a:custGeom>
              <a:avLst/>
              <a:gdLst/>
              <a:ahLst/>
              <a:cxnLst/>
              <a:rect l="l" t="t" r="r" b="b"/>
              <a:pathLst>
                <a:path w="1386" h="1583" extrusionOk="0">
                  <a:moveTo>
                    <a:pt x="290" y="0"/>
                  </a:moveTo>
                  <a:cubicBezTo>
                    <a:pt x="134" y="0"/>
                    <a:pt x="0" y="168"/>
                    <a:pt x="84" y="336"/>
                  </a:cubicBezTo>
                  <a:lnTo>
                    <a:pt x="876" y="1485"/>
                  </a:lnTo>
                  <a:cubicBezTo>
                    <a:pt x="934" y="1553"/>
                    <a:pt x="1004" y="1582"/>
                    <a:pt x="1071" y="1582"/>
                  </a:cubicBezTo>
                  <a:cubicBezTo>
                    <a:pt x="1237" y="1582"/>
                    <a:pt x="1385" y="1405"/>
                    <a:pt x="1273" y="1208"/>
                  </a:cubicBezTo>
                  <a:lnTo>
                    <a:pt x="480" y="99"/>
                  </a:lnTo>
                  <a:cubicBezTo>
                    <a:pt x="422" y="29"/>
                    <a:pt x="354" y="0"/>
                    <a:pt x="2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32" name="Google Shape;932;p39"/>
            <p:cNvSpPr/>
            <p:nvPr/>
          </p:nvSpPr>
          <p:spPr>
            <a:xfrm>
              <a:off x="7286751" y="2832139"/>
              <a:ext cx="40969" cy="92209"/>
            </a:xfrm>
            <a:custGeom>
              <a:avLst/>
              <a:gdLst/>
              <a:ahLst/>
              <a:cxnLst/>
              <a:rect l="l" t="t" r="r" b="b"/>
              <a:pathLst>
                <a:path w="638" h="1436" extrusionOk="0">
                  <a:moveTo>
                    <a:pt x="259" y="0"/>
                  </a:moveTo>
                  <a:cubicBezTo>
                    <a:pt x="128" y="0"/>
                    <a:pt x="1" y="103"/>
                    <a:pt x="23" y="281"/>
                  </a:cubicBezTo>
                  <a:cubicBezTo>
                    <a:pt x="23" y="598"/>
                    <a:pt x="62" y="915"/>
                    <a:pt x="142" y="1232"/>
                  </a:cubicBezTo>
                  <a:cubicBezTo>
                    <a:pt x="161" y="1366"/>
                    <a:pt x="282" y="1435"/>
                    <a:pt x="397" y="1435"/>
                  </a:cubicBezTo>
                  <a:cubicBezTo>
                    <a:pt x="521" y="1435"/>
                    <a:pt x="638" y="1356"/>
                    <a:pt x="617" y="1192"/>
                  </a:cubicBezTo>
                  <a:cubicBezTo>
                    <a:pt x="538" y="875"/>
                    <a:pt x="498" y="558"/>
                    <a:pt x="498" y="202"/>
                  </a:cubicBezTo>
                  <a:cubicBezTo>
                    <a:pt x="463" y="63"/>
                    <a:pt x="360" y="0"/>
                    <a:pt x="2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33" name="Google Shape;933;p39"/>
            <p:cNvSpPr/>
            <p:nvPr/>
          </p:nvSpPr>
          <p:spPr>
            <a:xfrm>
              <a:off x="7089810" y="2949390"/>
              <a:ext cx="116165" cy="45976"/>
            </a:xfrm>
            <a:custGeom>
              <a:avLst/>
              <a:gdLst/>
              <a:ahLst/>
              <a:cxnLst/>
              <a:rect l="l" t="t" r="r" b="b"/>
              <a:pathLst>
                <a:path w="1809" h="716" extrusionOk="0">
                  <a:moveTo>
                    <a:pt x="357" y="0"/>
                  </a:moveTo>
                  <a:cubicBezTo>
                    <a:pt x="79" y="0"/>
                    <a:pt x="0" y="396"/>
                    <a:pt x="238" y="475"/>
                  </a:cubicBezTo>
                  <a:lnTo>
                    <a:pt x="1426" y="713"/>
                  </a:lnTo>
                  <a:cubicBezTo>
                    <a:pt x="1438" y="715"/>
                    <a:pt x="1450" y="716"/>
                    <a:pt x="1461" y="716"/>
                  </a:cubicBezTo>
                  <a:cubicBezTo>
                    <a:pt x="1713" y="716"/>
                    <a:pt x="1809" y="315"/>
                    <a:pt x="1505" y="277"/>
                  </a:cubicBezTo>
                  <a:lnTo>
                    <a:pt x="35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34" name="Google Shape;934;p39"/>
            <p:cNvSpPr/>
            <p:nvPr/>
          </p:nvSpPr>
          <p:spPr>
            <a:xfrm>
              <a:off x="7071510" y="3237832"/>
              <a:ext cx="128173" cy="69028"/>
            </a:xfrm>
            <a:custGeom>
              <a:avLst/>
              <a:gdLst/>
              <a:ahLst/>
              <a:cxnLst/>
              <a:rect l="l" t="t" r="r" b="b"/>
              <a:pathLst>
                <a:path w="1996" h="1075" extrusionOk="0">
                  <a:moveTo>
                    <a:pt x="1625" y="0"/>
                  </a:moveTo>
                  <a:cubicBezTo>
                    <a:pt x="1589" y="0"/>
                    <a:pt x="1552" y="7"/>
                    <a:pt x="1513" y="24"/>
                  </a:cubicBezTo>
                  <a:cubicBezTo>
                    <a:pt x="1117" y="262"/>
                    <a:pt x="681" y="460"/>
                    <a:pt x="246" y="618"/>
                  </a:cubicBezTo>
                  <a:cubicBezTo>
                    <a:pt x="1" y="723"/>
                    <a:pt x="95" y="1074"/>
                    <a:pt x="311" y="1074"/>
                  </a:cubicBezTo>
                  <a:cubicBezTo>
                    <a:pt x="340" y="1074"/>
                    <a:pt x="371" y="1068"/>
                    <a:pt x="404" y="1054"/>
                  </a:cubicBezTo>
                  <a:cubicBezTo>
                    <a:pt x="879" y="856"/>
                    <a:pt x="1315" y="658"/>
                    <a:pt x="1790" y="420"/>
                  </a:cubicBezTo>
                  <a:cubicBezTo>
                    <a:pt x="1995" y="284"/>
                    <a:pt x="1847" y="0"/>
                    <a:pt x="16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35" name="Google Shape;935;p39"/>
            <p:cNvSpPr/>
            <p:nvPr/>
          </p:nvSpPr>
          <p:spPr>
            <a:xfrm>
              <a:off x="7047366" y="3193397"/>
              <a:ext cx="87397" cy="38528"/>
            </a:xfrm>
            <a:custGeom>
              <a:avLst/>
              <a:gdLst/>
              <a:ahLst/>
              <a:cxnLst/>
              <a:rect l="l" t="t" r="r" b="b"/>
              <a:pathLst>
                <a:path w="1361" h="600" extrusionOk="0">
                  <a:moveTo>
                    <a:pt x="1092" y="0"/>
                  </a:moveTo>
                  <a:cubicBezTo>
                    <a:pt x="1081" y="0"/>
                    <a:pt x="1069" y="1"/>
                    <a:pt x="1057" y="3"/>
                  </a:cubicBezTo>
                  <a:lnTo>
                    <a:pt x="305" y="122"/>
                  </a:lnTo>
                  <a:cubicBezTo>
                    <a:pt x="0" y="160"/>
                    <a:pt x="25" y="599"/>
                    <a:pt x="308" y="599"/>
                  </a:cubicBezTo>
                  <a:cubicBezTo>
                    <a:pt x="319" y="599"/>
                    <a:pt x="332" y="599"/>
                    <a:pt x="344" y="597"/>
                  </a:cubicBezTo>
                  <a:lnTo>
                    <a:pt x="1057" y="478"/>
                  </a:lnTo>
                  <a:cubicBezTo>
                    <a:pt x="1360" y="402"/>
                    <a:pt x="1337" y="0"/>
                    <a:pt x="1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36" name="Google Shape;936;p39"/>
            <p:cNvSpPr/>
            <p:nvPr/>
          </p:nvSpPr>
          <p:spPr>
            <a:xfrm>
              <a:off x="7100662" y="3313859"/>
              <a:ext cx="80076" cy="81036"/>
            </a:xfrm>
            <a:custGeom>
              <a:avLst/>
              <a:gdLst/>
              <a:ahLst/>
              <a:cxnLst/>
              <a:rect l="l" t="t" r="r" b="b"/>
              <a:pathLst>
                <a:path w="1247" h="1262" extrusionOk="0">
                  <a:moveTo>
                    <a:pt x="923" y="0"/>
                  </a:moveTo>
                  <a:cubicBezTo>
                    <a:pt x="850" y="0"/>
                    <a:pt x="780" y="32"/>
                    <a:pt x="742" y="107"/>
                  </a:cubicBezTo>
                  <a:cubicBezTo>
                    <a:pt x="544" y="385"/>
                    <a:pt x="386" y="662"/>
                    <a:pt x="148" y="900"/>
                  </a:cubicBezTo>
                  <a:cubicBezTo>
                    <a:pt x="0" y="1048"/>
                    <a:pt x="161" y="1262"/>
                    <a:pt x="335" y="1262"/>
                  </a:cubicBezTo>
                  <a:cubicBezTo>
                    <a:pt x="394" y="1262"/>
                    <a:pt x="454" y="1237"/>
                    <a:pt x="505" y="1177"/>
                  </a:cubicBezTo>
                  <a:cubicBezTo>
                    <a:pt x="742" y="900"/>
                    <a:pt x="980" y="622"/>
                    <a:pt x="1138" y="306"/>
                  </a:cubicBezTo>
                  <a:cubicBezTo>
                    <a:pt x="1246" y="144"/>
                    <a:pt x="1079" y="0"/>
                    <a:pt x="9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37" name="Google Shape;937;p39"/>
            <p:cNvSpPr/>
            <p:nvPr/>
          </p:nvSpPr>
          <p:spPr>
            <a:xfrm>
              <a:off x="7392445" y="3384878"/>
              <a:ext cx="35704" cy="108326"/>
            </a:xfrm>
            <a:custGeom>
              <a:avLst/>
              <a:gdLst/>
              <a:ahLst/>
              <a:cxnLst/>
              <a:rect l="l" t="t" r="r" b="b"/>
              <a:pathLst>
                <a:path w="556" h="1687" extrusionOk="0">
                  <a:moveTo>
                    <a:pt x="262" y="1"/>
                  </a:moveTo>
                  <a:cubicBezTo>
                    <a:pt x="146" y="1"/>
                    <a:pt x="22" y="81"/>
                    <a:pt x="1" y="229"/>
                  </a:cubicBezTo>
                  <a:cubicBezTo>
                    <a:pt x="41" y="626"/>
                    <a:pt x="80" y="1061"/>
                    <a:pt x="80" y="1497"/>
                  </a:cubicBezTo>
                  <a:cubicBezTo>
                    <a:pt x="99" y="1626"/>
                    <a:pt x="194" y="1686"/>
                    <a:pt x="295" y="1686"/>
                  </a:cubicBezTo>
                  <a:cubicBezTo>
                    <a:pt x="411" y="1686"/>
                    <a:pt x="534" y="1606"/>
                    <a:pt x="556" y="1457"/>
                  </a:cubicBezTo>
                  <a:cubicBezTo>
                    <a:pt x="556" y="1022"/>
                    <a:pt x="476" y="626"/>
                    <a:pt x="476" y="190"/>
                  </a:cubicBezTo>
                  <a:cubicBezTo>
                    <a:pt x="458" y="61"/>
                    <a:pt x="363" y="1"/>
                    <a:pt x="2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38" name="Google Shape;938;p39"/>
            <p:cNvSpPr/>
            <p:nvPr/>
          </p:nvSpPr>
          <p:spPr>
            <a:xfrm>
              <a:off x="7299080" y="3429185"/>
              <a:ext cx="57793" cy="85852"/>
            </a:xfrm>
            <a:custGeom>
              <a:avLst/>
              <a:gdLst/>
              <a:ahLst/>
              <a:cxnLst/>
              <a:rect l="l" t="t" r="r" b="b"/>
              <a:pathLst>
                <a:path w="900" h="1337" extrusionOk="0">
                  <a:moveTo>
                    <a:pt x="611" y="0"/>
                  </a:moveTo>
                  <a:cubicBezTo>
                    <a:pt x="538" y="0"/>
                    <a:pt x="465" y="39"/>
                    <a:pt x="425" y="134"/>
                  </a:cubicBezTo>
                  <a:cubicBezTo>
                    <a:pt x="267" y="451"/>
                    <a:pt x="148" y="767"/>
                    <a:pt x="69" y="1084"/>
                  </a:cubicBezTo>
                  <a:cubicBezTo>
                    <a:pt x="1" y="1242"/>
                    <a:pt x="126" y="1336"/>
                    <a:pt x="261" y="1336"/>
                  </a:cubicBezTo>
                  <a:cubicBezTo>
                    <a:pt x="363" y="1336"/>
                    <a:pt x="470" y="1283"/>
                    <a:pt x="504" y="1164"/>
                  </a:cubicBezTo>
                  <a:cubicBezTo>
                    <a:pt x="584" y="886"/>
                    <a:pt x="702" y="609"/>
                    <a:pt x="821" y="332"/>
                  </a:cubicBezTo>
                  <a:cubicBezTo>
                    <a:pt x="900" y="149"/>
                    <a:pt x="754" y="0"/>
                    <a:pt x="6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39" name="Google Shape;939;p39"/>
            <p:cNvSpPr/>
            <p:nvPr/>
          </p:nvSpPr>
          <p:spPr>
            <a:xfrm>
              <a:off x="7471427" y="3445687"/>
              <a:ext cx="73526" cy="79367"/>
            </a:xfrm>
            <a:custGeom>
              <a:avLst/>
              <a:gdLst/>
              <a:ahLst/>
              <a:cxnLst/>
              <a:rect l="l" t="t" r="r" b="b"/>
              <a:pathLst>
                <a:path w="1145" h="1236" extrusionOk="0">
                  <a:moveTo>
                    <a:pt x="322" y="1"/>
                  </a:moveTo>
                  <a:cubicBezTo>
                    <a:pt x="165" y="1"/>
                    <a:pt x="1" y="176"/>
                    <a:pt x="118" y="352"/>
                  </a:cubicBezTo>
                  <a:lnTo>
                    <a:pt x="633" y="1144"/>
                  </a:lnTo>
                  <a:cubicBezTo>
                    <a:pt x="676" y="1208"/>
                    <a:pt x="736" y="1235"/>
                    <a:pt x="798" y="1235"/>
                  </a:cubicBezTo>
                  <a:cubicBezTo>
                    <a:pt x="965" y="1235"/>
                    <a:pt x="1145" y="1040"/>
                    <a:pt x="1029" y="867"/>
                  </a:cubicBezTo>
                  <a:cubicBezTo>
                    <a:pt x="831" y="590"/>
                    <a:pt x="672" y="352"/>
                    <a:pt x="474" y="75"/>
                  </a:cubicBezTo>
                  <a:cubicBezTo>
                    <a:pt x="433" y="23"/>
                    <a:pt x="378" y="1"/>
                    <a:pt x="3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40" name="Google Shape;940;p39"/>
            <p:cNvSpPr/>
            <p:nvPr/>
          </p:nvSpPr>
          <p:spPr>
            <a:xfrm>
              <a:off x="7622198" y="3236612"/>
              <a:ext cx="144227" cy="48545"/>
            </a:xfrm>
            <a:custGeom>
              <a:avLst/>
              <a:gdLst/>
              <a:ahLst/>
              <a:cxnLst/>
              <a:rect l="l" t="t" r="r" b="b"/>
              <a:pathLst>
                <a:path w="2246" h="756" extrusionOk="0">
                  <a:moveTo>
                    <a:pt x="344" y="1"/>
                  </a:moveTo>
                  <a:cubicBezTo>
                    <a:pt x="61" y="1"/>
                    <a:pt x="0" y="403"/>
                    <a:pt x="265" y="479"/>
                  </a:cubicBezTo>
                  <a:cubicBezTo>
                    <a:pt x="820" y="597"/>
                    <a:pt x="1335" y="677"/>
                    <a:pt x="1889" y="756"/>
                  </a:cubicBezTo>
                  <a:cubicBezTo>
                    <a:pt x="2167" y="756"/>
                    <a:pt x="2246" y="320"/>
                    <a:pt x="1969" y="281"/>
                  </a:cubicBezTo>
                  <a:cubicBezTo>
                    <a:pt x="1414" y="241"/>
                    <a:pt x="899" y="122"/>
                    <a:pt x="384" y="3"/>
                  </a:cubicBezTo>
                  <a:cubicBezTo>
                    <a:pt x="370" y="2"/>
                    <a:pt x="357" y="1"/>
                    <a:pt x="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41" name="Google Shape;941;p39"/>
            <p:cNvSpPr/>
            <p:nvPr/>
          </p:nvSpPr>
          <p:spPr>
            <a:xfrm>
              <a:off x="7654497" y="3307374"/>
              <a:ext cx="50922" cy="42701"/>
            </a:xfrm>
            <a:custGeom>
              <a:avLst/>
              <a:gdLst/>
              <a:ahLst/>
              <a:cxnLst/>
              <a:rect l="l" t="t" r="r" b="b"/>
              <a:pathLst>
                <a:path w="793" h="665" extrusionOk="0">
                  <a:moveTo>
                    <a:pt x="258" y="0"/>
                  </a:moveTo>
                  <a:cubicBezTo>
                    <a:pt x="198" y="0"/>
                    <a:pt x="139" y="30"/>
                    <a:pt x="79" y="90"/>
                  </a:cubicBezTo>
                  <a:cubicBezTo>
                    <a:pt x="0" y="169"/>
                    <a:pt x="0" y="327"/>
                    <a:pt x="79" y="407"/>
                  </a:cubicBezTo>
                  <a:lnTo>
                    <a:pt x="357" y="605"/>
                  </a:lnTo>
                  <a:cubicBezTo>
                    <a:pt x="416" y="644"/>
                    <a:pt x="475" y="664"/>
                    <a:pt x="535" y="664"/>
                  </a:cubicBezTo>
                  <a:cubicBezTo>
                    <a:pt x="594" y="664"/>
                    <a:pt x="654" y="644"/>
                    <a:pt x="713" y="605"/>
                  </a:cubicBezTo>
                  <a:cubicBezTo>
                    <a:pt x="792" y="486"/>
                    <a:pt x="792" y="367"/>
                    <a:pt x="713" y="248"/>
                  </a:cubicBezTo>
                  <a:lnTo>
                    <a:pt x="436" y="90"/>
                  </a:lnTo>
                  <a:cubicBezTo>
                    <a:pt x="376" y="30"/>
                    <a:pt x="317" y="0"/>
                    <a:pt x="2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42" name="Google Shape;942;p39"/>
            <p:cNvSpPr/>
            <p:nvPr/>
          </p:nvSpPr>
          <p:spPr>
            <a:xfrm>
              <a:off x="7690970" y="3164951"/>
              <a:ext cx="109615" cy="44114"/>
            </a:xfrm>
            <a:custGeom>
              <a:avLst/>
              <a:gdLst/>
              <a:ahLst/>
              <a:cxnLst/>
              <a:rect l="l" t="t" r="r" b="b"/>
              <a:pathLst>
                <a:path w="1707" h="687" extrusionOk="0">
                  <a:moveTo>
                    <a:pt x="1360" y="1"/>
                  </a:moveTo>
                  <a:cubicBezTo>
                    <a:pt x="1339" y="1"/>
                    <a:pt x="1317" y="4"/>
                    <a:pt x="1294" y="10"/>
                  </a:cubicBezTo>
                  <a:lnTo>
                    <a:pt x="304" y="248"/>
                  </a:lnTo>
                  <a:cubicBezTo>
                    <a:pt x="0" y="286"/>
                    <a:pt x="132" y="686"/>
                    <a:pt x="422" y="686"/>
                  </a:cubicBezTo>
                  <a:cubicBezTo>
                    <a:pt x="435" y="686"/>
                    <a:pt x="448" y="685"/>
                    <a:pt x="462" y="684"/>
                  </a:cubicBezTo>
                  <a:lnTo>
                    <a:pt x="1452" y="446"/>
                  </a:lnTo>
                  <a:cubicBezTo>
                    <a:pt x="1707" y="373"/>
                    <a:pt x="1594" y="1"/>
                    <a:pt x="13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43" name="Google Shape;943;p39"/>
          <p:cNvSpPr/>
          <p:nvPr/>
        </p:nvSpPr>
        <p:spPr>
          <a:xfrm>
            <a:off x="5384317" y="736470"/>
            <a:ext cx="301460" cy="226965"/>
          </a:xfrm>
          <a:custGeom>
            <a:avLst/>
            <a:gdLst/>
            <a:ahLst/>
            <a:cxnLst/>
            <a:rect l="l" t="t" r="r" b="b"/>
            <a:pathLst>
              <a:path w="8834" h="6651" extrusionOk="0">
                <a:moveTo>
                  <a:pt x="2899" y="501"/>
                </a:moveTo>
                <a:cubicBezTo>
                  <a:pt x="3776" y="501"/>
                  <a:pt x="4566" y="1085"/>
                  <a:pt x="4873" y="1929"/>
                </a:cubicBezTo>
                <a:cubicBezTo>
                  <a:pt x="4810" y="2085"/>
                  <a:pt x="4945" y="2242"/>
                  <a:pt x="5103" y="2242"/>
                </a:cubicBezTo>
                <a:cubicBezTo>
                  <a:pt x="5144" y="2242"/>
                  <a:pt x="5188" y="2231"/>
                  <a:pt x="5229" y="2206"/>
                </a:cubicBezTo>
                <a:cubicBezTo>
                  <a:pt x="5677" y="1947"/>
                  <a:pt x="6223" y="1730"/>
                  <a:pt x="6758" y="1730"/>
                </a:cubicBezTo>
                <a:cubicBezTo>
                  <a:pt x="7123" y="1730"/>
                  <a:pt x="7483" y="1830"/>
                  <a:pt x="7804" y="2087"/>
                </a:cubicBezTo>
                <a:cubicBezTo>
                  <a:pt x="8834" y="2959"/>
                  <a:pt x="8042" y="4226"/>
                  <a:pt x="7210" y="4820"/>
                </a:cubicBezTo>
                <a:cubicBezTo>
                  <a:pt x="5982" y="5573"/>
                  <a:pt x="4635" y="6048"/>
                  <a:pt x="3248" y="6207"/>
                </a:cubicBezTo>
                <a:cubicBezTo>
                  <a:pt x="3248" y="6167"/>
                  <a:pt x="3248" y="6167"/>
                  <a:pt x="3248" y="6128"/>
                </a:cubicBezTo>
                <a:cubicBezTo>
                  <a:pt x="2575" y="5098"/>
                  <a:pt x="2020" y="3949"/>
                  <a:pt x="1664" y="2761"/>
                </a:cubicBezTo>
                <a:cubicBezTo>
                  <a:pt x="1387" y="1810"/>
                  <a:pt x="1624" y="542"/>
                  <a:pt x="2813" y="503"/>
                </a:cubicBezTo>
                <a:cubicBezTo>
                  <a:pt x="2841" y="501"/>
                  <a:pt x="2870" y="501"/>
                  <a:pt x="2899" y="501"/>
                </a:cubicBezTo>
                <a:close/>
                <a:moveTo>
                  <a:pt x="2835" y="1"/>
                </a:moveTo>
                <a:cubicBezTo>
                  <a:pt x="2392" y="1"/>
                  <a:pt x="1956" y="140"/>
                  <a:pt x="1585" y="463"/>
                </a:cubicBezTo>
                <a:cubicBezTo>
                  <a:pt x="0" y="1889"/>
                  <a:pt x="2060" y="5058"/>
                  <a:pt x="2852" y="6365"/>
                </a:cubicBezTo>
                <a:cubicBezTo>
                  <a:pt x="2852" y="6405"/>
                  <a:pt x="2892" y="6445"/>
                  <a:pt x="2971" y="6445"/>
                </a:cubicBezTo>
                <a:cubicBezTo>
                  <a:pt x="2971" y="6547"/>
                  <a:pt x="3060" y="6650"/>
                  <a:pt x="3161" y="6650"/>
                </a:cubicBezTo>
                <a:cubicBezTo>
                  <a:pt x="3177" y="6650"/>
                  <a:pt x="3193" y="6648"/>
                  <a:pt x="3209" y="6643"/>
                </a:cubicBezTo>
                <a:cubicBezTo>
                  <a:pt x="5031" y="6405"/>
                  <a:pt x="8438" y="5652"/>
                  <a:pt x="8755" y="3355"/>
                </a:cubicBezTo>
                <a:cubicBezTo>
                  <a:pt x="8834" y="2562"/>
                  <a:pt x="8438" y="1810"/>
                  <a:pt x="7685" y="1493"/>
                </a:cubicBezTo>
                <a:cubicBezTo>
                  <a:pt x="7348" y="1341"/>
                  <a:pt x="6996" y="1268"/>
                  <a:pt x="6646" y="1268"/>
                </a:cubicBezTo>
                <a:cubicBezTo>
                  <a:pt x="6173" y="1268"/>
                  <a:pt x="5701" y="1401"/>
                  <a:pt x="5269" y="1651"/>
                </a:cubicBezTo>
                <a:cubicBezTo>
                  <a:pt x="4909" y="739"/>
                  <a:pt x="3856" y="1"/>
                  <a:pt x="283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45" name="Google Shape;945;p39"/>
          <p:cNvGrpSpPr/>
          <p:nvPr/>
        </p:nvGrpSpPr>
        <p:grpSpPr>
          <a:xfrm>
            <a:off x="497733" y="4102838"/>
            <a:ext cx="786568" cy="672984"/>
            <a:chOff x="827999" y="1951577"/>
            <a:chExt cx="786568" cy="672984"/>
          </a:xfrm>
        </p:grpSpPr>
        <p:grpSp>
          <p:nvGrpSpPr>
            <p:cNvPr id="946" name="Google Shape;946;p39"/>
            <p:cNvGrpSpPr/>
            <p:nvPr/>
          </p:nvGrpSpPr>
          <p:grpSpPr>
            <a:xfrm rot="10800000">
              <a:off x="827999" y="1951577"/>
              <a:ext cx="786568" cy="672984"/>
              <a:chOff x="6896974" y="3519590"/>
              <a:chExt cx="786568" cy="672984"/>
            </a:xfrm>
          </p:grpSpPr>
          <p:sp>
            <p:nvSpPr>
              <p:cNvPr id="947" name="Google Shape;947;p39"/>
              <p:cNvSpPr/>
              <p:nvPr/>
            </p:nvSpPr>
            <p:spPr>
              <a:xfrm>
                <a:off x="6941621" y="3530588"/>
                <a:ext cx="721016" cy="651503"/>
              </a:xfrm>
              <a:custGeom>
                <a:avLst/>
                <a:gdLst/>
                <a:ahLst/>
                <a:cxnLst/>
                <a:rect l="l" t="t" r="r" b="b"/>
                <a:pathLst>
                  <a:path w="46219" h="41763" extrusionOk="0">
                    <a:moveTo>
                      <a:pt x="25100" y="1"/>
                    </a:moveTo>
                    <a:cubicBezTo>
                      <a:pt x="21290" y="1"/>
                      <a:pt x="17411" y="918"/>
                      <a:pt x="13837" y="2174"/>
                    </a:cubicBezTo>
                    <a:cubicBezTo>
                      <a:pt x="10686" y="3297"/>
                      <a:pt x="7571" y="4782"/>
                      <a:pt x="5506" y="7100"/>
                    </a:cubicBezTo>
                    <a:cubicBezTo>
                      <a:pt x="3405" y="9418"/>
                      <a:pt x="2608" y="12280"/>
                      <a:pt x="2246" y="15141"/>
                    </a:cubicBezTo>
                    <a:cubicBezTo>
                      <a:pt x="1630" y="19922"/>
                      <a:pt x="2391" y="25102"/>
                      <a:pt x="5759" y="28869"/>
                    </a:cubicBezTo>
                    <a:cubicBezTo>
                      <a:pt x="4021" y="32781"/>
                      <a:pt x="1340" y="38540"/>
                      <a:pt x="0" y="41728"/>
                    </a:cubicBezTo>
                    <a:cubicBezTo>
                      <a:pt x="45" y="41751"/>
                      <a:pt x="105" y="41762"/>
                      <a:pt x="178" y="41762"/>
                    </a:cubicBezTo>
                    <a:cubicBezTo>
                      <a:pt x="1570" y="41762"/>
                      <a:pt x="7859" y="37623"/>
                      <a:pt x="11990" y="34628"/>
                    </a:cubicBezTo>
                    <a:cubicBezTo>
                      <a:pt x="13294" y="36584"/>
                      <a:pt x="15720" y="38142"/>
                      <a:pt x="18220" y="38939"/>
                    </a:cubicBezTo>
                    <a:cubicBezTo>
                      <a:pt x="20165" y="39570"/>
                      <a:pt x="22206" y="39866"/>
                      <a:pt x="24254" y="39866"/>
                    </a:cubicBezTo>
                    <a:cubicBezTo>
                      <a:pt x="30902" y="39866"/>
                      <a:pt x="37618" y="36749"/>
                      <a:pt x="41329" y="31875"/>
                    </a:cubicBezTo>
                    <a:cubicBezTo>
                      <a:pt x="46219" y="25500"/>
                      <a:pt x="46146" y="16880"/>
                      <a:pt x="42162" y="10034"/>
                    </a:cubicBezTo>
                    <a:cubicBezTo>
                      <a:pt x="39735" y="5905"/>
                      <a:pt x="35787" y="2246"/>
                      <a:pt x="30716" y="761"/>
                    </a:cubicBezTo>
                    <a:cubicBezTo>
                      <a:pt x="28893" y="230"/>
                      <a:pt x="27005" y="1"/>
                      <a:pt x="2510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48" name="Google Shape;948;p39"/>
              <p:cNvSpPr/>
              <p:nvPr/>
            </p:nvSpPr>
            <p:spPr>
              <a:xfrm>
                <a:off x="6925226" y="3519590"/>
                <a:ext cx="758316" cy="672984"/>
              </a:xfrm>
              <a:custGeom>
                <a:avLst/>
                <a:gdLst/>
                <a:ahLst/>
                <a:cxnLst/>
                <a:rect l="l" t="t" r="r" b="b"/>
                <a:pathLst>
                  <a:path w="48610" h="43140" extrusionOk="0">
                    <a:moveTo>
                      <a:pt x="25898" y="1339"/>
                    </a:moveTo>
                    <a:cubicBezTo>
                      <a:pt x="27617" y="1339"/>
                      <a:pt x="29330" y="1531"/>
                      <a:pt x="31006" y="1973"/>
                    </a:cubicBezTo>
                    <a:cubicBezTo>
                      <a:pt x="35932" y="3277"/>
                      <a:pt x="39844" y="6755"/>
                      <a:pt x="42416" y="11029"/>
                    </a:cubicBezTo>
                    <a:cubicBezTo>
                      <a:pt x="42416" y="11029"/>
                      <a:pt x="42416" y="11029"/>
                      <a:pt x="42416" y="11029"/>
                    </a:cubicBezTo>
                    <a:lnTo>
                      <a:pt x="42416" y="11029"/>
                    </a:lnTo>
                    <a:cubicBezTo>
                      <a:pt x="42419" y="11035"/>
                      <a:pt x="42423" y="11041"/>
                      <a:pt x="42426" y="11047"/>
                    </a:cubicBezTo>
                    <a:lnTo>
                      <a:pt x="42426" y="11047"/>
                    </a:lnTo>
                    <a:cubicBezTo>
                      <a:pt x="47051" y="19303"/>
                      <a:pt x="45887" y="30049"/>
                      <a:pt x="37852" y="35768"/>
                    </a:cubicBezTo>
                    <a:cubicBezTo>
                      <a:pt x="34435" y="38217"/>
                      <a:pt x="29375" y="39940"/>
                      <a:pt x="24552" y="39940"/>
                    </a:cubicBezTo>
                    <a:cubicBezTo>
                      <a:pt x="20173" y="39940"/>
                      <a:pt x="15988" y="38520"/>
                      <a:pt x="13403" y="34935"/>
                    </a:cubicBezTo>
                    <a:cubicBezTo>
                      <a:pt x="13286" y="34724"/>
                      <a:pt x="13078" y="34604"/>
                      <a:pt x="12858" y="34604"/>
                    </a:cubicBezTo>
                    <a:cubicBezTo>
                      <a:pt x="12737" y="34604"/>
                      <a:pt x="12613" y="34640"/>
                      <a:pt x="12497" y="34717"/>
                    </a:cubicBezTo>
                    <a:cubicBezTo>
                      <a:pt x="10360" y="36239"/>
                      <a:pt x="8187" y="37724"/>
                      <a:pt x="5977" y="39136"/>
                    </a:cubicBezTo>
                    <a:cubicBezTo>
                      <a:pt x="5252" y="39572"/>
                      <a:pt x="3246" y="41171"/>
                      <a:pt x="1882" y="41639"/>
                    </a:cubicBezTo>
                    <a:lnTo>
                      <a:pt x="1882" y="41639"/>
                    </a:lnTo>
                    <a:cubicBezTo>
                      <a:pt x="3600" y="37701"/>
                      <a:pt x="5447" y="33816"/>
                      <a:pt x="7173" y="29900"/>
                    </a:cubicBezTo>
                    <a:cubicBezTo>
                      <a:pt x="7318" y="29610"/>
                      <a:pt x="7281" y="29284"/>
                      <a:pt x="7064" y="29067"/>
                    </a:cubicBezTo>
                    <a:cubicBezTo>
                      <a:pt x="3695" y="25010"/>
                      <a:pt x="3007" y="19577"/>
                      <a:pt x="3985" y="14542"/>
                    </a:cubicBezTo>
                    <a:cubicBezTo>
                      <a:pt x="5181" y="8385"/>
                      <a:pt x="9600" y="5306"/>
                      <a:pt x="15250" y="3350"/>
                    </a:cubicBezTo>
                    <a:cubicBezTo>
                      <a:pt x="18618" y="2195"/>
                      <a:pt x="22269" y="1339"/>
                      <a:pt x="25898" y="1339"/>
                    </a:cubicBezTo>
                    <a:close/>
                    <a:moveTo>
                      <a:pt x="25815" y="0"/>
                    </a:moveTo>
                    <a:cubicBezTo>
                      <a:pt x="21320" y="0"/>
                      <a:pt x="16782" y="1232"/>
                      <a:pt x="12678" y="2879"/>
                    </a:cubicBezTo>
                    <a:cubicBezTo>
                      <a:pt x="7136" y="5161"/>
                      <a:pt x="3514" y="8892"/>
                      <a:pt x="2536" y="14904"/>
                    </a:cubicBezTo>
                    <a:cubicBezTo>
                      <a:pt x="1658" y="20142"/>
                      <a:pt x="2485" y="25449"/>
                      <a:pt x="5779" y="29664"/>
                    </a:cubicBezTo>
                    <a:lnTo>
                      <a:pt x="5779" y="29664"/>
                    </a:lnTo>
                    <a:cubicBezTo>
                      <a:pt x="3952" y="33819"/>
                      <a:pt x="2001" y="37911"/>
                      <a:pt x="218" y="42070"/>
                    </a:cubicBezTo>
                    <a:cubicBezTo>
                      <a:pt x="1" y="42469"/>
                      <a:pt x="218" y="42940"/>
                      <a:pt x="617" y="43085"/>
                    </a:cubicBezTo>
                    <a:cubicBezTo>
                      <a:pt x="760" y="43122"/>
                      <a:pt x="910" y="43140"/>
                      <a:pt x="1066" y="43140"/>
                    </a:cubicBezTo>
                    <a:cubicBezTo>
                      <a:pt x="2405" y="43140"/>
                      <a:pt x="4135" y="41858"/>
                      <a:pt x="5108" y="41274"/>
                    </a:cubicBezTo>
                    <a:cubicBezTo>
                      <a:pt x="7700" y="39705"/>
                      <a:pt x="10228" y="37975"/>
                      <a:pt x="12692" y="36206"/>
                    </a:cubicBezTo>
                    <a:lnTo>
                      <a:pt x="12692" y="36206"/>
                    </a:lnTo>
                    <a:cubicBezTo>
                      <a:pt x="15618" y="39795"/>
                      <a:pt x="20059" y="41261"/>
                      <a:pt x="24669" y="41261"/>
                    </a:cubicBezTo>
                    <a:cubicBezTo>
                      <a:pt x="29668" y="41261"/>
                      <a:pt x="34864" y="39537"/>
                      <a:pt x="38540" y="36927"/>
                    </a:cubicBezTo>
                    <a:cubicBezTo>
                      <a:pt x="47197" y="30806"/>
                      <a:pt x="48610" y="19287"/>
                      <a:pt x="43575" y="10341"/>
                    </a:cubicBezTo>
                    <a:cubicBezTo>
                      <a:pt x="43539" y="10271"/>
                      <a:pt x="43496" y="10214"/>
                      <a:pt x="43448" y="10168"/>
                    </a:cubicBezTo>
                    <a:lnTo>
                      <a:pt x="43448" y="10168"/>
                    </a:lnTo>
                    <a:cubicBezTo>
                      <a:pt x="40620" y="5557"/>
                      <a:pt x="36287" y="1882"/>
                      <a:pt x="30970" y="597"/>
                    </a:cubicBezTo>
                    <a:cubicBezTo>
                      <a:pt x="29276" y="184"/>
                      <a:pt x="27549" y="0"/>
                      <a:pt x="258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49" name="Google Shape;949;p39"/>
              <p:cNvSpPr/>
              <p:nvPr/>
            </p:nvSpPr>
            <p:spPr>
              <a:xfrm>
                <a:off x="7080961" y="3618634"/>
                <a:ext cx="95144" cy="87563"/>
              </a:xfrm>
              <a:custGeom>
                <a:avLst/>
                <a:gdLst/>
                <a:ahLst/>
                <a:cxnLst/>
                <a:rect l="l" t="t" r="r" b="b"/>
                <a:pathLst>
                  <a:path w="6099" h="5613" extrusionOk="0">
                    <a:moveTo>
                      <a:pt x="5361" y="1"/>
                    </a:moveTo>
                    <a:cubicBezTo>
                      <a:pt x="5331" y="1"/>
                      <a:pt x="5299" y="3"/>
                      <a:pt x="5267" y="7"/>
                    </a:cubicBezTo>
                    <a:cubicBezTo>
                      <a:pt x="2695" y="297"/>
                      <a:pt x="595" y="2217"/>
                      <a:pt x="87" y="4752"/>
                    </a:cubicBezTo>
                    <a:cubicBezTo>
                      <a:pt x="0" y="5274"/>
                      <a:pt x="435" y="5613"/>
                      <a:pt x="828" y="5613"/>
                    </a:cubicBezTo>
                    <a:cubicBezTo>
                      <a:pt x="1090" y="5613"/>
                      <a:pt x="1333" y="5462"/>
                      <a:pt x="1391" y="5114"/>
                    </a:cubicBezTo>
                    <a:cubicBezTo>
                      <a:pt x="1754" y="3158"/>
                      <a:pt x="3311" y="1673"/>
                      <a:pt x="5267" y="1347"/>
                    </a:cubicBezTo>
                    <a:cubicBezTo>
                      <a:pt x="6068" y="1243"/>
                      <a:pt x="6099" y="1"/>
                      <a:pt x="53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50" name="Google Shape;950;p39"/>
              <p:cNvSpPr/>
              <p:nvPr/>
            </p:nvSpPr>
            <p:spPr>
              <a:xfrm>
                <a:off x="7118260" y="3663936"/>
                <a:ext cx="52790" cy="49046"/>
              </a:xfrm>
              <a:custGeom>
                <a:avLst/>
                <a:gdLst/>
                <a:ahLst/>
                <a:cxnLst/>
                <a:rect l="l" t="t" r="r" b="b"/>
                <a:pathLst>
                  <a:path w="3384" h="3144" extrusionOk="0">
                    <a:moveTo>
                      <a:pt x="2695" y="1"/>
                    </a:moveTo>
                    <a:cubicBezTo>
                      <a:pt x="1427" y="110"/>
                      <a:pt x="377" y="1051"/>
                      <a:pt x="87" y="2283"/>
                    </a:cubicBezTo>
                    <a:cubicBezTo>
                      <a:pt x="0" y="2804"/>
                      <a:pt x="435" y="3144"/>
                      <a:pt x="828" y="3144"/>
                    </a:cubicBezTo>
                    <a:cubicBezTo>
                      <a:pt x="1090" y="3144"/>
                      <a:pt x="1333" y="2993"/>
                      <a:pt x="1391" y="2645"/>
                    </a:cubicBezTo>
                    <a:cubicBezTo>
                      <a:pt x="1536" y="1993"/>
                      <a:pt x="2043" y="1486"/>
                      <a:pt x="2695" y="1377"/>
                    </a:cubicBezTo>
                    <a:cubicBezTo>
                      <a:pt x="3093" y="1341"/>
                      <a:pt x="3383" y="1051"/>
                      <a:pt x="3383" y="689"/>
                    </a:cubicBezTo>
                    <a:cubicBezTo>
                      <a:pt x="3383" y="327"/>
                      <a:pt x="3093" y="1"/>
                      <a:pt x="26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51" name="Google Shape;951;p39"/>
              <p:cNvSpPr/>
              <p:nvPr/>
            </p:nvSpPr>
            <p:spPr>
              <a:xfrm>
                <a:off x="7442834" y="3953379"/>
                <a:ext cx="115268" cy="113974"/>
              </a:xfrm>
              <a:custGeom>
                <a:avLst/>
                <a:gdLst/>
                <a:ahLst/>
                <a:cxnLst/>
                <a:rect l="l" t="t" r="r" b="b"/>
                <a:pathLst>
                  <a:path w="7389" h="7306" extrusionOk="0">
                    <a:moveTo>
                      <a:pt x="6589" y="1"/>
                    </a:moveTo>
                    <a:cubicBezTo>
                      <a:pt x="6322" y="1"/>
                      <a:pt x="6056" y="152"/>
                      <a:pt x="5940" y="499"/>
                    </a:cubicBezTo>
                    <a:cubicBezTo>
                      <a:pt x="5288" y="3071"/>
                      <a:pt x="3332" y="5172"/>
                      <a:pt x="760" y="5969"/>
                    </a:cubicBezTo>
                    <a:cubicBezTo>
                      <a:pt x="0" y="6200"/>
                      <a:pt x="235" y="7305"/>
                      <a:pt x="914" y="7305"/>
                    </a:cubicBezTo>
                    <a:cubicBezTo>
                      <a:pt x="980" y="7305"/>
                      <a:pt x="1049" y="7295"/>
                      <a:pt x="1122" y="7273"/>
                    </a:cubicBezTo>
                    <a:cubicBezTo>
                      <a:pt x="4129" y="6331"/>
                      <a:pt x="6483" y="3904"/>
                      <a:pt x="7280" y="862"/>
                    </a:cubicBezTo>
                    <a:cubicBezTo>
                      <a:pt x="7389" y="340"/>
                      <a:pt x="6989" y="1"/>
                      <a:pt x="65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52" name="Google Shape;952;p39"/>
              <p:cNvSpPr/>
              <p:nvPr/>
            </p:nvSpPr>
            <p:spPr>
              <a:xfrm>
                <a:off x="7457482" y="3949089"/>
                <a:ext cx="54007" cy="61932"/>
              </a:xfrm>
              <a:custGeom>
                <a:avLst/>
                <a:gdLst/>
                <a:ahLst/>
                <a:cxnLst/>
                <a:rect l="l" t="t" r="r" b="b"/>
                <a:pathLst>
                  <a:path w="3462" h="3970" extrusionOk="0">
                    <a:moveTo>
                      <a:pt x="2793" y="0"/>
                    </a:moveTo>
                    <a:cubicBezTo>
                      <a:pt x="2446" y="0"/>
                      <a:pt x="2085" y="227"/>
                      <a:pt x="2067" y="666"/>
                    </a:cubicBezTo>
                    <a:cubicBezTo>
                      <a:pt x="1995" y="1535"/>
                      <a:pt x="1487" y="2332"/>
                      <a:pt x="654" y="2730"/>
                    </a:cubicBezTo>
                    <a:cubicBezTo>
                      <a:pt x="0" y="3042"/>
                      <a:pt x="418" y="3970"/>
                      <a:pt x="1031" y="3970"/>
                    </a:cubicBezTo>
                    <a:cubicBezTo>
                      <a:pt x="1131" y="3970"/>
                      <a:pt x="1236" y="3945"/>
                      <a:pt x="1343" y="3889"/>
                    </a:cubicBezTo>
                    <a:cubicBezTo>
                      <a:pt x="2574" y="3237"/>
                      <a:pt x="3371" y="2006"/>
                      <a:pt x="3443" y="666"/>
                    </a:cubicBezTo>
                    <a:cubicBezTo>
                      <a:pt x="3461" y="218"/>
                      <a:pt x="3133" y="0"/>
                      <a:pt x="27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53" name="Google Shape;953;p39"/>
              <p:cNvSpPr/>
              <p:nvPr/>
            </p:nvSpPr>
            <p:spPr>
              <a:xfrm>
                <a:off x="6896974" y="4001286"/>
                <a:ext cx="55957" cy="33790"/>
              </a:xfrm>
              <a:custGeom>
                <a:avLst/>
                <a:gdLst/>
                <a:ahLst/>
                <a:cxnLst/>
                <a:rect l="l" t="t" r="r" b="b"/>
                <a:pathLst>
                  <a:path w="3587" h="2166" extrusionOk="0">
                    <a:moveTo>
                      <a:pt x="2681" y="0"/>
                    </a:moveTo>
                    <a:lnTo>
                      <a:pt x="544" y="833"/>
                    </a:lnTo>
                    <a:cubicBezTo>
                      <a:pt x="218" y="942"/>
                      <a:pt x="1" y="1304"/>
                      <a:pt x="73" y="1666"/>
                    </a:cubicBezTo>
                    <a:cubicBezTo>
                      <a:pt x="163" y="1965"/>
                      <a:pt x="425" y="2165"/>
                      <a:pt x="717" y="2165"/>
                    </a:cubicBezTo>
                    <a:cubicBezTo>
                      <a:pt x="779" y="2165"/>
                      <a:pt x="843" y="2156"/>
                      <a:pt x="906" y="2137"/>
                    </a:cubicBezTo>
                    <a:lnTo>
                      <a:pt x="3043" y="1304"/>
                    </a:lnTo>
                    <a:cubicBezTo>
                      <a:pt x="3406" y="1195"/>
                      <a:pt x="3587" y="833"/>
                      <a:pt x="3514" y="471"/>
                    </a:cubicBezTo>
                    <a:cubicBezTo>
                      <a:pt x="3427" y="179"/>
                      <a:pt x="3175" y="5"/>
                      <a:pt x="2891" y="5"/>
                    </a:cubicBezTo>
                    <a:cubicBezTo>
                      <a:pt x="2822" y="5"/>
                      <a:pt x="2752" y="15"/>
                      <a:pt x="2681" y="36"/>
                    </a:cubicBezTo>
                    <a:lnTo>
                      <a:pt x="268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954" name="Google Shape;954;p39"/>
            <p:cNvSpPr txBox="1"/>
            <p:nvPr/>
          </p:nvSpPr>
          <p:spPr>
            <a:xfrm>
              <a:off x="968445" y="2187736"/>
              <a:ext cx="483300" cy="26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>
                  <a:solidFill>
                    <a:schemeClr val="dk1"/>
                  </a:solidFill>
                  <a:latin typeface="Times New Roman" panose="02020603050405020304" pitchFamily="18" charset="0"/>
                  <a:ea typeface="Kalam"/>
                  <a:cs typeface="Times New Roman" panose="02020603050405020304" pitchFamily="18" charset="0"/>
                  <a:sym typeface="Kalam"/>
                </a:rPr>
                <a:t>Hi!</a:t>
              </a:r>
              <a:endParaRPr b="1">
                <a:solidFill>
                  <a:schemeClr val="dk1"/>
                </a:solidFill>
                <a:latin typeface="Times New Roman" panose="02020603050405020304" pitchFamily="18" charset="0"/>
                <a:ea typeface="Kalam"/>
                <a:cs typeface="Times New Roman" panose="02020603050405020304" pitchFamily="18" charset="0"/>
                <a:sym typeface="Kalam"/>
              </a:endParaRPr>
            </a:p>
          </p:txBody>
        </p:sp>
      </p:grpSp>
      <p:grpSp>
        <p:nvGrpSpPr>
          <p:cNvPr id="955" name="Google Shape;955;p39"/>
          <p:cNvGrpSpPr/>
          <p:nvPr/>
        </p:nvGrpSpPr>
        <p:grpSpPr>
          <a:xfrm>
            <a:off x="7990913" y="429729"/>
            <a:ext cx="809999" cy="1159224"/>
            <a:chOff x="7454210" y="809482"/>
            <a:chExt cx="809999" cy="1159224"/>
          </a:xfrm>
        </p:grpSpPr>
        <p:grpSp>
          <p:nvGrpSpPr>
            <p:cNvPr id="956" name="Google Shape;956;p39"/>
            <p:cNvGrpSpPr/>
            <p:nvPr/>
          </p:nvGrpSpPr>
          <p:grpSpPr>
            <a:xfrm rot="475014">
              <a:off x="7454210" y="809482"/>
              <a:ext cx="783927" cy="1159224"/>
              <a:chOff x="6922403" y="2086121"/>
              <a:chExt cx="793354" cy="1358635"/>
            </a:xfrm>
          </p:grpSpPr>
          <p:sp>
            <p:nvSpPr>
              <p:cNvPr id="957" name="Google Shape;957;p39"/>
              <p:cNvSpPr/>
              <p:nvPr/>
            </p:nvSpPr>
            <p:spPr>
              <a:xfrm>
                <a:off x="6922403" y="2097010"/>
                <a:ext cx="793354" cy="1336405"/>
              </a:xfrm>
              <a:custGeom>
                <a:avLst/>
                <a:gdLst/>
                <a:ahLst/>
                <a:cxnLst/>
                <a:rect l="l" t="t" r="r" b="b"/>
                <a:pathLst>
                  <a:path w="50856" h="85667" extrusionOk="0">
                    <a:moveTo>
                      <a:pt x="22836" y="1"/>
                    </a:moveTo>
                    <a:cubicBezTo>
                      <a:pt x="17213" y="1"/>
                      <a:pt x="11566" y="1130"/>
                      <a:pt x="8694" y="3517"/>
                    </a:cubicBezTo>
                    <a:cubicBezTo>
                      <a:pt x="2464" y="8697"/>
                      <a:pt x="4384" y="20505"/>
                      <a:pt x="3985" y="27423"/>
                    </a:cubicBezTo>
                    <a:cubicBezTo>
                      <a:pt x="3224" y="40861"/>
                      <a:pt x="1" y="60203"/>
                      <a:pt x="8006" y="72699"/>
                    </a:cubicBezTo>
                    <a:cubicBezTo>
                      <a:pt x="7100" y="74293"/>
                      <a:pt x="6521" y="76068"/>
                      <a:pt x="6267" y="77879"/>
                    </a:cubicBezTo>
                    <a:cubicBezTo>
                      <a:pt x="5905" y="80451"/>
                      <a:pt x="6086" y="83095"/>
                      <a:pt x="6267" y="85667"/>
                    </a:cubicBezTo>
                    <a:cubicBezTo>
                      <a:pt x="7136" y="82298"/>
                      <a:pt x="9382" y="79473"/>
                      <a:pt x="12425" y="77807"/>
                    </a:cubicBezTo>
                    <a:cubicBezTo>
                      <a:pt x="15823" y="80500"/>
                      <a:pt x="20305" y="81741"/>
                      <a:pt x="24882" y="81741"/>
                    </a:cubicBezTo>
                    <a:cubicBezTo>
                      <a:pt x="29477" y="81741"/>
                      <a:pt x="34169" y="80491"/>
                      <a:pt x="37961" y="78205"/>
                    </a:cubicBezTo>
                    <a:cubicBezTo>
                      <a:pt x="46473" y="73098"/>
                      <a:pt x="46111" y="62340"/>
                      <a:pt x="46364" y="54082"/>
                    </a:cubicBezTo>
                    <a:cubicBezTo>
                      <a:pt x="46799" y="40209"/>
                      <a:pt x="50856" y="12391"/>
                      <a:pt x="36331" y="2901"/>
                    </a:cubicBezTo>
                    <a:cubicBezTo>
                      <a:pt x="33414" y="1003"/>
                      <a:pt x="28135" y="1"/>
                      <a:pt x="228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58" name="Google Shape;958;p39"/>
              <p:cNvSpPr/>
              <p:nvPr/>
            </p:nvSpPr>
            <p:spPr>
              <a:xfrm>
                <a:off x="6940483" y="2086121"/>
                <a:ext cx="737974" cy="1358635"/>
              </a:xfrm>
              <a:custGeom>
                <a:avLst/>
                <a:gdLst/>
                <a:ahLst/>
                <a:cxnLst/>
                <a:rect l="l" t="t" r="r" b="b"/>
                <a:pathLst>
                  <a:path w="47306" h="87092" extrusionOk="0">
                    <a:moveTo>
                      <a:pt x="22684" y="1315"/>
                    </a:moveTo>
                    <a:cubicBezTo>
                      <a:pt x="27019" y="1315"/>
                      <a:pt x="31478" y="2069"/>
                      <a:pt x="34923" y="4165"/>
                    </a:cubicBezTo>
                    <a:lnTo>
                      <a:pt x="34923" y="4165"/>
                    </a:lnTo>
                    <a:cubicBezTo>
                      <a:pt x="34953" y="4195"/>
                      <a:pt x="34988" y="4224"/>
                      <a:pt x="35027" y="4251"/>
                    </a:cubicBezTo>
                    <a:cubicBezTo>
                      <a:pt x="46074" y="11676"/>
                      <a:pt x="45893" y="28230"/>
                      <a:pt x="45495" y="40001"/>
                    </a:cubicBezTo>
                    <a:cubicBezTo>
                      <a:pt x="45278" y="45906"/>
                      <a:pt x="44843" y="51737"/>
                      <a:pt x="44662" y="57605"/>
                    </a:cubicBezTo>
                    <a:cubicBezTo>
                      <a:pt x="44444" y="64668"/>
                      <a:pt x="44010" y="73108"/>
                      <a:pt x="37707" y="77672"/>
                    </a:cubicBezTo>
                    <a:cubicBezTo>
                      <a:pt x="33945" y="80399"/>
                      <a:pt x="29050" y="81857"/>
                      <a:pt x="24209" y="81857"/>
                    </a:cubicBezTo>
                    <a:cubicBezTo>
                      <a:pt x="19728" y="81857"/>
                      <a:pt x="15293" y="80608"/>
                      <a:pt x="11845" y="77961"/>
                    </a:cubicBezTo>
                    <a:cubicBezTo>
                      <a:pt x="11737" y="77907"/>
                      <a:pt x="11619" y="77880"/>
                      <a:pt x="11501" y="77880"/>
                    </a:cubicBezTo>
                    <a:cubicBezTo>
                      <a:pt x="11383" y="77880"/>
                      <a:pt x="11266" y="77907"/>
                      <a:pt x="11157" y="77961"/>
                    </a:cubicBezTo>
                    <a:cubicBezTo>
                      <a:pt x="8914" y="79236"/>
                      <a:pt x="7083" y="81085"/>
                      <a:pt x="5854" y="83293"/>
                    </a:cubicBezTo>
                    <a:lnTo>
                      <a:pt x="5854" y="83293"/>
                    </a:lnTo>
                    <a:cubicBezTo>
                      <a:pt x="5771" y="80025"/>
                      <a:pt x="6056" y="76795"/>
                      <a:pt x="7680" y="73796"/>
                    </a:cubicBezTo>
                    <a:cubicBezTo>
                      <a:pt x="7788" y="73579"/>
                      <a:pt x="7788" y="73325"/>
                      <a:pt x="7680" y="73108"/>
                    </a:cubicBezTo>
                    <a:cubicBezTo>
                      <a:pt x="1" y="60829"/>
                      <a:pt x="2536" y="44819"/>
                      <a:pt x="3551" y="31164"/>
                    </a:cubicBezTo>
                    <a:cubicBezTo>
                      <a:pt x="3985" y="25151"/>
                      <a:pt x="3225" y="19066"/>
                      <a:pt x="4166" y="13125"/>
                    </a:cubicBezTo>
                    <a:cubicBezTo>
                      <a:pt x="4673" y="10047"/>
                      <a:pt x="5724" y="6787"/>
                      <a:pt x="8259" y="4758"/>
                    </a:cubicBezTo>
                    <a:cubicBezTo>
                      <a:pt x="10324" y="3092"/>
                      <a:pt x="13077" y="2404"/>
                      <a:pt x="15648" y="1933"/>
                    </a:cubicBezTo>
                    <a:cubicBezTo>
                      <a:pt x="17816" y="1557"/>
                      <a:pt x="20230" y="1315"/>
                      <a:pt x="22684" y="1315"/>
                    </a:cubicBezTo>
                    <a:close/>
                    <a:moveTo>
                      <a:pt x="22682" y="1"/>
                    </a:moveTo>
                    <a:cubicBezTo>
                      <a:pt x="20584" y="1"/>
                      <a:pt x="18525" y="162"/>
                      <a:pt x="16626" y="412"/>
                    </a:cubicBezTo>
                    <a:cubicBezTo>
                      <a:pt x="10215" y="1281"/>
                      <a:pt x="5072" y="3889"/>
                      <a:pt x="3333" y="10517"/>
                    </a:cubicBezTo>
                    <a:cubicBezTo>
                      <a:pt x="1450" y="17508"/>
                      <a:pt x="2609" y="25187"/>
                      <a:pt x="2065" y="32395"/>
                    </a:cubicBezTo>
                    <a:cubicBezTo>
                      <a:pt x="1413" y="40907"/>
                      <a:pt x="508" y="49491"/>
                      <a:pt x="1486" y="58040"/>
                    </a:cubicBezTo>
                    <a:cubicBezTo>
                      <a:pt x="1957" y="62495"/>
                      <a:pt x="2971" y="66950"/>
                      <a:pt x="4927" y="71007"/>
                    </a:cubicBezTo>
                    <a:cubicBezTo>
                      <a:pt x="5325" y="71876"/>
                      <a:pt x="6231" y="72854"/>
                      <a:pt x="6122" y="73796"/>
                    </a:cubicBezTo>
                    <a:cubicBezTo>
                      <a:pt x="5941" y="75064"/>
                      <a:pt x="5036" y="76404"/>
                      <a:pt x="4818" y="77672"/>
                    </a:cubicBezTo>
                    <a:cubicBezTo>
                      <a:pt x="4239" y="80569"/>
                      <a:pt x="4420" y="83503"/>
                      <a:pt x="4637" y="86437"/>
                    </a:cubicBezTo>
                    <a:cubicBezTo>
                      <a:pt x="4637" y="86859"/>
                      <a:pt x="4971" y="87091"/>
                      <a:pt x="5306" y="87091"/>
                    </a:cubicBezTo>
                    <a:cubicBezTo>
                      <a:pt x="5575" y="87091"/>
                      <a:pt x="5844" y="86941"/>
                      <a:pt x="5941" y="86618"/>
                    </a:cubicBezTo>
                    <a:cubicBezTo>
                      <a:pt x="5962" y="86545"/>
                      <a:pt x="5983" y="86473"/>
                      <a:pt x="6005" y="86400"/>
                    </a:cubicBezTo>
                    <a:lnTo>
                      <a:pt x="6005" y="86400"/>
                    </a:lnTo>
                    <a:lnTo>
                      <a:pt x="6014" y="86401"/>
                    </a:lnTo>
                    <a:cubicBezTo>
                      <a:pt x="6013" y="86393"/>
                      <a:pt x="6013" y="86386"/>
                      <a:pt x="6012" y="86378"/>
                    </a:cubicBezTo>
                    <a:lnTo>
                      <a:pt x="6012" y="86378"/>
                    </a:lnTo>
                    <a:cubicBezTo>
                      <a:pt x="6373" y="85195"/>
                      <a:pt x="6893" y="84050"/>
                      <a:pt x="7571" y="83032"/>
                    </a:cubicBezTo>
                    <a:cubicBezTo>
                      <a:pt x="8223" y="82091"/>
                      <a:pt x="9744" y="79954"/>
                      <a:pt x="10940" y="79664"/>
                    </a:cubicBezTo>
                    <a:cubicBezTo>
                      <a:pt x="11027" y="79644"/>
                      <a:pt x="11120" y="79635"/>
                      <a:pt x="11218" y="79635"/>
                    </a:cubicBezTo>
                    <a:cubicBezTo>
                      <a:pt x="12575" y="79635"/>
                      <a:pt x="14840" y="81400"/>
                      <a:pt x="16192" y="81873"/>
                    </a:cubicBezTo>
                    <a:cubicBezTo>
                      <a:pt x="18660" y="82771"/>
                      <a:pt x="21282" y="83168"/>
                      <a:pt x="23909" y="83168"/>
                    </a:cubicBezTo>
                    <a:cubicBezTo>
                      <a:pt x="25523" y="83168"/>
                      <a:pt x="27140" y="83018"/>
                      <a:pt x="28724" y="82743"/>
                    </a:cubicBezTo>
                    <a:cubicBezTo>
                      <a:pt x="32745" y="82018"/>
                      <a:pt x="36947" y="80388"/>
                      <a:pt x="39953" y="77563"/>
                    </a:cubicBezTo>
                    <a:cubicBezTo>
                      <a:pt x="42742" y="74955"/>
                      <a:pt x="44300" y="71369"/>
                      <a:pt x="45060" y="67675"/>
                    </a:cubicBezTo>
                    <a:cubicBezTo>
                      <a:pt x="46545" y="60720"/>
                      <a:pt x="46147" y="53222"/>
                      <a:pt x="46545" y="46123"/>
                    </a:cubicBezTo>
                    <a:cubicBezTo>
                      <a:pt x="47016" y="38444"/>
                      <a:pt x="47306" y="30620"/>
                      <a:pt x="46183" y="22941"/>
                    </a:cubicBezTo>
                    <a:cubicBezTo>
                      <a:pt x="45099" y="15320"/>
                      <a:pt x="42395" y="7591"/>
                      <a:pt x="35772" y="3094"/>
                    </a:cubicBezTo>
                    <a:lnTo>
                      <a:pt x="35772" y="3094"/>
                    </a:lnTo>
                    <a:cubicBezTo>
                      <a:pt x="35754" y="3081"/>
                      <a:pt x="35735" y="3068"/>
                      <a:pt x="35715" y="3056"/>
                    </a:cubicBezTo>
                    <a:lnTo>
                      <a:pt x="35715" y="3056"/>
                    </a:lnTo>
                    <a:cubicBezTo>
                      <a:pt x="35715" y="3056"/>
                      <a:pt x="35715" y="3056"/>
                      <a:pt x="35715" y="3056"/>
                    </a:cubicBezTo>
                    <a:cubicBezTo>
                      <a:pt x="35705" y="3049"/>
                      <a:pt x="35695" y="3043"/>
                      <a:pt x="35685" y="3037"/>
                    </a:cubicBezTo>
                    <a:lnTo>
                      <a:pt x="35685" y="3037"/>
                    </a:lnTo>
                    <a:cubicBezTo>
                      <a:pt x="32011" y="765"/>
                      <a:pt x="27255" y="1"/>
                      <a:pt x="226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59" name="Google Shape;959;p39"/>
              <p:cNvSpPr/>
              <p:nvPr/>
            </p:nvSpPr>
            <p:spPr>
              <a:xfrm>
                <a:off x="7067825" y="2175494"/>
                <a:ext cx="115627" cy="174720"/>
              </a:xfrm>
              <a:custGeom>
                <a:avLst/>
                <a:gdLst/>
                <a:ahLst/>
                <a:cxnLst/>
                <a:rect l="l" t="t" r="r" b="b"/>
                <a:pathLst>
                  <a:path w="7412" h="11200" extrusionOk="0">
                    <a:moveTo>
                      <a:pt x="5799" y="1"/>
                    </a:moveTo>
                    <a:cubicBezTo>
                      <a:pt x="617" y="1"/>
                      <a:pt x="0" y="6565"/>
                      <a:pt x="277" y="10548"/>
                    </a:cubicBezTo>
                    <a:cubicBezTo>
                      <a:pt x="296" y="10982"/>
                      <a:pt x="649" y="11200"/>
                      <a:pt x="988" y="11200"/>
                    </a:cubicBezTo>
                    <a:cubicBezTo>
                      <a:pt x="1328" y="11200"/>
                      <a:pt x="1654" y="10982"/>
                      <a:pt x="1618" y="10548"/>
                    </a:cubicBezTo>
                    <a:cubicBezTo>
                      <a:pt x="1374" y="7248"/>
                      <a:pt x="1498" y="1350"/>
                      <a:pt x="5948" y="1350"/>
                    </a:cubicBezTo>
                    <a:cubicBezTo>
                      <a:pt x="6138" y="1350"/>
                      <a:pt x="6337" y="1361"/>
                      <a:pt x="6544" y="1384"/>
                    </a:cubicBezTo>
                    <a:cubicBezTo>
                      <a:pt x="6577" y="1388"/>
                      <a:pt x="6608" y="1390"/>
                      <a:pt x="6639" y="1390"/>
                    </a:cubicBezTo>
                    <a:cubicBezTo>
                      <a:pt x="7412" y="1390"/>
                      <a:pt x="7380" y="113"/>
                      <a:pt x="6544" y="43"/>
                    </a:cubicBezTo>
                    <a:cubicBezTo>
                      <a:pt x="6286" y="15"/>
                      <a:pt x="6038" y="1"/>
                      <a:pt x="57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60" name="Google Shape;960;p39"/>
              <p:cNvSpPr/>
              <p:nvPr/>
            </p:nvSpPr>
            <p:spPr>
              <a:xfrm>
                <a:off x="7056890" y="2413487"/>
                <a:ext cx="28267" cy="21481"/>
              </a:xfrm>
              <a:custGeom>
                <a:avLst/>
                <a:gdLst/>
                <a:ahLst/>
                <a:cxnLst/>
                <a:rect l="l" t="t" r="r" b="b"/>
                <a:pathLst>
                  <a:path w="1812" h="1377" extrusionOk="0">
                    <a:moveTo>
                      <a:pt x="906" y="0"/>
                    </a:moveTo>
                    <a:cubicBezTo>
                      <a:pt x="0" y="0"/>
                      <a:pt x="0" y="1377"/>
                      <a:pt x="906" y="1377"/>
                    </a:cubicBezTo>
                    <a:cubicBezTo>
                      <a:pt x="1812" y="1377"/>
                      <a:pt x="1812" y="0"/>
                      <a:pt x="90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61" name="Google Shape;961;p39"/>
              <p:cNvSpPr/>
              <p:nvPr/>
            </p:nvSpPr>
            <p:spPr>
              <a:xfrm>
                <a:off x="7130350" y="2221326"/>
                <a:ext cx="58172" cy="57689"/>
              </a:xfrm>
              <a:custGeom>
                <a:avLst/>
                <a:gdLst/>
                <a:ahLst/>
                <a:cxnLst/>
                <a:rect l="l" t="t" r="r" b="b"/>
                <a:pathLst>
                  <a:path w="3729" h="3698" extrusionOk="0">
                    <a:moveTo>
                      <a:pt x="2893" y="0"/>
                    </a:moveTo>
                    <a:cubicBezTo>
                      <a:pt x="2871" y="0"/>
                      <a:pt x="2849" y="1"/>
                      <a:pt x="2825" y="3"/>
                    </a:cubicBezTo>
                    <a:cubicBezTo>
                      <a:pt x="1232" y="112"/>
                      <a:pt x="0" y="1452"/>
                      <a:pt x="0" y="3046"/>
                    </a:cubicBezTo>
                    <a:cubicBezTo>
                      <a:pt x="18" y="3480"/>
                      <a:pt x="362" y="3698"/>
                      <a:pt x="702" y="3698"/>
                    </a:cubicBezTo>
                    <a:cubicBezTo>
                      <a:pt x="1042" y="3698"/>
                      <a:pt x="1377" y="3480"/>
                      <a:pt x="1377" y="3046"/>
                    </a:cubicBezTo>
                    <a:cubicBezTo>
                      <a:pt x="1340" y="2176"/>
                      <a:pt x="1992" y="1452"/>
                      <a:pt x="2825" y="1343"/>
                    </a:cubicBezTo>
                    <a:cubicBezTo>
                      <a:pt x="3673" y="1308"/>
                      <a:pt x="3729" y="0"/>
                      <a:pt x="28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62" name="Google Shape;962;p39"/>
              <p:cNvSpPr/>
              <p:nvPr/>
            </p:nvSpPr>
            <p:spPr>
              <a:xfrm>
                <a:off x="7424753" y="3190570"/>
                <a:ext cx="114364" cy="104504"/>
              </a:xfrm>
              <a:custGeom>
                <a:avLst/>
                <a:gdLst/>
                <a:ahLst/>
                <a:cxnLst/>
                <a:rect l="l" t="t" r="r" b="b"/>
                <a:pathLst>
                  <a:path w="7331" h="6699" extrusionOk="0">
                    <a:moveTo>
                      <a:pt x="6503" y="0"/>
                    </a:moveTo>
                    <a:cubicBezTo>
                      <a:pt x="6241" y="0"/>
                      <a:pt x="5998" y="151"/>
                      <a:pt x="5940" y="499"/>
                    </a:cubicBezTo>
                    <a:cubicBezTo>
                      <a:pt x="5541" y="3070"/>
                      <a:pt x="3477" y="5063"/>
                      <a:pt x="869" y="5352"/>
                    </a:cubicBezTo>
                    <a:cubicBezTo>
                      <a:pt x="33" y="5422"/>
                      <a:pt x="1" y="6699"/>
                      <a:pt x="774" y="6699"/>
                    </a:cubicBezTo>
                    <a:cubicBezTo>
                      <a:pt x="804" y="6699"/>
                      <a:pt x="836" y="6697"/>
                      <a:pt x="869" y="6692"/>
                    </a:cubicBezTo>
                    <a:cubicBezTo>
                      <a:pt x="4093" y="6439"/>
                      <a:pt x="6700" y="4012"/>
                      <a:pt x="7244" y="861"/>
                    </a:cubicBezTo>
                    <a:cubicBezTo>
                      <a:pt x="7331" y="339"/>
                      <a:pt x="6896" y="0"/>
                      <a:pt x="65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63" name="Google Shape;963;p39"/>
              <p:cNvSpPr/>
              <p:nvPr/>
            </p:nvSpPr>
            <p:spPr>
              <a:xfrm>
                <a:off x="7437202" y="3162724"/>
                <a:ext cx="56737" cy="62993"/>
              </a:xfrm>
              <a:custGeom>
                <a:avLst/>
                <a:gdLst/>
                <a:ahLst/>
                <a:cxnLst/>
                <a:rect l="l" t="t" r="r" b="b"/>
                <a:pathLst>
                  <a:path w="3637" h="4038" extrusionOk="0">
                    <a:moveTo>
                      <a:pt x="2805" y="0"/>
                    </a:moveTo>
                    <a:cubicBezTo>
                      <a:pt x="2530" y="0"/>
                      <a:pt x="2250" y="143"/>
                      <a:pt x="2135" y="473"/>
                    </a:cubicBezTo>
                    <a:cubicBezTo>
                      <a:pt x="1773" y="1378"/>
                      <a:pt x="1230" y="2211"/>
                      <a:pt x="506" y="2899"/>
                    </a:cubicBezTo>
                    <a:cubicBezTo>
                      <a:pt x="0" y="3349"/>
                      <a:pt x="474" y="4037"/>
                      <a:pt x="1017" y="4037"/>
                    </a:cubicBezTo>
                    <a:cubicBezTo>
                      <a:pt x="1174" y="4037"/>
                      <a:pt x="1337" y="3980"/>
                      <a:pt x="1483" y="3841"/>
                    </a:cubicBezTo>
                    <a:cubicBezTo>
                      <a:pt x="2353" y="3008"/>
                      <a:pt x="3041" y="1958"/>
                      <a:pt x="3439" y="835"/>
                    </a:cubicBezTo>
                    <a:cubicBezTo>
                      <a:pt x="3636" y="332"/>
                      <a:pt x="3225" y="0"/>
                      <a:pt x="28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964" name="Google Shape;964;p39"/>
            <p:cNvSpPr txBox="1"/>
            <p:nvPr/>
          </p:nvSpPr>
          <p:spPr>
            <a:xfrm>
              <a:off x="7477609" y="1229500"/>
              <a:ext cx="786600" cy="26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 dirty="0">
                  <a:solidFill>
                    <a:schemeClr val="dk1"/>
                  </a:solidFill>
                  <a:latin typeface="Times New Roman" panose="02020603050405020304" pitchFamily="18" charset="0"/>
                  <a:ea typeface="Kalam"/>
                  <a:cs typeface="Times New Roman" panose="02020603050405020304" pitchFamily="18" charset="0"/>
                  <a:sym typeface="Kalam"/>
                </a:rPr>
                <a:t>Hello!</a:t>
              </a:r>
              <a:endParaRPr sz="1600" b="1" dirty="0">
                <a:solidFill>
                  <a:schemeClr val="dk1"/>
                </a:solidFill>
                <a:latin typeface="Times New Roman" panose="02020603050405020304" pitchFamily="18" charset="0"/>
                <a:ea typeface="Kalam"/>
                <a:cs typeface="Times New Roman" panose="02020603050405020304" pitchFamily="18" charset="0"/>
                <a:sym typeface="Kalam"/>
              </a:endParaRPr>
            </a:p>
          </p:txBody>
        </p:sp>
      </p:grpSp>
      <p:grpSp>
        <p:nvGrpSpPr>
          <p:cNvPr id="965" name="Google Shape;965;p39"/>
          <p:cNvGrpSpPr/>
          <p:nvPr/>
        </p:nvGrpSpPr>
        <p:grpSpPr>
          <a:xfrm>
            <a:off x="6749406" y="4290393"/>
            <a:ext cx="218825" cy="225782"/>
            <a:chOff x="6109266" y="2958701"/>
            <a:chExt cx="158099" cy="163114"/>
          </a:xfrm>
        </p:grpSpPr>
        <p:sp>
          <p:nvSpPr>
            <p:cNvPr id="966" name="Google Shape;966;p39"/>
            <p:cNvSpPr/>
            <p:nvPr/>
          </p:nvSpPr>
          <p:spPr>
            <a:xfrm>
              <a:off x="6180824" y="2958701"/>
              <a:ext cx="86541" cy="69751"/>
            </a:xfrm>
            <a:custGeom>
              <a:avLst/>
              <a:gdLst/>
              <a:ahLst/>
              <a:cxnLst/>
              <a:rect l="l" t="t" r="r" b="b"/>
              <a:pathLst>
                <a:path w="2536" h="2044" extrusionOk="0">
                  <a:moveTo>
                    <a:pt x="1330" y="444"/>
                  </a:moveTo>
                  <a:cubicBezTo>
                    <a:pt x="1362" y="444"/>
                    <a:pt x="1394" y="446"/>
                    <a:pt x="1426" y="450"/>
                  </a:cubicBezTo>
                  <a:cubicBezTo>
                    <a:pt x="1783" y="529"/>
                    <a:pt x="2100" y="886"/>
                    <a:pt x="1902" y="1242"/>
                  </a:cubicBezTo>
                  <a:cubicBezTo>
                    <a:pt x="1728" y="1485"/>
                    <a:pt x="1464" y="1606"/>
                    <a:pt x="1162" y="1606"/>
                  </a:cubicBezTo>
                  <a:cubicBezTo>
                    <a:pt x="1119" y="1606"/>
                    <a:pt x="1075" y="1604"/>
                    <a:pt x="1030" y="1599"/>
                  </a:cubicBezTo>
                  <a:cubicBezTo>
                    <a:pt x="713" y="1559"/>
                    <a:pt x="515" y="1163"/>
                    <a:pt x="674" y="886"/>
                  </a:cubicBezTo>
                  <a:cubicBezTo>
                    <a:pt x="781" y="601"/>
                    <a:pt x="1047" y="444"/>
                    <a:pt x="1330" y="444"/>
                  </a:cubicBezTo>
                  <a:close/>
                  <a:moveTo>
                    <a:pt x="1309" y="0"/>
                  </a:moveTo>
                  <a:cubicBezTo>
                    <a:pt x="911" y="0"/>
                    <a:pt x="531" y="202"/>
                    <a:pt x="317" y="569"/>
                  </a:cubicBezTo>
                  <a:lnTo>
                    <a:pt x="278" y="608"/>
                  </a:lnTo>
                  <a:cubicBezTo>
                    <a:pt x="0" y="1123"/>
                    <a:pt x="238" y="1797"/>
                    <a:pt x="832" y="1995"/>
                  </a:cubicBezTo>
                  <a:cubicBezTo>
                    <a:pt x="947" y="2028"/>
                    <a:pt x="1064" y="2043"/>
                    <a:pt x="1182" y="2043"/>
                  </a:cubicBezTo>
                  <a:cubicBezTo>
                    <a:pt x="1633" y="2043"/>
                    <a:pt x="2078" y="1809"/>
                    <a:pt x="2298" y="1401"/>
                  </a:cubicBezTo>
                  <a:cubicBezTo>
                    <a:pt x="2535" y="846"/>
                    <a:pt x="2258" y="212"/>
                    <a:pt x="1664" y="54"/>
                  </a:cubicBezTo>
                  <a:cubicBezTo>
                    <a:pt x="1547" y="18"/>
                    <a:pt x="1427" y="0"/>
                    <a:pt x="1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67" name="Google Shape;967;p39"/>
            <p:cNvSpPr/>
            <p:nvPr/>
          </p:nvSpPr>
          <p:spPr>
            <a:xfrm>
              <a:off x="6109266" y="3049675"/>
              <a:ext cx="54020" cy="42349"/>
            </a:xfrm>
            <a:custGeom>
              <a:avLst/>
              <a:gdLst/>
              <a:ahLst/>
              <a:cxnLst/>
              <a:rect l="l" t="t" r="r" b="b"/>
              <a:pathLst>
                <a:path w="1583" h="1241" extrusionOk="0">
                  <a:moveTo>
                    <a:pt x="847" y="1"/>
                  </a:moveTo>
                  <a:cubicBezTo>
                    <a:pt x="735" y="1"/>
                    <a:pt x="622" y="27"/>
                    <a:pt x="513" y="82"/>
                  </a:cubicBezTo>
                  <a:cubicBezTo>
                    <a:pt x="473" y="82"/>
                    <a:pt x="434" y="121"/>
                    <a:pt x="434" y="161"/>
                  </a:cubicBezTo>
                  <a:lnTo>
                    <a:pt x="394" y="161"/>
                  </a:lnTo>
                  <a:cubicBezTo>
                    <a:pt x="1" y="619"/>
                    <a:pt x="393" y="1240"/>
                    <a:pt x="899" y="1240"/>
                  </a:cubicBezTo>
                  <a:cubicBezTo>
                    <a:pt x="1005" y="1240"/>
                    <a:pt x="1116" y="1213"/>
                    <a:pt x="1226" y="1151"/>
                  </a:cubicBezTo>
                  <a:cubicBezTo>
                    <a:pt x="1503" y="953"/>
                    <a:pt x="1582" y="597"/>
                    <a:pt x="1424" y="280"/>
                  </a:cubicBezTo>
                  <a:cubicBezTo>
                    <a:pt x="1268" y="97"/>
                    <a:pt x="1060" y="1"/>
                    <a:pt x="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68" name="Google Shape;968;p39"/>
            <p:cNvSpPr/>
            <p:nvPr/>
          </p:nvSpPr>
          <p:spPr>
            <a:xfrm>
              <a:off x="6194337" y="3081137"/>
              <a:ext cx="43714" cy="40677"/>
            </a:xfrm>
            <a:custGeom>
              <a:avLst/>
              <a:gdLst/>
              <a:ahLst/>
              <a:cxnLst/>
              <a:rect l="l" t="t" r="r" b="b"/>
              <a:pathLst>
                <a:path w="1281" h="1192" extrusionOk="0">
                  <a:moveTo>
                    <a:pt x="520" y="1"/>
                  </a:moveTo>
                  <a:cubicBezTo>
                    <a:pt x="349" y="1"/>
                    <a:pt x="193" y="77"/>
                    <a:pt x="119" y="269"/>
                  </a:cubicBezTo>
                  <a:cubicBezTo>
                    <a:pt x="40" y="308"/>
                    <a:pt x="40" y="388"/>
                    <a:pt x="0" y="467"/>
                  </a:cubicBezTo>
                  <a:cubicBezTo>
                    <a:pt x="0" y="704"/>
                    <a:pt x="119" y="942"/>
                    <a:pt x="317" y="1101"/>
                  </a:cubicBezTo>
                  <a:cubicBezTo>
                    <a:pt x="416" y="1164"/>
                    <a:pt x="521" y="1192"/>
                    <a:pt x="623" y="1192"/>
                  </a:cubicBezTo>
                  <a:cubicBezTo>
                    <a:pt x="970" y="1192"/>
                    <a:pt x="1281" y="865"/>
                    <a:pt x="1189" y="467"/>
                  </a:cubicBezTo>
                  <a:cubicBezTo>
                    <a:pt x="1139" y="218"/>
                    <a:pt x="808" y="1"/>
                    <a:pt x="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69" name="Google Shape;969;p39"/>
          <p:cNvGrpSpPr/>
          <p:nvPr/>
        </p:nvGrpSpPr>
        <p:grpSpPr>
          <a:xfrm>
            <a:off x="299812" y="1233347"/>
            <a:ext cx="218825" cy="225782"/>
            <a:chOff x="6109266" y="2958701"/>
            <a:chExt cx="158099" cy="163114"/>
          </a:xfrm>
        </p:grpSpPr>
        <p:sp>
          <p:nvSpPr>
            <p:cNvPr id="970" name="Google Shape;970;p39"/>
            <p:cNvSpPr/>
            <p:nvPr/>
          </p:nvSpPr>
          <p:spPr>
            <a:xfrm>
              <a:off x="6180824" y="2958701"/>
              <a:ext cx="86541" cy="69751"/>
            </a:xfrm>
            <a:custGeom>
              <a:avLst/>
              <a:gdLst/>
              <a:ahLst/>
              <a:cxnLst/>
              <a:rect l="l" t="t" r="r" b="b"/>
              <a:pathLst>
                <a:path w="2536" h="2044" extrusionOk="0">
                  <a:moveTo>
                    <a:pt x="1330" y="444"/>
                  </a:moveTo>
                  <a:cubicBezTo>
                    <a:pt x="1362" y="444"/>
                    <a:pt x="1394" y="446"/>
                    <a:pt x="1426" y="450"/>
                  </a:cubicBezTo>
                  <a:cubicBezTo>
                    <a:pt x="1783" y="529"/>
                    <a:pt x="2100" y="886"/>
                    <a:pt x="1902" y="1242"/>
                  </a:cubicBezTo>
                  <a:cubicBezTo>
                    <a:pt x="1728" y="1485"/>
                    <a:pt x="1464" y="1606"/>
                    <a:pt x="1162" y="1606"/>
                  </a:cubicBezTo>
                  <a:cubicBezTo>
                    <a:pt x="1119" y="1606"/>
                    <a:pt x="1075" y="1604"/>
                    <a:pt x="1030" y="1599"/>
                  </a:cubicBezTo>
                  <a:cubicBezTo>
                    <a:pt x="713" y="1559"/>
                    <a:pt x="515" y="1163"/>
                    <a:pt x="674" y="886"/>
                  </a:cubicBezTo>
                  <a:cubicBezTo>
                    <a:pt x="781" y="601"/>
                    <a:pt x="1047" y="444"/>
                    <a:pt x="1330" y="444"/>
                  </a:cubicBezTo>
                  <a:close/>
                  <a:moveTo>
                    <a:pt x="1309" y="0"/>
                  </a:moveTo>
                  <a:cubicBezTo>
                    <a:pt x="911" y="0"/>
                    <a:pt x="531" y="202"/>
                    <a:pt x="317" y="569"/>
                  </a:cubicBezTo>
                  <a:lnTo>
                    <a:pt x="278" y="608"/>
                  </a:lnTo>
                  <a:cubicBezTo>
                    <a:pt x="0" y="1123"/>
                    <a:pt x="238" y="1797"/>
                    <a:pt x="832" y="1995"/>
                  </a:cubicBezTo>
                  <a:cubicBezTo>
                    <a:pt x="947" y="2028"/>
                    <a:pt x="1064" y="2043"/>
                    <a:pt x="1182" y="2043"/>
                  </a:cubicBezTo>
                  <a:cubicBezTo>
                    <a:pt x="1633" y="2043"/>
                    <a:pt x="2078" y="1809"/>
                    <a:pt x="2298" y="1401"/>
                  </a:cubicBezTo>
                  <a:cubicBezTo>
                    <a:pt x="2535" y="846"/>
                    <a:pt x="2258" y="212"/>
                    <a:pt x="1664" y="54"/>
                  </a:cubicBezTo>
                  <a:cubicBezTo>
                    <a:pt x="1547" y="18"/>
                    <a:pt x="1427" y="0"/>
                    <a:pt x="1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71" name="Google Shape;971;p39"/>
            <p:cNvSpPr/>
            <p:nvPr/>
          </p:nvSpPr>
          <p:spPr>
            <a:xfrm>
              <a:off x="6109266" y="3049675"/>
              <a:ext cx="54020" cy="42349"/>
            </a:xfrm>
            <a:custGeom>
              <a:avLst/>
              <a:gdLst/>
              <a:ahLst/>
              <a:cxnLst/>
              <a:rect l="l" t="t" r="r" b="b"/>
              <a:pathLst>
                <a:path w="1583" h="1241" extrusionOk="0">
                  <a:moveTo>
                    <a:pt x="847" y="1"/>
                  </a:moveTo>
                  <a:cubicBezTo>
                    <a:pt x="735" y="1"/>
                    <a:pt x="622" y="27"/>
                    <a:pt x="513" y="82"/>
                  </a:cubicBezTo>
                  <a:cubicBezTo>
                    <a:pt x="473" y="82"/>
                    <a:pt x="434" y="121"/>
                    <a:pt x="434" y="161"/>
                  </a:cubicBezTo>
                  <a:lnTo>
                    <a:pt x="394" y="161"/>
                  </a:lnTo>
                  <a:cubicBezTo>
                    <a:pt x="1" y="619"/>
                    <a:pt x="393" y="1240"/>
                    <a:pt x="899" y="1240"/>
                  </a:cubicBezTo>
                  <a:cubicBezTo>
                    <a:pt x="1005" y="1240"/>
                    <a:pt x="1116" y="1213"/>
                    <a:pt x="1226" y="1151"/>
                  </a:cubicBezTo>
                  <a:cubicBezTo>
                    <a:pt x="1503" y="953"/>
                    <a:pt x="1582" y="597"/>
                    <a:pt x="1424" y="280"/>
                  </a:cubicBezTo>
                  <a:cubicBezTo>
                    <a:pt x="1268" y="97"/>
                    <a:pt x="1060" y="1"/>
                    <a:pt x="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72" name="Google Shape;972;p39"/>
            <p:cNvSpPr/>
            <p:nvPr/>
          </p:nvSpPr>
          <p:spPr>
            <a:xfrm>
              <a:off x="6194337" y="3081137"/>
              <a:ext cx="43714" cy="40677"/>
            </a:xfrm>
            <a:custGeom>
              <a:avLst/>
              <a:gdLst/>
              <a:ahLst/>
              <a:cxnLst/>
              <a:rect l="l" t="t" r="r" b="b"/>
              <a:pathLst>
                <a:path w="1281" h="1192" extrusionOk="0">
                  <a:moveTo>
                    <a:pt x="520" y="1"/>
                  </a:moveTo>
                  <a:cubicBezTo>
                    <a:pt x="349" y="1"/>
                    <a:pt x="193" y="77"/>
                    <a:pt x="119" y="269"/>
                  </a:cubicBezTo>
                  <a:cubicBezTo>
                    <a:pt x="40" y="308"/>
                    <a:pt x="40" y="388"/>
                    <a:pt x="0" y="467"/>
                  </a:cubicBezTo>
                  <a:cubicBezTo>
                    <a:pt x="0" y="704"/>
                    <a:pt x="119" y="942"/>
                    <a:pt x="317" y="1101"/>
                  </a:cubicBezTo>
                  <a:cubicBezTo>
                    <a:pt x="416" y="1164"/>
                    <a:pt x="521" y="1192"/>
                    <a:pt x="623" y="1192"/>
                  </a:cubicBezTo>
                  <a:cubicBezTo>
                    <a:pt x="970" y="1192"/>
                    <a:pt x="1281" y="865"/>
                    <a:pt x="1189" y="467"/>
                  </a:cubicBezTo>
                  <a:cubicBezTo>
                    <a:pt x="1139" y="218"/>
                    <a:pt x="808" y="1"/>
                    <a:pt x="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80" name="Google Shape;980;p39"/>
          <p:cNvGrpSpPr/>
          <p:nvPr/>
        </p:nvGrpSpPr>
        <p:grpSpPr>
          <a:xfrm>
            <a:off x="4196192" y="4261310"/>
            <a:ext cx="1028550" cy="868521"/>
            <a:chOff x="4085376" y="3807646"/>
            <a:chExt cx="1028550" cy="868521"/>
          </a:xfrm>
        </p:grpSpPr>
        <p:grpSp>
          <p:nvGrpSpPr>
            <p:cNvPr id="981" name="Google Shape;981;p39"/>
            <p:cNvGrpSpPr/>
            <p:nvPr/>
          </p:nvGrpSpPr>
          <p:grpSpPr>
            <a:xfrm>
              <a:off x="4275994" y="3922328"/>
              <a:ext cx="591360" cy="753839"/>
              <a:chOff x="7470798" y="1116578"/>
              <a:chExt cx="1373660" cy="1751893"/>
            </a:xfrm>
          </p:grpSpPr>
          <p:sp>
            <p:nvSpPr>
              <p:cNvPr id="982" name="Google Shape;982;p39"/>
              <p:cNvSpPr/>
              <p:nvPr/>
            </p:nvSpPr>
            <p:spPr>
              <a:xfrm>
                <a:off x="7528032" y="1174144"/>
                <a:ext cx="1276748" cy="1357595"/>
              </a:xfrm>
              <a:custGeom>
                <a:avLst/>
                <a:gdLst/>
                <a:ahLst/>
                <a:cxnLst/>
                <a:rect l="l" t="t" r="r" b="b"/>
                <a:pathLst>
                  <a:path w="11488" h="12216" extrusionOk="0">
                    <a:moveTo>
                      <a:pt x="8690" y="2253"/>
                    </a:moveTo>
                    <a:cubicBezTo>
                      <a:pt x="8739" y="2253"/>
                      <a:pt x="8788" y="2261"/>
                      <a:pt x="8834" y="2273"/>
                    </a:cubicBezTo>
                    <a:lnTo>
                      <a:pt x="8794" y="2273"/>
                    </a:lnTo>
                    <a:cubicBezTo>
                      <a:pt x="9468" y="2392"/>
                      <a:pt x="10220" y="3659"/>
                      <a:pt x="10022" y="4293"/>
                    </a:cubicBezTo>
                    <a:cubicBezTo>
                      <a:pt x="10022" y="4372"/>
                      <a:pt x="9983" y="4412"/>
                      <a:pt x="9943" y="4452"/>
                    </a:cubicBezTo>
                    <a:cubicBezTo>
                      <a:pt x="9428" y="3739"/>
                      <a:pt x="9270" y="2827"/>
                      <a:pt x="8398" y="2471"/>
                    </a:cubicBezTo>
                    <a:cubicBezTo>
                      <a:pt x="8454" y="2302"/>
                      <a:pt x="8571" y="2253"/>
                      <a:pt x="8690" y="2253"/>
                    </a:cubicBezTo>
                    <a:close/>
                    <a:moveTo>
                      <a:pt x="1783" y="2511"/>
                    </a:moveTo>
                    <a:cubicBezTo>
                      <a:pt x="1823" y="2511"/>
                      <a:pt x="1902" y="2550"/>
                      <a:pt x="1981" y="2629"/>
                    </a:cubicBezTo>
                    <a:cubicBezTo>
                      <a:pt x="1981" y="2669"/>
                      <a:pt x="1981" y="2709"/>
                      <a:pt x="1981" y="2748"/>
                    </a:cubicBezTo>
                    <a:cubicBezTo>
                      <a:pt x="1585" y="3105"/>
                      <a:pt x="1545" y="3580"/>
                      <a:pt x="1347" y="3976"/>
                    </a:cubicBezTo>
                    <a:lnTo>
                      <a:pt x="1110" y="4491"/>
                    </a:lnTo>
                    <a:lnTo>
                      <a:pt x="991" y="4491"/>
                    </a:lnTo>
                    <a:cubicBezTo>
                      <a:pt x="951" y="4174"/>
                      <a:pt x="951" y="3818"/>
                      <a:pt x="1070" y="3501"/>
                    </a:cubicBezTo>
                    <a:lnTo>
                      <a:pt x="1070" y="3540"/>
                    </a:lnTo>
                    <a:cubicBezTo>
                      <a:pt x="1149" y="3263"/>
                      <a:pt x="1268" y="2986"/>
                      <a:pt x="1426" y="2788"/>
                    </a:cubicBezTo>
                    <a:cubicBezTo>
                      <a:pt x="1506" y="2669"/>
                      <a:pt x="1664" y="2550"/>
                      <a:pt x="1783" y="2511"/>
                    </a:cubicBezTo>
                    <a:close/>
                    <a:moveTo>
                      <a:pt x="2456" y="3897"/>
                    </a:moveTo>
                    <a:cubicBezTo>
                      <a:pt x="2496" y="4016"/>
                      <a:pt x="2496" y="4135"/>
                      <a:pt x="2536" y="4214"/>
                    </a:cubicBezTo>
                    <a:cubicBezTo>
                      <a:pt x="2496" y="4333"/>
                      <a:pt x="2496" y="4452"/>
                      <a:pt x="2456" y="4531"/>
                    </a:cubicBezTo>
                    <a:lnTo>
                      <a:pt x="2219" y="5600"/>
                    </a:lnTo>
                    <a:cubicBezTo>
                      <a:pt x="1981" y="5481"/>
                      <a:pt x="1862" y="5244"/>
                      <a:pt x="1902" y="5006"/>
                    </a:cubicBezTo>
                    <a:cubicBezTo>
                      <a:pt x="1941" y="4689"/>
                      <a:pt x="2060" y="4372"/>
                      <a:pt x="2179" y="4055"/>
                    </a:cubicBezTo>
                    <a:cubicBezTo>
                      <a:pt x="2179" y="3976"/>
                      <a:pt x="2337" y="3976"/>
                      <a:pt x="2417" y="3897"/>
                    </a:cubicBezTo>
                    <a:close/>
                    <a:moveTo>
                      <a:pt x="8398" y="4055"/>
                    </a:moveTo>
                    <a:cubicBezTo>
                      <a:pt x="8477" y="4095"/>
                      <a:pt x="8596" y="4095"/>
                      <a:pt x="8675" y="4174"/>
                    </a:cubicBezTo>
                    <a:cubicBezTo>
                      <a:pt x="8953" y="4531"/>
                      <a:pt x="9032" y="5006"/>
                      <a:pt x="8953" y="5442"/>
                    </a:cubicBezTo>
                    <a:cubicBezTo>
                      <a:pt x="8913" y="5759"/>
                      <a:pt x="8755" y="6036"/>
                      <a:pt x="8517" y="6234"/>
                    </a:cubicBezTo>
                    <a:lnTo>
                      <a:pt x="8438" y="6234"/>
                    </a:lnTo>
                    <a:lnTo>
                      <a:pt x="8438" y="5759"/>
                    </a:lnTo>
                    <a:cubicBezTo>
                      <a:pt x="8477" y="5323"/>
                      <a:pt x="8438" y="4887"/>
                      <a:pt x="8319" y="4491"/>
                    </a:cubicBezTo>
                    <a:cubicBezTo>
                      <a:pt x="8319" y="4452"/>
                      <a:pt x="8279" y="4372"/>
                      <a:pt x="8279" y="4333"/>
                    </a:cubicBezTo>
                    <a:cubicBezTo>
                      <a:pt x="8359" y="4214"/>
                      <a:pt x="8359" y="4135"/>
                      <a:pt x="8398" y="4055"/>
                    </a:cubicBezTo>
                    <a:close/>
                    <a:moveTo>
                      <a:pt x="1110" y="5006"/>
                    </a:moveTo>
                    <a:cubicBezTo>
                      <a:pt x="1149" y="5085"/>
                      <a:pt x="1228" y="5204"/>
                      <a:pt x="1228" y="5283"/>
                    </a:cubicBezTo>
                    <a:cubicBezTo>
                      <a:pt x="1149" y="5719"/>
                      <a:pt x="1228" y="6195"/>
                      <a:pt x="1347" y="6630"/>
                    </a:cubicBezTo>
                    <a:cubicBezTo>
                      <a:pt x="1347" y="6709"/>
                      <a:pt x="1347" y="6749"/>
                      <a:pt x="1387" y="6828"/>
                    </a:cubicBezTo>
                    <a:lnTo>
                      <a:pt x="1308" y="6908"/>
                    </a:lnTo>
                    <a:cubicBezTo>
                      <a:pt x="1228" y="6828"/>
                      <a:pt x="1070" y="6789"/>
                      <a:pt x="1030" y="6670"/>
                    </a:cubicBezTo>
                    <a:cubicBezTo>
                      <a:pt x="713" y="6234"/>
                      <a:pt x="674" y="5680"/>
                      <a:pt x="832" y="5204"/>
                    </a:cubicBezTo>
                    <a:lnTo>
                      <a:pt x="872" y="5204"/>
                    </a:lnTo>
                    <a:cubicBezTo>
                      <a:pt x="911" y="5125"/>
                      <a:pt x="1030" y="5085"/>
                      <a:pt x="1110" y="5006"/>
                    </a:cubicBezTo>
                    <a:close/>
                    <a:moveTo>
                      <a:pt x="9666" y="5135"/>
                    </a:moveTo>
                    <a:cubicBezTo>
                      <a:pt x="9705" y="5135"/>
                      <a:pt x="9745" y="5145"/>
                      <a:pt x="9785" y="5165"/>
                    </a:cubicBezTo>
                    <a:cubicBezTo>
                      <a:pt x="9903" y="5244"/>
                      <a:pt x="10022" y="5363"/>
                      <a:pt x="10101" y="5521"/>
                    </a:cubicBezTo>
                    <a:cubicBezTo>
                      <a:pt x="10260" y="5838"/>
                      <a:pt x="10300" y="6195"/>
                      <a:pt x="10260" y="6551"/>
                    </a:cubicBezTo>
                    <a:cubicBezTo>
                      <a:pt x="10220" y="6630"/>
                      <a:pt x="10220" y="6670"/>
                      <a:pt x="10181" y="6749"/>
                    </a:cubicBezTo>
                    <a:cubicBezTo>
                      <a:pt x="10101" y="6789"/>
                      <a:pt x="10022" y="6868"/>
                      <a:pt x="9943" y="6947"/>
                    </a:cubicBezTo>
                    <a:cubicBezTo>
                      <a:pt x="9864" y="6828"/>
                      <a:pt x="9824" y="6749"/>
                      <a:pt x="9824" y="6670"/>
                    </a:cubicBezTo>
                    <a:cubicBezTo>
                      <a:pt x="9824" y="6234"/>
                      <a:pt x="9745" y="5798"/>
                      <a:pt x="9547" y="5402"/>
                    </a:cubicBezTo>
                    <a:cubicBezTo>
                      <a:pt x="9507" y="5323"/>
                      <a:pt x="9507" y="5244"/>
                      <a:pt x="9547" y="5165"/>
                    </a:cubicBezTo>
                    <a:cubicBezTo>
                      <a:pt x="9587" y="5145"/>
                      <a:pt x="9626" y="5135"/>
                      <a:pt x="9666" y="5135"/>
                    </a:cubicBezTo>
                    <a:close/>
                    <a:moveTo>
                      <a:pt x="6000" y="0"/>
                    </a:moveTo>
                    <a:cubicBezTo>
                      <a:pt x="4214" y="0"/>
                      <a:pt x="2472" y="783"/>
                      <a:pt x="1268" y="2194"/>
                    </a:cubicBezTo>
                    <a:cubicBezTo>
                      <a:pt x="476" y="2986"/>
                      <a:pt x="40" y="4055"/>
                      <a:pt x="0" y="5204"/>
                    </a:cubicBezTo>
                    <a:cubicBezTo>
                      <a:pt x="0" y="6155"/>
                      <a:pt x="278" y="7066"/>
                      <a:pt x="753" y="7858"/>
                    </a:cubicBezTo>
                    <a:cubicBezTo>
                      <a:pt x="1110" y="8611"/>
                      <a:pt x="1743" y="9205"/>
                      <a:pt x="2536" y="9562"/>
                    </a:cubicBezTo>
                    <a:cubicBezTo>
                      <a:pt x="2654" y="9601"/>
                      <a:pt x="2734" y="9641"/>
                      <a:pt x="2813" y="9720"/>
                    </a:cubicBezTo>
                    <a:cubicBezTo>
                      <a:pt x="2971" y="9799"/>
                      <a:pt x="3051" y="9997"/>
                      <a:pt x="2932" y="10156"/>
                    </a:cubicBezTo>
                    <a:cubicBezTo>
                      <a:pt x="2813" y="10631"/>
                      <a:pt x="2694" y="11106"/>
                      <a:pt x="2575" y="11582"/>
                    </a:cubicBezTo>
                    <a:lnTo>
                      <a:pt x="3962" y="11780"/>
                    </a:lnTo>
                    <a:cubicBezTo>
                      <a:pt x="3962" y="11582"/>
                      <a:pt x="3882" y="11423"/>
                      <a:pt x="3882" y="11265"/>
                    </a:cubicBezTo>
                    <a:cubicBezTo>
                      <a:pt x="3803" y="10393"/>
                      <a:pt x="3764" y="9522"/>
                      <a:pt x="3684" y="8650"/>
                    </a:cubicBezTo>
                    <a:cubicBezTo>
                      <a:pt x="3724" y="8492"/>
                      <a:pt x="3605" y="8334"/>
                      <a:pt x="3447" y="8294"/>
                    </a:cubicBezTo>
                    <a:cubicBezTo>
                      <a:pt x="2971" y="8056"/>
                      <a:pt x="2654" y="7581"/>
                      <a:pt x="2575" y="7066"/>
                    </a:cubicBezTo>
                    <a:cubicBezTo>
                      <a:pt x="2575" y="6987"/>
                      <a:pt x="2654" y="6908"/>
                      <a:pt x="2694" y="6828"/>
                    </a:cubicBezTo>
                    <a:cubicBezTo>
                      <a:pt x="2734" y="6868"/>
                      <a:pt x="2813" y="6947"/>
                      <a:pt x="2852" y="7026"/>
                    </a:cubicBezTo>
                    <a:cubicBezTo>
                      <a:pt x="3051" y="7264"/>
                      <a:pt x="3169" y="7502"/>
                      <a:pt x="3367" y="7779"/>
                    </a:cubicBezTo>
                    <a:cubicBezTo>
                      <a:pt x="3447" y="7858"/>
                      <a:pt x="3565" y="7898"/>
                      <a:pt x="3684" y="7977"/>
                    </a:cubicBezTo>
                    <a:lnTo>
                      <a:pt x="3684" y="7541"/>
                    </a:lnTo>
                    <a:cubicBezTo>
                      <a:pt x="3764" y="7106"/>
                      <a:pt x="3803" y="6630"/>
                      <a:pt x="3882" y="6234"/>
                    </a:cubicBezTo>
                    <a:cubicBezTo>
                      <a:pt x="3882" y="6155"/>
                      <a:pt x="3962" y="6076"/>
                      <a:pt x="4041" y="6036"/>
                    </a:cubicBezTo>
                    <a:cubicBezTo>
                      <a:pt x="4080" y="6115"/>
                      <a:pt x="4160" y="6155"/>
                      <a:pt x="4160" y="6234"/>
                    </a:cubicBezTo>
                    <a:cubicBezTo>
                      <a:pt x="4160" y="6551"/>
                      <a:pt x="4160" y="6908"/>
                      <a:pt x="4160" y="7224"/>
                    </a:cubicBezTo>
                    <a:cubicBezTo>
                      <a:pt x="4199" y="7541"/>
                      <a:pt x="4160" y="7739"/>
                      <a:pt x="4160" y="8096"/>
                    </a:cubicBezTo>
                    <a:cubicBezTo>
                      <a:pt x="4437" y="7937"/>
                      <a:pt x="4635" y="7819"/>
                      <a:pt x="4873" y="7700"/>
                    </a:cubicBezTo>
                    <a:cubicBezTo>
                      <a:pt x="4912" y="7660"/>
                      <a:pt x="4952" y="7581"/>
                      <a:pt x="4912" y="7502"/>
                    </a:cubicBezTo>
                    <a:cubicBezTo>
                      <a:pt x="4833" y="6908"/>
                      <a:pt x="4873" y="6313"/>
                      <a:pt x="5031" y="5719"/>
                    </a:cubicBezTo>
                    <a:cubicBezTo>
                      <a:pt x="5071" y="5521"/>
                      <a:pt x="5150" y="5323"/>
                      <a:pt x="5308" y="5125"/>
                    </a:cubicBezTo>
                    <a:cubicBezTo>
                      <a:pt x="5388" y="5006"/>
                      <a:pt x="5546" y="4927"/>
                      <a:pt x="5744" y="4887"/>
                    </a:cubicBezTo>
                    <a:cubicBezTo>
                      <a:pt x="5863" y="4887"/>
                      <a:pt x="5982" y="5125"/>
                      <a:pt x="6061" y="5283"/>
                    </a:cubicBezTo>
                    <a:cubicBezTo>
                      <a:pt x="6101" y="5402"/>
                      <a:pt x="6140" y="5521"/>
                      <a:pt x="6140" y="5640"/>
                    </a:cubicBezTo>
                    <a:cubicBezTo>
                      <a:pt x="6259" y="6393"/>
                      <a:pt x="5982" y="7145"/>
                      <a:pt x="5467" y="7700"/>
                    </a:cubicBezTo>
                    <a:cubicBezTo>
                      <a:pt x="5625" y="8056"/>
                      <a:pt x="5942" y="8294"/>
                      <a:pt x="6299" y="8373"/>
                    </a:cubicBezTo>
                    <a:cubicBezTo>
                      <a:pt x="6378" y="8215"/>
                      <a:pt x="6457" y="8056"/>
                      <a:pt x="6497" y="7937"/>
                    </a:cubicBezTo>
                    <a:cubicBezTo>
                      <a:pt x="6616" y="7621"/>
                      <a:pt x="6734" y="7304"/>
                      <a:pt x="6893" y="6987"/>
                    </a:cubicBezTo>
                    <a:cubicBezTo>
                      <a:pt x="6933" y="6908"/>
                      <a:pt x="7051" y="6828"/>
                      <a:pt x="7170" y="6749"/>
                    </a:cubicBezTo>
                    <a:cubicBezTo>
                      <a:pt x="7210" y="6868"/>
                      <a:pt x="7249" y="6987"/>
                      <a:pt x="7249" y="7106"/>
                    </a:cubicBezTo>
                    <a:cubicBezTo>
                      <a:pt x="7249" y="7343"/>
                      <a:pt x="7170" y="7541"/>
                      <a:pt x="7091" y="7739"/>
                    </a:cubicBezTo>
                    <a:cubicBezTo>
                      <a:pt x="7012" y="7937"/>
                      <a:pt x="6933" y="8175"/>
                      <a:pt x="6853" y="8373"/>
                    </a:cubicBezTo>
                    <a:lnTo>
                      <a:pt x="6893" y="8452"/>
                    </a:lnTo>
                    <a:cubicBezTo>
                      <a:pt x="7368" y="8215"/>
                      <a:pt x="7804" y="8017"/>
                      <a:pt x="8279" y="7779"/>
                    </a:cubicBezTo>
                    <a:lnTo>
                      <a:pt x="8279" y="7779"/>
                    </a:lnTo>
                    <a:cubicBezTo>
                      <a:pt x="8359" y="7977"/>
                      <a:pt x="8319" y="8175"/>
                      <a:pt x="8121" y="8294"/>
                    </a:cubicBezTo>
                    <a:cubicBezTo>
                      <a:pt x="7764" y="8611"/>
                      <a:pt x="7329" y="8769"/>
                      <a:pt x="6853" y="8809"/>
                    </a:cubicBezTo>
                    <a:cubicBezTo>
                      <a:pt x="6695" y="8849"/>
                      <a:pt x="6576" y="8928"/>
                      <a:pt x="6536" y="9086"/>
                    </a:cubicBezTo>
                    <a:cubicBezTo>
                      <a:pt x="6378" y="9482"/>
                      <a:pt x="6180" y="9878"/>
                      <a:pt x="6021" y="10314"/>
                    </a:cubicBezTo>
                    <a:cubicBezTo>
                      <a:pt x="5863" y="10710"/>
                      <a:pt x="5665" y="11265"/>
                      <a:pt x="5427" y="11740"/>
                    </a:cubicBezTo>
                    <a:cubicBezTo>
                      <a:pt x="5388" y="11819"/>
                      <a:pt x="5229" y="11859"/>
                      <a:pt x="5110" y="11938"/>
                    </a:cubicBezTo>
                    <a:cubicBezTo>
                      <a:pt x="5071" y="11819"/>
                      <a:pt x="5031" y="11701"/>
                      <a:pt x="5031" y="11582"/>
                    </a:cubicBezTo>
                    <a:cubicBezTo>
                      <a:pt x="5150" y="11225"/>
                      <a:pt x="5308" y="10869"/>
                      <a:pt x="5427" y="10552"/>
                    </a:cubicBezTo>
                    <a:lnTo>
                      <a:pt x="6101" y="8809"/>
                    </a:lnTo>
                    <a:lnTo>
                      <a:pt x="5110" y="8056"/>
                    </a:lnTo>
                    <a:lnTo>
                      <a:pt x="4120" y="8492"/>
                    </a:lnTo>
                    <a:cubicBezTo>
                      <a:pt x="4199" y="9601"/>
                      <a:pt x="4239" y="10710"/>
                      <a:pt x="4318" y="11819"/>
                    </a:cubicBezTo>
                    <a:lnTo>
                      <a:pt x="5031" y="11978"/>
                    </a:lnTo>
                    <a:lnTo>
                      <a:pt x="6219" y="12216"/>
                    </a:lnTo>
                    <a:cubicBezTo>
                      <a:pt x="6299" y="11740"/>
                      <a:pt x="6418" y="11344"/>
                      <a:pt x="6497" y="10908"/>
                    </a:cubicBezTo>
                    <a:cubicBezTo>
                      <a:pt x="6536" y="10671"/>
                      <a:pt x="6774" y="10473"/>
                      <a:pt x="7012" y="10473"/>
                    </a:cubicBezTo>
                    <a:cubicBezTo>
                      <a:pt x="7062" y="10478"/>
                      <a:pt x="7113" y="10480"/>
                      <a:pt x="7164" y="10480"/>
                    </a:cubicBezTo>
                    <a:cubicBezTo>
                      <a:pt x="7517" y="10480"/>
                      <a:pt x="7884" y="10363"/>
                      <a:pt x="8160" y="10156"/>
                    </a:cubicBezTo>
                    <a:cubicBezTo>
                      <a:pt x="8359" y="10037"/>
                      <a:pt x="8557" y="9997"/>
                      <a:pt x="8755" y="9878"/>
                    </a:cubicBezTo>
                    <a:cubicBezTo>
                      <a:pt x="9507" y="9522"/>
                      <a:pt x="10141" y="8888"/>
                      <a:pt x="10498" y="8136"/>
                    </a:cubicBezTo>
                    <a:cubicBezTo>
                      <a:pt x="11488" y="6155"/>
                      <a:pt x="11250" y="3818"/>
                      <a:pt x="9943" y="2035"/>
                    </a:cubicBezTo>
                    <a:cubicBezTo>
                      <a:pt x="9270" y="926"/>
                      <a:pt x="8121" y="213"/>
                      <a:pt x="6814" y="55"/>
                    </a:cubicBezTo>
                    <a:cubicBezTo>
                      <a:pt x="6543" y="18"/>
                      <a:pt x="6271" y="0"/>
                      <a:pt x="60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83" name="Google Shape;983;p39"/>
              <p:cNvSpPr/>
              <p:nvPr/>
            </p:nvSpPr>
            <p:spPr>
              <a:xfrm>
                <a:off x="7470798" y="1116578"/>
                <a:ext cx="1373660" cy="1751893"/>
              </a:xfrm>
              <a:custGeom>
                <a:avLst/>
                <a:gdLst/>
                <a:ahLst/>
                <a:cxnLst/>
                <a:rect l="l" t="t" r="r" b="b"/>
                <a:pathLst>
                  <a:path w="12360" h="15764" extrusionOk="0">
                    <a:moveTo>
                      <a:pt x="6140" y="5801"/>
                    </a:moveTo>
                    <a:lnTo>
                      <a:pt x="6140" y="5801"/>
                    </a:lnTo>
                    <a:cubicBezTo>
                      <a:pt x="6378" y="6475"/>
                      <a:pt x="6220" y="7188"/>
                      <a:pt x="5823" y="7742"/>
                    </a:cubicBezTo>
                    <a:cubicBezTo>
                      <a:pt x="5744" y="7069"/>
                      <a:pt x="5863" y="6396"/>
                      <a:pt x="6140" y="5801"/>
                    </a:cubicBezTo>
                    <a:close/>
                    <a:moveTo>
                      <a:pt x="6542" y="520"/>
                    </a:moveTo>
                    <a:cubicBezTo>
                      <a:pt x="6803" y="520"/>
                      <a:pt x="7066" y="537"/>
                      <a:pt x="7329" y="573"/>
                    </a:cubicBezTo>
                    <a:cubicBezTo>
                      <a:pt x="8636" y="731"/>
                      <a:pt x="9785" y="1444"/>
                      <a:pt x="10458" y="2553"/>
                    </a:cubicBezTo>
                    <a:cubicBezTo>
                      <a:pt x="11805" y="4296"/>
                      <a:pt x="12043" y="6673"/>
                      <a:pt x="11092" y="8654"/>
                    </a:cubicBezTo>
                    <a:cubicBezTo>
                      <a:pt x="10696" y="9446"/>
                      <a:pt x="10102" y="10040"/>
                      <a:pt x="9349" y="10436"/>
                    </a:cubicBezTo>
                    <a:cubicBezTo>
                      <a:pt x="9151" y="10515"/>
                      <a:pt x="8953" y="10595"/>
                      <a:pt x="8755" y="10713"/>
                    </a:cubicBezTo>
                    <a:cubicBezTo>
                      <a:pt x="8398" y="10911"/>
                      <a:pt x="8002" y="11030"/>
                      <a:pt x="7566" y="11030"/>
                    </a:cubicBezTo>
                    <a:cubicBezTo>
                      <a:pt x="7546" y="11027"/>
                      <a:pt x="7526" y="11025"/>
                      <a:pt x="7506" y="11025"/>
                    </a:cubicBezTo>
                    <a:cubicBezTo>
                      <a:pt x="7296" y="11025"/>
                      <a:pt x="7127" y="11209"/>
                      <a:pt x="7091" y="11426"/>
                    </a:cubicBezTo>
                    <a:cubicBezTo>
                      <a:pt x="6972" y="11862"/>
                      <a:pt x="6893" y="12298"/>
                      <a:pt x="6814" y="12734"/>
                    </a:cubicBezTo>
                    <a:lnTo>
                      <a:pt x="5625" y="12496"/>
                    </a:lnTo>
                    <a:lnTo>
                      <a:pt x="4873" y="12377"/>
                    </a:lnTo>
                    <a:cubicBezTo>
                      <a:pt x="4833" y="11228"/>
                      <a:pt x="4754" y="10119"/>
                      <a:pt x="4714" y="9010"/>
                    </a:cubicBezTo>
                    <a:lnTo>
                      <a:pt x="5705" y="8574"/>
                    </a:lnTo>
                    <a:lnTo>
                      <a:pt x="6695" y="9367"/>
                    </a:lnTo>
                    <a:lnTo>
                      <a:pt x="6021" y="11070"/>
                    </a:lnTo>
                    <a:cubicBezTo>
                      <a:pt x="5863" y="11426"/>
                      <a:pt x="5744" y="11743"/>
                      <a:pt x="5625" y="12100"/>
                    </a:cubicBezTo>
                    <a:cubicBezTo>
                      <a:pt x="5625" y="12219"/>
                      <a:pt x="5625" y="12337"/>
                      <a:pt x="5665" y="12456"/>
                    </a:cubicBezTo>
                    <a:cubicBezTo>
                      <a:pt x="5784" y="12417"/>
                      <a:pt x="5942" y="12337"/>
                      <a:pt x="6021" y="12258"/>
                    </a:cubicBezTo>
                    <a:cubicBezTo>
                      <a:pt x="6220" y="11783"/>
                      <a:pt x="6418" y="11308"/>
                      <a:pt x="6616" y="10832"/>
                    </a:cubicBezTo>
                    <a:cubicBezTo>
                      <a:pt x="6814" y="10357"/>
                      <a:pt x="6933" y="10000"/>
                      <a:pt x="7091" y="9604"/>
                    </a:cubicBezTo>
                    <a:cubicBezTo>
                      <a:pt x="7131" y="9446"/>
                      <a:pt x="7289" y="9367"/>
                      <a:pt x="7448" y="9367"/>
                    </a:cubicBezTo>
                    <a:cubicBezTo>
                      <a:pt x="7883" y="9327"/>
                      <a:pt x="8359" y="9129"/>
                      <a:pt x="8715" y="8812"/>
                    </a:cubicBezTo>
                    <a:cubicBezTo>
                      <a:pt x="8874" y="8733"/>
                      <a:pt x="8953" y="8495"/>
                      <a:pt x="8874" y="8337"/>
                    </a:cubicBezTo>
                    <a:lnTo>
                      <a:pt x="8874" y="8337"/>
                    </a:lnTo>
                    <a:cubicBezTo>
                      <a:pt x="8398" y="8535"/>
                      <a:pt x="7923" y="8772"/>
                      <a:pt x="7487" y="8970"/>
                    </a:cubicBezTo>
                    <a:lnTo>
                      <a:pt x="7408" y="8891"/>
                    </a:lnTo>
                    <a:cubicBezTo>
                      <a:pt x="7527" y="8693"/>
                      <a:pt x="7606" y="8455"/>
                      <a:pt x="7685" y="8257"/>
                    </a:cubicBezTo>
                    <a:cubicBezTo>
                      <a:pt x="7764" y="8059"/>
                      <a:pt x="7804" y="7861"/>
                      <a:pt x="7844" y="7624"/>
                    </a:cubicBezTo>
                    <a:cubicBezTo>
                      <a:pt x="7844" y="7505"/>
                      <a:pt x="7804" y="7386"/>
                      <a:pt x="7725" y="7267"/>
                    </a:cubicBezTo>
                    <a:cubicBezTo>
                      <a:pt x="7646" y="7346"/>
                      <a:pt x="7527" y="7426"/>
                      <a:pt x="7487" y="7544"/>
                    </a:cubicBezTo>
                    <a:cubicBezTo>
                      <a:pt x="7329" y="7822"/>
                      <a:pt x="7210" y="8139"/>
                      <a:pt x="7051" y="8455"/>
                    </a:cubicBezTo>
                    <a:cubicBezTo>
                      <a:pt x="7012" y="8614"/>
                      <a:pt x="6972" y="8733"/>
                      <a:pt x="6893" y="8891"/>
                    </a:cubicBezTo>
                    <a:cubicBezTo>
                      <a:pt x="6536" y="8812"/>
                      <a:pt x="6220" y="8574"/>
                      <a:pt x="6021" y="8257"/>
                    </a:cubicBezTo>
                    <a:cubicBezTo>
                      <a:pt x="6576" y="7703"/>
                      <a:pt x="6814" y="6911"/>
                      <a:pt x="6695" y="6158"/>
                    </a:cubicBezTo>
                    <a:cubicBezTo>
                      <a:pt x="6695" y="6039"/>
                      <a:pt x="6695" y="5920"/>
                      <a:pt x="6655" y="5801"/>
                    </a:cubicBezTo>
                    <a:cubicBezTo>
                      <a:pt x="6576" y="5643"/>
                      <a:pt x="6457" y="5445"/>
                      <a:pt x="6338" y="5445"/>
                    </a:cubicBezTo>
                    <a:cubicBezTo>
                      <a:pt x="6140" y="5445"/>
                      <a:pt x="5982" y="5524"/>
                      <a:pt x="5863" y="5683"/>
                    </a:cubicBezTo>
                    <a:cubicBezTo>
                      <a:pt x="5744" y="5841"/>
                      <a:pt x="5665" y="6039"/>
                      <a:pt x="5625" y="6277"/>
                    </a:cubicBezTo>
                    <a:cubicBezTo>
                      <a:pt x="5467" y="6831"/>
                      <a:pt x="5427" y="7426"/>
                      <a:pt x="5507" y="8020"/>
                    </a:cubicBezTo>
                    <a:cubicBezTo>
                      <a:pt x="5507" y="8099"/>
                      <a:pt x="5507" y="8178"/>
                      <a:pt x="5427" y="8218"/>
                    </a:cubicBezTo>
                    <a:cubicBezTo>
                      <a:pt x="5229" y="8376"/>
                      <a:pt x="4992" y="8455"/>
                      <a:pt x="4714" y="8614"/>
                    </a:cubicBezTo>
                    <a:cubicBezTo>
                      <a:pt x="4714" y="8297"/>
                      <a:pt x="4754" y="8020"/>
                      <a:pt x="4754" y="7742"/>
                    </a:cubicBezTo>
                    <a:cubicBezTo>
                      <a:pt x="4754" y="7505"/>
                      <a:pt x="4754" y="7109"/>
                      <a:pt x="4714" y="6752"/>
                    </a:cubicBezTo>
                    <a:cubicBezTo>
                      <a:pt x="4714" y="6713"/>
                      <a:pt x="4635" y="6633"/>
                      <a:pt x="4595" y="6554"/>
                    </a:cubicBezTo>
                    <a:cubicBezTo>
                      <a:pt x="4556" y="6633"/>
                      <a:pt x="4477" y="6673"/>
                      <a:pt x="4437" y="6752"/>
                    </a:cubicBezTo>
                    <a:cubicBezTo>
                      <a:pt x="4358" y="7188"/>
                      <a:pt x="4318" y="7624"/>
                      <a:pt x="4279" y="8059"/>
                    </a:cubicBezTo>
                    <a:lnTo>
                      <a:pt x="4279" y="8495"/>
                    </a:lnTo>
                    <a:cubicBezTo>
                      <a:pt x="4160" y="8416"/>
                      <a:pt x="4001" y="8376"/>
                      <a:pt x="3962" y="8297"/>
                    </a:cubicBezTo>
                    <a:cubicBezTo>
                      <a:pt x="3764" y="8059"/>
                      <a:pt x="3645" y="7822"/>
                      <a:pt x="3447" y="7544"/>
                    </a:cubicBezTo>
                    <a:cubicBezTo>
                      <a:pt x="3407" y="7465"/>
                      <a:pt x="3328" y="7426"/>
                      <a:pt x="3249" y="7346"/>
                    </a:cubicBezTo>
                    <a:cubicBezTo>
                      <a:pt x="3209" y="7426"/>
                      <a:pt x="3130" y="7544"/>
                      <a:pt x="3169" y="7624"/>
                    </a:cubicBezTo>
                    <a:cubicBezTo>
                      <a:pt x="3209" y="8139"/>
                      <a:pt x="3566" y="8574"/>
                      <a:pt x="4041" y="8812"/>
                    </a:cubicBezTo>
                    <a:cubicBezTo>
                      <a:pt x="4199" y="8852"/>
                      <a:pt x="4279" y="9010"/>
                      <a:pt x="4279" y="9208"/>
                    </a:cubicBezTo>
                    <a:cubicBezTo>
                      <a:pt x="4318" y="10080"/>
                      <a:pt x="4397" y="10911"/>
                      <a:pt x="4477" y="11783"/>
                    </a:cubicBezTo>
                    <a:cubicBezTo>
                      <a:pt x="4477" y="11941"/>
                      <a:pt x="4516" y="12100"/>
                      <a:pt x="4556" y="12337"/>
                    </a:cubicBezTo>
                    <a:lnTo>
                      <a:pt x="3169" y="12139"/>
                    </a:lnTo>
                    <a:cubicBezTo>
                      <a:pt x="3288" y="11624"/>
                      <a:pt x="3367" y="11149"/>
                      <a:pt x="3526" y="10674"/>
                    </a:cubicBezTo>
                    <a:cubicBezTo>
                      <a:pt x="3605" y="10515"/>
                      <a:pt x="3566" y="10317"/>
                      <a:pt x="3407" y="10238"/>
                    </a:cubicBezTo>
                    <a:cubicBezTo>
                      <a:pt x="3328" y="10159"/>
                      <a:pt x="3209" y="10119"/>
                      <a:pt x="3130" y="10080"/>
                    </a:cubicBezTo>
                    <a:cubicBezTo>
                      <a:pt x="2338" y="9763"/>
                      <a:pt x="1704" y="9168"/>
                      <a:pt x="1308" y="8376"/>
                    </a:cubicBezTo>
                    <a:cubicBezTo>
                      <a:pt x="832" y="7584"/>
                      <a:pt x="555" y="6673"/>
                      <a:pt x="555" y="5722"/>
                    </a:cubicBezTo>
                    <a:cubicBezTo>
                      <a:pt x="595" y="4613"/>
                      <a:pt x="1070" y="3504"/>
                      <a:pt x="1862" y="2712"/>
                    </a:cubicBezTo>
                    <a:cubicBezTo>
                      <a:pt x="3037" y="1329"/>
                      <a:pt x="4755" y="520"/>
                      <a:pt x="6542" y="520"/>
                    </a:cubicBezTo>
                    <a:close/>
                    <a:moveTo>
                      <a:pt x="2496" y="14041"/>
                    </a:moveTo>
                    <a:lnTo>
                      <a:pt x="6140" y="14754"/>
                    </a:lnTo>
                    <a:cubicBezTo>
                      <a:pt x="5767" y="15127"/>
                      <a:pt x="5308" y="15326"/>
                      <a:pt x="4810" y="15326"/>
                    </a:cubicBezTo>
                    <a:cubicBezTo>
                      <a:pt x="4727" y="15326"/>
                      <a:pt x="4642" y="15320"/>
                      <a:pt x="4556" y="15308"/>
                    </a:cubicBezTo>
                    <a:cubicBezTo>
                      <a:pt x="3922" y="15269"/>
                      <a:pt x="3328" y="15071"/>
                      <a:pt x="2813" y="14714"/>
                    </a:cubicBezTo>
                    <a:cubicBezTo>
                      <a:pt x="2575" y="14595"/>
                      <a:pt x="2456" y="14318"/>
                      <a:pt x="2496" y="14041"/>
                    </a:cubicBezTo>
                    <a:close/>
                    <a:moveTo>
                      <a:pt x="6501" y="1"/>
                    </a:moveTo>
                    <a:cubicBezTo>
                      <a:pt x="4494" y="1"/>
                      <a:pt x="2594" y="933"/>
                      <a:pt x="1308" y="2514"/>
                    </a:cubicBezTo>
                    <a:cubicBezTo>
                      <a:pt x="476" y="3385"/>
                      <a:pt x="40" y="4573"/>
                      <a:pt x="0" y="5801"/>
                    </a:cubicBezTo>
                    <a:cubicBezTo>
                      <a:pt x="40" y="6792"/>
                      <a:pt x="317" y="7742"/>
                      <a:pt x="793" y="8574"/>
                    </a:cubicBezTo>
                    <a:cubicBezTo>
                      <a:pt x="1149" y="9367"/>
                      <a:pt x="1783" y="10000"/>
                      <a:pt x="2615" y="10357"/>
                    </a:cubicBezTo>
                    <a:lnTo>
                      <a:pt x="3051" y="10555"/>
                    </a:lnTo>
                    <a:cubicBezTo>
                      <a:pt x="2892" y="11030"/>
                      <a:pt x="2773" y="11545"/>
                      <a:pt x="2615" y="12021"/>
                    </a:cubicBezTo>
                    <a:cubicBezTo>
                      <a:pt x="2417" y="11981"/>
                      <a:pt x="2219" y="11941"/>
                      <a:pt x="2021" y="11902"/>
                    </a:cubicBezTo>
                    <a:cubicBezTo>
                      <a:pt x="1941" y="11902"/>
                      <a:pt x="1823" y="11981"/>
                      <a:pt x="1783" y="12021"/>
                    </a:cubicBezTo>
                    <a:cubicBezTo>
                      <a:pt x="1704" y="12337"/>
                      <a:pt x="1625" y="12654"/>
                      <a:pt x="1545" y="12971"/>
                    </a:cubicBezTo>
                    <a:cubicBezTo>
                      <a:pt x="1426" y="13684"/>
                      <a:pt x="1426" y="13684"/>
                      <a:pt x="2100" y="13962"/>
                    </a:cubicBezTo>
                    <a:cubicBezTo>
                      <a:pt x="2219" y="14793"/>
                      <a:pt x="2298" y="14952"/>
                      <a:pt x="2892" y="15269"/>
                    </a:cubicBezTo>
                    <a:cubicBezTo>
                      <a:pt x="3486" y="15599"/>
                      <a:pt x="4135" y="15764"/>
                      <a:pt x="4794" y="15764"/>
                    </a:cubicBezTo>
                    <a:cubicBezTo>
                      <a:pt x="4926" y="15764"/>
                      <a:pt x="5058" y="15757"/>
                      <a:pt x="5190" y="15744"/>
                    </a:cubicBezTo>
                    <a:cubicBezTo>
                      <a:pt x="5784" y="15665"/>
                      <a:pt x="6259" y="15348"/>
                      <a:pt x="6536" y="14833"/>
                    </a:cubicBezTo>
                    <a:cubicBezTo>
                      <a:pt x="6695" y="14873"/>
                      <a:pt x="6853" y="14873"/>
                      <a:pt x="7051" y="14873"/>
                    </a:cubicBezTo>
                    <a:cubicBezTo>
                      <a:pt x="7170" y="14873"/>
                      <a:pt x="7329" y="14793"/>
                      <a:pt x="7368" y="14675"/>
                    </a:cubicBezTo>
                    <a:cubicBezTo>
                      <a:pt x="7448" y="14318"/>
                      <a:pt x="7527" y="13962"/>
                      <a:pt x="7566" y="13605"/>
                    </a:cubicBezTo>
                    <a:cubicBezTo>
                      <a:pt x="7566" y="13486"/>
                      <a:pt x="7448" y="13328"/>
                      <a:pt x="7646" y="13209"/>
                    </a:cubicBezTo>
                    <a:cubicBezTo>
                      <a:pt x="7606" y="13011"/>
                      <a:pt x="7448" y="12892"/>
                      <a:pt x="7249" y="12852"/>
                    </a:cubicBezTo>
                    <a:cubicBezTo>
                      <a:pt x="7329" y="12377"/>
                      <a:pt x="7408" y="11941"/>
                      <a:pt x="7487" y="11466"/>
                    </a:cubicBezTo>
                    <a:cubicBezTo>
                      <a:pt x="7543" y="11470"/>
                      <a:pt x="7600" y="11472"/>
                      <a:pt x="7657" y="11472"/>
                    </a:cubicBezTo>
                    <a:cubicBezTo>
                      <a:pt x="8168" y="11472"/>
                      <a:pt x="8724" y="11315"/>
                      <a:pt x="9151" y="11030"/>
                    </a:cubicBezTo>
                    <a:cubicBezTo>
                      <a:pt x="9230" y="10991"/>
                      <a:pt x="9309" y="10951"/>
                      <a:pt x="9349" y="10911"/>
                    </a:cubicBezTo>
                    <a:cubicBezTo>
                      <a:pt x="10616" y="10357"/>
                      <a:pt x="11528" y="9248"/>
                      <a:pt x="11884" y="7940"/>
                    </a:cubicBezTo>
                    <a:cubicBezTo>
                      <a:pt x="12359" y="6237"/>
                      <a:pt x="12122" y="4415"/>
                      <a:pt x="11250" y="2910"/>
                    </a:cubicBezTo>
                    <a:cubicBezTo>
                      <a:pt x="10339" y="1246"/>
                      <a:pt x="8953" y="137"/>
                      <a:pt x="6972" y="18"/>
                    </a:cubicBezTo>
                    <a:cubicBezTo>
                      <a:pt x="6815" y="7"/>
                      <a:pt x="6658" y="1"/>
                      <a:pt x="6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84" name="Google Shape;984;p39"/>
              <p:cNvSpPr/>
              <p:nvPr/>
            </p:nvSpPr>
            <p:spPr>
              <a:xfrm>
                <a:off x="8588914" y="1744695"/>
                <a:ext cx="92578" cy="201594"/>
              </a:xfrm>
              <a:custGeom>
                <a:avLst/>
                <a:gdLst/>
                <a:ahLst/>
                <a:cxnLst/>
                <a:rect l="l" t="t" r="r" b="b"/>
                <a:pathLst>
                  <a:path w="833" h="1814" extrusionOk="0">
                    <a:moveTo>
                      <a:pt x="145" y="1"/>
                    </a:moveTo>
                    <a:cubicBezTo>
                      <a:pt x="100" y="1"/>
                      <a:pt x="60" y="11"/>
                      <a:pt x="41" y="31"/>
                    </a:cubicBezTo>
                    <a:cubicBezTo>
                      <a:pt x="1" y="110"/>
                      <a:pt x="1" y="189"/>
                      <a:pt x="41" y="268"/>
                    </a:cubicBezTo>
                    <a:cubicBezTo>
                      <a:pt x="239" y="664"/>
                      <a:pt x="318" y="1100"/>
                      <a:pt x="318" y="1536"/>
                    </a:cubicBezTo>
                    <a:cubicBezTo>
                      <a:pt x="318" y="1615"/>
                      <a:pt x="357" y="1694"/>
                      <a:pt x="397" y="1813"/>
                    </a:cubicBezTo>
                    <a:cubicBezTo>
                      <a:pt x="516" y="1734"/>
                      <a:pt x="595" y="1655"/>
                      <a:pt x="674" y="1615"/>
                    </a:cubicBezTo>
                    <a:cubicBezTo>
                      <a:pt x="674" y="1536"/>
                      <a:pt x="714" y="1496"/>
                      <a:pt x="714" y="1417"/>
                    </a:cubicBezTo>
                    <a:cubicBezTo>
                      <a:pt x="833" y="1061"/>
                      <a:pt x="793" y="704"/>
                      <a:pt x="635" y="387"/>
                    </a:cubicBezTo>
                    <a:cubicBezTo>
                      <a:pt x="516" y="229"/>
                      <a:pt x="397" y="110"/>
                      <a:pt x="278" y="31"/>
                    </a:cubicBezTo>
                    <a:cubicBezTo>
                      <a:pt x="239" y="11"/>
                      <a:pt x="189" y="1"/>
                      <a:pt x="1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85" name="Google Shape;985;p39"/>
              <p:cNvSpPr/>
              <p:nvPr/>
            </p:nvSpPr>
            <p:spPr>
              <a:xfrm>
                <a:off x="8461332" y="1423524"/>
                <a:ext cx="202604" cy="245381"/>
              </a:xfrm>
              <a:custGeom>
                <a:avLst/>
                <a:gdLst/>
                <a:ahLst/>
                <a:cxnLst/>
                <a:rect l="l" t="t" r="r" b="b"/>
                <a:pathLst>
                  <a:path w="1823" h="2208" extrusionOk="0">
                    <a:moveTo>
                      <a:pt x="260" y="1"/>
                    </a:moveTo>
                    <a:cubicBezTo>
                      <a:pt x="152" y="1"/>
                      <a:pt x="51" y="48"/>
                      <a:pt x="0" y="227"/>
                    </a:cubicBezTo>
                    <a:cubicBezTo>
                      <a:pt x="872" y="583"/>
                      <a:pt x="1030" y="1495"/>
                      <a:pt x="1545" y="2208"/>
                    </a:cubicBezTo>
                    <a:cubicBezTo>
                      <a:pt x="1585" y="2168"/>
                      <a:pt x="1624" y="2089"/>
                      <a:pt x="1664" y="2049"/>
                    </a:cubicBezTo>
                    <a:cubicBezTo>
                      <a:pt x="1822" y="1415"/>
                      <a:pt x="1070" y="148"/>
                      <a:pt x="436" y="29"/>
                    </a:cubicBezTo>
                    <a:cubicBezTo>
                      <a:pt x="380" y="15"/>
                      <a:pt x="319" y="1"/>
                      <a:pt x="2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86" name="Google Shape;986;p39"/>
              <p:cNvSpPr/>
              <p:nvPr/>
            </p:nvSpPr>
            <p:spPr>
              <a:xfrm>
                <a:off x="8456887" y="1620338"/>
                <a:ext cx="79352" cy="246714"/>
              </a:xfrm>
              <a:custGeom>
                <a:avLst/>
                <a:gdLst/>
                <a:ahLst/>
                <a:cxnLst/>
                <a:rect l="l" t="t" r="r" b="b"/>
                <a:pathLst>
                  <a:path w="714" h="2220" extrusionOk="0">
                    <a:moveTo>
                      <a:pt x="40" y="1"/>
                    </a:moveTo>
                    <a:cubicBezTo>
                      <a:pt x="40" y="120"/>
                      <a:pt x="1" y="199"/>
                      <a:pt x="1" y="278"/>
                    </a:cubicBezTo>
                    <a:cubicBezTo>
                      <a:pt x="1" y="318"/>
                      <a:pt x="1" y="357"/>
                      <a:pt x="1" y="397"/>
                    </a:cubicBezTo>
                    <a:cubicBezTo>
                      <a:pt x="159" y="833"/>
                      <a:pt x="199" y="1268"/>
                      <a:pt x="119" y="1704"/>
                    </a:cubicBezTo>
                    <a:lnTo>
                      <a:pt x="119" y="2219"/>
                    </a:lnTo>
                    <a:lnTo>
                      <a:pt x="199" y="2219"/>
                    </a:lnTo>
                    <a:cubicBezTo>
                      <a:pt x="436" y="1981"/>
                      <a:pt x="555" y="1704"/>
                      <a:pt x="634" y="1427"/>
                    </a:cubicBezTo>
                    <a:cubicBezTo>
                      <a:pt x="714" y="952"/>
                      <a:pt x="595" y="516"/>
                      <a:pt x="317" y="120"/>
                    </a:cubicBezTo>
                    <a:cubicBezTo>
                      <a:pt x="278" y="80"/>
                      <a:pt x="159" y="40"/>
                      <a:pt x="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87" name="Google Shape;987;p39"/>
              <p:cNvSpPr/>
              <p:nvPr/>
            </p:nvSpPr>
            <p:spPr>
              <a:xfrm>
                <a:off x="7734963" y="1607113"/>
                <a:ext cx="74907" cy="189481"/>
              </a:xfrm>
              <a:custGeom>
                <a:avLst/>
                <a:gdLst/>
                <a:ahLst/>
                <a:cxnLst/>
                <a:rect l="l" t="t" r="r" b="b"/>
                <a:pathLst>
                  <a:path w="674" h="1705" extrusionOk="0">
                    <a:moveTo>
                      <a:pt x="555" y="1"/>
                    </a:moveTo>
                    <a:cubicBezTo>
                      <a:pt x="475" y="80"/>
                      <a:pt x="317" y="80"/>
                      <a:pt x="277" y="159"/>
                    </a:cubicBezTo>
                    <a:cubicBezTo>
                      <a:pt x="159" y="476"/>
                      <a:pt x="79" y="793"/>
                      <a:pt x="40" y="1110"/>
                    </a:cubicBezTo>
                    <a:cubicBezTo>
                      <a:pt x="0" y="1348"/>
                      <a:pt x="119" y="1585"/>
                      <a:pt x="317" y="1704"/>
                    </a:cubicBezTo>
                    <a:lnTo>
                      <a:pt x="555" y="635"/>
                    </a:lnTo>
                    <a:cubicBezTo>
                      <a:pt x="594" y="556"/>
                      <a:pt x="634" y="437"/>
                      <a:pt x="674" y="318"/>
                    </a:cubicBezTo>
                    <a:cubicBezTo>
                      <a:pt x="634" y="239"/>
                      <a:pt x="594" y="120"/>
                      <a:pt x="5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88" name="Google Shape;988;p39"/>
              <p:cNvSpPr/>
              <p:nvPr/>
            </p:nvSpPr>
            <p:spPr>
              <a:xfrm>
                <a:off x="7602825" y="1730470"/>
                <a:ext cx="79352" cy="211374"/>
              </a:xfrm>
              <a:custGeom>
                <a:avLst/>
                <a:gdLst/>
                <a:ahLst/>
                <a:cxnLst/>
                <a:rect l="l" t="t" r="r" b="b"/>
                <a:pathLst>
                  <a:path w="714" h="1902" extrusionOk="0">
                    <a:moveTo>
                      <a:pt x="437" y="0"/>
                    </a:moveTo>
                    <a:cubicBezTo>
                      <a:pt x="357" y="79"/>
                      <a:pt x="238" y="119"/>
                      <a:pt x="199" y="198"/>
                    </a:cubicBezTo>
                    <a:cubicBezTo>
                      <a:pt x="1" y="674"/>
                      <a:pt x="80" y="1228"/>
                      <a:pt x="357" y="1703"/>
                    </a:cubicBezTo>
                    <a:cubicBezTo>
                      <a:pt x="397" y="1783"/>
                      <a:pt x="555" y="1822"/>
                      <a:pt x="674" y="1902"/>
                    </a:cubicBezTo>
                    <a:lnTo>
                      <a:pt x="714" y="1822"/>
                    </a:lnTo>
                    <a:cubicBezTo>
                      <a:pt x="714" y="1743"/>
                      <a:pt x="714" y="1703"/>
                      <a:pt x="674" y="1624"/>
                    </a:cubicBezTo>
                    <a:cubicBezTo>
                      <a:pt x="555" y="1189"/>
                      <a:pt x="476" y="713"/>
                      <a:pt x="555" y="277"/>
                    </a:cubicBezTo>
                    <a:cubicBezTo>
                      <a:pt x="555" y="198"/>
                      <a:pt x="476" y="79"/>
                      <a:pt x="4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89" name="Google Shape;989;p39"/>
              <p:cNvSpPr/>
              <p:nvPr/>
            </p:nvSpPr>
            <p:spPr>
              <a:xfrm>
                <a:off x="7629275" y="1453085"/>
                <a:ext cx="118917" cy="220265"/>
              </a:xfrm>
              <a:custGeom>
                <a:avLst/>
                <a:gdLst/>
                <a:ahLst/>
                <a:cxnLst/>
                <a:rect l="l" t="t" r="r" b="b"/>
                <a:pathLst>
                  <a:path w="1070" h="1982" extrusionOk="0">
                    <a:moveTo>
                      <a:pt x="872" y="1"/>
                    </a:moveTo>
                    <a:cubicBezTo>
                      <a:pt x="713" y="80"/>
                      <a:pt x="595" y="159"/>
                      <a:pt x="476" y="278"/>
                    </a:cubicBezTo>
                    <a:cubicBezTo>
                      <a:pt x="357" y="516"/>
                      <a:pt x="238" y="753"/>
                      <a:pt x="159" y="1030"/>
                    </a:cubicBezTo>
                    <a:cubicBezTo>
                      <a:pt x="40" y="1347"/>
                      <a:pt x="0" y="1664"/>
                      <a:pt x="40" y="1981"/>
                    </a:cubicBezTo>
                    <a:lnTo>
                      <a:pt x="159" y="1981"/>
                    </a:lnTo>
                    <a:lnTo>
                      <a:pt x="397" y="1506"/>
                    </a:lnTo>
                    <a:cubicBezTo>
                      <a:pt x="595" y="1070"/>
                      <a:pt x="674" y="595"/>
                      <a:pt x="1030" y="278"/>
                    </a:cubicBezTo>
                    <a:cubicBezTo>
                      <a:pt x="1070" y="199"/>
                      <a:pt x="1070" y="159"/>
                      <a:pt x="1030" y="119"/>
                    </a:cubicBezTo>
                    <a:cubicBezTo>
                      <a:pt x="991" y="80"/>
                      <a:pt x="912" y="1"/>
                      <a:pt x="8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990" name="Google Shape;990;p39"/>
            <p:cNvSpPr/>
            <p:nvPr/>
          </p:nvSpPr>
          <p:spPr>
            <a:xfrm>
              <a:off x="4410826" y="3807646"/>
              <a:ext cx="93400" cy="86166"/>
            </a:xfrm>
            <a:custGeom>
              <a:avLst/>
              <a:gdLst/>
              <a:ahLst/>
              <a:cxnLst/>
              <a:rect l="l" t="t" r="r" b="b"/>
              <a:pathLst>
                <a:path w="2737" h="2525" extrusionOk="0">
                  <a:moveTo>
                    <a:pt x="514" y="0"/>
                  </a:moveTo>
                  <a:cubicBezTo>
                    <a:pt x="329" y="0"/>
                    <a:pt x="187" y="258"/>
                    <a:pt x="344" y="415"/>
                  </a:cubicBezTo>
                  <a:cubicBezTo>
                    <a:pt x="502" y="573"/>
                    <a:pt x="621" y="692"/>
                    <a:pt x="780" y="811"/>
                  </a:cubicBezTo>
                  <a:lnTo>
                    <a:pt x="304" y="851"/>
                  </a:lnTo>
                  <a:cubicBezTo>
                    <a:pt x="0" y="889"/>
                    <a:pt x="25" y="1328"/>
                    <a:pt x="307" y="1328"/>
                  </a:cubicBezTo>
                  <a:cubicBezTo>
                    <a:pt x="319" y="1328"/>
                    <a:pt x="331" y="1328"/>
                    <a:pt x="344" y="1326"/>
                  </a:cubicBezTo>
                  <a:lnTo>
                    <a:pt x="740" y="1286"/>
                  </a:lnTo>
                  <a:lnTo>
                    <a:pt x="740" y="1286"/>
                  </a:lnTo>
                  <a:cubicBezTo>
                    <a:pt x="582" y="1484"/>
                    <a:pt x="423" y="1722"/>
                    <a:pt x="265" y="1960"/>
                  </a:cubicBezTo>
                  <a:cubicBezTo>
                    <a:pt x="130" y="2121"/>
                    <a:pt x="288" y="2283"/>
                    <a:pt x="453" y="2283"/>
                  </a:cubicBezTo>
                  <a:cubicBezTo>
                    <a:pt x="531" y="2283"/>
                    <a:pt x="610" y="2247"/>
                    <a:pt x="661" y="2158"/>
                  </a:cubicBezTo>
                  <a:lnTo>
                    <a:pt x="1017" y="1603"/>
                  </a:lnTo>
                  <a:cubicBezTo>
                    <a:pt x="1057" y="1841"/>
                    <a:pt x="1097" y="2118"/>
                    <a:pt x="1097" y="2316"/>
                  </a:cubicBezTo>
                  <a:cubicBezTo>
                    <a:pt x="1116" y="2455"/>
                    <a:pt x="1225" y="2524"/>
                    <a:pt x="1334" y="2524"/>
                  </a:cubicBezTo>
                  <a:cubicBezTo>
                    <a:pt x="1443" y="2524"/>
                    <a:pt x="1552" y="2455"/>
                    <a:pt x="1572" y="2316"/>
                  </a:cubicBezTo>
                  <a:cubicBezTo>
                    <a:pt x="1572" y="2039"/>
                    <a:pt x="1493" y="1762"/>
                    <a:pt x="1493" y="1484"/>
                  </a:cubicBezTo>
                  <a:lnTo>
                    <a:pt x="1493" y="1484"/>
                  </a:lnTo>
                  <a:lnTo>
                    <a:pt x="1849" y="1762"/>
                  </a:lnTo>
                  <a:cubicBezTo>
                    <a:pt x="1898" y="1802"/>
                    <a:pt x="1949" y="1820"/>
                    <a:pt x="1996" y="1820"/>
                  </a:cubicBezTo>
                  <a:cubicBezTo>
                    <a:pt x="2179" y="1820"/>
                    <a:pt x="2315" y="1562"/>
                    <a:pt x="2127" y="1405"/>
                  </a:cubicBezTo>
                  <a:cubicBezTo>
                    <a:pt x="2008" y="1326"/>
                    <a:pt x="1929" y="1247"/>
                    <a:pt x="1810" y="1128"/>
                  </a:cubicBezTo>
                  <a:lnTo>
                    <a:pt x="2443" y="1049"/>
                  </a:lnTo>
                  <a:cubicBezTo>
                    <a:pt x="2736" y="975"/>
                    <a:pt x="2725" y="564"/>
                    <a:pt x="2503" y="564"/>
                  </a:cubicBezTo>
                  <a:cubicBezTo>
                    <a:pt x="2484" y="564"/>
                    <a:pt x="2465" y="567"/>
                    <a:pt x="2443" y="573"/>
                  </a:cubicBezTo>
                  <a:lnTo>
                    <a:pt x="1691" y="653"/>
                  </a:lnTo>
                  <a:lnTo>
                    <a:pt x="1849" y="415"/>
                  </a:lnTo>
                  <a:cubicBezTo>
                    <a:pt x="1994" y="241"/>
                    <a:pt x="1843" y="47"/>
                    <a:pt x="1674" y="47"/>
                  </a:cubicBezTo>
                  <a:cubicBezTo>
                    <a:pt x="1611" y="47"/>
                    <a:pt x="1546" y="73"/>
                    <a:pt x="1493" y="138"/>
                  </a:cubicBezTo>
                  <a:lnTo>
                    <a:pt x="1374" y="336"/>
                  </a:lnTo>
                  <a:lnTo>
                    <a:pt x="1374" y="296"/>
                  </a:lnTo>
                  <a:cubicBezTo>
                    <a:pt x="1355" y="143"/>
                    <a:pt x="1234" y="73"/>
                    <a:pt x="1118" y="73"/>
                  </a:cubicBezTo>
                  <a:cubicBezTo>
                    <a:pt x="995" y="73"/>
                    <a:pt x="878" y="153"/>
                    <a:pt x="899" y="296"/>
                  </a:cubicBezTo>
                  <a:lnTo>
                    <a:pt x="661" y="58"/>
                  </a:lnTo>
                  <a:cubicBezTo>
                    <a:pt x="612" y="18"/>
                    <a:pt x="561" y="0"/>
                    <a:pt x="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91" name="Google Shape;991;p39"/>
            <p:cNvSpPr/>
            <p:nvPr/>
          </p:nvSpPr>
          <p:spPr>
            <a:xfrm>
              <a:off x="4121851" y="3886022"/>
              <a:ext cx="154143" cy="162640"/>
            </a:xfrm>
            <a:custGeom>
              <a:avLst/>
              <a:gdLst/>
              <a:ahLst/>
              <a:cxnLst/>
              <a:rect l="l" t="t" r="r" b="b"/>
              <a:pathLst>
                <a:path w="4517" h="4766" extrusionOk="0">
                  <a:moveTo>
                    <a:pt x="1687" y="1"/>
                  </a:moveTo>
                  <a:cubicBezTo>
                    <a:pt x="1549" y="1"/>
                    <a:pt x="1405" y="121"/>
                    <a:pt x="1453" y="315"/>
                  </a:cubicBezTo>
                  <a:cubicBezTo>
                    <a:pt x="1612" y="790"/>
                    <a:pt x="1730" y="1305"/>
                    <a:pt x="1889" y="1741"/>
                  </a:cubicBezTo>
                  <a:cubicBezTo>
                    <a:pt x="1612" y="1582"/>
                    <a:pt x="1334" y="1384"/>
                    <a:pt x="1057" y="1186"/>
                  </a:cubicBezTo>
                  <a:cubicBezTo>
                    <a:pt x="1009" y="1158"/>
                    <a:pt x="960" y="1147"/>
                    <a:pt x="914" y="1147"/>
                  </a:cubicBezTo>
                  <a:cubicBezTo>
                    <a:pt x="698" y="1147"/>
                    <a:pt x="544" y="1412"/>
                    <a:pt x="740" y="1543"/>
                  </a:cubicBezTo>
                  <a:cubicBezTo>
                    <a:pt x="1097" y="1780"/>
                    <a:pt x="1453" y="2018"/>
                    <a:pt x="1810" y="2256"/>
                  </a:cubicBezTo>
                  <a:cubicBezTo>
                    <a:pt x="1295" y="2414"/>
                    <a:pt x="780" y="2573"/>
                    <a:pt x="265" y="2731"/>
                  </a:cubicBezTo>
                  <a:cubicBezTo>
                    <a:pt x="1" y="2807"/>
                    <a:pt x="132" y="3170"/>
                    <a:pt x="385" y="3170"/>
                  </a:cubicBezTo>
                  <a:cubicBezTo>
                    <a:pt x="397" y="3170"/>
                    <a:pt x="410" y="3169"/>
                    <a:pt x="423" y="3167"/>
                  </a:cubicBezTo>
                  <a:lnTo>
                    <a:pt x="1730" y="2771"/>
                  </a:lnTo>
                  <a:lnTo>
                    <a:pt x="1730" y="2771"/>
                  </a:lnTo>
                  <a:cubicBezTo>
                    <a:pt x="1532" y="3127"/>
                    <a:pt x="1334" y="3444"/>
                    <a:pt x="1097" y="3801"/>
                  </a:cubicBezTo>
                  <a:cubicBezTo>
                    <a:pt x="989" y="3963"/>
                    <a:pt x="1156" y="4106"/>
                    <a:pt x="1324" y="4106"/>
                  </a:cubicBezTo>
                  <a:cubicBezTo>
                    <a:pt x="1403" y="4106"/>
                    <a:pt x="1482" y="4075"/>
                    <a:pt x="1532" y="3999"/>
                  </a:cubicBezTo>
                  <a:cubicBezTo>
                    <a:pt x="1770" y="3642"/>
                    <a:pt x="1968" y="3246"/>
                    <a:pt x="2206" y="2890"/>
                  </a:cubicBezTo>
                  <a:cubicBezTo>
                    <a:pt x="2364" y="3444"/>
                    <a:pt x="2523" y="4038"/>
                    <a:pt x="2642" y="4593"/>
                  </a:cubicBezTo>
                  <a:cubicBezTo>
                    <a:pt x="2672" y="4714"/>
                    <a:pt x="2754" y="4766"/>
                    <a:pt x="2840" y="4766"/>
                  </a:cubicBezTo>
                  <a:cubicBezTo>
                    <a:pt x="2979" y="4766"/>
                    <a:pt x="3126" y="4630"/>
                    <a:pt x="3077" y="4434"/>
                  </a:cubicBezTo>
                  <a:cubicBezTo>
                    <a:pt x="2958" y="3880"/>
                    <a:pt x="2800" y="3286"/>
                    <a:pt x="2642" y="2731"/>
                  </a:cubicBezTo>
                  <a:lnTo>
                    <a:pt x="2642" y="2731"/>
                  </a:lnTo>
                  <a:cubicBezTo>
                    <a:pt x="2998" y="2929"/>
                    <a:pt x="3315" y="3127"/>
                    <a:pt x="3671" y="3286"/>
                  </a:cubicBezTo>
                  <a:cubicBezTo>
                    <a:pt x="3713" y="3310"/>
                    <a:pt x="3753" y="3320"/>
                    <a:pt x="3790" y="3320"/>
                  </a:cubicBezTo>
                  <a:cubicBezTo>
                    <a:pt x="3998" y="3320"/>
                    <a:pt x="4105" y="2990"/>
                    <a:pt x="3870" y="2890"/>
                  </a:cubicBezTo>
                  <a:cubicBezTo>
                    <a:pt x="3553" y="2731"/>
                    <a:pt x="3236" y="2573"/>
                    <a:pt x="2958" y="2375"/>
                  </a:cubicBezTo>
                  <a:cubicBezTo>
                    <a:pt x="3394" y="2256"/>
                    <a:pt x="3790" y="2137"/>
                    <a:pt x="4226" y="1978"/>
                  </a:cubicBezTo>
                  <a:cubicBezTo>
                    <a:pt x="4517" y="1869"/>
                    <a:pt x="4407" y="1494"/>
                    <a:pt x="4143" y="1494"/>
                  </a:cubicBezTo>
                  <a:cubicBezTo>
                    <a:pt x="4119" y="1494"/>
                    <a:pt x="4094" y="1497"/>
                    <a:pt x="4068" y="1503"/>
                  </a:cubicBezTo>
                  <a:cubicBezTo>
                    <a:pt x="3632" y="1662"/>
                    <a:pt x="3196" y="1820"/>
                    <a:pt x="2721" y="1939"/>
                  </a:cubicBezTo>
                  <a:cubicBezTo>
                    <a:pt x="2919" y="1622"/>
                    <a:pt x="3077" y="1305"/>
                    <a:pt x="3236" y="949"/>
                  </a:cubicBezTo>
                  <a:cubicBezTo>
                    <a:pt x="3340" y="765"/>
                    <a:pt x="3186" y="617"/>
                    <a:pt x="3035" y="617"/>
                  </a:cubicBezTo>
                  <a:cubicBezTo>
                    <a:pt x="2957" y="617"/>
                    <a:pt x="2880" y="656"/>
                    <a:pt x="2840" y="750"/>
                  </a:cubicBezTo>
                  <a:cubicBezTo>
                    <a:pt x="2681" y="1067"/>
                    <a:pt x="2523" y="1384"/>
                    <a:pt x="2364" y="1701"/>
                  </a:cubicBezTo>
                  <a:cubicBezTo>
                    <a:pt x="2206" y="1186"/>
                    <a:pt x="2047" y="671"/>
                    <a:pt x="1889" y="156"/>
                  </a:cubicBezTo>
                  <a:cubicBezTo>
                    <a:pt x="1858" y="49"/>
                    <a:pt x="1774" y="1"/>
                    <a:pt x="16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92" name="Google Shape;992;p39"/>
            <p:cNvSpPr/>
            <p:nvPr/>
          </p:nvSpPr>
          <p:spPr>
            <a:xfrm>
              <a:off x="4085376" y="4360209"/>
              <a:ext cx="93400" cy="86166"/>
            </a:xfrm>
            <a:custGeom>
              <a:avLst/>
              <a:gdLst/>
              <a:ahLst/>
              <a:cxnLst/>
              <a:rect l="l" t="t" r="r" b="b"/>
              <a:pathLst>
                <a:path w="2737" h="2525" extrusionOk="0">
                  <a:moveTo>
                    <a:pt x="514" y="0"/>
                  </a:moveTo>
                  <a:cubicBezTo>
                    <a:pt x="329" y="0"/>
                    <a:pt x="187" y="258"/>
                    <a:pt x="344" y="415"/>
                  </a:cubicBezTo>
                  <a:cubicBezTo>
                    <a:pt x="502" y="573"/>
                    <a:pt x="621" y="692"/>
                    <a:pt x="780" y="811"/>
                  </a:cubicBezTo>
                  <a:lnTo>
                    <a:pt x="304" y="851"/>
                  </a:lnTo>
                  <a:cubicBezTo>
                    <a:pt x="0" y="889"/>
                    <a:pt x="25" y="1328"/>
                    <a:pt x="307" y="1328"/>
                  </a:cubicBezTo>
                  <a:cubicBezTo>
                    <a:pt x="319" y="1328"/>
                    <a:pt x="331" y="1328"/>
                    <a:pt x="344" y="1326"/>
                  </a:cubicBezTo>
                  <a:lnTo>
                    <a:pt x="740" y="1286"/>
                  </a:lnTo>
                  <a:lnTo>
                    <a:pt x="740" y="1286"/>
                  </a:lnTo>
                  <a:cubicBezTo>
                    <a:pt x="582" y="1484"/>
                    <a:pt x="423" y="1722"/>
                    <a:pt x="265" y="1960"/>
                  </a:cubicBezTo>
                  <a:cubicBezTo>
                    <a:pt x="130" y="2121"/>
                    <a:pt x="288" y="2283"/>
                    <a:pt x="453" y="2283"/>
                  </a:cubicBezTo>
                  <a:cubicBezTo>
                    <a:pt x="531" y="2283"/>
                    <a:pt x="610" y="2247"/>
                    <a:pt x="661" y="2158"/>
                  </a:cubicBezTo>
                  <a:lnTo>
                    <a:pt x="1017" y="1603"/>
                  </a:lnTo>
                  <a:cubicBezTo>
                    <a:pt x="1057" y="1841"/>
                    <a:pt x="1097" y="2118"/>
                    <a:pt x="1097" y="2316"/>
                  </a:cubicBezTo>
                  <a:cubicBezTo>
                    <a:pt x="1116" y="2455"/>
                    <a:pt x="1225" y="2524"/>
                    <a:pt x="1334" y="2524"/>
                  </a:cubicBezTo>
                  <a:cubicBezTo>
                    <a:pt x="1443" y="2524"/>
                    <a:pt x="1552" y="2455"/>
                    <a:pt x="1572" y="2316"/>
                  </a:cubicBezTo>
                  <a:cubicBezTo>
                    <a:pt x="1572" y="2039"/>
                    <a:pt x="1493" y="1762"/>
                    <a:pt x="1493" y="1484"/>
                  </a:cubicBezTo>
                  <a:lnTo>
                    <a:pt x="1493" y="1484"/>
                  </a:lnTo>
                  <a:lnTo>
                    <a:pt x="1849" y="1762"/>
                  </a:lnTo>
                  <a:cubicBezTo>
                    <a:pt x="1898" y="1802"/>
                    <a:pt x="1949" y="1820"/>
                    <a:pt x="1996" y="1820"/>
                  </a:cubicBezTo>
                  <a:cubicBezTo>
                    <a:pt x="2179" y="1820"/>
                    <a:pt x="2315" y="1562"/>
                    <a:pt x="2127" y="1405"/>
                  </a:cubicBezTo>
                  <a:cubicBezTo>
                    <a:pt x="2008" y="1326"/>
                    <a:pt x="1929" y="1247"/>
                    <a:pt x="1810" y="1128"/>
                  </a:cubicBezTo>
                  <a:lnTo>
                    <a:pt x="2443" y="1049"/>
                  </a:lnTo>
                  <a:cubicBezTo>
                    <a:pt x="2736" y="975"/>
                    <a:pt x="2725" y="564"/>
                    <a:pt x="2503" y="564"/>
                  </a:cubicBezTo>
                  <a:cubicBezTo>
                    <a:pt x="2484" y="564"/>
                    <a:pt x="2465" y="567"/>
                    <a:pt x="2443" y="573"/>
                  </a:cubicBezTo>
                  <a:lnTo>
                    <a:pt x="1691" y="653"/>
                  </a:lnTo>
                  <a:lnTo>
                    <a:pt x="1849" y="415"/>
                  </a:lnTo>
                  <a:cubicBezTo>
                    <a:pt x="1994" y="241"/>
                    <a:pt x="1843" y="47"/>
                    <a:pt x="1674" y="47"/>
                  </a:cubicBezTo>
                  <a:cubicBezTo>
                    <a:pt x="1611" y="47"/>
                    <a:pt x="1546" y="73"/>
                    <a:pt x="1493" y="138"/>
                  </a:cubicBezTo>
                  <a:lnTo>
                    <a:pt x="1374" y="336"/>
                  </a:lnTo>
                  <a:lnTo>
                    <a:pt x="1374" y="296"/>
                  </a:lnTo>
                  <a:cubicBezTo>
                    <a:pt x="1355" y="143"/>
                    <a:pt x="1234" y="73"/>
                    <a:pt x="1118" y="73"/>
                  </a:cubicBezTo>
                  <a:cubicBezTo>
                    <a:pt x="995" y="73"/>
                    <a:pt x="878" y="153"/>
                    <a:pt x="899" y="296"/>
                  </a:cubicBezTo>
                  <a:lnTo>
                    <a:pt x="661" y="58"/>
                  </a:lnTo>
                  <a:cubicBezTo>
                    <a:pt x="612" y="18"/>
                    <a:pt x="561" y="0"/>
                    <a:pt x="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93" name="Google Shape;993;p39"/>
            <p:cNvSpPr/>
            <p:nvPr/>
          </p:nvSpPr>
          <p:spPr>
            <a:xfrm>
              <a:off x="5020526" y="4023509"/>
              <a:ext cx="93400" cy="86166"/>
            </a:xfrm>
            <a:custGeom>
              <a:avLst/>
              <a:gdLst/>
              <a:ahLst/>
              <a:cxnLst/>
              <a:rect l="l" t="t" r="r" b="b"/>
              <a:pathLst>
                <a:path w="2737" h="2525" extrusionOk="0">
                  <a:moveTo>
                    <a:pt x="514" y="0"/>
                  </a:moveTo>
                  <a:cubicBezTo>
                    <a:pt x="329" y="0"/>
                    <a:pt x="187" y="258"/>
                    <a:pt x="344" y="415"/>
                  </a:cubicBezTo>
                  <a:cubicBezTo>
                    <a:pt x="502" y="573"/>
                    <a:pt x="621" y="692"/>
                    <a:pt x="780" y="811"/>
                  </a:cubicBezTo>
                  <a:lnTo>
                    <a:pt x="304" y="851"/>
                  </a:lnTo>
                  <a:cubicBezTo>
                    <a:pt x="0" y="889"/>
                    <a:pt x="25" y="1328"/>
                    <a:pt x="307" y="1328"/>
                  </a:cubicBezTo>
                  <a:cubicBezTo>
                    <a:pt x="319" y="1328"/>
                    <a:pt x="331" y="1328"/>
                    <a:pt x="344" y="1326"/>
                  </a:cubicBezTo>
                  <a:lnTo>
                    <a:pt x="740" y="1286"/>
                  </a:lnTo>
                  <a:lnTo>
                    <a:pt x="740" y="1286"/>
                  </a:lnTo>
                  <a:cubicBezTo>
                    <a:pt x="582" y="1484"/>
                    <a:pt x="423" y="1722"/>
                    <a:pt x="265" y="1960"/>
                  </a:cubicBezTo>
                  <a:cubicBezTo>
                    <a:pt x="130" y="2121"/>
                    <a:pt x="288" y="2283"/>
                    <a:pt x="453" y="2283"/>
                  </a:cubicBezTo>
                  <a:cubicBezTo>
                    <a:pt x="531" y="2283"/>
                    <a:pt x="610" y="2247"/>
                    <a:pt x="661" y="2158"/>
                  </a:cubicBezTo>
                  <a:lnTo>
                    <a:pt x="1017" y="1603"/>
                  </a:lnTo>
                  <a:cubicBezTo>
                    <a:pt x="1057" y="1841"/>
                    <a:pt x="1097" y="2118"/>
                    <a:pt x="1097" y="2316"/>
                  </a:cubicBezTo>
                  <a:cubicBezTo>
                    <a:pt x="1116" y="2455"/>
                    <a:pt x="1225" y="2524"/>
                    <a:pt x="1334" y="2524"/>
                  </a:cubicBezTo>
                  <a:cubicBezTo>
                    <a:pt x="1443" y="2524"/>
                    <a:pt x="1552" y="2455"/>
                    <a:pt x="1572" y="2316"/>
                  </a:cubicBezTo>
                  <a:cubicBezTo>
                    <a:pt x="1572" y="2039"/>
                    <a:pt x="1493" y="1762"/>
                    <a:pt x="1493" y="1484"/>
                  </a:cubicBezTo>
                  <a:lnTo>
                    <a:pt x="1493" y="1484"/>
                  </a:lnTo>
                  <a:lnTo>
                    <a:pt x="1849" y="1762"/>
                  </a:lnTo>
                  <a:cubicBezTo>
                    <a:pt x="1898" y="1802"/>
                    <a:pt x="1949" y="1820"/>
                    <a:pt x="1996" y="1820"/>
                  </a:cubicBezTo>
                  <a:cubicBezTo>
                    <a:pt x="2179" y="1820"/>
                    <a:pt x="2315" y="1562"/>
                    <a:pt x="2127" y="1405"/>
                  </a:cubicBezTo>
                  <a:cubicBezTo>
                    <a:pt x="2008" y="1326"/>
                    <a:pt x="1929" y="1247"/>
                    <a:pt x="1810" y="1128"/>
                  </a:cubicBezTo>
                  <a:lnTo>
                    <a:pt x="2443" y="1049"/>
                  </a:lnTo>
                  <a:cubicBezTo>
                    <a:pt x="2736" y="975"/>
                    <a:pt x="2725" y="564"/>
                    <a:pt x="2503" y="564"/>
                  </a:cubicBezTo>
                  <a:cubicBezTo>
                    <a:pt x="2484" y="564"/>
                    <a:pt x="2465" y="567"/>
                    <a:pt x="2443" y="573"/>
                  </a:cubicBezTo>
                  <a:lnTo>
                    <a:pt x="1691" y="653"/>
                  </a:lnTo>
                  <a:lnTo>
                    <a:pt x="1849" y="415"/>
                  </a:lnTo>
                  <a:cubicBezTo>
                    <a:pt x="1994" y="241"/>
                    <a:pt x="1843" y="47"/>
                    <a:pt x="1674" y="47"/>
                  </a:cubicBezTo>
                  <a:cubicBezTo>
                    <a:pt x="1611" y="47"/>
                    <a:pt x="1546" y="73"/>
                    <a:pt x="1493" y="138"/>
                  </a:cubicBezTo>
                  <a:lnTo>
                    <a:pt x="1374" y="336"/>
                  </a:lnTo>
                  <a:lnTo>
                    <a:pt x="1374" y="296"/>
                  </a:lnTo>
                  <a:cubicBezTo>
                    <a:pt x="1355" y="143"/>
                    <a:pt x="1234" y="73"/>
                    <a:pt x="1118" y="73"/>
                  </a:cubicBezTo>
                  <a:cubicBezTo>
                    <a:pt x="995" y="73"/>
                    <a:pt x="878" y="153"/>
                    <a:pt x="899" y="296"/>
                  </a:cubicBezTo>
                  <a:lnTo>
                    <a:pt x="661" y="58"/>
                  </a:lnTo>
                  <a:cubicBezTo>
                    <a:pt x="612" y="18"/>
                    <a:pt x="561" y="0"/>
                    <a:pt x="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94" name="Google Shape;994;p39"/>
          <p:cNvGrpSpPr/>
          <p:nvPr/>
        </p:nvGrpSpPr>
        <p:grpSpPr>
          <a:xfrm>
            <a:off x="419336" y="516448"/>
            <a:ext cx="253204" cy="251068"/>
            <a:chOff x="3536277" y="1668288"/>
            <a:chExt cx="475769" cy="465027"/>
          </a:xfrm>
        </p:grpSpPr>
        <p:sp>
          <p:nvSpPr>
            <p:cNvPr id="995" name="Google Shape;995;p39"/>
            <p:cNvSpPr/>
            <p:nvPr/>
          </p:nvSpPr>
          <p:spPr>
            <a:xfrm>
              <a:off x="3584630" y="1696863"/>
              <a:ext cx="386703" cy="404539"/>
            </a:xfrm>
            <a:custGeom>
              <a:avLst/>
              <a:gdLst/>
              <a:ahLst/>
              <a:cxnLst/>
              <a:rect l="l" t="t" r="r" b="b"/>
              <a:pathLst>
                <a:path w="6022" h="6300" extrusionOk="0">
                  <a:moveTo>
                    <a:pt x="2100" y="1"/>
                  </a:moveTo>
                  <a:cubicBezTo>
                    <a:pt x="2020" y="1"/>
                    <a:pt x="1783" y="199"/>
                    <a:pt x="1704" y="239"/>
                  </a:cubicBezTo>
                  <a:lnTo>
                    <a:pt x="951" y="635"/>
                  </a:lnTo>
                  <a:lnTo>
                    <a:pt x="2219" y="2972"/>
                  </a:lnTo>
                  <a:cubicBezTo>
                    <a:pt x="2298" y="3130"/>
                    <a:pt x="2179" y="3289"/>
                    <a:pt x="2020" y="3328"/>
                  </a:cubicBezTo>
                  <a:cubicBezTo>
                    <a:pt x="2020" y="3408"/>
                    <a:pt x="1941" y="3447"/>
                    <a:pt x="1902" y="3447"/>
                  </a:cubicBezTo>
                  <a:cubicBezTo>
                    <a:pt x="1228" y="3645"/>
                    <a:pt x="594" y="3962"/>
                    <a:pt x="0" y="4319"/>
                  </a:cubicBezTo>
                  <a:cubicBezTo>
                    <a:pt x="79" y="4477"/>
                    <a:pt x="198" y="4636"/>
                    <a:pt x="357" y="4794"/>
                  </a:cubicBezTo>
                  <a:lnTo>
                    <a:pt x="555" y="5111"/>
                  </a:lnTo>
                  <a:cubicBezTo>
                    <a:pt x="647" y="5264"/>
                    <a:pt x="668" y="5323"/>
                    <a:pt x="746" y="5323"/>
                  </a:cubicBezTo>
                  <a:cubicBezTo>
                    <a:pt x="769" y="5323"/>
                    <a:pt x="796" y="5318"/>
                    <a:pt x="832" y="5309"/>
                  </a:cubicBezTo>
                  <a:cubicBezTo>
                    <a:pt x="1149" y="5190"/>
                    <a:pt x="1466" y="5032"/>
                    <a:pt x="1704" y="4834"/>
                  </a:cubicBezTo>
                  <a:cubicBezTo>
                    <a:pt x="1941" y="4675"/>
                    <a:pt x="2219" y="4477"/>
                    <a:pt x="2417" y="4319"/>
                  </a:cubicBezTo>
                  <a:cubicBezTo>
                    <a:pt x="2456" y="4292"/>
                    <a:pt x="2500" y="4279"/>
                    <a:pt x="2544" y="4279"/>
                  </a:cubicBezTo>
                  <a:cubicBezTo>
                    <a:pt x="2632" y="4279"/>
                    <a:pt x="2720" y="4332"/>
                    <a:pt x="2773" y="4438"/>
                  </a:cubicBezTo>
                  <a:cubicBezTo>
                    <a:pt x="2794" y="4427"/>
                    <a:pt x="2816" y="4422"/>
                    <a:pt x="2837" y="4422"/>
                  </a:cubicBezTo>
                  <a:cubicBezTo>
                    <a:pt x="2895" y="4422"/>
                    <a:pt x="2953" y="4459"/>
                    <a:pt x="3011" y="4517"/>
                  </a:cubicBezTo>
                  <a:cubicBezTo>
                    <a:pt x="3288" y="4913"/>
                    <a:pt x="3565" y="5269"/>
                    <a:pt x="3803" y="5666"/>
                  </a:cubicBezTo>
                  <a:cubicBezTo>
                    <a:pt x="3882" y="5903"/>
                    <a:pt x="4001" y="6101"/>
                    <a:pt x="4160" y="6299"/>
                  </a:cubicBezTo>
                  <a:lnTo>
                    <a:pt x="4476" y="6141"/>
                  </a:lnTo>
                  <a:cubicBezTo>
                    <a:pt x="4754" y="6062"/>
                    <a:pt x="4991" y="5903"/>
                    <a:pt x="5229" y="5784"/>
                  </a:cubicBezTo>
                  <a:cubicBezTo>
                    <a:pt x="5467" y="5547"/>
                    <a:pt x="5308" y="5467"/>
                    <a:pt x="5150" y="5190"/>
                  </a:cubicBezTo>
                  <a:lnTo>
                    <a:pt x="4239" y="4002"/>
                  </a:lnTo>
                  <a:cubicBezTo>
                    <a:pt x="4199" y="3923"/>
                    <a:pt x="4199" y="3764"/>
                    <a:pt x="4278" y="3725"/>
                  </a:cubicBezTo>
                  <a:cubicBezTo>
                    <a:pt x="4318" y="3645"/>
                    <a:pt x="4358" y="3566"/>
                    <a:pt x="4437" y="3566"/>
                  </a:cubicBezTo>
                  <a:cubicBezTo>
                    <a:pt x="4991" y="3368"/>
                    <a:pt x="5506" y="3091"/>
                    <a:pt x="6021" y="2774"/>
                  </a:cubicBezTo>
                  <a:cubicBezTo>
                    <a:pt x="5902" y="2576"/>
                    <a:pt x="5784" y="2378"/>
                    <a:pt x="5665" y="2180"/>
                  </a:cubicBezTo>
                  <a:cubicBezTo>
                    <a:pt x="5546" y="1982"/>
                    <a:pt x="5546" y="1942"/>
                    <a:pt x="5467" y="1863"/>
                  </a:cubicBezTo>
                  <a:cubicBezTo>
                    <a:pt x="5442" y="1739"/>
                    <a:pt x="5402" y="1677"/>
                    <a:pt x="5346" y="1677"/>
                  </a:cubicBezTo>
                  <a:cubicBezTo>
                    <a:pt x="5313" y="1677"/>
                    <a:pt x="5274" y="1699"/>
                    <a:pt x="5229" y="1744"/>
                  </a:cubicBezTo>
                  <a:cubicBezTo>
                    <a:pt x="4991" y="1823"/>
                    <a:pt x="4754" y="1902"/>
                    <a:pt x="4556" y="2061"/>
                  </a:cubicBezTo>
                  <a:cubicBezTo>
                    <a:pt x="4318" y="2140"/>
                    <a:pt x="4080" y="2259"/>
                    <a:pt x="3843" y="2378"/>
                  </a:cubicBezTo>
                  <a:lnTo>
                    <a:pt x="3684" y="2378"/>
                  </a:lnTo>
                  <a:cubicBezTo>
                    <a:pt x="3645" y="2437"/>
                    <a:pt x="3575" y="2467"/>
                    <a:pt x="3506" y="2467"/>
                  </a:cubicBezTo>
                  <a:cubicBezTo>
                    <a:pt x="3437" y="2467"/>
                    <a:pt x="3367" y="2437"/>
                    <a:pt x="3328" y="2378"/>
                  </a:cubicBezTo>
                  <a:lnTo>
                    <a:pt x="2337" y="516"/>
                  </a:lnTo>
                  <a:cubicBezTo>
                    <a:pt x="2298" y="437"/>
                    <a:pt x="2139" y="1"/>
                    <a:pt x="21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96" name="Google Shape;996;p39"/>
            <p:cNvSpPr/>
            <p:nvPr/>
          </p:nvSpPr>
          <p:spPr>
            <a:xfrm>
              <a:off x="3536277" y="1668288"/>
              <a:ext cx="475769" cy="465027"/>
            </a:xfrm>
            <a:custGeom>
              <a:avLst/>
              <a:gdLst/>
              <a:ahLst/>
              <a:cxnLst/>
              <a:rect l="l" t="t" r="r" b="b"/>
              <a:pathLst>
                <a:path w="7409" h="7242" extrusionOk="0">
                  <a:moveTo>
                    <a:pt x="2813" y="446"/>
                  </a:moveTo>
                  <a:cubicBezTo>
                    <a:pt x="2892" y="486"/>
                    <a:pt x="3051" y="882"/>
                    <a:pt x="3090" y="961"/>
                  </a:cubicBezTo>
                  <a:lnTo>
                    <a:pt x="4081" y="2823"/>
                  </a:lnTo>
                  <a:cubicBezTo>
                    <a:pt x="4120" y="2882"/>
                    <a:pt x="4180" y="2912"/>
                    <a:pt x="4239" y="2912"/>
                  </a:cubicBezTo>
                  <a:cubicBezTo>
                    <a:pt x="4299" y="2912"/>
                    <a:pt x="4358" y="2882"/>
                    <a:pt x="4398" y="2823"/>
                  </a:cubicBezTo>
                  <a:cubicBezTo>
                    <a:pt x="4437" y="2842"/>
                    <a:pt x="4467" y="2852"/>
                    <a:pt x="4497" y="2852"/>
                  </a:cubicBezTo>
                  <a:cubicBezTo>
                    <a:pt x="4526" y="2852"/>
                    <a:pt x="4556" y="2842"/>
                    <a:pt x="4596" y="2823"/>
                  </a:cubicBezTo>
                  <a:cubicBezTo>
                    <a:pt x="4833" y="2704"/>
                    <a:pt x="5031" y="2585"/>
                    <a:pt x="5269" y="2506"/>
                  </a:cubicBezTo>
                  <a:cubicBezTo>
                    <a:pt x="5507" y="2387"/>
                    <a:pt x="5744" y="2268"/>
                    <a:pt x="5982" y="2189"/>
                  </a:cubicBezTo>
                  <a:cubicBezTo>
                    <a:pt x="6027" y="2144"/>
                    <a:pt x="6066" y="2122"/>
                    <a:pt x="6099" y="2122"/>
                  </a:cubicBezTo>
                  <a:cubicBezTo>
                    <a:pt x="6155" y="2122"/>
                    <a:pt x="6195" y="2184"/>
                    <a:pt x="6220" y="2308"/>
                  </a:cubicBezTo>
                  <a:cubicBezTo>
                    <a:pt x="6259" y="2427"/>
                    <a:pt x="6339" y="2506"/>
                    <a:pt x="6418" y="2625"/>
                  </a:cubicBezTo>
                  <a:cubicBezTo>
                    <a:pt x="6457" y="2743"/>
                    <a:pt x="6655" y="3021"/>
                    <a:pt x="6735" y="3219"/>
                  </a:cubicBezTo>
                  <a:cubicBezTo>
                    <a:pt x="6259" y="3536"/>
                    <a:pt x="5744" y="3813"/>
                    <a:pt x="5150" y="3971"/>
                  </a:cubicBezTo>
                  <a:cubicBezTo>
                    <a:pt x="5111" y="4011"/>
                    <a:pt x="5031" y="4090"/>
                    <a:pt x="5031" y="4130"/>
                  </a:cubicBezTo>
                  <a:cubicBezTo>
                    <a:pt x="4952" y="4209"/>
                    <a:pt x="4913" y="4368"/>
                    <a:pt x="4992" y="4447"/>
                  </a:cubicBezTo>
                  <a:lnTo>
                    <a:pt x="5903" y="5635"/>
                  </a:lnTo>
                  <a:cubicBezTo>
                    <a:pt x="6101" y="5912"/>
                    <a:pt x="6220" y="5992"/>
                    <a:pt x="5982" y="6229"/>
                  </a:cubicBezTo>
                  <a:cubicBezTo>
                    <a:pt x="5744" y="6348"/>
                    <a:pt x="5507" y="6507"/>
                    <a:pt x="5229" y="6586"/>
                  </a:cubicBezTo>
                  <a:lnTo>
                    <a:pt x="4913" y="6744"/>
                  </a:lnTo>
                  <a:cubicBezTo>
                    <a:pt x="4754" y="6546"/>
                    <a:pt x="4635" y="6348"/>
                    <a:pt x="4556" y="6150"/>
                  </a:cubicBezTo>
                  <a:cubicBezTo>
                    <a:pt x="4318" y="5714"/>
                    <a:pt x="4041" y="5358"/>
                    <a:pt x="3764" y="4962"/>
                  </a:cubicBezTo>
                  <a:cubicBezTo>
                    <a:pt x="3685" y="4922"/>
                    <a:pt x="3605" y="4883"/>
                    <a:pt x="3526" y="4883"/>
                  </a:cubicBezTo>
                  <a:cubicBezTo>
                    <a:pt x="3469" y="4797"/>
                    <a:pt x="3371" y="4732"/>
                    <a:pt x="3276" y="4732"/>
                  </a:cubicBezTo>
                  <a:cubicBezTo>
                    <a:pt x="3239" y="4732"/>
                    <a:pt x="3203" y="4742"/>
                    <a:pt x="3170" y="4764"/>
                  </a:cubicBezTo>
                  <a:cubicBezTo>
                    <a:pt x="2932" y="4962"/>
                    <a:pt x="2694" y="5120"/>
                    <a:pt x="2457" y="5279"/>
                  </a:cubicBezTo>
                  <a:cubicBezTo>
                    <a:pt x="2219" y="5477"/>
                    <a:pt x="1902" y="5675"/>
                    <a:pt x="1585" y="5754"/>
                  </a:cubicBezTo>
                  <a:cubicBezTo>
                    <a:pt x="1427" y="5754"/>
                    <a:pt x="1427" y="5754"/>
                    <a:pt x="1308" y="5596"/>
                  </a:cubicBezTo>
                  <a:lnTo>
                    <a:pt x="1070" y="5239"/>
                  </a:lnTo>
                  <a:cubicBezTo>
                    <a:pt x="951" y="5081"/>
                    <a:pt x="832" y="4922"/>
                    <a:pt x="714" y="4764"/>
                  </a:cubicBezTo>
                  <a:cubicBezTo>
                    <a:pt x="1308" y="4368"/>
                    <a:pt x="1981" y="4090"/>
                    <a:pt x="2655" y="3892"/>
                  </a:cubicBezTo>
                  <a:cubicBezTo>
                    <a:pt x="2694" y="3853"/>
                    <a:pt x="2734" y="3813"/>
                    <a:pt x="2773" y="3773"/>
                  </a:cubicBezTo>
                  <a:cubicBezTo>
                    <a:pt x="2932" y="3734"/>
                    <a:pt x="3011" y="3536"/>
                    <a:pt x="2932" y="3417"/>
                  </a:cubicBezTo>
                  <a:lnTo>
                    <a:pt x="1664" y="1080"/>
                  </a:lnTo>
                  <a:lnTo>
                    <a:pt x="2417" y="684"/>
                  </a:lnTo>
                  <a:cubicBezTo>
                    <a:pt x="2496" y="644"/>
                    <a:pt x="2734" y="446"/>
                    <a:pt x="2813" y="446"/>
                  </a:cubicBezTo>
                  <a:close/>
                  <a:moveTo>
                    <a:pt x="2868" y="0"/>
                  </a:moveTo>
                  <a:cubicBezTo>
                    <a:pt x="2783" y="0"/>
                    <a:pt x="2694" y="30"/>
                    <a:pt x="2615" y="89"/>
                  </a:cubicBezTo>
                  <a:cubicBezTo>
                    <a:pt x="2179" y="287"/>
                    <a:pt x="1744" y="486"/>
                    <a:pt x="1308" y="763"/>
                  </a:cubicBezTo>
                  <a:cubicBezTo>
                    <a:pt x="1229" y="802"/>
                    <a:pt x="1189" y="882"/>
                    <a:pt x="1189" y="961"/>
                  </a:cubicBezTo>
                  <a:cubicBezTo>
                    <a:pt x="1149" y="1040"/>
                    <a:pt x="1149" y="1119"/>
                    <a:pt x="1189" y="1199"/>
                  </a:cubicBezTo>
                  <a:lnTo>
                    <a:pt x="2457" y="3456"/>
                  </a:lnTo>
                  <a:cubicBezTo>
                    <a:pt x="1704" y="3694"/>
                    <a:pt x="1031" y="4011"/>
                    <a:pt x="397" y="4407"/>
                  </a:cubicBezTo>
                  <a:cubicBezTo>
                    <a:pt x="1" y="4684"/>
                    <a:pt x="357" y="5041"/>
                    <a:pt x="595" y="5318"/>
                  </a:cubicBezTo>
                  <a:cubicBezTo>
                    <a:pt x="783" y="5619"/>
                    <a:pt x="1043" y="6314"/>
                    <a:pt x="1476" y="6314"/>
                  </a:cubicBezTo>
                  <a:cubicBezTo>
                    <a:pt x="1499" y="6314"/>
                    <a:pt x="1522" y="6313"/>
                    <a:pt x="1545" y="6309"/>
                  </a:cubicBezTo>
                  <a:cubicBezTo>
                    <a:pt x="1862" y="6190"/>
                    <a:pt x="2100" y="6031"/>
                    <a:pt x="2338" y="5873"/>
                  </a:cubicBezTo>
                  <a:cubicBezTo>
                    <a:pt x="2694" y="5635"/>
                    <a:pt x="3011" y="5437"/>
                    <a:pt x="3368" y="5199"/>
                  </a:cubicBezTo>
                  <a:cubicBezTo>
                    <a:pt x="3605" y="5516"/>
                    <a:pt x="3843" y="5833"/>
                    <a:pt x="4041" y="6190"/>
                  </a:cubicBezTo>
                  <a:cubicBezTo>
                    <a:pt x="4200" y="6507"/>
                    <a:pt x="4398" y="6824"/>
                    <a:pt x="4635" y="7140"/>
                  </a:cubicBezTo>
                  <a:cubicBezTo>
                    <a:pt x="4707" y="7212"/>
                    <a:pt x="4796" y="7241"/>
                    <a:pt x="4896" y="7241"/>
                  </a:cubicBezTo>
                  <a:cubicBezTo>
                    <a:pt x="5236" y="7241"/>
                    <a:pt x="5688" y="6898"/>
                    <a:pt x="5903" y="6744"/>
                  </a:cubicBezTo>
                  <a:cubicBezTo>
                    <a:pt x="6220" y="6586"/>
                    <a:pt x="6735" y="6427"/>
                    <a:pt x="6655" y="5952"/>
                  </a:cubicBezTo>
                  <a:cubicBezTo>
                    <a:pt x="6537" y="5675"/>
                    <a:pt x="6378" y="5398"/>
                    <a:pt x="6141" y="5199"/>
                  </a:cubicBezTo>
                  <a:cubicBezTo>
                    <a:pt x="5942" y="4922"/>
                    <a:pt x="5744" y="4645"/>
                    <a:pt x="5507" y="4368"/>
                  </a:cubicBezTo>
                  <a:cubicBezTo>
                    <a:pt x="6022" y="4130"/>
                    <a:pt x="6497" y="3892"/>
                    <a:pt x="6933" y="3655"/>
                  </a:cubicBezTo>
                  <a:cubicBezTo>
                    <a:pt x="7408" y="3338"/>
                    <a:pt x="7250" y="3140"/>
                    <a:pt x="7012" y="2704"/>
                  </a:cubicBezTo>
                  <a:cubicBezTo>
                    <a:pt x="6814" y="2427"/>
                    <a:pt x="6576" y="1714"/>
                    <a:pt x="6180" y="1674"/>
                  </a:cubicBezTo>
                  <a:cubicBezTo>
                    <a:pt x="5942" y="1714"/>
                    <a:pt x="5705" y="1793"/>
                    <a:pt x="5507" y="1912"/>
                  </a:cubicBezTo>
                  <a:cubicBezTo>
                    <a:pt x="5150" y="2070"/>
                    <a:pt x="4794" y="2229"/>
                    <a:pt x="4437" y="2387"/>
                  </a:cubicBezTo>
                  <a:lnTo>
                    <a:pt x="4398" y="2387"/>
                  </a:lnTo>
                  <a:lnTo>
                    <a:pt x="3724" y="1199"/>
                  </a:lnTo>
                  <a:cubicBezTo>
                    <a:pt x="3566" y="763"/>
                    <a:pt x="3368" y="406"/>
                    <a:pt x="3090" y="89"/>
                  </a:cubicBezTo>
                  <a:cubicBezTo>
                    <a:pt x="3031" y="30"/>
                    <a:pt x="2952" y="0"/>
                    <a:pt x="28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97" name="Google Shape;997;p39"/>
          <p:cNvGrpSpPr/>
          <p:nvPr/>
        </p:nvGrpSpPr>
        <p:grpSpPr>
          <a:xfrm>
            <a:off x="432093" y="3521438"/>
            <a:ext cx="412172" cy="446850"/>
            <a:chOff x="545938" y="3107284"/>
            <a:chExt cx="412172" cy="446850"/>
          </a:xfrm>
        </p:grpSpPr>
        <p:sp>
          <p:nvSpPr>
            <p:cNvPr id="998" name="Google Shape;998;p39"/>
            <p:cNvSpPr/>
            <p:nvPr/>
          </p:nvSpPr>
          <p:spPr>
            <a:xfrm>
              <a:off x="545938" y="3107284"/>
              <a:ext cx="154143" cy="162640"/>
            </a:xfrm>
            <a:custGeom>
              <a:avLst/>
              <a:gdLst/>
              <a:ahLst/>
              <a:cxnLst/>
              <a:rect l="l" t="t" r="r" b="b"/>
              <a:pathLst>
                <a:path w="4517" h="4766" extrusionOk="0">
                  <a:moveTo>
                    <a:pt x="1687" y="1"/>
                  </a:moveTo>
                  <a:cubicBezTo>
                    <a:pt x="1549" y="1"/>
                    <a:pt x="1405" y="121"/>
                    <a:pt x="1453" y="315"/>
                  </a:cubicBezTo>
                  <a:cubicBezTo>
                    <a:pt x="1612" y="790"/>
                    <a:pt x="1730" y="1305"/>
                    <a:pt x="1889" y="1741"/>
                  </a:cubicBezTo>
                  <a:cubicBezTo>
                    <a:pt x="1612" y="1582"/>
                    <a:pt x="1334" y="1384"/>
                    <a:pt x="1057" y="1186"/>
                  </a:cubicBezTo>
                  <a:cubicBezTo>
                    <a:pt x="1009" y="1158"/>
                    <a:pt x="960" y="1147"/>
                    <a:pt x="914" y="1147"/>
                  </a:cubicBezTo>
                  <a:cubicBezTo>
                    <a:pt x="698" y="1147"/>
                    <a:pt x="544" y="1412"/>
                    <a:pt x="740" y="1543"/>
                  </a:cubicBezTo>
                  <a:cubicBezTo>
                    <a:pt x="1097" y="1780"/>
                    <a:pt x="1453" y="2018"/>
                    <a:pt x="1810" y="2256"/>
                  </a:cubicBezTo>
                  <a:cubicBezTo>
                    <a:pt x="1295" y="2414"/>
                    <a:pt x="780" y="2573"/>
                    <a:pt x="265" y="2731"/>
                  </a:cubicBezTo>
                  <a:cubicBezTo>
                    <a:pt x="1" y="2807"/>
                    <a:pt x="132" y="3170"/>
                    <a:pt x="385" y="3170"/>
                  </a:cubicBezTo>
                  <a:cubicBezTo>
                    <a:pt x="397" y="3170"/>
                    <a:pt x="410" y="3169"/>
                    <a:pt x="423" y="3167"/>
                  </a:cubicBezTo>
                  <a:lnTo>
                    <a:pt x="1730" y="2771"/>
                  </a:lnTo>
                  <a:lnTo>
                    <a:pt x="1730" y="2771"/>
                  </a:lnTo>
                  <a:cubicBezTo>
                    <a:pt x="1532" y="3127"/>
                    <a:pt x="1334" y="3444"/>
                    <a:pt x="1097" y="3801"/>
                  </a:cubicBezTo>
                  <a:cubicBezTo>
                    <a:pt x="989" y="3963"/>
                    <a:pt x="1156" y="4106"/>
                    <a:pt x="1324" y="4106"/>
                  </a:cubicBezTo>
                  <a:cubicBezTo>
                    <a:pt x="1403" y="4106"/>
                    <a:pt x="1482" y="4075"/>
                    <a:pt x="1532" y="3999"/>
                  </a:cubicBezTo>
                  <a:cubicBezTo>
                    <a:pt x="1770" y="3642"/>
                    <a:pt x="1968" y="3246"/>
                    <a:pt x="2206" y="2890"/>
                  </a:cubicBezTo>
                  <a:cubicBezTo>
                    <a:pt x="2364" y="3444"/>
                    <a:pt x="2523" y="4038"/>
                    <a:pt x="2642" y="4593"/>
                  </a:cubicBezTo>
                  <a:cubicBezTo>
                    <a:pt x="2672" y="4714"/>
                    <a:pt x="2754" y="4766"/>
                    <a:pt x="2840" y="4766"/>
                  </a:cubicBezTo>
                  <a:cubicBezTo>
                    <a:pt x="2979" y="4766"/>
                    <a:pt x="3126" y="4630"/>
                    <a:pt x="3077" y="4434"/>
                  </a:cubicBezTo>
                  <a:cubicBezTo>
                    <a:pt x="2958" y="3880"/>
                    <a:pt x="2800" y="3286"/>
                    <a:pt x="2642" y="2731"/>
                  </a:cubicBezTo>
                  <a:lnTo>
                    <a:pt x="2642" y="2731"/>
                  </a:lnTo>
                  <a:cubicBezTo>
                    <a:pt x="2998" y="2929"/>
                    <a:pt x="3315" y="3127"/>
                    <a:pt x="3671" y="3286"/>
                  </a:cubicBezTo>
                  <a:cubicBezTo>
                    <a:pt x="3713" y="3310"/>
                    <a:pt x="3753" y="3320"/>
                    <a:pt x="3790" y="3320"/>
                  </a:cubicBezTo>
                  <a:cubicBezTo>
                    <a:pt x="3998" y="3320"/>
                    <a:pt x="4105" y="2990"/>
                    <a:pt x="3870" y="2890"/>
                  </a:cubicBezTo>
                  <a:cubicBezTo>
                    <a:pt x="3553" y="2731"/>
                    <a:pt x="3236" y="2573"/>
                    <a:pt x="2958" y="2375"/>
                  </a:cubicBezTo>
                  <a:cubicBezTo>
                    <a:pt x="3394" y="2256"/>
                    <a:pt x="3790" y="2137"/>
                    <a:pt x="4226" y="1978"/>
                  </a:cubicBezTo>
                  <a:cubicBezTo>
                    <a:pt x="4517" y="1869"/>
                    <a:pt x="4407" y="1494"/>
                    <a:pt x="4143" y="1494"/>
                  </a:cubicBezTo>
                  <a:cubicBezTo>
                    <a:pt x="4119" y="1494"/>
                    <a:pt x="4094" y="1497"/>
                    <a:pt x="4068" y="1503"/>
                  </a:cubicBezTo>
                  <a:cubicBezTo>
                    <a:pt x="3632" y="1662"/>
                    <a:pt x="3196" y="1820"/>
                    <a:pt x="2721" y="1939"/>
                  </a:cubicBezTo>
                  <a:cubicBezTo>
                    <a:pt x="2919" y="1622"/>
                    <a:pt x="3077" y="1305"/>
                    <a:pt x="3236" y="949"/>
                  </a:cubicBezTo>
                  <a:cubicBezTo>
                    <a:pt x="3340" y="765"/>
                    <a:pt x="3186" y="617"/>
                    <a:pt x="3035" y="617"/>
                  </a:cubicBezTo>
                  <a:cubicBezTo>
                    <a:pt x="2957" y="617"/>
                    <a:pt x="2880" y="656"/>
                    <a:pt x="2840" y="750"/>
                  </a:cubicBezTo>
                  <a:cubicBezTo>
                    <a:pt x="2681" y="1067"/>
                    <a:pt x="2523" y="1384"/>
                    <a:pt x="2364" y="1701"/>
                  </a:cubicBezTo>
                  <a:cubicBezTo>
                    <a:pt x="2206" y="1186"/>
                    <a:pt x="2047" y="671"/>
                    <a:pt x="1889" y="156"/>
                  </a:cubicBezTo>
                  <a:cubicBezTo>
                    <a:pt x="1858" y="49"/>
                    <a:pt x="1774" y="1"/>
                    <a:pt x="16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99" name="Google Shape;999;p39"/>
            <p:cNvSpPr/>
            <p:nvPr/>
          </p:nvSpPr>
          <p:spPr>
            <a:xfrm>
              <a:off x="713263" y="3311710"/>
              <a:ext cx="244847" cy="242424"/>
            </a:xfrm>
            <a:custGeom>
              <a:avLst/>
              <a:gdLst/>
              <a:ahLst/>
              <a:cxnLst/>
              <a:rect l="l" t="t" r="r" b="b"/>
              <a:pathLst>
                <a:path w="7175" h="7104" extrusionOk="0">
                  <a:moveTo>
                    <a:pt x="1980" y="0"/>
                  </a:moveTo>
                  <a:cubicBezTo>
                    <a:pt x="1831" y="0"/>
                    <a:pt x="1685" y="128"/>
                    <a:pt x="1760" y="303"/>
                  </a:cubicBezTo>
                  <a:cubicBezTo>
                    <a:pt x="2116" y="1016"/>
                    <a:pt x="2433" y="1729"/>
                    <a:pt x="2750" y="2482"/>
                  </a:cubicBezTo>
                  <a:cubicBezTo>
                    <a:pt x="1958" y="2284"/>
                    <a:pt x="1126" y="2086"/>
                    <a:pt x="334" y="1888"/>
                  </a:cubicBezTo>
                  <a:cubicBezTo>
                    <a:pt x="311" y="1881"/>
                    <a:pt x="289" y="1878"/>
                    <a:pt x="269" y="1878"/>
                  </a:cubicBezTo>
                  <a:cubicBezTo>
                    <a:pt x="46" y="1878"/>
                    <a:pt x="0" y="2251"/>
                    <a:pt x="255" y="2324"/>
                  </a:cubicBezTo>
                  <a:lnTo>
                    <a:pt x="2631" y="2918"/>
                  </a:lnTo>
                  <a:lnTo>
                    <a:pt x="1364" y="3552"/>
                  </a:lnTo>
                  <a:cubicBezTo>
                    <a:pt x="1159" y="3688"/>
                    <a:pt x="1307" y="3972"/>
                    <a:pt x="1529" y="3972"/>
                  </a:cubicBezTo>
                  <a:cubicBezTo>
                    <a:pt x="1565" y="3972"/>
                    <a:pt x="1603" y="3964"/>
                    <a:pt x="1641" y="3948"/>
                  </a:cubicBezTo>
                  <a:lnTo>
                    <a:pt x="2909" y="3314"/>
                  </a:lnTo>
                  <a:lnTo>
                    <a:pt x="2909" y="3314"/>
                  </a:lnTo>
                  <a:cubicBezTo>
                    <a:pt x="2552" y="4067"/>
                    <a:pt x="2275" y="4819"/>
                    <a:pt x="1958" y="5611"/>
                  </a:cubicBezTo>
                  <a:cubicBezTo>
                    <a:pt x="1906" y="5795"/>
                    <a:pt x="2060" y="5943"/>
                    <a:pt x="2206" y="5943"/>
                  </a:cubicBezTo>
                  <a:cubicBezTo>
                    <a:pt x="2281" y="5943"/>
                    <a:pt x="2353" y="5904"/>
                    <a:pt x="2394" y="5809"/>
                  </a:cubicBezTo>
                  <a:cubicBezTo>
                    <a:pt x="2671" y="5057"/>
                    <a:pt x="2988" y="4304"/>
                    <a:pt x="3305" y="3591"/>
                  </a:cubicBezTo>
                  <a:cubicBezTo>
                    <a:pt x="3780" y="4700"/>
                    <a:pt x="4255" y="5809"/>
                    <a:pt x="4691" y="6958"/>
                  </a:cubicBezTo>
                  <a:cubicBezTo>
                    <a:pt x="4735" y="7060"/>
                    <a:pt x="4810" y="7103"/>
                    <a:pt x="4887" y="7103"/>
                  </a:cubicBezTo>
                  <a:cubicBezTo>
                    <a:pt x="5018" y="7103"/>
                    <a:pt x="5152" y="6975"/>
                    <a:pt x="5127" y="6800"/>
                  </a:cubicBezTo>
                  <a:cubicBezTo>
                    <a:pt x="4651" y="5572"/>
                    <a:pt x="4137" y="4344"/>
                    <a:pt x="3582" y="3155"/>
                  </a:cubicBezTo>
                  <a:lnTo>
                    <a:pt x="3582" y="3155"/>
                  </a:lnTo>
                  <a:cubicBezTo>
                    <a:pt x="4651" y="3393"/>
                    <a:pt x="5721" y="3631"/>
                    <a:pt x="6830" y="3868"/>
                  </a:cubicBezTo>
                  <a:cubicBezTo>
                    <a:pt x="6842" y="3870"/>
                    <a:pt x="6854" y="3871"/>
                    <a:pt x="6865" y="3871"/>
                  </a:cubicBezTo>
                  <a:cubicBezTo>
                    <a:pt x="7114" y="3871"/>
                    <a:pt x="7175" y="3469"/>
                    <a:pt x="6909" y="3393"/>
                  </a:cubicBezTo>
                  <a:cubicBezTo>
                    <a:pt x="5919" y="3195"/>
                    <a:pt x="4929" y="2957"/>
                    <a:pt x="3978" y="2759"/>
                  </a:cubicBezTo>
                  <a:lnTo>
                    <a:pt x="5483" y="1927"/>
                  </a:lnTo>
                  <a:cubicBezTo>
                    <a:pt x="5722" y="1825"/>
                    <a:pt x="5550" y="1547"/>
                    <a:pt x="5346" y="1547"/>
                  </a:cubicBezTo>
                  <a:cubicBezTo>
                    <a:pt x="5313" y="1547"/>
                    <a:pt x="5279" y="1554"/>
                    <a:pt x="5246" y="1571"/>
                  </a:cubicBezTo>
                  <a:lnTo>
                    <a:pt x="3859" y="2284"/>
                  </a:lnTo>
                  <a:cubicBezTo>
                    <a:pt x="4176" y="1690"/>
                    <a:pt x="4453" y="1096"/>
                    <a:pt x="4770" y="501"/>
                  </a:cubicBezTo>
                  <a:cubicBezTo>
                    <a:pt x="4849" y="318"/>
                    <a:pt x="4703" y="170"/>
                    <a:pt x="4549" y="170"/>
                  </a:cubicBezTo>
                  <a:cubicBezTo>
                    <a:pt x="4470" y="170"/>
                    <a:pt x="4388" y="209"/>
                    <a:pt x="4335" y="303"/>
                  </a:cubicBezTo>
                  <a:cubicBezTo>
                    <a:pt x="3978" y="1016"/>
                    <a:pt x="3622" y="1729"/>
                    <a:pt x="3265" y="2482"/>
                  </a:cubicBezTo>
                  <a:cubicBezTo>
                    <a:pt x="2909" y="1690"/>
                    <a:pt x="2552" y="898"/>
                    <a:pt x="2196" y="145"/>
                  </a:cubicBezTo>
                  <a:cubicBezTo>
                    <a:pt x="2152" y="43"/>
                    <a:pt x="2066" y="0"/>
                    <a:pt x="19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30" name="Google Shape;850;p39"/>
          <p:cNvSpPr txBox="1">
            <a:spLocks/>
          </p:cNvSpPr>
          <p:nvPr/>
        </p:nvSpPr>
        <p:spPr>
          <a:xfrm>
            <a:off x="1381277" y="2037087"/>
            <a:ext cx="6377100" cy="10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Kalam"/>
              <a:buNone/>
              <a:defRPr sz="52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Luyện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tập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( tr 38 )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336" y="1801245"/>
            <a:ext cx="1335940" cy="2258454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reflection blurRad="6350" stA="50000" endA="275" endPos="40000" dist="101600" dir="5400000" sy="-100000" algn="bl" rotWithShape="0"/>
          </a:effectLst>
        </p:spPr>
      </p:pic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2180960" y="1159132"/>
            <a:ext cx="6291485" cy="979104"/>
            <a:chOff x="4078605" y="1634187"/>
            <a:chExt cx="7931416" cy="1395994"/>
          </a:xfrm>
        </p:grpSpPr>
        <p:sp>
          <p:nvSpPr>
            <p:cNvPr id="16" name="Freeform 8"/>
            <p:cNvSpPr>
              <a:spLocks/>
            </p:cNvSpPr>
            <p:nvPr/>
          </p:nvSpPr>
          <p:spPr bwMode="auto">
            <a:xfrm>
              <a:off x="4652190" y="1648368"/>
              <a:ext cx="7310859" cy="1362075"/>
            </a:xfrm>
            <a:custGeom>
              <a:avLst/>
              <a:gdLst>
                <a:gd name="T0" fmla="*/ 5173673 w 2345"/>
                <a:gd name="T1" fmla="*/ 1362075 h 456"/>
                <a:gd name="T2" fmla="*/ 557202 w 2345"/>
                <a:gd name="T3" fmla="*/ 1362075 h 456"/>
                <a:gd name="T4" fmla="*/ 0 w 2345"/>
                <a:gd name="T5" fmla="*/ 681038 h 456"/>
                <a:gd name="T6" fmla="*/ 0 w 2345"/>
                <a:gd name="T7" fmla="*/ 681038 h 456"/>
                <a:gd name="T8" fmla="*/ 557202 w 2345"/>
                <a:gd name="T9" fmla="*/ 0 h 456"/>
                <a:gd name="T10" fmla="*/ 5173673 w 2345"/>
                <a:gd name="T11" fmla="*/ 0 h 456"/>
                <a:gd name="T12" fmla="*/ 5730875 w 2345"/>
                <a:gd name="T13" fmla="*/ 681038 h 456"/>
                <a:gd name="T14" fmla="*/ 5730875 w 2345"/>
                <a:gd name="T15" fmla="*/ 681038 h 456"/>
                <a:gd name="T16" fmla="*/ 5173673 w 2345"/>
                <a:gd name="T17" fmla="*/ 1362075 h 4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345" h="456">
                  <a:moveTo>
                    <a:pt x="2117" y="456"/>
                  </a:moveTo>
                  <a:cubicBezTo>
                    <a:pt x="228" y="456"/>
                    <a:pt x="228" y="456"/>
                    <a:pt x="228" y="456"/>
                  </a:cubicBezTo>
                  <a:cubicBezTo>
                    <a:pt x="102" y="456"/>
                    <a:pt x="0" y="354"/>
                    <a:pt x="0" y="228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0" y="102"/>
                    <a:pt x="102" y="0"/>
                    <a:pt x="228" y="0"/>
                  </a:cubicBezTo>
                  <a:cubicBezTo>
                    <a:pt x="2117" y="0"/>
                    <a:pt x="2117" y="0"/>
                    <a:pt x="2117" y="0"/>
                  </a:cubicBezTo>
                  <a:cubicBezTo>
                    <a:pt x="2243" y="0"/>
                    <a:pt x="2345" y="102"/>
                    <a:pt x="2345" y="228"/>
                  </a:cubicBezTo>
                  <a:cubicBezTo>
                    <a:pt x="2345" y="228"/>
                    <a:pt x="2345" y="228"/>
                    <a:pt x="2345" y="228"/>
                  </a:cubicBezTo>
                  <a:cubicBezTo>
                    <a:pt x="2345" y="354"/>
                    <a:pt x="2243" y="456"/>
                    <a:pt x="2117" y="456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1" rIns="68580" bIns="34291"/>
            <a:lstStyle/>
            <a:p>
              <a:endParaRPr lang="en-US" sz="240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Freeform 9"/>
            <p:cNvSpPr>
              <a:spLocks/>
            </p:cNvSpPr>
            <p:nvPr/>
          </p:nvSpPr>
          <p:spPr bwMode="auto">
            <a:xfrm>
              <a:off x="4793121" y="1634187"/>
              <a:ext cx="1252537" cy="979488"/>
            </a:xfrm>
            <a:custGeom>
              <a:avLst/>
              <a:gdLst>
                <a:gd name="T0" fmla="*/ 1252537 w 582"/>
                <a:gd name="T1" fmla="*/ 0 h 456"/>
                <a:gd name="T2" fmla="*/ 490685 w 582"/>
                <a:gd name="T3" fmla="*/ 0 h 456"/>
                <a:gd name="T4" fmla="*/ 0 w 582"/>
                <a:gd name="T5" fmla="*/ 489744 h 456"/>
                <a:gd name="T6" fmla="*/ 142040 w 582"/>
                <a:gd name="T7" fmla="*/ 835572 h 456"/>
                <a:gd name="T8" fmla="*/ 490685 w 582"/>
                <a:gd name="T9" fmla="*/ 979488 h 456"/>
                <a:gd name="T10" fmla="*/ 1252537 w 582"/>
                <a:gd name="T11" fmla="*/ 0 h 4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82" h="456">
                  <a:moveTo>
                    <a:pt x="582" y="0"/>
                  </a:moveTo>
                  <a:cubicBezTo>
                    <a:pt x="228" y="0"/>
                    <a:pt x="228" y="0"/>
                    <a:pt x="228" y="0"/>
                  </a:cubicBezTo>
                  <a:cubicBezTo>
                    <a:pt x="102" y="0"/>
                    <a:pt x="0" y="102"/>
                    <a:pt x="0" y="228"/>
                  </a:cubicBezTo>
                  <a:cubicBezTo>
                    <a:pt x="0" y="291"/>
                    <a:pt x="25" y="348"/>
                    <a:pt x="66" y="389"/>
                  </a:cubicBezTo>
                  <a:cubicBezTo>
                    <a:pt x="108" y="431"/>
                    <a:pt x="165" y="456"/>
                    <a:pt x="228" y="456"/>
                  </a:cubicBezTo>
                  <a:lnTo>
                    <a:pt x="582" y="0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1" rIns="68580" bIns="34291"/>
            <a:lstStyle/>
            <a:p>
              <a:endParaRPr lang="en-US" sz="240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Freeform 10"/>
            <p:cNvSpPr>
              <a:spLocks/>
            </p:cNvSpPr>
            <p:nvPr/>
          </p:nvSpPr>
          <p:spPr bwMode="auto">
            <a:xfrm>
              <a:off x="4657207" y="1668106"/>
              <a:ext cx="1252537" cy="1362075"/>
            </a:xfrm>
            <a:custGeom>
              <a:avLst/>
              <a:gdLst>
                <a:gd name="T0" fmla="*/ 1252537 w 582"/>
                <a:gd name="T1" fmla="*/ 1362075 h 456"/>
                <a:gd name="T2" fmla="*/ 490685 w 582"/>
                <a:gd name="T3" fmla="*/ 1362075 h 456"/>
                <a:gd name="T4" fmla="*/ 0 w 582"/>
                <a:gd name="T5" fmla="*/ 681038 h 456"/>
                <a:gd name="T6" fmla="*/ 142040 w 582"/>
                <a:gd name="T7" fmla="*/ 200129 h 456"/>
                <a:gd name="T8" fmla="*/ 490685 w 582"/>
                <a:gd name="T9" fmla="*/ 0 h 456"/>
                <a:gd name="T10" fmla="*/ 1252537 w 582"/>
                <a:gd name="T11" fmla="*/ 1362075 h 4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82" h="456">
                  <a:moveTo>
                    <a:pt x="582" y="456"/>
                  </a:moveTo>
                  <a:cubicBezTo>
                    <a:pt x="228" y="456"/>
                    <a:pt x="228" y="456"/>
                    <a:pt x="228" y="456"/>
                  </a:cubicBezTo>
                  <a:cubicBezTo>
                    <a:pt x="102" y="456"/>
                    <a:pt x="0" y="354"/>
                    <a:pt x="0" y="228"/>
                  </a:cubicBezTo>
                  <a:cubicBezTo>
                    <a:pt x="0" y="165"/>
                    <a:pt x="25" y="108"/>
                    <a:pt x="66" y="67"/>
                  </a:cubicBezTo>
                  <a:cubicBezTo>
                    <a:pt x="108" y="26"/>
                    <a:pt x="165" y="0"/>
                    <a:pt x="228" y="0"/>
                  </a:cubicBezTo>
                  <a:lnTo>
                    <a:pt x="582" y="456"/>
                  </a:lnTo>
                  <a:close/>
                </a:path>
              </a:pathLst>
            </a:cu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1" rIns="68580" bIns="34291"/>
            <a:lstStyle/>
            <a:p>
              <a:endParaRPr lang="en-US" sz="240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auto">
            <a:xfrm>
              <a:off x="4205605" y="2180909"/>
              <a:ext cx="1412875" cy="565150"/>
            </a:xfrm>
            <a:custGeom>
              <a:avLst/>
              <a:gdLst>
                <a:gd name="T0" fmla="*/ 1412875 w 1368"/>
                <a:gd name="T1" fmla="*/ 0 h 356"/>
                <a:gd name="T2" fmla="*/ 317071 w 1368"/>
                <a:gd name="T3" fmla="*/ 0 h 356"/>
                <a:gd name="T4" fmla="*/ 0 w 1368"/>
                <a:gd name="T5" fmla="*/ 565150 h 35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68" h="356">
                  <a:moveTo>
                    <a:pt x="1368" y="0"/>
                  </a:moveTo>
                  <a:lnTo>
                    <a:pt x="307" y="0"/>
                  </a:lnTo>
                  <a:lnTo>
                    <a:pt x="0" y="356"/>
                  </a:lnTo>
                </a:path>
              </a:pathLst>
            </a:custGeom>
            <a:noFill/>
            <a:ln w="9525" cap="rnd">
              <a:solidFill>
                <a:srgbClr val="58595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68580" tIns="34291" rIns="68580" bIns="34291"/>
            <a:lstStyle/>
            <a:p>
              <a:endParaRPr lang="en-US" sz="240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Oval 26"/>
            <p:cNvSpPr>
              <a:spLocks noChangeArrowheads="1"/>
            </p:cNvSpPr>
            <p:nvPr/>
          </p:nvSpPr>
          <p:spPr bwMode="auto">
            <a:xfrm>
              <a:off x="4078605" y="2666684"/>
              <a:ext cx="198437" cy="196850"/>
            </a:xfrm>
            <a:prstGeom prst="ellipse">
              <a:avLst/>
            </a:pr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1" rIns="68580" bIns="34291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240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xtBox 34"/>
            <p:cNvSpPr txBox="1">
              <a:spLocks noChangeArrowheads="1"/>
            </p:cNvSpPr>
            <p:nvPr/>
          </p:nvSpPr>
          <p:spPr bwMode="auto">
            <a:xfrm>
              <a:off x="5909743" y="1815899"/>
              <a:ext cx="6100278" cy="9215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tabLst>
                  <a:tab pos="6515100" algn="l"/>
                </a:tabLst>
              </a:pPr>
              <a:r>
                <a:rPr lang="nl-NL" sz="1800" b="1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</a:t>
              </a:r>
              <a:r>
                <a:rPr lang="nl-NL" sz="1800" b="1" dirty="0"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hực hiện được cách chuyển 1 phân số thập phân thành hỗn số rồi thành số thập phân</a:t>
              </a:r>
              <a:endParaRPr lang="en-US" sz="1800" b="1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2" name="Group 36"/>
          <p:cNvGrpSpPr>
            <a:grpSpLocks/>
          </p:cNvGrpSpPr>
          <p:nvPr/>
        </p:nvGrpSpPr>
        <p:grpSpPr bwMode="auto">
          <a:xfrm>
            <a:off x="2186216" y="2862475"/>
            <a:ext cx="1306260" cy="210785"/>
            <a:chOff x="4061143" y="3485104"/>
            <a:chExt cx="1835075" cy="198438"/>
          </a:xfrm>
        </p:grpSpPr>
        <p:sp>
          <p:nvSpPr>
            <p:cNvPr id="23" name="Line 24"/>
            <p:cNvSpPr>
              <a:spLocks noChangeShapeType="1"/>
            </p:cNvSpPr>
            <p:nvPr/>
          </p:nvSpPr>
          <p:spPr bwMode="auto">
            <a:xfrm flipH="1">
              <a:off x="4234105" y="3590758"/>
              <a:ext cx="1662113" cy="0"/>
            </a:xfrm>
            <a:prstGeom prst="line">
              <a:avLst/>
            </a:prstGeom>
            <a:noFill/>
            <a:ln w="9525" cap="rnd">
              <a:solidFill>
                <a:srgbClr val="58595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68580" tIns="34291" rIns="68580" bIns="34291"/>
            <a:lstStyle/>
            <a:p>
              <a:endParaRPr lang="en-US" sz="105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4061143" y="3485104"/>
              <a:ext cx="198437" cy="198438"/>
            </a:xfrm>
            <a:prstGeom prst="ellipse">
              <a:avLst/>
            </a:pr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1" rIns="68580" bIns="34291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05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-279673" y="1406081"/>
            <a:ext cx="2821318" cy="2519047"/>
          </a:xfrm>
          <a:prstGeom prst="rect">
            <a:avLst/>
          </a:prstGeom>
          <a:noFill/>
        </p:spPr>
        <p:txBody>
          <a:bodyPr>
            <a:prstTxWarp prst="textArchUp">
              <a:avLst/>
            </a:prstTxWarp>
            <a:spAutoFit/>
          </a:bodyPr>
          <a:lstStyle/>
          <a:p>
            <a:pPr algn="ctr">
              <a:defRPr/>
            </a:pPr>
            <a:r>
              <a:rPr lang="en-GB" sz="3600" b="1" cap="all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MỤC TIÊU</a:t>
            </a:r>
            <a:endParaRPr lang="en-US" sz="3600" b="1" cap="all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Freeform 8"/>
          <p:cNvSpPr>
            <a:spLocks/>
          </p:cNvSpPr>
          <p:nvPr/>
        </p:nvSpPr>
        <p:spPr bwMode="auto">
          <a:xfrm>
            <a:off x="2809629" y="2439948"/>
            <a:ext cx="5589170" cy="906035"/>
          </a:xfrm>
          <a:custGeom>
            <a:avLst/>
            <a:gdLst>
              <a:gd name="T0" fmla="*/ 5173673 w 2345"/>
              <a:gd name="T1" fmla="*/ 1362075 h 456"/>
              <a:gd name="T2" fmla="*/ 557202 w 2345"/>
              <a:gd name="T3" fmla="*/ 1362075 h 456"/>
              <a:gd name="T4" fmla="*/ 0 w 2345"/>
              <a:gd name="T5" fmla="*/ 681038 h 456"/>
              <a:gd name="T6" fmla="*/ 0 w 2345"/>
              <a:gd name="T7" fmla="*/ 681038 h 456"/>
              <a:gd name="T8" fmla="*/ 557202 w 2345"/>
              <a:gd name="T9" fmla="*/ 0 h 456"/>
              <a:gd name="T10" fmla="*/ 5173673 w 2345"/>
              <a:gd name="T11" fmla="*/ 0 h 456"/>
              <a:gd name="T12" fmla="*/ 5730875 w 2345"/>
              <a:gd name="T13" fmla="*/ 681038 h 456"/>
              <a:gd name="T14" fmla="*/ 5730875 w 2345"/>
              <a:gd name="T15" fmla="*/ 681038 h 456"/>
              <a:gd name="T16" fmla="*/ 5173673 w 2345"/>
              <a:gd name="T17" fmla="*/ 1362075 h 45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345" h="456">
                <a:moveTo>
                  <a:pt x="2117" y="456"/>
                </a:moveTo>
                <a:cubicBezTo>
                  <a:pt x="228" y="456"/>
                  <a:pt x="228" y="456"/>
                  <a:pt x="228" y="456"/>
                </a:cubicBezTo>
                <a:cubicBezTo>
                  <a:pt x="102" y="456"/>
                  <a:pt x="0" y="354"/>
                  <a:pt x="0" y="228"/>
                </a:cubicBezTo>
                <a:cubicBezTo>
                  <a:pt x="0" y="228"/>
                  <a:pt x="0" y="228"/>
                  <a:pt x="0" y="228"/>
                </a:cubicBezTo>
                <a:cubicBezTo>
                  <a:pt x="0" y="102"/>
                  <a:pt x="102" y="0"/>
                  <a:pt x="228" y="0"/>
                </a:cubicBezTo>
                <a:cubicBezTo>
                  <a:pt x="2117" y="0"/>
                  <a:pt x="2117" y="0"/>
                  <a:pt x="2117" y="0"/>
                </a:cubicBezTo>
                <a:cubicBezTo>
                  <a:pt x="2243" y="0"/>
                  <a:pt x="2345" y="102"/>
                  <a:pt x="2345" y="228"/>
                </a:cubicBezTo>
                <a:cubicBezTo>
                  <a:pt x="2345" y="228"/>
                  <a:pt x="2345" y="228"/>
                  <a:pt x="2345" y="228"/>
                </a:cubicBezTo>
                <a:cubicBezTo>
                  <a:pt x="2345" y="354"/>
                  <a:pt x="2243" y="456"/>
                  <a:pt x="2117" y="45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lIns="68580" tIns="34291" rIns="68580" bIns="34291"/>
          <a:lstStyle/>
          <a:p>
            <a:endParaRPr lang="en-US" sz="105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Freeform 9"/>
          <p:cNvSpPr>
            <a:spLocks/>
          </p:cNvSpPr>
          <p:nvPr/>
        </p:nvSpPr>
        <p:spPr bwMode="auto">
          <a:xfrm>
            <a:off x="2931019" y="2427119"/>
            <a:ext cx="888496" cy="651544"/>
          </a:xfrm>
          <a:custGeom>
            <a:avLst/>
            <a:gdLst>
              <a:gd name="T0" fmla="*/ 1252537 w 582"/>
              <a:gd name="T1" fmla="*/ 0 h 456"/>
              <a:gd name="T2" fmla="*/ 490685 w 582"/>
              <a:gd name="T3" fmla="*/ 0 h 456"/>
              <a:gd name="T4" fmla="*/ 0 w 582"/>
              <a:gd name="T5" fmla="*/ 489744 h 456"/>
              <a:gd name="T6" fmla="*/ 142040 w 582"/>
              <a:gd name="T7" fmla="*/ 835572 h 456"/>
              <a:gd name="T8" fmla="*/ 490685 w 582"/>
              <a:gd name="T9" fmla="*/ 979488 h 456"/>
              <a:gd name="T10" fmla="*/ 1252537 w 582"/>
              <a:gd name="T11" fmla="*/ 0 h 45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82" h="456">
                <a:moveTo>
                  <a:pt x="582" y="0"/>
                </a:moveTo>
                <a:cubicBezTo>
                  <a:pt x="228" y="0"/>
                  <a:pt x="228" y="0"/>
                  <a:pt x="228" y="0"/>
                </a:cubicBezTo>
                <a:cubicBezTo>
                  <a:pt x="102" y="0"/>
                  <a:pt x="0" y="102"/>
                  <a:pt x="0" y="228"/>
                </a:cubicBezTo>
                <a:cubicBezTo>
                  <a:pt x="0" y="291"/>
                  <a:pt x="25" y="348"/>
                  <a:pt x="66" y="389"/>
                </a:cubicBezTo>
                <a:cubicBezTo>
                  <a:pt x="108" y="431"/>
                  <a:pt x="165" y="456"/>
                  <a:pt x="228" y="456"/>
                </a:cubicBezTo>
                <a:lnTo>
                  <a:pt x="582" y="0"/>
                </a:ln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80" tIns="34291" rIns="68580" bIns="34291"/>
          <a:lstStyle/>
          <a:p>
            <a:endParaRPr lang="en-US" sz="105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Freeform 10"/>
          <p:cNvSpPr>
            <a:spLocks/>
          </p:cNvSpPr>
          <p:nvPr/>
        </p:nvSpPr>
        <p:spPr bwMode="auto">
          <a:xfrm>
            <a:off x="2813950" y="2457803"/>
            <a:ext cx="888496" cy="906035"/>
          </a:xfrm>
          <a:custGeom>
            <a:avLst/>
            <a:gdLst>
              <a:gd name="T0" fmla="*/ 1252537 w 582"/>
              <a:gd name="T1" fmla="*/ 1362075 h 456"/>
              <a:gd name="T2" fmla="*/ 490685 w 582"/>
              <a:gd name="T3" fmla="*/ 1362075 h 456"/>
              <a:gd name="T4" fmla="*/ 0 w 582"/>
              <a:gd name="T5" fmla="*/ 681038 h 456"/>
              <a:gd name="T6" fmla="*/ 142040 w 582"/>
              <a:gd name="T7" fmla="*/ 200129 h 456"/>
              <a:gd name="T8" fmla="*/ 490685 w 582"/>
              <a:gd name="T9" fmla="*/ 0 h 456"/>
              <a:gd name="T10" fmla="*/ 1252537 w 582"/>
              <a:gd name="T11" fmla="*/ 1362075 h 45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82" h="456">
                <a:moveTo>
                  <a:pt x="582" y="456"/>
                </a:moveTo>
                <a:cubicBezTo>
                  <a:pt x="228" y="456"/>
                  <a:pt x="228" y="456"/>
                  <a:pt x="228" y="456"/>
                </a:cubicBezTo>
                <a:cubicBezTo>
                  <a:pt x="102" y="456"/>
                  <a:pt x="0" y="354"/>
                  <a:pt x="0" y="228"/>
                </a:cubicBezTo>
                <a:cubicBezTo>
                  <a:pt x="0" y="165"/>
                  <a:pt x="25" y="108"/>
                  <a:pt x="66" y="67"/>
                </a:cubicBezTo>
                <a:cubicBezTo>
                  <a:pt x="108" y="26"/>
                  <a:pt x="165" y="0"/>
                  <a:pt x="228" y="0"/>
                </a:cubicBezTo>
                <a:lnTo>
                  <a:pt x="582" y="456"/>
                </a:lnTo>
                <a:close/>
              </a:path>
            </a:pathLst>
          </a:custGeom>
          <a:solidFill>
            <a:srgbClr val="58595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80" tIns="34291" rIns="68580" bIns="34291"/>
          <a:lstStyle/>
          <a:p>
            <a:endParaRPr lang="en-US" sz="105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9"/>
          <p:cNvSpPr txBox="1">
            <a:spLocks noChangeArrowheads="1"/>
          </p:cNvSpPr>
          <p:nvPr/>
        </p:nvSpPr>
        <p:spPr bwMode="auto">
          <a:xfrm>
            <a:off x="3691688" y="2539309"/>
            <a:ext cx="453580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nl-NL" sz="18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Viết số thập phân thành số đo viết dưới dạng số tự nhiên với đơn vị đo thích hợp</a:t>
            </a:r>
            <a:endParaRPr lang="vi-VN" sz="1800" b="1" i="1" dirty="0">
              <a:solidFill>
                <a:schemeClr val="dk1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55131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 animBg="1"/>
      <p:bldP spid="35" grpId="0" animBg="1"/>
      <p:bldP spid="36" grpId="0" animBg="1"/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7AB86E6-2763-4F52-BE18-180E56D16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8251" y="1276472"/>
            <a:ext cx="3427511" cy="10156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Thực</a:t>
            </a:r>
            <a:r>
              <a:rPr lang="en-US" sz="540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hành</a:t>
            </a:r>
            <a:endParaRPr lang="en-US" sz="54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96911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33103" y="172492"/>
            <a:ext cx="1278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 1</a:t>
            </a:r>
            <a:r>
              <a:rPr lang="en-US" sz="240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endParaRPr lang="en-US" sz="2400" b="1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2" name="Google Shape;853;p39"/>
          <p:cNvGrpSpPr/>
          <p:nvPr/>
        </p:nvGrpSpPr>
        <p:grpSpPr>
          <a:xfrm rot="2130430">
            <a:off x="167770" y="277635"/>
            <a:ext cx="797563" cy="833072"/>
            <a:chOff x="4022111" y="879761"/>
            <a:chExt cx="1373687" cy="1426738"/>
          </a:xfrm>
        </p:grpSpPr>
        <p:sp>
          <p:nvSpPr>
            <p:cNvPr id="48" name="Google Shape;854;p39"/>
            <p:cNvSpPr/>
            <p:nvPr/>
          </p:nvSpPr>
          <p:spPr>
            <a:xfrm>
              <a:off x="4154389" y="1027899"/>
              <a:ext cx="1198123" cy="1190500"/>
            </a:xfrm>
            <a:custGeom>
              <a:avLst/>
              <a:gdLst/>
              <a:ahLst/>
              <a:cxnLst/>
              <a:rect l="l" t="t" r="r" b="b"/>
              <a:pathLst>
                <a:path w="18658" h="18540" extrusionOk="0">
                  <a:moveTo>
                    <a:pt x="7719" y="3321"/>
                  </a:moveTo>
                  <a:cubicBezTo>
                    <a:pt x="7793" y="3321"/>
                    <a:pt x="7881" y="3380"/>
                    <a:pt x="8042" y="3487"/>
                  </a:cubicBezTo>
                  <a:lnTo>
                    <a:pt x="10379" y="5150"/>
                  </a:lnTo>
                  <a:cubicBezTo>
                    <a:pt x="10537" y="5269"/>
                    <a:pt x="10696" y="5388"/>
                    <a:pt x="10854" y="5507"/>
                  </a:cubicBezTo>
                  <a:cubicBezTo>
                    <a:pt x="10973" y="5586"/>
                    <a:pt x="10973" y="5784"/>
                    <a:pt x="10894" y="5903"/>
                  </a:cubicBezTo>
                  <a:cubicBezTo>
                    <a:pt x="10022" y="7210"/>
                    <a:pt x="9151" y="8518"/>
                    <a:pt x="8279" y="9825"/>
                  </a:cubicBezTo>
                  <a:cubicBezTo>
                    <a:pt x="7883" y="10379"/>
                    <a:pt x="7527" y="11013"/>
                    <a:pt x="7131" y="11607"/>
                  </a:cubicBezTo>
                  <a:cubicBezTo>
                    <a:pt x="7051" y="11687"/>
                    <a:pt x="6972" y="11726"/>
                    <a:pt x="6893" y="11766"/>
                  </a:cubicBezTo>
                  <a:cubicBezTo>
                    <a:pt x="6893" y="11726"/>
                    <a:pt x="6893" y="11726"/>
                    <a:pt x="6893" y="11687"/>
                  </a:cubicBezTo>
                  <a:cubicBezTo>
                    <a:pt x="6853" y="11607"/>
                    <a:pt x="6853" y="11528"/>
                    <a:pt x="6893" y="11449"/>
                  </a:cubicBezTo>
                  <a:cubicBezTo>
                    <a:pt x="7051" y="11092"/>
                    <a:pt x="7249" y="10736"/>
                    <a:pt x="7447" y="10419"/>
                  </a:cubicBezTo>
                  <a:cubicBezTo>
                    <a:pt x="8319" y="9033"/>
                    <a:pt x="9230" y="7686"/>
                    <a:pt x="10141" y="6339"/>
                  </a:cubicBezTo>
                  <a:cubicBezTo>
                    <a:pt x="10260" y="6180"/>
                    <a:pt x="10339" y="5982"/>
                    <a:pt x="10458" y="5784"/>
                  </a:cubicBezTo>
                  <a:lnTo>
                    <a:pt x="7844" y="3804"/>
                  </a:lnTo>
                  <a:cubicBezTo>
                    <a:pt x="6259" y="5586"/>
                    <a:pt x="4912" y="7567"/>
                    <a:pt x="3486" y="9468"/>
                  </a:cubicBezTo>
                  <a:lnTo>
                    <a:pt x="5744" y="10974"/>
                  </a:lnTo>
                  <a:cubicBezTo>
                    <a:pt x="5982" y="11132"/>
                    <a:pt x="6259" y="11251"/>
                    <a:pt x="6457" y="11409"/>
                  </a:cubicBezTo>
                  <a:cubicBezTo>
                    <a:pt x="6576" y="11528"/>
                    <a:pt x="6774" y="11607"/>
                    <a:pt x="6774" y="11726"/>
                  </a:cubicBezTo>
                  <a:cubicBezTo>
                    <a:pt x="6774" y="11766"/>
                    <a:pt x="6774" y="11845"/>
                    <a:pt x="6734" y="11885"/>
                  </a:cubicBezTo>
                  <a:cubicBezTo>
                    <a:pt x="6694" y="11953"/>
                    <a:pt x="6639" y="11979"/>
                    <a:pt x="6580" y="11979"/>
                  </a:cubicBezTo>
                  <a:cubicBezTo>
                    <a:pt x="6466" y="11979"/>
                    <a:pt x="6337" y="11883"/>
                    <a:pt x="6259" y="11805"/>
                  </a:cubicBezTo>
                  <a:cubicBezTo>
                    <a:pt x="5546" y="11370"/>
                    <a:pt x="4833" y="10894"/>
                    <a:pt x="4120" y="10419"/>
                  </a:cubicBezTo>
                  <a:cubicBezTo>
                    <a:pt x="3803" y="10181"/>
                    <a:pt x="3447" y="9983"/>
                    <a:pt x="3130" y="9746"/>
                  </a:cubicBezTo>
                  <a:cubicBezTo>
                    <a:pt x="3051" y="9666"/>
                    <a:pt x="3011" y="9587"/>
                    <a:pt x="2971" y="9508"/>
                  </a:cubicBezTo>
                  <a:cubicBezTo>
                    <a:pt x="2932" y="9508"/>
                    <a:pt x="3051" y="9429"/>
                    <a:pt x="3090" y="9389"/>
                  </a:cubicBezTo>
                  <a:cubicBezTo>
                    <a:pt x="3169" y="9349"/>
                    <a:pt x="3209" y="9310"/>
                    <a:pt x="3249" y="9270"/>
                  </a:cubicBezTo>
                  <a:cubicBezTo>
                    <a:pt x="4477" y="7290"/>
                    <a:pt x="5863" y="5388"/>
                    <a:pt x="7408" y="3606"/>
                  </a:cubicBezTo>
                  <a:cubicBezTo>
                    <a:pt x="7561" y="3409"/>
                    <a:pt x="7629" y="3321"/>
                    <a:pt x="7719" y="3321"/>
                  </a:cubicBezTo>
                  <a:close/>
                  <a:moveTo>
                    <a:pt x="6655" y="1"/>
                  </a:moveTo>
                  <a:cubicBezTo>
                    <a:pt x="6497" y="239"/>
                    <a:pt x="6299" y="437"/>
                    <a:pt x="6140" y="635"/>
                  </a:cubicBezTo>
                  <a:cubicBezTo>
                    <a:pt x="5031" y="2259"/>
                    <a:pt x="3962" y="3883"/>
                    <a:pt x="2813" y="5507"/>
                  </a:cubicBezTo>
                  <a:cubicBezTo>
                    <a:pt x="1862" y="6893"/>
                    <a:pt x="951" y="8240"/>
                    <a:pt x="0" y="9627"/>
                  </a:cubicBezTo>
                  <a:cubicBezTo>
                    <a:pt x="4160" y="12281"/>
                    <a:pt x="8161" y="15291"/>
                    <a:pt x="11924" y="18539"/>
                  </a:cubicBezTo>
                  <a:cubicBezTo>
                    <a:pt x="12478" y="17826"/>
                    <a:pt x="13112" y="17113"/>
                    <a:pt x="13627" y="16361"/>
                  </a:cubicBezTo>
                  <a:cubicBezTo>
                    <a:pt x="14697" y="14935"/>
                    <a:pt x="15687" y="13469"/>
                    <a:pt x="16677" y="12003"/>
                  </a:cubicBezTo>
                  <a:cubicBezTo>
                    <a:pt x="17390" y="11013"/>
                    <a:pt x="18024" y="9944"/>
                    <a:pt x="18658" y="9033"/>
                  </a:cubicBezTo>
                  <a:cubicBezTo>
                    <a:pt x="18024" y="8597"/>
                    <a:pt x="17390" y="8201"/>
                    <a:pt x="16836" y="7725"/>
                  </a:cubicBezTo>
                  <a:cubicBezTo>
                    <a:pt x="14697" y="5943"/>
                    <a:pt x="12557" y="4160"/>
                    <a:pt x="10260" y="2576"/>
                  </a:cubicBezTo>
                  <a:lnTo>
                    <a:pt x="8319" y="1189"/>
                  </a:lnTo>
                  <a:cubicBezTo>
                    <a:pt x="8002" y="991"/>
                    <a:pt x="7685" y="833"/>
                    <a:pt x="7408" y="595"/>
                  </a:cubicBezTo>
                  <a:cubicBezTo>
                    <a:pt x="7131" y="397"/>
                    <a:pt x="6933" y="199"/>
                    <a:pt x="66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" name="Google Shape;855;p39"/>
            <p:cNvSpPr/>
            <p:nvPr/>
          </p:nvSpPr>
          <p:spPr>
            <a:xfrm>
              <a:off x="4022111" y="879761"/>
              <a:ext cx="1373687" cy="1426738"/>
            </a:xfrm>
            <a:custGeom>
              <a:avLst/>
              <a:gdLst/>
              <a:ahLst/>
              <a:cxnLst/>
              <a:rect l="l" t="t" r="r" b="b"/>
              <a:pathLst>
                <a:path w="21392" h="22219" extrusionOk="0">
                  <a:moveTo>
                    <a:pt x="5705" y="763"/>
                  </a:moveTo>
                  <a:cubicBezTo>
                    <a:pt x="6457" y="1278"/>
                    <a:pt x="7250" y="1833"/>
                    <a:pt x="8002" y="2347"/>
                  </a:cubicBezTo>
                  <a:lnTo>
                    <a:pt x="2417" y="10587"/>
                  </a:lnTo>
                  <a:cubicBezTo>
                    <a:pt x="2457" y="10112"/>
                    <a:pt x="5150" y="1476"/>
                    <a:pt x="5705" y="763"/>
                  </a:cubicBezTo>
                  <a:close/>
                  <a:moveTo>
                    <a:pt x="2615" y="525"/>
                  </a:moveTo>
                  <a:lnTo>
                    <a:pt x="3090" y="961"/>
                  </a:lnTo>
                  <a:cubicBezTo>
                    <a:pt x="3566" y="1357"/>
                    <a:pt x="4001" y="1753"/>
                    <a:pt x="4437" y="2110"/>
                  </a:cubicBezTo>
                  <a:cubicBezTo>
                    <a:pt x="4556" y="2189"/>
                    <a:pt x="4596" y="2308"/>
                    <a:pt x="4556" y="2427"/>
                  </a:cubicBezTo>
                  <a:cubicBezTo>
                    <a:pt x="3724" y="5041"/>
                    <a:pt x="2892" y="7695"/>
                    <a:pt x="2060" y="10349"/>
                  </a:cubicBezTo>
                  <a:cubicBezTo>
                    <a:pt x="1981" y="10666"/>
                    <a:pt x="1902" y="10983"/>
                    <a:pt x="1823" y="11300"/>
                  </a:cubicBezTo>
                  <a:lnTo>
                    <a:pt x="1743" y="11260"/>
                  </a:lnTo>
                  <a:cubicBezTo>
                    <a:pt x="2060" y="7695"/>
                    <a:pt x="2338" y="4170"/>
                    <a:pt x="2615" y="525"/>
                  </a:cubicBezTo>
                  <a:close/>
                  <a:moveTo>
                    <a:pt x="2060" y="1872"/>
                  </a:moveTo>
                  <a:cubicBezTo>
                    <a:pt x="1981" y="3259"/>
                    <a:pt x="1862" y="4605"/>
                    <a:pt x="1783" y="5952"/>
                  </a:cubicBezTo>
                  <a:cubicBezTo>
                    <a:pt x="1664" y="7656"/>
                    <a:pt x="1506" y="9359"/>
                    <a:pt x="1427" y="11023"/>
                  </a:cubicBezTo>
                  <a:cubicBezTo>
                    <a:pt x="1427" y="11260"/>
                    <a:pt x="1427" y="11498"/>
                    <a:pt x="1466" y="11696"/>
                  </a:cubicBezTo>
                  <a:cubicBezTo>
                    <a:pt x="1354" y="11752"/>
                    <a:pt x="1242" y="11778"/>
                    <a:pt x="1133" y="11778"/>
                  </a:cubicBezTo>
                  <a:cubicBezTo>
                    <a:pt x="935" y="11778"/>
                    <a:pt x="748" y="11691"/>
                    <a:pt x="595" y="11538"/>
                  </a:cubicBezTo>
                  <a:cubicBezTo>
                    <a:pt x="516" y="11458"/>
                    <a:pt x="516" y="11379"/>
                    <a:pt x="516" y="11300"/>
                  </a:cubicBezTo>
                  <a:cubicBezTo>
                    <a:pt x="753" y="9240"/>
                    <a:pt x="991" y="7141"/>
                    <a:pt x="1268" y="5081"/>
                  </a:cubicBezTo>
                  <a:cubicBezTo>
                    <a:pt x="1387" y="4011"/>
                    <a:pt x="1545" y="2981"/>
                    <a:pt x="1704" y="1912"/>
                  </a:cubicBezTo>
                  <a:lnTo>
                    <a:pt x="2060" y="1872"/>
                  </a:lnTo>
                  <a:close/>
                  <a:moveTo>
                    <a:pt x="8715" y="2347"/>
                  </a:moveTo>
                  <a:cubicBezTo>
                    <a:pt x="8953" y="2546"/>
                    <a:pt x="9191" y="2744"/>
                    <a:pt x="9468" y="2942"/>
                  </a:cubicBezTo>
                  <a:cubicBezTo>
                    <a:pt x="9706" y="3100"/>
                    <a:pt x="10062" y="3338"/>
                    <a:pt x="10379" y="3536"/>
                  </a:cubicBezTo>
                  <a:lnTo>
                    <a:pt x="12320" y="4883"/>
                  </a:lnTo>
                  <a:cubicBezTo>
                    <a:pt x="14578" y="6467"/>
                    <a:pt x="16757" y="8250"/>
                    <a:pt x="18896" y="10072"/>
                  </a:cubicBezTo>
                  <a:cubicBezTo>
                    <a:pt x="19450" y="10508"/>
                    <a:pt x="20084" y="10904"/>
                    <a:pt x="20718" y="11340"/>
                  </a:cubicBezTo>
                  <a:cubicBezTo>
                    <a:pt x="20084" y="12290"/>
                    <a:pt x="19450" y="13281"/>
                    <a:pt x="18737" y="14310"/>
                  </a:cubicBezTo>
                  <a:cubicBezTo>
                    <a:pt x="17747" y="15776"/>
                    <a:pt x="16757" y="17242"/>
                    <a:pt x="15687" y="18707"/>
                  </a:cubicBezTo>
                  <a:cubicBezTo>
                    <a:pt x="15172" y="19460"/>
                    <a:pt x="14538" y="20133"/>
                    <a:pt x="13984" y="20846"/>
                  </a:cubicBezTo>
                  <a:cubicBezTo>
                    <a:pt x="10221" y="17598"/>
                    <a:pt x="6220" y="14627"/>
                    <a:pt x="2060" y="11934"/>
                  </a:cubicBezTo>
                  <a:cubicBezTo>
                    <a:pt x="3011" y="10547"/>
                    <a:pt x="3922" y="9200"/>
                    <a:pt x="4873" y="7814"/>
                  </a:cubicBezTo>
                  <a:cubicBezTo>
                    <a:pt x="5982" y="6229"/>
                    <a:pt x="7091" y="4566"/>
                    <a:pt x="8200" y="2981"/>
                  </a:cubicBezTo>
                  <a:cubicBezTo>
                    <a:pt x="8359" y="2744"/>
                    <a:pt x="8557" y="2546"/>
                    <a:pt x="8715" y="2347"/>
                  </a:cubicBezTo>
                  <a:close/>
                  <a:moveTo>
                    <a:pt x="2501" y="0"/>
                  </a:moveTo>
                  <a:cubicBezTo>
                    <a:pt x="2473" y="0"/>
                    <a:pt x="2445" y="3"/>
                    <a:pt x="2417" y="10"/>
                  </a:cubicBezTo>
                  <a:cubicBezTo>
                    <a:pt x="2298" y="50"/>
                    <a:pt x="2219" y="248"/>
                    <a:pt x="2219" y="367"/>
                  </a:cubicBezTo>
                  <a:cubicBezTo>
                    <a:pt x="2140" y="723"/>
                    <a:pt x="2100" y="1040"/>
                    <a:pt x="2060" y="1436"/>
                  </a:cubicBezTo>
                  <a:cubicBezTo>
                    <a:pt x="1961" y="1456"/>
                    <a:pt x="1872" y="1466"/>
                    <a:pt x="1788" y="1466"/>
                  </a:cubicBezTo>
                  <a:cubicBezTo>
                    <a:pt x="1704" y="1466"/>
                    <a:pt x="1625" y="1456"/>
                    <a:pt x="1545" y="1436"/>
                  </a:cubicBezTo>
                  <a:cubicBezTo>
                    <a:pt x="1465" y="1413"/>
                    <a:pt x="1401" y="1400"/>
                    <a:pt x="1350" y="1400"/>
                  </a:cubicBezTo>
                  <a:cubicBezTo>
                    <a:pt x="1225" y="1400"/>
                    <a:pt x="1177" y="1477"/>
                    <a:pt x="1149" y="1674"/>
                  </a:cubicBezTo>
                  <a:cubicBezTo>
                    <a:pt x="1110" y="2625"/>
                    <a:pt x="1030" y="3575"/>
                    <a:pt x="872" y="4487"/>
                  </a:cubicBezTo>
                  <a:cubicBezTo>
                    <a:pt x="634" y="5992"/>
                    <a:pt x="516" y="7457"/>
                    <a:pt x="357" y="8963"/>
                  </a:cubicBezTo>
                  <a:cubicBezTo>
                    <a:pt x="238" y="9795"/>
                    <a:pt x="199" y="10666"/>
                    <a:pt x="40" y="11538"/>
                  </a:cubicBezTo>
                  <a:cubicBezTo>
                    <a:pt x="1" y="11815"/>
                    <a:pt x="80" y="12092"/>
                    <a:pt x="278" y="12290"/>
                  </a:cubicBezTo>
                  <a:cubicBezTo>
                    <a:pt x="357" y="12369"/>
                    <a:pt x="436" y="12488"/>
                    <a:pt x="555" y="12567"/>
                  </a:cubicBezTo>
                  <a:cubicBezTo>
                    <a:pt x="1981" y="13716"/>
                    <a:pt x="3368" y="14905"/>
                    <a:pt x="4794" y="16014"/>
                  </a:cubicBezTo>
                  <a:cubicBezTo>
                    <a:pt x="6457" y="17361"/>
                    <a:pt x="8121" y="18668"/>
                    <a:pt x="9745" y="19935"/>
                  </a:cubicBezTo>
                  <a:cubicBezTo>
                    <a:pt x="10696" y="20648"/>
                    <a:pt x="11647" y="21322"/>
                    <a:pt x="12558" y="21995"/>
                  </a:cubicBezTo>
                  <a:cubicBezTo>
                    <a:pt x="12710" y="22148"/>
                    <a:pt x="12895" y="22219"/>
                    <a:pt x="13092" y="22219"/>
                  </a:cubicBezTo>
                  <a:cubicBezTo>
                    <a:pt x="13202" y="22219"/>
                    <a:pt x="13315" y="22196"/>
                    <a:pt x="13429" y="22154"/>
                  </a:cubicBezTo>
                  <a:cubicBezTo>
                    <a:pt x="13667" y="22035"/>
                    <a:pt x="13904" y="21876"/>
                    <a:pt x="14142" y="21718"/>
                  </a:cubicBezTo>
                  <a:cubicBezTo>
                    <a:pt x="14340" y="21560"/>
                    <a:pt x="14380" y="21282"/>
                    <a:pt x="14301" y="21084"/>
                  </a:cubicBezTo>
                  <a:cubicBezTo>
                    <a:pt x="14301" y="20965"/>
                    <a:pt x="14301" y="20886"/>
                    <a:pt x="14380" y="20807"/>
                  </a:cubicBezTo>
                  <a:cubicBezTo>
                    <a:pt x="14895" y="20292"/>
                    <a:pt x="15410" y="19777"/>
                    <a:pt x="15885" y="19183"/>
                  </a:cubicBezTo>
                  <a:cubicBezTo>
                    <a:pt x="16479" y="18430"/>
                    <a:pt x="17034" y="17598"/>
                    <a:pt x="17588" y="16766"/>
                  </a:cubicBezTo>
                  <a:cubicBezTo>
                    <a:pt x="18816" y="14944"/>
                    <a:pt x="20044" y="13122"/>
                    <a:pt x="21312" y="11260"/>
                  </a:cubicBezTo>
                  <a:cubicBezTo>
                    <a:pt x="21312" y="11260"/>
                    <a:pt x="21352" y="11221"/>
                    <a:pt x="21352" y="11181"/>
                  </a:cubicBezTo>
                  <a:cubicBezTo>
                    <a:pt x="21391" y="11062"/>
                    <a:pt x="21272" y="10904"/>
                    <a:pt x="21114" y="10904"/>
                  </a:cubicBezTo>
                  <a:lnTo>
                    <a:pt x="20955" y="10904"/>
                  </a:lnTo>
                  <a:cubicBezTo>
                    <a:pt x="20401" y="10547"/>
                    <a:pt x="19807" y="10191"/>
                    <a:pt x="19292" y="9755"/>
                  </a:cubicBezTo>
                  <a:cubicBezTo>
                    <a:pt x="17905" y="8646"/>
                    <a:pt x="16519" y="7537"/>
                    <a:pt x="15132" y="6388"/>
                  </a:cubicBezTo>
                  <a:cubicBezTo>
                    <a:pt x="14103" y="5596"/>
                    <a:pt x="13073" y="4803"/>
                    <a:pt x="12003" y="4051"/>
                  </a:cubicBezTo>
                  <a:cubicBezTo>
                    <a:pt x="10934" y="3298"/>
                    <a:pt x="9983" y="2664"/>
                    <a:pt x="8993" y="1991"/>
                  </a:cubicBezTo>
                  <a:cubicBezTo>
                    <a:pt x="8903" y="1902"/>
                    <a:pt x="8790" y="1861"/>
                    <a:pt x="8681" y="1861"/>
                  </a:cubicBezTo>
                  <a:cubicBezTo>
                    <a:pt x="8549" y="1861"/>
                    <a:pt x="8424" y="1922"/>
                    <a:pt x="8359" y="2031"/>
                  </a:cubicBezTo>
                  <a:cubicBezTo>
                    <a:pt x="8002" y="1793"/>
                    <a:pt x="7685" y="1595"/>
                    <a:pt x="7368" y="1397"/>
                  </a:cubicBezTo>
                  <a:cubicBezTo>
                    <a:pt x="6893" y="1080"/>
                    <a:pt x="6457" y="723"/>
                    <a:pt x="5942" y="446"/>
                  </a:cubicBezTo>
                  <a:cubicBezTo>
                    <a:pt x="5794" y="357"/>
                    <a:pt x="5679" y="312"/>
                    <a:pt x="5582" y="312"/>
                  </a:cubicBezTo>
                  <a:cubicBezTo>
                    <a:pt x="5422" y="312"/>
                    <a:pt x="5314" y="436"/>
                    <a:pt x="5190" y="684"/>
                  </a:cubicBezTo>
                  <a:cubicBezTo>
                    <a:pt x="5031" y="1119"/>
                    <a:pt x="4912" y="1397"/>
                    <a:pt x="4754" y="1753"/>
                  </a:cubicBezTo>
                  <a:lnTo>
                    <a:pt x="4596" y="1634"/>
                  </a:lnTo>
                  <a:cubicBezTo>
                    <a:pt x="4001" y="1159"/>
                    <a:pt x="3447" y="644"/>
                    <a:pt x="2853" y="169"/>
                  </a:cubicBezTo>
                  <a:cubicBezTo>
                    <a:pt x="2755" y="71"/>
                    <a:pt x="2630" y="0"/>
                    <a:pt x="25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Google Shape;856;p39"/>
            <p:cNvSpPr/>
            <p:nvPr/>
          </p:nvSpPr>
          <p:spPr>
            <a:xfrm>
              <a:off x="4342597" y="1241148"/>
              <a:ext cx="521554" cy="556851"/>
            </a:xfrm>
            <a:custGeom>
              <a:avLst/>
              <a:gdLst/>
              <a:ahLst/>
              <a:cxnLst/>
              <a:rect l="l" t="t" r="r" b="b"/>
              <a:pathLst>
                <a:path w="8122" h="8672" extrusionOk="0">
                  <a:moveTo>
                    <a:pt x="4788" y="0"/>
                  </a:moveTo>
                  <a:cubicBezTo>
                    <a:pt x="4698" y="0"/>
                    <a:pt x="4630" y="88"/>
                    <a:pt x="4477" y="285"/>
                  </a:cubicBezTo>
                  <a:cubicBezTo>
                    <a:pt x="2972" y="2067"/>
                    <a:pt x="1585" y="3969"/>
                    <a:pt x="318" y="5949"/>
                  </a:cubicBezTo>
                  <a:cubicBezTo>
                    <a:pt x="278" y="5989"/>
                    <a:pt x="238" y="6028"/>
                    <a:pt x="199" y="6068"/>
                  </a:cubicBezTo>
                  <a:cubicBezTo>
                    <a:pt x="120" y="6108"/>
                    <a:pt x="1" y="6187"/>
                    <a:pt x="1" y="6226"/>
                  </a:cubicBezTo>
                  <a:cubicBezTo>
                    <a:pt x="40" y="6306"/>
                    <a:pt x="80" y="6385"/>
                    <a:pt x="159" y="6425"/>
                  </a:cubicBezTo>
                  <a:cubicBezTo>
                    <a:pt x="476" y="6662"/>
                    <a:pt x="833" y="6900"/>
                    <a:pt x="1149" y="7138"/>
                  </a:cubicBezTo>
                  <a:cubicBezTo>
                    <a:pt x="1862" y="7613"/>
                    <a:pt x="2575" y="8049"/>
                    <a:pt x="3289" y="8524"/>
                  </a:cubicBezTo>
                  <a:cubicBezTo>
                    <a:pt x="3370" y="8579"/>
                    <a:pt x="3490" y="8671"/>
                    <a:pt x="3609" y="8671"/>
                  </a:cubicBezTo>
                  <a:cubicBezTo>
                    <a:pt x="3662" y="8671"/>
                    <a:pt x="3715" y="8652"/>
                    <a:pt x="3764" y="8603"/>
                  </a:cubicBezTo>
                  <a:cubicBezTo>
                    <a:pt x="3784" y="8623"/>
                    <a:pt x="3803" y="8633"/>
                    <a:pt x="3823" y="8633"/>
                  </a:cubicBezTo>
                  <a:cubicBezTo>
                    <a:pt x="3843" y="8633"/>
                    <a:pt x="3863" y="8623"/>
                    <a:pt x="3883" y="8603"/>
                  </a:cubicBezTo>
                  <a:lnTo>
                    <a:pt x="3962" y="8603"/>
                  </a:lnTo>
                  <a:cubicBezTo>
                    <a:pt x="4041" y="8524"/>
                    <a:pt x="4120" y="8445"/>
                    <a:pt x="4200" y="8326"/>
                  </a:cubicBezTo>
                  <a:lnTo>
                    <a:pt x="4239" y="8286"/>
                  </a:lnTo>
                  <a:cubicBezTo>
                    <a:pt x="4635" y="7692"/>
                    <a:pt x="4992" y="7098"/>
                    <a:pt x="5388" y="6504"/>
                  </a:cubicBezTo>
                  <a:cubicBezTo>
                    <a:pt x="6259" y="5197"/>
                    <a:pt x="7131" y="3889"/>
                    <a:pt x="8002" y="2582"/>
                  </a:cubicBezTo>
                  <a:cubicBezTo>
                    <a:pt x="8121" y="2463"/>
                    <a:pt x="8082" y="2265"/>
                    <a:pt x="7923" y="2186"/>
                  </a:cubicBezTo>
                  <a:cubicBezTo>
                    <a:pt x="7765" y="2067"/>
                    <a:pt x="7606" y="1948"/>
                    <a:pt x="7487" y="1829"/>
                  </a:cubicBezTo>
                  <a:lnTo>
                    <a:pt x="5111" y="166"/>
                  </a:lnTo>
                  <a:cubicBezTo>
                    <a:pt x="4950" y="59"/>
                    <a:pt x="4862" y="0"/>
                    <a:pt x="47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1062406" y="798562"/>
            <a:ext cx="7779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a) Chuyển các phân số thập phân sau đây thành hỗn số (theo mẫu):</a:t>
            </a:r>
          </a:p>
        </p:txBody>
      </p:sp>
      <p:sp>
        <p:nvSpPr>
          <p:cNvPr id="3" name="AutoShape 2" descr="https://tex.vdoc.vn/?tex=%5Cfrac%7B162%7D%7B10%7D%20%3B%20%5Cfrac%7B734%7D%7B10%7D%20%3B%20%5Cfrac%7B5608%7D%7B10%7D%20%3B%20%5Cfrac%7B605%7D%7B10%7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4" descr="https://tex.vdoc.vn/?tex=%5Cfrac%7B162%7D%7B10%7D%20%3B%20%5Cfrac%7B734%7D%7B10%7D%20%3B%20%5Cfrac%7B5608%7D%7B10%7D%20%3B%20%5Cfrac%7B605%7D%7B10%7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utoShape 6" descr="https://tex.vdoc.vn/?tex=%5Cfrac%7B162%7D%7B10%7D%20%3B%20%5Cfrac%7B734%7D%7B10%7D%20%3B%20%5Cfrac%7B5608%7D%7B10%7D%20%3B%20%5Cfrac%7B605%7D%7B10%7D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2076" t="8194" r="2450" b="3494"/>
          <a:stretch/>
        </p:blipFill>
        <p:spPr>
          <a:xfrm>
            <a:off x="3347864" y="1264864"/>
            <a:ext cx="2372569" cy="57032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2431" y="1919979"/>
            <a:ext cx="1613485" cy="1147497"/>
          </a:xfrm>
          <a:prstGeom prst="rect">
            <a:avLst/>
          </a:prstGeom>
        </p:spPr>
      </p:pic>
      <p:sp>
        <p:nvSpPr>
          <p:cNvPr id="57" name="Rectangle 56"/>
          <p:cNvSpPr/>
          <p:nvPr/>
        </p:nvSpPr>
        <p:spPr>
          <a:xfrm>
            <a:off x="899592" y="2293672"/>
            <a:ext cx="9361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Mẫu: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/>
          <a:srcRect l="5054" t="5384" r="2542"/>
          <a:stretch/>
        </p:blipFill>
        <p:spPr>
          <a:xfrm>
            <a:off x="759271" y="3462112"/>
            <a:ext cx="1584176" cy="66702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47864" y="3152262"/>
            <a:ext cx="1985186" cy="141281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88224" y="3260316"/>
            <a:ext cx="1881602" cy="130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733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33103" y="172492"/>
            <a:ext cx="1278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 1</a:t>
            </a:r>
            <a:r>
              <a:rPr lang="en-US" sz="240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endParaRPr lang="en-US" sz="2400" b="1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2" name="Google Shape;853;p39"/>
          <p:cNvGrpSpPr/>
          <p:nvPr/>
        </p:nvGrpSpPr>
        <p:grpSpPr>
          <a:xfrm rot="2130430">
            <a:off x="167770" y="277635"/>
            <a:ext cx="797563" cy="833072"/>
            <a:chOff x="4022111" y="879761"/>
            <a:chExt cx="1373687" cy="1426738"/>
          </a:xfrm>
        </p:grpSpPr>
        <p:sp>
          <p:nvSpPr>
            <p:cNvPr id="48" name="Google Shape;854;p39"/>
            <p:cNvSpPr/>
            <p:nvPr/>
          </p:nvSpPr>
          <p:spPr>
            <a:xfrm>
              <a:off x="4154389" y="1027899"/>
              <a:ext cx="1198123" cy="1190500"/>
            </a:xfrm>
            <a:custGeom>
              <a:avLst/>
              <a:gdLst/>
              <a:ahLst/>
              <a:cxnLst/>
              <a:rect l="l" t="t" r="r" b="b"/>
              <a:pathLst>
                <a:path w="18658" h="18540" extrusionOk="0">
                  <a:moveTo>
                    <a:pt x="7719" y="3321"/>
                  </a:moveTo>
                  <a:cubicBezTo>
                    <a:pt x="7793" y="3321"/>
                    <a:pt x="7881" y="3380"/>
                    <a:pt x="8042" y="3487"/>
                  </a:cubicBezTo>
                  <a:lnTo>
                    <a:pt x="10379" y="5150"/>
                  </a:lnTo>
                  <a:cubicBezTo>
                    <a:pt x="10537" y="5269"/>
                    <a:pt x="10696" y="5388"/>
                    <a:pt x="10854" y="5507"/>
                  </a:cubicBezTo>
                  <a:cubicBezTo>
                    <a:pt x="10973" y="5586"/>
                    <a:pt x="10973" y="5784"/>
                    <a:pt x="10894" y="5903"/>
                  </a:cubicBezTo>
                  <a:cubicBezTo>
                    <a:pt x="10022" y="7210"/>
                    <a:pt x="9151" y="8518"/>
                    <a:pt x="8279" y="9825"/>
                  </a:cubicBezTo>
                  <a:cubicBezTo>
                    <a:pt x="7883" y="10379"/>
                    <a:pt x="7527" y="11013"/>
                    <a:pt x="7131" y="11607"/>
                  </a:cubicBezTo>
                  <a:cubicBezTo>
                    <a:pt x="7051" y="11687"/>
                    <a:pt x="6972" y="11726"/>
                    <a:pt x="6893" y="11766"/>
                  </a:cubicBezTo>
                  <a:cubicBezTo>
                    <a:pt x="6893" y="11726"/>
                    <a:pt x="6893" y="11726"/>
                    <a:pt x="6893" y="11687"/>
                  </a:cubicBezTo>
                  <a:cubicBezTo>
                    <a:pt x="6853" y="11607"/>
                    <a:pt x="6853" y="11528"/>
                    <a:pt x="6893" y="11449"/>
                  </a:cubicBezTo>
                  <a:cubicBezTo>
                    <a:pt x="7051" y="11092"/>
                    <a:pt x="7249" y="10736"/>
                    <a:pt x="7447" y="10419"/>
                  </a:cubicBezTo>
                  <a:cubicBezTo>
                    <a:pt x="8319" y="9033"/>
                    <a:pt x="9230" y="7686"/>
                    <a:pt x="10141" y="6339"/>
                  </a:cubicBezTo>
                  <a:cubicBezTo>
                    <a:pt x="10260" y="6180"/>
                    <a:pt x="10339" y="5982"/>
                    <a:pt x="10458" y="5784"/>
                  </a:cubicBezTo>
                  <a:lnTo>
                    <a:pt x="7844" y="3804"/>
                  </a:lnTo>
                  <a:cubicBezTo>
                    <a:pt x="6259" y="5586"/>
                    <a:pt x="4912" y="7567"/>
                    <a:pt x="3486" y="9468"/>
                  </a:cubicBezTo>
                  <a:lnTo>
                    <a:pt x="5744" y="10974"/>
                  </a:lnTo>
                  <a:cubicBezTo>
                    <a:pt x="5982" y="11132"/>
                    <a:pt x="6259" y="11251"/>
                    <a:pt x="6457" y="11409"/>
                  </a:cubicBezTo>
                  <a:cubicBezTo>
                    <a:pt x="6576" y="11528"/>
                    <a:pt x="6774" y="11607"/>
                    <a:pt x="6774" y="11726"/>
                  </a:cubicBezTo>
                  <a:cubicBezTo>
                    <a:pt x="6774" y="11766"/>
                    <a:pt x="6774" y="11845"/>
                    <a:pt x="6734" y="11885"/>
                  </a:cubicBezTo>
                  <a:cubicBezTo>
                    <a:pt x="6694" y="11953"/>
                    <a:pt x="6639" y="11979"/>
                    <a:pt x="6580" y="11979"/>
                  </a:cubicBezTo>
                  <a:cubicBezTo>
                    <a:pt x="6466" y="11979"/>
                    <a:pt x="6337" y="11883"/>
                    <a:pt x="6259" y="11805"/>
                  </a:cubicBezTo>
                  <a:cubicBezTo>
                    <a:pt x="5546" y="11370"/>
                    <a:pt x="4833" y="10894"/>
                    <a:pt x="4120" y="10419"/>
                  </a:cubicBezTo>
                  <a:cubicBezTo>
                    <a:pt x="3803" y="10181"/>
                    <a:pt x="3447" y="9983"/>
                    <a:pt x="3130" y="9746"/>
                  </a:cubicBezTo>
                  <a:cubicBezTo>
                    <a:pt x="3051" y="9666"/>
                    <a:pt x="3011" y="9587"/>
                    <a:pt x="2971" y="9508"/>
                  </a:cubicBezTo>
                  <a:cubicBezTo>
                    <a:pt x="2932" y="9508"/>
                    <a:pt x="3051" y="9429"/>
                    <a:pt x="3090" y="9389"/>
                  </a:cubicBezTo>
                  <a:cubicBezTo>
                    <a:pt x="3169" y="9349"/>
                    <a:pt x="3209" y="9310"/>
                    <a:pt x="3249" y="9270"/>
                  </a:cubicBezTo>
                  <a:cubicBezTo>
                    <a:pt x="4477" y="7290"/>
                    <a:pt x="5863" y="5388"/>
                    <a:pt x="7408" y="3606"/>
                  </a:cubicBezTo>
                  <a:cubicBezTo>
                    <a:pt x="7561" y="3409"/>
                    <a:pt x="7629" y="3321"/>
                    <a:pt x="7719" y="3321"/>
                  </a:cubicBezTo>
                  <a:close/>
                  <a:moveTo>
                    <a:pt x="6655" y="1"/>
                  </a:moveTo>
                  <a:cubicBezTo>
                    <a:pt x="6497" y="239"/>
                    <a:pt x="6299" y="437"/>
                    <a:pt x="6140" y="635"/>
                  </a:cubicBezTo>
                  <a:cubicBezTo>
                    <a:pt x="5031" y="2259"/>
                    <a:pt x="3962" y="3883"/>
                    <a:pt x="2813" y="5507"/>
                  </a:cubicBezTo>
                  <a:cubicBezTo>
                    <a:pt x="1862" y="6893"/>
                    <a:pt x="951" y="8240"/>
                    <a:pt x="0" y="9627"/>
                  </a:cubicBezTo>
                  <a:cubicBezTo>
                    <a:pt x="4160" y="12281"/>
                    <a:pt x="8161" y="15291"/>
                    <a:pt x="11924" y="18539"/>
                  </a:cubicBezTo>
                  <a:cubicBezTo>
                    <a:pt x="12478" y="17826"/>
                    <a:pt x="13112" y="17113"/>
                    <a:pt x="13627" y="16361"/>
                  </a:cubicBezTo>
                  <a:cubicBezTo>
                    <a:pt x="14697" y="14935"/>
                    <a:pt x="15687" y="13469"/>
                    <a:pt x="16677" y="12003"/>
                  </a:cubicBezTo>
                  <a:cubicBezTo>
                    <a:pt x="17390" y="11013"/>
                    <a:pt x="18024" y="9944"/>
                    <a:pt x="18658" y="9033"/>
                  </a:cubicBezTo>
                  <a:cubicBezTo>
                    <a:pt x="18024" y="8597"/>
                    <a:pt x="17390" y="8201"/>
                    <a:pt x="16836" y="7725"/>
                  </a:cubicBezTo>
                  <a:cubicBezTo>
                    <a:pt x="14697" y="5943"/>
                    <a:pt x="12557" y="4160"/>
                    <a:pt x="10260" y="2576"/>
                  </a:cubicBezTo>
                  <a:lnTo>
                    <a:pt x="8319" y="1189"/>
                  </a:lnTo>
                  <a:cubicBezTo>
                    <a:pt x="8002" y="991"/>
                    <a:pt x="7685" y="833"/>
                    <a:pt x="7408" y="595"/>
                  </a:cubicBezTo>
                  <a:cubicBezTo>
                    <a:pt x="7131" y="397"/>
                    <a:pt x="6933" y="199"/>
                    <a:pt x="66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" name="Google Shape;855;p39"/>
            <p:cNvSpPr/>
            <p:nvPr/>
          </p:nvSpPr>
          <p:spPr>
            <a:xfrm>
              <a:off x="4022111" y="879761"/>
              <a:ext cx="1373687" cy="1426738"/>
            </a:xfrm>
            <a:custGeom>
              <a:avLst/>
              <a:gdLst/>
              <a:ahLst/>
              <a:cxnLst/>
              <a:rect l="l" t="t" r="r" b="b"/>
              <a:pathLst>
                <a:path w="21392" h="22219" extrusionOk="0">
                  <a:moveTo>
                    <a:pt x="5705" y="763"/>
                  </a:moveTo>
                  <a:cubicBezTo>
                    <a:pt x="6457" y="1278"/>
                    <a:pt x="7250" y="1833"/>
                    <a:pt x="8002" y="2347"/>
                  </a:cubicBezTo>
                  <a:lnTo>
                    <a:pt x="2417" y="10587"/>
                  </a:lnTo>
                  <a:cubicBezTo>
                    <a:pt x="2457" y="10112"/>
                    <a:pt x="5150" y="1476"/>
                    <a:pt x="5705" y="763"/>
                  </a:cubicBezTo>
                  <a:close/>
                  <a:moveTo>
                    <a:pt x="2615" y="525"/>
                  </a:moveTo>
                  <a:lnTo>
                    <a:pt x="3090" y="961"/>
                  </a:lnTo>
                  <a:cubicBezTo>
                    <a:pt x="3566" y="1357"/>
                    <a:pt x="4001" y="1753"/>
                    <a:pt x="4437" y="2110"/>
                  </a:cubicBezTo>
                  <a:cubicBezTo>
                    <a:pt x="4556" y="2189"/>
                    <a:pt x="4596" y="2308"/>
                    <a:pt x="4556" y="2427"/>
                  </a:cubicBezTo>
                  <a:cubicBezTo>
                    <a:pt x="3724" y="5041"/>
                    <a:pt x="2892" y="7695"/>
                    <a:pt x="2060" y="10349"/>
                  </a:cubicBezTo>
                  <a:cubicBezTo>
                    <a:pt x="1981" y="10666"/>
                    <a:pt x="1902" y="10983"/>
                    <a:pt x="1823" y="11300"/>
                  </a:cubicBezTo>
                  <a:lnTo>
                    <a:pt x="1743" y="11260"/>
                  </a:lnTo>
                  <a:cubicBezTo>
                    <a:pt x="2060" y="7695"/>
                    <a:pt x="2338" y="4170"/>
                    <a:pt x="2615" y="525"/>
                  </a:cubicBezTo>
                  <a:close/>
                  <a:moveTo>
                    <a:pt x="2060" y="1872"/>
                  </a:moveTo>
                  <a:cubicBezTo>
                    <a:pt x="1981" y="3259"/>
                    <a:pt x="1862" y="4605"/>
                    <a:pt x="1783" y="5952"/>
                  </a:cubicBezTo>
                  <a:cubicBezTo>
                    <a:pt x="1664" y="7656"/>
                    <a:pt x="1506" y="9359"/>
                    <a:pt x="1427" y="11023"/>
                  </a:cubicBezTo>
                  <a:cubicBezTo>
                    <a:pt x="1427" y="11260"/>
                    <a:pt x="1427" y="11498"/>
                    <a:pt x="1466" y="11696"/>
                  </a:cubicBezTo>
                  <a:cubicBezTo>
                    <a:pt x="1354" y="11752"/>
                    <a:pt x="1242" y="11778"/>
                    <a:pt x="1133" y="11778"/>
                  </a:cubicBezTo>
                  <a:cubicBezTo>
                    <a:pt x="935" y="11778"/>
                    <a:pt x="748" y="11691"/>
                    <a:pt x="595" y="11538"/>
                  </a:cubicBezTo>
                  <a:cubicBezTo>
                    <a:pt x="516" y="11458"/>
                    <a:pt x="516" y="11379"/>
                    <a:pt x="516" y="11300"/>
                  </a:cubicBezTo>
                  <a:cubicBezTo>
                    <a:pt x="753" y="9240"/>
                    <a:pt x="991" y="7141"/>
                    <a:pt x="1268" y="5081"/>
                  </a:cubicBezTo>
                  <a:cubicBezTo>
                    <a:pt x="1387" y="4011"/>
                    <a:pt x="1545" y="2981"/>
                    <a:pt x="1704" y="1912"/>
                  </a:cubicBezTo>
                  <a:lnTo>
                    <a:pt x="2060" y="1872"/>
                  </a:lnTo>
                  <a:close/>
                  <a:moveTo>
                    <a:pt x="8715" y="2347"/>
                  </a:moveTo>
                  <a:cubicBezTo>
                    <a:pt x="8953" y="2546"/>
                    <a:pt x="9191" y="2744"/>
                    <a:pt x="9468" y="2942"/>
                  </a:cubicBezTo>
                  <a:cubicBezTo>
                    <a:pt x="9706" y="3100"/>
                    <a:pt x="10062" y="3338"/>
                    <a:pt x="10379" y="3536"/>
                  </a:cubicBezTo>
                  <a:lnTo>
                    <a:pt x="12320" y="4883"/>
                  </a:lnTo>
                  <a:cubicBezTo>
                    <a:pt x="14578" y="6467"/>
                    <a:pt x="16757" y="8250"/>
                    <a:pt x="18896" y="10072"/>
                  </a:cubicBezTo>
                  <a:cubicBezTo>
                    <a:pt x="19450" y="10508"/>
                    <a:pt x="20084" y="10904"/>
                    <a:pt x="20718" y="11340"/>
                  </a:cubicBezTo>
                  <a:cubicBezTo>
                    <a:pt x="20084" y="12290"/>
                    <a:pt x="19450" y="13281"/>
                    <a:pt x="18737" y="14310"/>
                  </a:cubicBezTo>
                  <a:cubicBezTo>
                    <a:pt x="17747" y="15776"/>
                    <a:pt x="16757" y="17242"/>
                    <a:pt x="15687" y="18707"/>
                  </a:cubicBezTo>
                  <a:cubicBezTo>
                    <a:pt x="15172" y="19460"/>
                    <a:pt x="14538" y="20133"/>
                    <a:pt x="13984" y="20846"/>
                  </a:cubicBezTo>
                  <a:cubicBezTo>
                    <a:pt x="10221" y="17598"/>
                    <a:pt x="6220" y="14627"/>
                    <a:pt x="2060" y="11934"/>
                  </a:cubicBezTo>
                  <a:cubicBezTo>
                    <a:pt x="3011" y="10547"/>
                    <a:pt x="3922" y="9200"/>
                    <a:pt x="4873" y="7814"/>
                  </a:cubicBezTo>
                  <a:cubicBezTo>
                    <a:pt x="5982" y="6229"/>
                    <a:pt x="7091" y="4566"/>
                    <a:pt x="8200" y="2981"/>
                  </a:cubicBezTo>
                  <a:cubicBezTo>
                    <a:pt x="8359" y="2744"/>
                    <a:pt x="8557" y="2546"/>
                    <a:pt x="8715" y="2347"/>
                  </a:cubicBezTo>
                  <a:close/>
                  <a:moveTo>
                    <a:pt x="2501" y="0"/>
                  </a:moveTo>
                  <a:cubicBezTo>
                    <a:pt x="2473" y="0"/>
                    <a:pt x="2445" y="3"/>
                    <a:pt x="2417" y="10"/>
                  </a:cubicBezTo>
                  <a:cubicBezTo>
                    <a:pt x="2298" y="50"/>
                    <a:pt x="2219" y="248"/>
                    <a:pt x="2219" y="367"/>
                  </a:cubicBezTo>
                  <a:cubicBezTo>
                    <a:pt x="2140" y="723"/>
                    <a:pt x="2100" y="1040"/>
                    <a:pt x="2060" y="1436"/>
                  </a:cubicBezTo>
                  <a:cubicBezTo>
                    <a:pt x="1961" y="1456"/>
                    <a:pt x="1872" y="1466"/>
                    <a:pt x="1788" y="1466"/>
                  </a:cubicBezTo>
                  <a:cubicBezTo>
                    <a:pt x="1704" y="1466"/>
                    <a:pt x="1625" y="1456"/>
                    <a:pt x="1545" y="1436"/>
                  </a:cubicBezTo>
                  <a:cubicBezTo>
                    <a:pt x="1465" y="1413"/>
                    <a:pt x="1401" y="1400"/>
                    <a:pt x="1350" y="1400"/>
                  </a:cubicBezTo>
                  <a:cubicBezTo>
                    <a:pt x="1225" y="1400"/>
                    <a:pt x="1177" y="1477"/>
                    <a:pt x="1149" y="1674"/>
                  </a:cubicBezTo>
                  <a:cubicBezTo>
                    <a:pt x="1110" y="2625"/>
                    <a:pt x="1030" y="3575"/>
                    <a:pt x="872" y="4487"/>
                  </a:cubicBezTo>
                  <a:cubicBezTo>
                    <a:pt x="634" y="5992"/>
                    <a:pt x="516" y="7457"/>
                    <a:pt x="357" y="8963"/>
                  </a:cubicBezTo>
                  <a:cubicBezTo>
                    <a:pt x="238" y="9795"/>
                    <a:pt x="199" y="10666"/>
                    <a:pt x="40" y="11538"/>
                  </a:cubicBezTo>
                  <a:cubicBezTo>
                    <a:pt x="1" y="11815"/>
                    <a:pt x="80" y="12092"/>
                    <a:pt x="278" y="12290"/>
                  </a:cubicBezTo>
                  <a:cubicBezTo>
                    <a:pt x="357" y="12369"/>
                    <a:pt x="436" y="12488"/>
                    <a:pt x="555" y="12567"/>
                  </a:cubicBezTo>
                  <a:cubicBezTo>
                    <a:pt x="1981" y="13716"/>
                    <a:pt x="3368" y="14905"/>
                    <a:pt x="4794" y="16014"/>
                  </a:cubicBezTo>
                  <a:cubicBezTo>
                    <a:pt x="6457" y="17361"/>
                    <a:pt x="8121" y="18668"/>
                    <a:pt x="9745" y="19935"/>
                  </a:cubicBezTo>
                  <a:cubicBezTo>
                    <a:pt x="10696" y="20648"/>
                    <a:pt x="11647" y="21322"/>
                    <a:pt x="12558" y="21995"/>
                  </a:cubicBezTo>
                  <a:cubicBezTo>
                    <a:pt x="12710" y="22148"/>
                    <a:pt x="12895" y="22219"/>
                    <a:pt x="13092" y="22219"/>
                  </a:cubicBezTo>
                  <a:cubicBezTo>
                    <a:pt x="13202" y="22219"/>
                    <a:pt x="13315" y="22196"/>
                    <a:pt x="13429" y="22154"/>
                  </a:cubicBezTo>
                  <a:cubicBezTo>
                    <a:pt x="13667" y="22035"/>
                    <a:pt x="13904" y="21876"/>
                    <a:pt x="14142" y="21718"/>
                  </a:cubicBezTo>
                  <a:cubicBezTo>
                    <a:pt x="14340" y="21560"/>
                    <a:pt x="14380" y="21282"/>
                    <a:pt x="14301" y="21084"/>
                  </a:cubicBezTo>
                  <a:cubicBezTo>
                    <a:pt x="14301" y="20965"/>
                    <a:pt x="14301" y="20886"/>
                    <a:pt x="14380" y="20807"/>
                  </a:cubicBezTo>
                  <a:cubicBezTo>
                    <a:pt x="14895" y="20292"/>
                    <a:pt x="15410" y="19777"/>
                    <a:pt x="15885" y="19183"/>
                  </a:cubicBezTo>
                  <a:cubicBezTo>
                    <a:pt x="16479" y="18430"/>
                    <a:pt x="17034" y="17598"/>
                    <a:pt x="17588" y="16766"/>
                  </a:cubicBezTo>
                  <a:cubicBezTo>
                    <a:pt x="18816" y="14944"/>
                    <a:pt x="20044" y="13122"/>
                    <a:pt x="21312" y="11260"/>
                  </a:cubicBezTo>
                  <a:cubicBezTo>
                    <a:pt x="21312" y="11260"/>
                    <a:pt x="21352" y="11221"/>
                    <a:pt x="21352" y="11181"/>
                  </a:cubicBezTo>
                  <a:cubicBezTo>
                    <a:pt x="21391" y="11062"/>
                    <a:pt x="21272" y="10904"/>
                    <a:pt x="21114" y="10904"/>
                  </a:cubicBezTo>
                  <a:lnTo>
                    <a:pt x="20955" y="10904"/>
                  </a:lnTo>
                  <a:cubicBezTo>
                    <a:pt x="20401" y="10547"/>
                    <a:pt x="19807" y="10191"/>
                    <a:pt x="19292" y="9755"/>
                  </a:cubicBezTo>
                  <a:cubicBezTo>
                    <a:pt x="17905" y="8646"/>
                    <a:pt x="16519" y="7537"/>
                    <a:pt x="15132" y="6388"/>
                  </a:cubicBezTo>
                  <a:cubicBezTo>
                    <a:pt x="14103" y="5596"/>
                    <a:pt x="13073" y="4803"/>
                    <a:pt x="12003" y="4051"/>
                  </a:cubicBezTo>
                  <a:cubicBezTo>
                    <a:pt x="10934" y="3298"/>
                    <a:pt x="9983" y="2664"/>
                    <a:pt x="8993" y="1991"/>
                  </a:cubicBezTo>
                  <a:cubicBezTo>
                    <a:pt x="8903" y="1902"/>
                    <a:pt x="8790" y="1861"/>
                    <a:pt x="8681" y="1861"/>
                  </a:cubicBezTo>
                  <a:cubicBezTo>
                    <a:pt x="8549" y="1861"/>
                    <a:pt x="8424" y="1922"/>
                    <a:pt x="8359" y="2031"/>
                  </a:cubicBezTo>
                  <a:cubicBezTo>
                    <a:pt x="8002" y="1793"/>
                    <a:pt x="7685" y="1595"/>
                    <a:pt x="7368" y="1397"/>
                  </a:cubicBezTo>
                  <a:cubicBezTo>
                    <a:pt x="6893" y="1080"/>
                    <a:pt x="6457" y="723"/>
                    <a:pt x="5942" y="446"/>
                  </a:cubicBezTo>
                  <a:cubicBezTo>
                    <a:pt x="5794" y="357"/>
                    <a:pt x="5679" y="312"/>
                    <a:pt x="5582" y="312"/>
                  </a:cubicBezTo>
                  <a:cubicBezTo>
                    <a:pt x="5422" y="312"/>
                    <a:pt x="5314" y="436"/>
                    <a:pt x="5190" y="684"/>
                  </a:cubicBezTo>
                  <a:cubicBezTo>
                    <a:pt x="5031" y="1119"/>
                    <a:pt x="4912" y="1397"/>
                    <a:pt x="4754" y="1753"/>
                  </a:cubicBezTo>
                  <a:lnTo>
                    <a:pt x="4596" y="1634"/>
                  </a:lnTo>
                  <a:cubicBezTo>
                    <a:pt x="4001" y="1159"/>
                    <a:pt x="3447" y="644"/>
                    <a:pt x="2853" y="169"/>
                  </a:cubicBezTo>
                  <a:cubicBezTo>
                    <a:pt x="2755" y="71"/>
                    <a:pt x="2630" y="0"/>
                    <a:pt x="25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Google Shape;856;p39"/>
            <p:cNvSpPr/>
            <p:nvPr/>
          </p:nvSpPr>
          <p:spPr>
            <a:xfrm>
              <a:off x="4342597" y="1241148"/>
              <a:ext cx="521554" cy="556851"/>
            </a:xfrm>
            <a:custGeom>
              <a:avLst/>
              <a:gdLst/>
              <a:ahLst/>
              <a:cxnLst/>
              <a:rect l="l" t="t" r="r" b="b"/>
              <a:pathLst>
                <a:path w="8122" h="8672" extrusionOk="0">
                  <a:moveTo>
                    <a:pt x="4788" y="0"/>
                  </a:moveTo>
                  <a:cubicBezTo>
                    <a:pt x="4698" y="0"/>
                    <a:pt x="4630" y="88"/>
                    <a:pt x="4477" y="285"/>
                  </a:cubicBezTo>
                  <a:cubicBezTo>
                    <a:pt x="2972" y="2067"/>
                    <a:pt x="1585" y="3969"/>
                    <a:pt x="318" y="5949"/>
                  </a:cubicBezTo>
                  <a:cubicBezTo>
                    <a:pt x="278" y="5989"/>
                    <a:pt x="238" y="6028"/>
                    <a:pt x="199" y="6068"/>
                  </a:cubicBezTo>
                  <a:cubicBezTo>
                    <a:pt x="120" y="6108"/>
                    <a:pt x="1" y="6187"/>
                    <a:pt x="1" y="6226"/>
                  </a:cubicBezTo>
                  <a:cubicBezTo>
                    <a:pt x="40" y="6306"/>
                    <a:pt x="80" y="6385"/>
                    <a:pt x="159" y="6425"/>
                  </a:cubicBezTo>
                  <a:cubicBezTo>
                    <a:pt x="476" y="6662"/>
                    <a:pt x="833" y="6900"/>
                    <a:pt x="1149" y="7138"/>
                  </a:cubicBezTo>
                  <a:cubicBezTo>
                    <a:pt x="1862" y="7613"/>
                    <a:pt x="2575" y="8049"/>
                    <a:pt x="3289" y="8524"/>
                  </a:cubicBezTo>
                  <a:cubicBezTo>
                    <a:pt x="3370" y="8579"/>
                    <a:pt x="3490" y="8671"/>
                    <a:pt x="3609" y="8671"/>
                  </a:cubicBezTo>
                  <a:cubicBezTo>
                    <a:pt x="3662" y="8671"/>
                    <a:pt x="3715" y="8652"/>
                    <a:pt x="3764" y="8603"/>
                  </a:cubicBezTo>
                  <a:cubicBezTo>
                    <a:pt x="3784" y="8623"/>
                    <a:pt x="3803" y="8633"/>
                    <a:pt x="3823" y="8633"/>
                  </a:cubicBezTo>
                  <a:cubicBezTo>
                    <a:pt x="3843" y="8633"/>
                    <a:pt x="3863" y="8623"/>
                    <a:pt x="3883" y="8603"/>
                  </a:cubicBezTo>
                  <a:lnTo>
                    <a:pt x="3962" y="8603"/>
                  </a:lnTo>
                  <a:cubicBezTo>
                    <a:pt x="4041" y="8524"/>
                    <a:pt x="4120" y="8445"/>
                    <a:pt x="4200" y="8326"/>
                  </a:cubicBezTo>
                  <a:lnTo>
                    <a:pt x="4239" y="8286"/>
                  </a:lnTo>
                  <a:cubicBezTo>
                    <a:pt x="4635" y="7692"/>
                    <a:pt x="4992" y="7098"/>
                    <a:pt x="5388" y="6504"/>
                  </a:cubicBezTo>
                  <a:cubicBezTo>
                    <a:pt x="6259" y="5197"/>
                    <a:pt x="7131" y="3889"/>
                    <a:pt x="8002" y="2582"/>
                  </a:cubicBezTo>
                  <a:cubicBezTo>
                    <a:pt x="8121" y="2463"/>
                    <a:pt x="8082" y="2265"/>
                    <a:pt x="7923" y="2186"/>
                  </a:cubicBezTo>
                  <a:cubicBezTo>
                    <a:pt x="7765" y="2067"/>
                    <a:pt x="7606" y="1948"/>
                    <a:pt x="7487" y="1829"/>
                  </a:cubicBezTo>
                  <a:lnTo>
                    <a:pt x="5111" y="166"/>
                  </a:lnTo>
                  <a:cubicBezTo>
                    <a:pt x="4950" y="59"/>
                    <a:pt x="4862" y="0"/>
                    <a:pt x="47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1133103" y="752716"/>
            <a:ext cx="7779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b) Chuyển các hỗn số của phần a) thành số thập phân (theo mẫu):</a:t>
            </a:r>
          </a:p>
        </p:txBody>
      </p:sp>
      <p:sp>
        <p:nvSpPr>
          <p:cNvPr id="3" name="AutoShape 2" descr="https://tex.vdoc.vn/?tex=%5Cfrac%7B162%7D%7B10%7D%20%3B%20%5Cfrac%7B734%7D%7B10%7D%20%3B%20%5Cfrac%7B5608%7D%7B10%7D%20%3B%20%5Cfrac%7B605%7D%7B10%7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4" descr="https://tex.vdoc.vn/?tex=%5Cfrac%7B162%7D%7B10%7D%20%3B%20%5Cfrac%7B734%7D%7B10%7D%20%3B%20%5Cfrac%7B5608%7D%7B10%7D%20%3B%20%5Cfrac%7B605%7D%7B10%7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utoShape 6" descr="https://tex.vdoc.vn/?tex=%5Cfrac%7B162%7D%7B10%7D%20%3B%20%5Cfrac%7B734%7D%7B10%7D%20%3B%20%5Cfrac%7B5608%7D%7B10%7D%20%3B%20%5Cfrac%7B605%7D%7B10%7D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0936" y="1287999"/>
            <a:ext cx="1656184" cy="819187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604832" y="1563638"/>
            <a:ext cx="9361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Mẫu: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133" y="2715766"/>
            <a:ext cx="1620180" cy="64807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5856" y="2571750"/>
            <a:ext cx="2016224" cy="88164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/>
          <a:srcRect l="1344" t="6982"/>
          <a:stretch/>
        </p:blipFill>
        <p:spPr>
          <a:xfrm>
            <a:off x="6320623" y="2652606"/>
            <a:ext cx="1734430" cy="770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151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92443" y="123478"/>
            <a:ext cx="76153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00" b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 2. </a:t>
            </a:r>
            <a:r>
              <a:rPr lang="vi-VN" sz="1800" b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Chuyển phân số thập phân đã cho dưới dạng hỗn số rồi viết thành số thập phân.</a:t>
            </a:r>
            <a:r>
              <a:rPr lang="en-US" sz="1800" b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endParaRPr lang="en-US" sz="1800" b="1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2" name="Google Shape;853;p39"/>
          <p:cNvGrpSpPr/>
          <p:nvPr/>
        </p:nvGrpSpPr>
        <p:grpSpPr>
          <a:xfrm rot="2130430">
            <a:off x="167770" y="277635"/>
            <a:ext cx="797563" cy="833072"/>
            <a:chOff x="4022111" y="879761"/>
            <a:chExt cx="1373687" cy="1426738"/>
          </a:xfrm>
        </p:grpSpPr>
        <p:sp>
          <p:nvSpPr>
            <p:cNvPr id="48" name="Google Shape;854;p39"/>
            <p:cNvSpPr/>
            <p:nvPr/>
          </p:nvSpPr>
          <p:spPr>
            <a:xfrm>
              <a:off x="4154389" y="1027899"/>
              <a:ext cx="1198123" cy="1190500"/>
            </a:xfrm>
            <a:custGeom>
              <a:avLst/>
              <a:gdLst/>
              <a:ahLst/>
              <a:cxnLst/>
              <a:rect l="l" t="t" r="r" b="b"/>
              <a:pathLst>
                <a:path w="18658" h="18540" extrusionOk="0">
                  <a:moveTo>
                    <a:pt x="7719" y="3321"/>
                  </a:moveTo>
                  <a:cubicBezTo>
                    <a:pt x="7793" y="3321"/>
                    <a:pt x="7881" y="3380"/>
                    <a:pt x="8042" y="3487"/>
                  </a:cubicBezTo>
                  <a:lnTo>
                    <a:pt x="10379" y="5150"/>
                  </a:lnTo>
                  <a:cubicBezTo>
                    <a:pt x="10537" y="5269"/>
                    <a:pt x="10696" y="5388"/>
                    <a:pt x="10854" y="5507"/>
                  </a:cubicBezTo>
                  <a:cubicBezTo>
                    <a:pt x="10973" y="5586"/>
                    <a:pt x="10973" y="5784"/>
                    <a:pt x="10894" y="5903"/>
                  </a:cubicBezTo>
                  <a:cubicBezTo>
                    <a:pt x="10022" y="7210"/>
                    <a:pt x="9151" y="8518"/>
                    <a:pt x="8279" y="9825"/>
                  </a:cubicBezTo>
                  <a:cubicBezTo>
                    <a:pt x="7883" y="10379"/>
                    <a:pt x="7527" y="11013"/>
                    <a:pt x="7131" y="11607"/>
                  </a:cubicBezTo>
                  <a:cubicBezTo>
                    <a:pt x="7051" y="11687"/>
                    <a:pt x="6972" y="11726"/>
                    <a:pt x="6893" y="11766"/>
                  </a:cubicBezTo>
                  <a:cubicBezTo>
                    <a:pt x="6893" y="11726"/>
                    <a:pt x="6893" y="11726"/>
                    <a:pt x="6893" y="11687"/>
                  </a:cubicBezTo>
                  <a:cubicBezTo>
                    <a:pt x="6853" y="11607"/>
                    <a:pt x="6853" y="11528"/>
                    <a:pt x="6893" y="11449"/>
                  </a:cubicBezTo>
                  <a:cubicBezTo>
                    <a:pt x="7051" y="11092"/>
                    <a:pt x="7249" y="10736"/>
                    <a:pt x="7447" y="10419"/>
                  </a:cubicBezTo>
                  <a:cubicBezTo>
                    <a:pt x="8319" y="9033"/>
                    <a:pt x="9230" y="7686"/>
                    <a:pt x="10141" y="6339"/>
                  </a:cubicBezTo>
                  <a:cubicBezTo>
                    <a:pt x="10260" y="6180"/>
                    <a:pt x="10339" y="5982"/>
                    <a:pt x="10458" y="5784"/>
                  </a:cubicBezTo>
                  <a:lnTo>
                    <a:pt x="7844" y="3804"/>
                  </a:lnTo>
                  <a:cubicBezTo>
                    <a:pt x="6259" y="5586"/>
                    <a:pt x="4912" y="7567"/>
                    <a:pt x="3486" y="9468"/>
                  </a:cubicBezTo>
                  <a:lnTo>
                    <a:pt x="5744" y="10974"/>
                  </a:lnTo>
                  <a:cubicBezTo>
                    <a:pt x="5982" y="11132"/>
                    <a:pt x="6259" y="11251"/>
                    <a:pt x="6457" y="11409"/>
                  </a:cubicBezTo>
                  <a:cubicBezTo>
                    <a:pt x="6576" y="11528"/>
                    <a:pt x="6774" y="11607"/>
                    <a:pt x="6774" y="11726"/>
                  </a:cubicBezTo>
                  <a:cubicBezTo>
                    <a:pt x="6774" y="11766"/>
                    <a:pt x="6774" y="11845"/>
                    <a:pt x="6734" y="11885"/>
                  </a:cubicBezTo>
                  <a:cubicBezTo>
                    <a:pt x="6694" y="11953"/>
                    <a:pt x="6639" y="11979"/>
                    <a:pt x="6580" y="11979"/>
                  </a:cubicBezTo>
                  <a:cubicBezTo>
                    <a:pt x="6466" y="11979"/>
                    <a:pt x="6337" y="11883"/>
                    <a:pt x="6259" y="11805"/>
                  </a:cubicBezTo>
                  <a:cubicBezTo>
                    <a:pt x="5546" y="11370"/>
                    <a:pt x="4833" y="10894"/>
                    <a:pt x="4120" y="10419"/>
                  </a:cubicBezTo>
                  <a:cubicBezTo>
                    <a:pt x="3803" y="10181"/>
                    <a:pt x="3447" y="9983"/>
                    <a:pt x="3130" y="9746"/>
                  </a:cubicBezTo>
                  <a:cubicBezTo>
                    <a:pt x="3051" y="9666"/>
                    <a:pt x="3011" y="9587"/>
                    <a:pt x="2971" y="9508"/>
                  </a:cubicBezTo>
                  <a:cubicBezTo>
                    <a:pt x="2932" y="9508"/>
                    <a:pt x="3051" y="9429"/>
                    <a:pt x="3090" y="9389"/>
                  </a:cubicBezTo>
                  <a:cubicBezTo>
                    <a:pt x="3169" y="9349"/>
                    <a:pt x="3209" y="9310"/>
                    <a:pt x="3249" y="9270"/>
                  </a:cubicBezTo>
                  <a:cubicBezTo>
                    <a:pt x="4477" y="7290"/>
                    <a:pt x="5863" y="5388"/>
                    <a:pt x="7408" y="3606"/>
                  </a:cubicBezTo>
                  <a:cubicBezTo>
                    <a:pt x="7561" y="3409"/>
                    <a:pt x="7629" y="3321"/>
                    <a:pt x="7719" y="3321"/>
                  </a:cubicBezTo>
                  <a:close/>
                  <a:moveTo>
                    <a:pt x="6655" y="1"/>
                  </a:moveTo>
                  <a:cubicBezTo>
                    <a:pt x="6497" y="239"/>
                    <a:pt x="6299" y="437"/>
                    <a:pt x="6140" y="635"/>
                  </a:cubicBezTo>
                  <a:cubicBezTo>
                    <a:pt x="5031" y="2259"/>
                    <a:pt x="3962" y="3883"/>
                    <a:pt x="2813" y="5507"/>
                  </a:cubicBezTo>
                  <a:cubicBezTo>
                    <a:pt x="1862" y="6893"/>
                    <a:pt x="951" y="8240"/>
                    <a:pt x="0" y="9627"/>
                  </a:cubicBezTo>
                  <a:cubicBezTo>
                    <a:pt x="4160" y="12281"/>
                    <a:pt x="8161" y="15291"/>
                    <a:pt x="11924" y="18539"/>
                  </a:cubicBezTo>
                  <a:cubicBezTo>
                    <a:pt x="12478" y="17826"/>
                    <a:pt x="13112" y="17113"/>
                    <a:pt x="13627" y="16361"/>
                  </a:cubicBezTo>
                  <a:cubicBezTo>
                    <a:pt x="14697" y="14935"/>
                    <a:pt x="15687" y="13469"/>
                    <a:pt x="16677" y="12003"/>
                  </a:cubicBezTo>
                  <a:cubicBezTo>
                    <a:pt x="17390" y="11013"/>
                    <a:pt x="18024" y="9944"/>
                    <a:pt x="18658" y="9033"/>
                  </a:cubicBezTo>
                  <a:cubicBezTo>
                    <a:pt x="18024" y="8597"/>
                    <a:pt x="17390" y="8201"/>
                    <a:pt x="16836" y="7725"/>
                  </a:cubicBezTo>
                  <a:cubicBezTo>
                    <a:pt x="14697" y="5943"/>
                    <a:pt x="12557" y="4160"/>
                    <a:pt x="10260" y="2576"/>
                  </a:cubicBezTo>
                  <a:lnTo>
                    <a:pt x="8319" y="1189"/>
                  </a:lnTo>
                  <a:cubicBezTo>
                    <a:pt x="8002" y="991"/>
                    <a:pt x="7685" y="833"/>
                    <a:pt x="7408" y="595"/>
                  </a:cubicBezTo>
                  <a:cubicBezTo>
                    <a:pt x="7131" y="397"/>
                    <a:pt x="6933" y="199"/>
                    <a:pt x="66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" name="Google Shape;855;p39"/>
            <p:cNvSpPr/>
            <p:nvPr/>
          </p:nvSpPr>
          <p:spPr>
            <a:xfrm>
              <a:off x="4022111" y="879761"/>
              <a:ext cx="1373687" cy="1426738"/>
            </a:xfrm>
            <a:custGeom>
              <a:avLst/>
              <a:gdLst/>
              <a:ahLst/>
              <a:cxnLst/>
              <a:rect l="l" t="t" r="r" b="b"/>
              <a:pathLst>
                <a:path w="21392" h="22219" extrusionOk="0">
                  <a:moveTo>
                    <a:pt x="5705" y="763"/>
                  </a:moveTo>
                  <a:cubicBezTo>
                    <a:pt x="6457" y="1278"/>
                    <a:pt x="7250" y="1833"/>
                    <a:pt x="8002" y="2347"/>
                  </a:cubicBezTo>
                  <a:lnTo>
                    <a:pt x="2417" y="10587"/>
                  </a:lnTo>
                  <a:cubicBezTo>
                    <a:pt x="2457" y="10112"/>
                    <a:pt x="5150" y="1476"/>
                    <a:pt x="5705" y="763"/>
                  </a:cubicBezTo>
                  <a:close/>
                  <a:moveTo>
                    <a:pt x="2615" y="525"/>
                  </a:moveTo>
                  <a:lnTo>
                    <a:pt x="3090" y="961"/>
                  </a:lnTo>
                  <a:cubicBezTo>
                    <a:pt x="3566" y="1357"/>
                    <a:pt x="4001" y="1753"/>
                    <a:pt x="4437" y="2110"/>
                  </a:cubicBezTo>
                  <a:cubicBezTo>
                    <a:pt x="4556" y="2189"/>
                    <a:pt x="4596" y="2308"/>
                    <a:pt x="4556" y="2427"/>
                  </a:cubicBezTo>
                  <a:cubicBezTo>
                    <a:pt x="3724" y="5041"/>
                    <a:pt x="2892" y="7695"/>
                    <a:pt x="2060" y="10349"/>
                  </a:cubicBezTo>
                  <a:cubicBezTo>
                    <a:pt x="1981" y="10666"/>
                    <a:pt x="1902" y="10983"/>
                    <a:pt x="1823" y="11300"/>
                  </a:cubicBezTo>
                  <a:lnTo>
                    <a:pt x="1743" y="11260"/>
                  </a:lnTo>
                  <a:cubicBezTo>
                    <a:pt x="2060" y="7695"/>
                    <a:pt x="2338" y="4170"/>
                    <a:pt x="2615" y="525"/>
                  </a:cubicBezTo>
                  <a:close/>
                  <a:moveTo>
                    <a:pt x="2060" y="1872"/>
                  </a:moveTo>
                  <a:cubicBezTo>
                    <a:pt x="1981" y="3259"/>
                    <a:pt x="1862" y="4605"/>
                    <a:pt x="1783" y="5952"/>
                  </a:cubicBezTo>
                  <a:cubicBezTo>
                    <a:pt x="1664" y="7656"/>
                    <a:pt x="1506" y="9359"/>
                    <a:pt x="1427" y="11023"/>
                  </a:cubicBezTo>
                  <a:cubicBezTo>
                    <a:pt x="1427" y="11260"/>
                    <a:pt x="1427" y="11498"/>
                    <a:pt x="1466" y="11696"/>
                  </a:cubicBezTo>
                  <a:cubicBezTo>
                    <a:pt x="1354" y="11752"/>
                    <a:pt x="1242" y="11778"/>
                    <a:pt x="1133" y="11778"/>
                  </a:cubicBezTo>
                  <a:cubicBezTo>
                    <a:pt x="935" y="11778"/>
                    <a:pt x="748" y="11691"/>
                    <a:pt x="595" y="11538"/>
                  </a:cubicBezTo>
                  <a:cubicBezTo>
                    <a:pt x="516" y="11458"/>
                    <a:pt x="516" y="11379"/>
                    <a:pt x="516" y="11300"/>
                  </a:cubicBezTo>
                  <a:cubicBezTo>
                    <a:pt x="753" y="9240"/>
                    <a:pt x="991" y="7141"/>
                    <a:pt x="1268" y="5081"/>
                  </a:cubicBezTo>
                  <a:cubicBezTo>
                    <a:pt x="1387" y="4011"/>
                    <a:pt x="1545" y="2981"/>
                    <a:pt x="1704" y="1912"/>
                  </a:cubicBezTo>
                  <a:lnTo>
                    <a:pt x="2060" y="1872"/>
                  </a:lnTo>
                  <a:close/>
                  <a:moveTo>
                    <a:pt x="8715" y="2347"/>
                  </a:moveTo>
                  <a:cubicBezTo>
                    <a:pt x="8953" y="2546"/>
                    <a:pt x="9191" y="2744"/>
                    <a:pt x="9468" y="2942"/>
                  </a:cubicBezTo>
                  <a:cubicBezTo>
                    <a:pt x="9706" y="3100"/>
                    <a:pt x="10062" y="3338"/>
                    <a:pt x="10379" y="3536"/>
                  </a:cubicBezTo>
                  <a:lnTo>
                    <a:pt x="12320" y="4883"/>
                  </a:lnTo>
                  <a:cubicBezTo>
                    <a:pt x="14578" y="6467"/>
                    <a:pt x="16757" y="8250"/>
                    <a:pt x="18896" y="10072"/>
                  </a:cubicBezTo>
                  <a:cubicBezTo>
                    <a:pt x="19450" y="10508"/>
                    <a:pt x="20084" y="10904"/>
                    <a:pt x="20718" y="11340"/>
                  </a:cubicBezTo>
                  <a:cubicBezTo>
                    <a:pt x="20084" y="12290"/>
                    <a:pt x="19450" y="13281"/>
                    <a:pt x="18737" y="14310"/>
                  </a:cubicBezTo>
                  <a:cubicBezTo>
                    <a:pt x="17747" y="15776"/>
                    <a:pt x="16757" y="17242"/>
                    <a:pt x="15687" y="18707"/>
                  </a:cubicBezTo>
                  <a:cubicBezTo>
                    <a:pt x="15172" y="19460"/>
                    <a:pt x="14538" y="20133"/>
                    <a:pt x="13984" y="20846"/>
                  </a:cubicBezTo>
                  <a:cubicBezTo>
                    <a:pt x="10221" y="17598"/>
                    <a:pt x="6220" y="14627"/>
                    <a:pt x="2060" y="11934"/>
                  </a:cubicBezTo>
                  <a:cubicBezTo>
                    <a:pt x="3011" y="10547"/>
                    <a:pt x="3922" y="9200"/>
                    <a:pt x="4873" y="7814"/>
                  </a:cubicBezTo>
                  <a:cubicBezTo>
                    <a:pt x="5982" y="6229"/>
                    <a:pt x="7091" y="4566"/>
                    <a:pt x="8200" y="2981"/>
                  </a:cubicBezTo>
                  <a:cubicBezTo>
                    <a:pt x="8359" y="2744"/>
                    <a:pt x="8557" y="2546"/>
                    <a:pt x="8715" y="2347"/>
                  </a:cubicBezTo>
                  <a:close/>
                  <a:moveTo>
                    <a:pt x="2501" y="0"/>
                  </a:moveTo>
                  <a:cubicBezTo>
                    <a:pt x="2473" y="0"/>
                    <a:pt x="2445" y="3"/>
                    <a:pt x="2417" y="10"/>
                  </a:cubicBezTo>
                  <a:cubicBezTo>
                    <a:pt x="2298" y="50"/>
                    <a:pt x="2219" y="248"/>
                    <a:pt x="2219" y="367"/>
                  </a:cubicBezTo>
                  <a:cubicBezTo>
                    <a:pt x="2140" y="723"/>
                    <a:pt x="2100" y="1040"/>
                    <a:pt x="2060" y="1436"/>
                  </a:cubicBezTo>
                  <a:cubicBezTo>
                    <a:pt x="1961" y="1456"/>
                    <a:pt x="1872" y="1466"/>
                    <a:pt x="1788" y="1466"/>
                  </a:cubicBezTo>
                  <a:cubicBezTo>
                    <a:pt x="1704" y="1466"/>
                    <a:pt x="1625" y="1456"/>
                    <a:pt x="1545" y="1436"/>
                  </a:cubicBezTo>
                  <a:cubicBezTo>
                    <a:pt x="1465" y="1413"/>
                    <a:pt x="1401" y="1400"/>
                    <a:pt x="1350" y="1400"/>
                  </a:cubicBezTo>
                  <a:cubicBezTo>
                    <a:pt x="1225" y="1400"/>
                    <a:pt x="1177" y="1477"/>
                    <a:pt x="1149" y="1674"/>
                  </a:cubicBezTo>
                  <a:cubicBezTo>
                    <a:pt x="1110" y="2625"/>
                    <a:pt x="1030" y="3575"/>
                    <a:pt x="872" y="4487"/>
                  </a:cubicBezTo>
                  <a:cubicBezTo>
                    <a:pt x="634" y="5992"/>
                    <a:pt x="516" y="7457"/>
                    <a:pt x="357" y="8963"/>
                  </a:cubicBezTo>
                  <a:cubicBezTo>
                    <a:pt x="238" y="9795"/>
                    <a:pt x="199" y="10666"/>
                    <a:pt x="40" y="11538"/>
                  </a:cubicBezTo>
                  <a:cubicBezTo>
                    <a:pt x="1" y="11815"/>
                    <a:pt x="80" y="12092"/>
                    <a:pt x="278" y="12290"/>
                  </a:cubicBezTo>
                  <a:cubicBezTo>
                    <a:pt x="357" y="12369"/>
                    <a:pt x="436" y="12488"/>
                    <a:pt x="555" y="12567"/>
                  </a:cubicBezTo>
                  <a:cubicBezTo>
                    <a:pt x="1981" y="13716"/>
                    <a:pt x="3368" y="14905"/>
                    <a:pt x="4794" y="16014"/>
                  </a:cubicBezTo>
                  <a:cubicBezTo>
                    <a:pt x="6457" y="17361"/>
                    <a:pt x="8121" y="18668"/>
                    <a:pt x="9745" y="19935"/>
                  </a:cubicBezTo>
                  <a:cubicBezTo>
                    <a:pt x="10696" y="20648"/>
                    <a:pt x="11647" y="21322"/>
                    <a:pt x="12558" y="21995"/>
                  </a:cubicBezTo>
                  <a:cubicBezTo>
                    <a:pt x="12710" y="22148"/>
                    <a:pt x="12895" y="22219"/>
                    <a:pt x="13092" y="22219"/>
                  </a:cubicBezTo>
                  <a:cubicBezTo>
                    <a:pt x="13202" y="22219"/>
                    <a:pt x="13315" y="22196"/>
                    <a:pt x="13429" y="22154"/>
                  </a:cubicBezTo>
                  <a:cubicBezTo>
                    <a:pt x="13667" y="22035"/>
                    <a:pt x="13904" y="21876"/>
                    <a:pt x="14142" y="21718"/>
                  </a:cubicBezTo>
                  <a:cubicBezTo>
                    <a:pt x="14340" y="21560"/>
                    <a:pt x="14380" y="21282"/>
                    <a:pt x="14301" y="21084"/>
                  </a:cubicBezTo>
                  <a:cubicBezTo>
                    <a:pt x="14301" y="20965"/>
                    <a:pt x="14301" y="20886"/>
                    <a:pt x="14380" y="20807"/>
                  </a:cubicBezTo>
                  <a:cubicBezTo>
                    <a:pt x="14895" y="20292"/>
                    <a:pt x="15410" y="19777"/>
                    <a:pt x="15885" y="19183"/>
                  </a:cubicBezTo>
                  <a:cubicBezTo>
                    <a:pt x="16479" y="18430"/>
                    <a:pt x="17034" y="17598"/>
                    <a:pt x="17588" y="16766"/>
                  </a:cubicBezTo>
                  <a:cubicBezTo>
                    <a:pt x="18816" y="14944"/>
                    <a:pt x="20044" y="13122"/>
                    <a:pt x="21312" y="11260"/>
                  </a:cubicBezTo>
                  <a:cubicBezTo>
                    <a:pt x="21312" y="11260"/>
                    <a:pt x="21352" y="11221"/>
                    <a:pt x="21352" y="11181"/>
                  </a:cubicBezTo>
                  <a:cubicBezTo>
                    <a:pt x="21391" y="11062"/>
                    <a:pt x="21272" y="10904"/>
                    <a:pt x="21114" y="10904"/>
                  </a:cubicBezTo>
                  <a:lnTo>
                    <a:pt x="20955" y="10904"/>
                  </a:lnTo>
                  <a:cubicBezTo>
                    <a:pt x="20401" y="10547"/>
                    <a:pt x="19807" y="10191"/>
                    <a:pt x="19292" y="9755"/>
                  </a:cubicBezTo>
                  <a:cubicBezTo>
                    <a:pt x="17905" y="8646"/>
                    <a:pt x="16519" y="7537"/>
                    <a:pt x="15132" y="6388"/>
                  </a:cubicBezTo>
                  <a:cubicBezTo>
                    <a:pt x="14103" y="5596"/>
                    <a:pt x="13073" y="4803"/>
                    <a:pt x="12003" y="4051"/>
                  </a:cubicBezTo>
                  <a:cubicBezTo>
                    <a:pt x="10934" y="3298"/>
                    <a:pt x="9983" y="2664"/>
                    <a:pt x="8993" y="1991"/>
                  </a:cubicBezTo>
                  <a:cubicBezTo>
                    <a:pt x="8903" y="1902"/>
                    <a:pt x="8790" y="1861"/>
                    <a:pt x="8681" y="1861"/>
                  </a:cubicBezTo>
                  <a:cubicBezTo>
                    <a:pt x="8549" y="1861"/>
                    <a:pt x="8424" y="1922"/>
                    <a:pt x="8359" y="2031"/>
                  </a:cubicBezTo>
                  <a:cubicBezTo>
                    <a:pt x="8002" y="1793"/>
                    <a:pt x="7685" y="1595"/>
                    <a:pt x="7368" y="1397"/>
                  </a:cubicBezTo>
                  <a:cubicBezTo>
                    <a:pt x="6893" y="1080"/>
                    <a:pt x="6457" y="723"/>
                    <a:pt x="5942" y="446"/>
                  </a:cubicBezTo>
                  <a:cubicBezTo>
                    <a:pt x="5794" y="357"/>
                    <a:pt x="5679" y="312"/>
                    <a:pt x="5582" y="312"/>
                  </a:cubicBezTo>
                  <a:cubicBezTo>
                    <a:pt x="5422" y="312"/>
                    <a:pt x="5314" y="436"/>
                    <a:pt x="5190" y="684"/>
                  </a:cubicBezTo>
                  <a:cubicBezTo>
                    <a:pt x="5031" y="1119"/>
                    <a:pt x="4912" y="1397"/>
                    <a:pt x="4754" y="1753"/>
                  </a:cubicBezTo>
                  <a:lnTo>
                    <a:pt x="4596" y="1634"/>
                  </a:lnTo>
                  <a:cubicBezTo>
                    <a:pt x="4001" y="1159"/>
                    <a:pt x="3447" y="644"/>
                    <a:pt x="2853" y="169"/>
                  </a:cubicBezTo>
                  <a:cubicBezTo>
                    <a:pt x="2755" y="71"/>
                    <a:pt x="2630" y="0"/>
                    <a:pt x="25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Google Shape;856;p39"/>
            <p:cNvSpPr/>
            <p:nvPr/>
          </p:nvSpPr>
          <p:spPr>
            <a:xfrm>
              <a:off x="4342597" y="1241148"/>
              <a:ext cx="521554" cy="556851"/>
            </a:xfrm>
            <a:custGeom>
              <a:avLst/>
              <a:gdLst/>
              <a:ahLst/>
              <a:cxnLst/>
              <a:rect l="l" t="t" r="r" b="b"/>
              <a:pathLst>
                <a:path w="8122" h="8672" extrusionOk="0">
                  <a:moveTo>
                    <a:pt x="4788" y="0"/>
                  </a:moveTo>
                  <a:cubicBezTo>
                    <a:pt x="4698" y="0"/>
                    <a:pt x="4630" y="88"/>
                    <a:pt x="4477" y="285"/>
                  </a:cubicBezTo>
                  <a:cubicBezTo>
                    <a:pt x="2972" y="2067"/>
                    <a:pt x="1585" y="3969"/>
                    <a:pt x="318" y="5949"/>
                  </a:cubicBezTo>
                  <a:cubicBezTo>
                    <a:pt x="278" y="5989"/>
                    <a:pt x="238" y="6028"/>
                    <a:pt x="199" y="6068"/>
                  </a:cubicBezTo>
                  <a:cubicBezTo>
                    <a:pt x="120" y="6108"/>
                    <a:pt x="1" y="6187"/>
                    <a:pt x="1" y="6226"/>
                  </a:cubicBezTo>
                  <a:cubicBezTo>
                    <a:pt x="40" y="6306"/>
                    <a:pt x="80" y="6385"/>
                    <a:pt x="159" y="6425"/>
                  </a:cubicBezTo>
                  <a:cubicBezTo>
                    <a:pt x="476" y="6662"/>
                    <a:pt x="833" y="6900"/>
                    <a:pt x="1149" y="7138"/>
                  </a:cubicBezTo>
                  <a:cubicBezTo>
                    <a:pt x="1862" y="7613"/>
                    <a:pt x="2575" y="8049"/>
                    <a:pt x="3289" y="8524"/>
                  </a:cubicBezTo>
                  <a:cubicBezTo>
                    <a:pt x="3370" y="8579"/>
                    <a:pt x="3490" y="8671"/>
                    <a:pt x="3609" y="8671"/>
                  </a:cubicBezTo>
                  <a:cubicBezTo>
                    <a:pt x="3662" y="8671"/>
                    <a:pt x="3715" y="8652"/>
                    <a:pt x="3764" y="8603"/>
                  </a:cubicBezTo>
                  <a:cubicBezTo>
                    <a:pt x="3784" y="8623"/>
                    <a:pt x="3803" y="8633"/>
                    <a:pt x="3823" y="8633"/>
                  </a:cubicBezTo>
                  <a:cubicBezTo>
                    <a:pt x="3843" y="8633"/>
                    <a:pt x="3863" y="8623"/>
                    <a:pt x="3883" y="8603"/>
                  </a:cubicBezTo>
                  <a:lnTo>
                    <a:pt x="3962" y="8603"/>
                  </a:lnTo>
                  <a:cubicBezTo>
                    <a:pt x="4041" y="8524"/>
                    <a:pt x="4120" y="8445"/>
                    <a:pt x="4200" y="8326"/>
                  </a:cubicBezTo>
                  <a:lnTo>
                    <a:pt x="4239" y="8286"/>
                  </a:lnTo>
                  <a:cubicBezTo>
                    <a:pt x="4635" y="7692"/>
                    <a:pt x="4992" y="7098"/>
                    <a:pt x="5388" y="6504"/>
                  </a:cubicBezTo>
                  <a:cubicBezTo>
                    <a:pt x="6259" y="5197"/>
                    <a:pt x="7131" y="3889"/>
                    <a:pt x="8002" y="2582"/>
                  </a:cubicBezTo>
                  <a:cubicBezTo>
                    <a:pt x="8121" y="2463"/>
                    <a:pt x="8082" y="2265"/>
                    <a:pt x="7923" y="2186"/>
                  </a:cubicBezTo>
                  <a:cubicBezTo>
                    <a:pt x="7765" y="2067"/>
                    <a:pt x="7606" y="1948"/>
                    <a:pt x="7487" y="1829"/>
                  </a:cubicBezTo>
                  <a:lnTo>
                    <a:pt x="5111" y="166"/>
                  </a:lnTo>
                  <a:cubicBezTo>
                    <a:pt x="4950" y="59"/>
                    <a:pt x="4862" y="0"/>
                    <a:pt x="47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AutoShape 2" descr="https://tex.vdoc.vn/?tex=%5Cfrac%7B162%7D%7B10%7D%20%3B%20%5Cfrac%7B734%7D%7B10%7D%20%3B%20%5Cfrac%7B5608%7D%7B10%7D%20%3B%20%5Cfrac%7B605%7D%7B10%7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4" descr="https://tex.vdoc.vn/?tex=%5Cfrac%7B162%7D%7B10%7D%20%3B%20%5Cfrac%7B734%7D%7B10%7D%20%3B%20%5Cfrac%7B5608%7D%7B10%7D%20%3B%20%5Cfrac%7B605%7D%7B10%7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utoShape 6" descr="https://tex.vdoc.vn/?tex=%5Cfrac%7B162%7D%7B10%7D%20%3B%20%5Cfrac%7B734%7D%7B10%7D%20%3B%20%5Cfrac%7B5608%7D%7B10%7D%20%3B%20%5Cfrac%7B605%7D%7B10%7D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3072397" y="741676"/>
                <a:ext cx="3722216" cy="52597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45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; 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384</m:t>
                          </m:r>
                        </m:num>
                        <m:den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; 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1954</m:t>
                          </m:r>
                        </m:num>
                        <m:den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00</m:t>
                          </m:r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; 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2167</m:t>
                          </m:r>
                        </m:num>
                        <m:den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00</m:t>
                          </m:r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; 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2020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10000</m:t>
                          </m:r>
                        </m:den>
                      </m:f>
                    </m:oMath>
                  </m:oMathPara>
                </a14:m>
                <a:endParaRPr lang="en-US" sz="1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2397" y="741676"/>
                <a:ext cx="3722216" cy="52597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/>
              <p:cNvSpPr/>
              <p:nvPr/>
            </p:nvSpPr>
            <p:spPr>
              <a:xfrm>
                <a:off x="1025973" y="1359136"/>
                <a:ext cx="1835759" cy="6183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45</m:t>
                          </m:r>
                        </m:num>
                        <m:den>
                          <m:r>
                            <a:rPr lang="en-US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1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=4</m:t>
                      </m:r>
                      <m:f>
                        <m:fPr>
                          <m:ctrlPr>
                            <a:rPr lang="en-US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1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=4,5</m:t>
                      </m:r>
                    </m:oMath>
                  </m:oMathPara>
                </a14:m>
                <a:endParaRPr lang="en-US" sz="18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5973" y="1359136"/>
                <a:ext cx="1835759" cy="61831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2762395" y="1518477"/>
            <a:ext cx="16466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(bốn phẩy năm)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 16"/>
              <p:cNvSpPr/>
              <p:nvPr/>
            </p:nvSpPr>
            <p:spPr>
              <a:xfrm>
                <a:off x="1029080" y="2101507"/>
                <a:ext cx="2220480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384</m:t>
                          </m:r>
                        </m:num>
                        <m:den>
                          <m:r>
                            <a:rPr lang="en-US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1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=38</m:t>
                      </m:r>
                      <m:f>
                        <m:fPr>
                          <m:ctrlPr>
                            <a:rPr lang="en-US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1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=38,4</m:t>
                      </m:r>
                    </m:oMath>
                  </m:oMathPara>
                </a14:m>
                <a:endParaRPr lang="en-US" sz="18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080" y="2101507"/>
                <a:ext cx="2220480" cy="6127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/>
          <p:cNvSpPr/>
          <p:nvPr/>
        </p:nvSpPr>
        <p:spPr>
          <a:xfrm>
            <a:off x="3119149" y="2248584"/>
            <a:ext cx="24192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(</a:t>
            </a:r>
            <a:r>
              <a:rPr lang="en-US" sz="1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ba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mươi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tám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phẩy bốn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Rectangle 20"/>
              <p:cNvSpPr/>
              <p:nvPr/>
            </p:nvSpPr>
            <p:spPr>
              <a:xfrm>
                <a:off x="902988" y="2829288"/>
                <a:ext cx="2653290" cy="6183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1954</m:t>
                          </m:r>
                        </m:num>
                        <m:den>
                          <m:r>
                            <a:rPr lang="en-US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00</m:t>
                          </m:r>
                        </m:den>
                      </m:f>
                      <m:r>
                        <a:rPr lang="en-US" sz="1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  <m:f>
                        <m:fPr>
                          <m:ctrlPr>
                            <a:rPr lang="en-US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954</m:t>
                          </m:r>
                        </m:num>
                        <m:den>
                          <m:r>
                            <a:rPr lang="en-US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00</m:t>
                          </m:r>
                          <m:r>
                            <a:rPr lang="en-US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den>
                      </m:f>
                      <m:r>
                        <a:rPr lang="en-US" sz="1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=1,954</m:t>
                      </m:r>
                    </m:oMath>
                  </m:oMathPara>
                </a14:m>
                <a:endParaRPr lang="en-US" sz="1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988" y="2829288"/>
                <a:ext cx="2653290" cy="61831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/>
          <p:cNvSpPr/>
          <p:nvPr/>
        </p:nvSpPr>
        <p:spPr>
          <a:xfrm>
            <a:off x="3347864" y="2978691"/>
            <a:ext cx="33906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(</a:t>
            </a:r>
            <a:r>
              <a:rPr lang="en-US" sz="1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phẩy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chín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trăm</a:t>
            </a:r>
            <a:r>
              <a:rPr lang="vi-VN" sz="18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năm mươi tư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Rectangle 23"/>
              <p:cNvSpPr/>
              <p:nvPr/>
            </p:nvSpPr>
            <p:spPr>
              <a:xfrm>
                <a:off x="902988" y="3545766"/>
                <a:ext cx="2605200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2167</m:t>
                          </m:r>
                        </m:num>
                        <m:den>
                          <m:r>
                            <a:rPr lang="en-US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00</m:t>
                          </m:r>
                        </m:den>
                      </m:f>
                      <m:r>
                        <a:rPr lang="en-US" sz="1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f>
                        <m:fPr>
                          <m:ctrlPr>
                            <a:rPr lang="en-US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167</m:t>
                          </m:r>
                        </m:num>
                        <m:den>
                          <m:r>
                            <a:rPr lang="en-US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00</m:t>
                          </m:r>
                        </m:den>
                      </m:f>
                      <m:r>
                        <a:rPr lang="en-US" sz="1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=2,167</m:t>
                      </m:r>
                    </m:oMath>
                  </m:oMathPara>
                </a14:m>
                <a:endParaRPr lang="en-US" sz="1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988" y="3545766"/>
                <a:ext cx="2605200" cy="6127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/>
          <p:cNvSpPr/>
          <p:nvPr/>
        </p:nvSpPr>
        <p:spPr>
          <a:xfrm>
            <a:off x="3347864" y="3695169"/>
            <a:ext cx="33297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(</a:t>
            </a:r>
            <a:r>
              <a:rPr lang="vi-VN" sz="180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hai phẩy một trăm sáu mươi bảy</a:t>
            </a:r>
            <a:r>
              <a:rPr lang="en-US" sz="180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Rectangle 25"/>
              <p:cNvSpPr/>
              <p:nvPr/>
            </p:nvSpPr>
            <p:spPr>
              <a:xfrm>
                <a:off x="902988" y="4260796"/>
                <a:ext cx="1931939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2020</m:t>
                          </m:r>
                        </m:num>
                        <m:den>
                          <m:r>
                            <a:rPr lang="en-US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000</m:t>
                          </m:r>
                        </m:den>
                      </m:f>
                      <m:r>
                        <a:rPr lang="en-US" sz="1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=0,2020</m:t>
                      </m:r>
                    </m:oMath>
                  </m:oMathPara>
                </a14:m>
                <a:endParaRPr lang="en-US" sz="1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988" y="4260796"/>
                <a:ext cx="1931939" cy="6127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26"/>
          <p:cNvSpPr/>
          <p:nvPr/>
        </p:nvSpPr>
        <p:spPr>
          <a:xfrm>
            <a:off x="2915816" y="4411647"/>
            <a:ext cx="43492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(</a:t>
            </a:r>
            <a:r>
              <a:rPr lang="vi-VN" sz="18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 phẩy hai nghìn không trăm hai mươi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65788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7" grpId="0"/>
      <p:bldP spid="18" grpId="0"/>
      <p:bldP spid="21" grpId="0"/>
      <p:bldP spid="22" grpId="0"/>
      <p:bldP spid="24" grpId="0"/>
      <p:bldP spid="25" grpId="0"/>
      <p:bldP spid="26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BỘ CÂU HỎI “HỘI THI RUNG CHUÔNG VÀNG” THCS TÔ VĨNH DIỆ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" y="0"/>
            <a:ext cx="9140619" cy="5143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60077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984386" y="377680"/>
            <a:ext cx="6662738" cy="196215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288831" y="482705"/>
            <a:ext cx="4053847" cy="1733805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2,1m = …….dm? </a:t>
            </a:r>
            <a:endParaRPr lang="vi-VN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984386" y="2658919"/>
            <a:ext cx="6662738" cy="2118122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328853" y="2793458"/>
            <a:ext cx="3073004" cy="88106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>
              <a:defRPr/>
            </a:pP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201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229655" y="3797155"/>
            <a:ext cx="2853929" cy="88225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vi-V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endParaRPr lang="vi-VN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353885" y="3797155"/>
            <a:ext cx="3047971" cy="88225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2100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Flowchart: Terminator 14"/>
          <p:cNvSpPr/>
          <p:nvPr/>
        </p:nvSpPr>
        <p:spPr>
          <a:xfrm rot="5400000">
            <a:off x="3388134" y="2457703"/>
            <a:ext cx="340519" cy="135731"/>
          </a:xfrm>
          <a:prstGeom prst="flowChartTerminator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Flowchart: Terminator 15"/>
          <p:cNvSpPr/>
          <p:nvPr/>
        </p:nvSpPr>
        <p:spPr>
          <a:xfrm rot="5400000">
            <a:off x="6821301" y="2461870"/>
            <a:ext cx="340519" cy="134540"/>
          </a:xfrm>
          <a:prstGeom prst="flowChartTerminator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229655" y="2793458"/>
            <a:ext cx="2853929" cy="88106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0,21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Chevron 20">
            <a:hlinkClick r:id="" action="ppaction://noaction"/>
          </p:cNvPr>
          <p:cNvSpPr/>
          <p:nvPr/>
        </p:nvSpPr>
        <p:spPr>
          <a:xfrm flipH="1">
            <a:off x="8503060" y="4661550"/>
            <a:ext cx="230981" cy="236935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Chevron 21">
            <a:hlinkClick r:id="" action="ppaction://noaction"/>
          </p:cNvPr>
          <p:cNvSpPr/>
          <p:nvPr/>
        </p:nvSpPr>
        <p:spPr>
          <a:xfrm flipH="1">
            <a:off x="8500677" y="2514852"/>
            <a:ext cx="232172" cy="236934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Chevron 22">
            <a:hlinkClick r:id="" action="ppaction://noaction"/>
          </p:cNvPr>
          <p:cNvSpPr/>
          <p:nvPr/>
        </p:nvSpPr>
        <p:spPr>
          <a:xfrm>
            <a:off x="1899853" y="4650834"/>
            <a:ext cx="188119" cy="245269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Chevron 23">
            <a:hlinkClick r:id="" action="ppaction://noaction"/>
          </p:cNvPr>
          <p:cNvSpPr/>
          <p:nvPr/>
        </p:nvSpPr>
        <p:spPr>
          <a:xfrm>
            <a:off x="1897472" y="2521996"/>
            <a:ext cx="197644" cy="236934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25F73782-A637-46F8-9B02-7A326564A7B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B0BE275-CB98-46F4-B2BF-B94359BE1574}" type="slidenum">
              <a:rPr lang="en-US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fld>
            <a:endParaRPr lang="en-US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Countdown in After Effects - Free Template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6582" y="3932138"/>
            <a:ext cx="1859195" cy="1105839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7F555D89-0CE2-44CE-A4E1-BADC25C85497}"/>
              </a:ext>
            </a:extLst>
          </p:cNvPr>
          <p:cNvSpPr/>
          <p:nvPr/>
        </p:nvSpPr>
        <p:spPr>
          <a:xfrm>
            <a:off x="328586" y="563878"/>
            <a:ext cx="1421391" cy="1323751"/>
          </a:xfrm>
          <a:prstGeom prst="rect">
            <a:avLst/>
          </a:prstGeom>
          <a:noFill/>
        </p:spPr>
        <p:txBody>
          <a:bodyPr spcFirstLastPara="1" wrap="none" lIns="68580" tIns="34290" rIns="68580" bIns="34290" numCol="1">
            <a:prstTxWarp prst="textArchUp">
              <a:avLst/>
            </a:prstTxWarp>
            <a:spAutoFit/>
          </a:bodyPr>
          <a:lstStyle/>
          <a:p>
            <a:pPr algn="ctr"/>
            <a:r>
              <a:rPr lang="en-US" sz="405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Rung </a:t>
            </a:r>
            <a:r>
              <a:rPr lang="en-US" sz="405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chuông</a:t>
            </a:r>
            <a:r>
              <a:rPr lang="en-US" sz="405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endParaRPr lang="en-US" sz="405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Picture 2" descr="RUNG CHUÔNG VÀNG-01 - Alpha School - Học đam mê, Sống tự chủ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65" y="649306"/>
            <a:ext cx="1679607" cy="155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1167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video>
              <p:cMediaNode vol="80000">
                <p:cTn id="14" fill="hold" display="0">
                  <p:stCondLst>
                    <p:cond delay="indefinite"/>
                  </p:stCondLst>
                </p:cTn>
                <p:tgtEl>
                  <p:spTgt spid="17"/>
                </p:tgtEl>
              </p:cMediaNode>
            </p:vide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760527930"/>
</p:tagLst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398</Words>
  <Application>Microsoft Office PowerPoint</Application>
  <PresentationFormat>On-screen Show (16:9)</PresentationFormat>
  <Paragraphs>86</Paragraphs>
  <Slides>14</Slides>
  <Notes>10</Notes>
  <HiddenSlides>0</HiddenSlides>
  <MMClips>5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Kalam</vt:lpstr>
      <vt:lpstr>Arial</vt:lpstr>
      <vt:lpstr>Times New Roman</vt:lpstr>
      <vt:lpstr>Work Sans</vt:lpstr>
      <vt:lpstr>Cambria Math</vt:lpstr>
      <vt:lpstr>Comfortaa</vt:lpstr>
      <vt:lpstr>Montserrat</vt:lpstr>
      <vt:lpstr>Roboto Slab Regular</vt:lpstr>
      <vt:lpstr>Doodle Sketchbook by Slidesgo</vt:lpstr>
      <vt:lpstr>PowerPoint Presentation</vt:lpstr>
      <vt:lpstr>Toán</vt:lpstr>
      <vt:lpstr>PowerPoint Presentation</vt:lpstr>
      <vt:lpstr>Thực hành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Về nhà: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 nhanh ai đúng</dc:title>
  <dc:creator>Administrator</dc:creator>
  <cp:lastModifiedBy>Swift3</cp:lastModifiedBy>
  <cp:revision>24</cp:revision>
  <dcterms:modified xsi:type="dcterms:W3CDTF">2021-10-15T04:13:00Z</dcterms:modified>
</cp:coreProperties>
</file>