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33"/>
  </p:notesMasterIdLst>
  <p:sldIdLst>
    <p:sldId id="298" r:id="rId3"/>
    <p:sldId id="318" r:id="rId4"/>
    <p:sldId id="319" r:id="rId5"/>
    <p:sldId id="299" r:id="rId6"/>
    <p:sldId id="263" r:id="rId7"/>
    <p:sldId id="267" r:id="rId8"/>
    <p:sldId id="268" r:id="rId9"/>
    <p:sldId id="269" r:id="rId10"/>
    <p:sldId id="270" r:id="rId11"/>
    <p:sldId id="287" r:id="rId12"/>
    <p:sldId id="274" r:id="rId13"/>
    <p:sldId id="283" r:id="rId14"/>
    <p:sldId id="301" r:id="rId15"/>
    <p:sldId id="302" r:id="rId16"/>
    <p:sldId id="303" r:id="rId17"/>
    <p:sldId id="307" r:id="rId18"/>
    <p:sldId id="304" r:id="rId19"/>
    <p:sldId id="305" r:id="rId20"/>
    <p:sldId id="308" r:id="rId21"/>
    <p:sldId id="309" r:id="rId22"/>
    <p:sldId id="310" r:id="rId23"/>
    <p:sldId id="312" r:id="rId24"/>
    <p:sldId id="320" r:id="rId25"/>
    <p:sldId id="314" r:id="rId26"/>
    <p:sldId id="315" r:id="rId27"/>
    <p:sldId id="316" r:id="rId28"/>
    <p:sldId id="317" r:id="rId29"/>
    <p:sldId id="322" r:id="rId30"/>
    <p:sldId id="300" r:id="rId31"/>
    <p:sldId id="323" r:id="rId32"/>
  </p:sldIdLst>
  <p:sldSz cx="12192000" cy="6858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iCiel Cadena" charset="0"/>
      <p:bold r:id="rId38"/>
    </p:embeddedFont>
    <p:embeddedFont>
      <p:font typeface="Wingdings 2" pitchFamily="18" charset="2"/>
      <p:regular r:id="rId39"/>
    </p:embeddedFont>
    <p:embeddedFont>
      <p:font typeface="Tahoma" pitchFamily="34" charset="0"/>
      <p:regular r:id="rId40"/>
      <p:bold r:id="rId41"/>
    </p:embeddedFont>
    <p:embeddedFont>
      <p:font typeface="000 BoogersBB [TeddyBear]" charset="0"/>
      <p:regular r:id="rId42"/>
    </p:embeddedFont>
    <p:embeddedFont>
      <p:font typeface="宋体" pitchFamily="2" charset="-122"/>
      <p:regular r:id="rId43"/>
    </p:embeddedFont>
    <p:embeddedFont>
      <p:font typeface="Calibri Light" charset="0"/>
      <p:regular r:id="rId44"/>
      <p:italic r:id="rId45"/>
    </p:embeddedFont>
    <p:embeddedFont>
      <p:font typeface="Quicksand SemiBold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7171"/>
    <a:srgbClr val="764A0B"/>
    <a:srgbClr val="FF0D0D"/>
    <a:srgbClr val="EB701D"/>
    <a:srgbClr val="775233"/>
    <a:srgbClr val="926838"/>
    <a:srgbClr val="764A0D"/>
    <a:srgbClr val="C37930"/>
    <a:srgbClr val="DF6613"/>
    <a:srgbClr val="A5774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AA0CD-5600-4C24-818E-0785B56FECEC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CB7BA-3588-4696-BA1C-80EB24956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682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gec820c91b1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0" name="Google Shape;3030;gec820c91b1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ec820c91b1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ec820c91b1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ec820c91b1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ec820c91b1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ec820c91b1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ec820c91b1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912302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3231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13059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ec820c91b1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9" name="Google Shape;1979;gec820c91b1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ed5ef9ebbf_0_31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ed5ef9ebbf_0_31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56" name="Google Shape;56;p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919632"/>
            <a:ext cx="42012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" name="Google Shape;100;p3"/>
          <p:cNvSpPr txBox="1">
            <a:spLocks noGrp="1"/>
          </p:cNvSpPr>
          <p:nvPr>
            <p:ph type="subTitle" idx="1"/>
          </p:nvPr>
        </p:nvSpPr>
        <p:spPr>
          <a:xfrm>
            <a:off x="2991600" y="5399977"/>
            <a:ext cx="6615200" cy="640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2855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8992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95797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33907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22914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243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4030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757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781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7927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5750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0737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1563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0875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3518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06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6174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3080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81572-84B7-49D3-ABF5-B5FB07E277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7431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9AEC5-9BE8-4551-8324-7C67FF9AD0E5}" type="datetimeFigureOut">
              <a:rPr lang="en-US" smtClean="0"/>
              <a:pPr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42924-795A-44BF-8AA9-EC14ABD1C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855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media" Target="../media/media4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9.xml"/><Relationship Id="rId4" Type="http://schemas.openxmlformats.org/officeDocument/2006/relationships/image" Target="../media/image15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10.xml"/><Relationship Id="rId4" Type="http://schemas.openxmlformats.org/officeDocument/2006/relationships/image" Target="../media/image15.jpeg"/><Relationship Id="rId9" Type="http://schemas.openxmlformats.org/officeDocument/2006/relationships/image" Target="../media/image3.png"/><Relationship Id="rId14" Type="http://schemas.microsoft.com/office/2007/relationships/media" Target="../media/media6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1.wdp"/><Relationship Id="rId1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7" Type="http://schemas.microsoft.com/office/2007/relationships/media" Target="../media/media2.mp3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media" Target="../media/media4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image" Target="../media/image15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9.xml"/><Relationship Id="rId4" Type="http://schemas.openxmlformats.org/officeDocument/2006/relationships/image" Target="../media/image15.jpeg"/><Relationship Id="rId9" Type="http://schemas.openxmlformats.org/officeDocument/2006/relationships/image" Target="../media/image3.png"/><Relationship Id="rId14" Type="http://schemas.microsoft.com/office/2007/relationships/media" Target="../media/media6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slide" Target="slide10.xml"/><Relationship Id="rId4" Type="http://schemas.openxmlformats.org/officeDocument/2006/relationships/image" Target="../media/image7.jpeg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37"/>
          <p:cNvGrpSpPr/>
          <p:nvPr/>
        </p:nvGrpSpPr>
        <p:grpSpPr>
          <a:xfrm>
            <a:off x="1455760" y="949569"/>
            <a:ext cx="9280480" cy="4146063"/>
            <a:chOff x="2244650" y="589875"/>
            <a:chExt cx="2753525" cy="1155450"/>
          </a:xfrm>
        </p:grpSpPr>
        <p:sp>
          <p:nvSpPr>
            <p:cNvPr id="1605" name="Google Shape;1605;p37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sp>
        <p:nvSpPr>
          <p:cNvPr id="1619" name="Google Shape;1619;p37"/>
          <p:cNvSpPr/>
          <p:nvPr/>
        </p:nvSpPr>
        <p:spPr>
          <a:xfrm>
            <a:off x="1677091" y="1255488"/>
            <a:ext cx="8832555" cy="3534173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chemeClr val="accent2"/>
              </a:solidFill>
            </a:endParaRPr>
          </a:p>
        </p:txBody>
      </p:sp>
      <p:sp>
        <p:nvSpPr>
          <p:cNvPr id="1621" name="Google Shape;1621;p37"/>
          <p:cNvSpPr txBox="1">
            <a:spLocks noGrp="1"/>
          </p:cNvSpPr>
          <p:nvPr>
            <p:ph type="ctrTitle"/>
          </p:nvPr>
        </p:nvSpPr>
        <p:spPr>
          <a:xfrm>
            <a:off x="1974444" y="1676393"/>
            <a:ext cx="8093294" cy="320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dirty="0">
                <a:solidFill>
                  <a:schemeClr val="accent2"/>
                </a:solidFill>
                <a:latin typeface="iCiel Cadena" pitchFamily="2" charset="0"/>
              </a:rPr>
              <a:t>CHÀO MỪNG CÁC </a:t>
            </a:r>
            <a:r>
              <a:rPr lang="vi-VN" sz="6400" dirty="0">
                <a:solidFill>
                  <a:schemeClr val="accent2"/>
                </a:solidFill>
                <a:latin typeface="iCiel Cadena" pitchFamily="2" charset="0"/>
              </a:rPr>
              <a:t>CON</a:t>
            </a:r>
            <a:r>
              <a:rPr lang="en" sz="6400" dirty="0">
                <a:solidFill>
                  <a:schemeClr val="accent2"/>
                </a:solidFill>
                <a:latin typeface="iCiel Cadena" pitchFamily="2" charset="0"/>
              </a:rPr>
              <a:t> ĐẾN VỚI TIẾT </a:t>
            </a:r>
            <a:r>
              <a:rPr lang="vi-VN" sz="6400" dirty="0">
                <a:solidFill>
                  <a:schemeClr val="accent2"/>
                </a:solidFill>
                <a:latin typeface="iCiel Cadena" pitchFamily="2" charset="0"/>
              </a:rPr>
              <a:t>HỌC TRỰC TUYẾN</a:t>
            </a:r>
            <a:endParaRPr sz="6400" dirty="0">
              <a:solidFill>
                <a:schemeClr val="accent2"/>
              </a:solidFill>
              <a:latin typeface="iCiel Cadena" pitchFamily="2" charset="0"/>
            </a:endParaRPr>
          </a:p>
        </p:txBody>
      </p:sp>
      <p:grpSp>
        <p:nvGrpSpPr>
          <p:cNvPr id="1622" name="Google Shape;1622;p37"/>
          <p:cNvGrpSpPr/>
          <p:nvPr/>
        </p:nvGrpSpPr>
        <p:grpSpPr>
          <a:xfrm>
            <a:off x="304098" y="651834"/>
            <a:ext cx="1151948" cy="1534657"/>
            <a:chOff x="228073" y="488875"/>
            <a:chExt cx="863961" cy="1150993"/>
          </a:xfrm>
        </p:grpSpPr>
        <p:grpSp>
          <p:nvGrpSpPr>
            <p:cNvPr id="1623" name="Google Shape;1623;p37"/>
            <p:cNvGrpSpPr/>
            <p:nvPr/>
          </p:nvGrpSpPr>
          <p:grpSpPr>
            <a:xfrm>
              <a:off x="228073" y="488875"/>
              <a:ext cx="863961" cy="1150993"/>
              <a:chOff x="228073" y="488875"/>
              <a:chExt cx="863961" cy="1150993"/>
            </a:xfrm>
          </p:grpSpPr>
          <p:sp>
            <p:nvSpPr>
              <p:cNvPr id="1624" name="Google Shape;1624;p37"/>
              <p:cNvSpPr/>
              <p:nvPr/>
            </p:nvSpPr>
            <p:spPr>
              <a:xfrm>
                <a:off x="785861" y="941131"/>
                <a:ext cx="129456" cy="115393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6916" extrusionOk="0">
                    <a:moveTo>
                      <a:pt x="3776" y="0"/>
                    </a:moveTo>
                    <a:cubicBezTo>
                      <a:pt x="3220" y="0"/>
                      <a:pt x="2659" y="140"/>
                      <a:pt x="2147" y="434"/>
                    </a:cubicBezTo>
                    <a:cubicBezTo>
                      <a:pt x="532" y="1359"/>
                      <a:pt x="0" y="3462"/>
                      <a:pt x="957" y="5132"/>
                    </a:cubicBezTo>
                    <a:cubicBezTo>
                      <a:pt x="1611" y="6273"/>
                      <a:pt x="2788" y="6916"/>
                      <a:pt x="3983" y="6916"/>
                    </a:cubicBezTo>
                    <a:cubicBezTo>
                      <a:pt x="4540" y="6916"/>
                      <a:pt x="5100" y="6776"/>
                      <a:pt x="5614" y="6482"/>
                    </a:cubicBezTo>
                    <a:cubicBezTo>
                      <a:pt x="7227" y="5557"/>
                      <a:pt x="7760" y="3453"/>
                      <a:pt x="6802" y="1783"/>
                    </a:cubicBezTo>
                    <a:cubicBezTo>
                      <a:pt x="6149" y="643"/>
                      <a:pt x="4971" y="0"/>
                      <a:pt x="3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>
                <a:off x="303152" y="789784"/>
                <a:ext cx="788882" cy="850084"/>
              </a:xfrm>
              <a:custGeom>
                <a:avLst/>
                <a:gdLst/>
                <a:ahLst/>
                <a:cxnLst/>
                <a:rect l="l" t="t" r="r" b="b"/>
                <a:pathLst>
                  <a:path w="47288" h="50949" extrusionOk="0">
                    <a:moveTo>
                      <a:pt x="25165" y="0"/>
                    </a:moveTo>
                    <a:cubicBezTo>
                      <a:pt x="23722" y="0"/>
                      <a:pt x="22275" y="116"/>
                      <a:pt x="20842" y="341"/>
                    </a:cubicBezTo>
                    <a:cubicBezTo>
                      <a:pt x="18886" y="649"/>
                      <a:pt x="16981" y="1165"/>
                      <a:pt x="15139" y="1855"/>
                    </a:cubicBezTo>
                    <a:cubicBezTo>
                      <a:pt x="13552" y="2311"/>
                      <a:pt x="12011" y="2954"/>
                      <a:pt x="10530" y="3637"/>
                    </a:cubicBezTo>
                    <a:cubicBezTo>
                      <a:pt x="7943" y="4831"/>
                      <a:pt x="5470" y="6395"/>
                      <a:pt x="3582" y="8556"/>
                    </a:cubicBezTo>
                    <a:cubicBezTo>
                      <a:pt x="3177" y="9019"/>
                      <a:pt x="2803" y="9506"/>
                      <a:pt x="2462" y="10017"/>
                    </a:cubicBezTo>
                    <a:cubicBezTo>
                      <a:pt x="2420" y="10058"/>
                      <a:pt x="2376" y="10096"/>
                      <a:pt x="2335" y="10136"/>
                    </a:cubicBezTo>
                    <a:cubicBezTo>
                      <a:pt x="2238" y="10228"/>
                      <a:pt x="2196" y="10333"/>
                      <a:pt x="2193" y="10433"/>
                    </a:cubicBezTo>
                    <a:cubicBezTo>
                      <a:pt x="1799" y="11071"/>
                      <a:pt x="1460" y="11741"/>
                      <a:pt x="1180" y="12437"/>
                    </a:cubicBezTo>
                    <a:cubicBezTo>
                      <a:pt x="1153" y="12498"/>
                      <a:pt x="1141" y="12565"/>
                      <a:pt x="1144" y="12633"/>
                    </a:cubicBezTo>
                    <a:cubicBezTo>
                      <a:pt x="914" y="13255"/>
                      <a:pt x="742" y="13903"/>
                      <a:pt x="603" y="14546"/>
                    </a:cubicBezTo>
                    <a:cubicBezTo>
                      <a:pt x="590" y="14606"/>
                      <a:pt x="578" y="14667"/>
                      <a:pt x="566" y="14727"/>
                    </a:cubicBezTo>
                    <a:cubicBezTo>
                      <a:pt x="149" y="16301"/>
                      <a:pt x="10" y="17976"/>
                      <a:pt x="11" y="19637"/>
                    </a:cubicBezTo>
                    <a:cubicBezTo>
                      <a:pt x="1" y="20134"/>
                      <a:pt x="4" y="20630"/>
                      <a:pt x="19" y="21128"/>
                    </a:cubicBezTo>
                    <a:cubicBezTo>
                      <a:pt x="22" y="21185"/>
                      <a:pt x="33" y="21242"/>
                      <a:pt x="54" y="21295"/>
                    </a:cubicBezTo>
                    <a:cubicBezTo>
                      <a:pt x="78" y="21780"/>
                      <a:pt x="108" y="22261"/>
                      <a:pt x="144" y="22733"/>
                    </a:cubicBezTo>
                    <a:cubicBezTo>
                      <a:pt x="149" y="22815"/>
                      <a:pt x="176" y="22895"/>
                      <a:pt x="219" y="22965"/>
                    </a:cubicBezTo>
                    <a:cubicBezTo>
                      <a:pt x="276" y="23454"/>
                      <a:pt x="346" y="23943"/>
                      <a:pt x="428" y="24428"/>
                    </a:cubicBezTo>
                    <a:cubicBezTo>
                      <a:pt x="1317" y="29733"/>
                      <a:pt x="3756" y="34706"/>
                      <a:pt x="7022" y="38947"/>
                    </a:cubicBezTo>
                    <a:cubicBezTo>
                      <a:pt x="10326" y="43237"/>
                      <a:pt x="14584" y="47241"/>
                      <a:pt x="19606" y="49411"/>
                    </a:cubicBezTo>
                    <a:cubicBezTo>
                      <a:pt x="21880" y="50393"/>
                      <a:pt x="24358" y="50948"/>
                      <a:pt x="26809" y="50948"/>
                    </a:cubicBezTo>
                    <a:cubicBezTo>
                      <a:pt x="28935" y="50948"/>
                      <a:pt x="31039" y="50531"/>
                      <a:pt x="32971" y="49611"/>
                    </a:cubicBezTo>
                    <a:cubicBezTo>
                      <a:pt x="33973" y="49341"/>
                      <a:pt x="34845" y="48773"/>
                      <a:pt x="35665" y="48145"/>
                    </a:cubicBezTo>
                    <a:cubicBezTo>
                      <a:pt x="36432" y="47559"/>
                      <a:pt x="37168" y="46930"/>
                      <a:pt x="37868" y="46264"/>
                    </a:cubicBezTo>
                    <a:cubicBezTo>
                      <a:pt x="39285" y="44911"/>
                      <a:pt x="40549" y="43397"/>
                      <a:pt x="41653" y="41779"/>
                    </a:cubicBezTo>
                    <a:cubicBezTo>
                      <a:pt x="43851" y="38553"/>
                      <a:pt x="45404" y="34885"/>
                      <a:pt x="46289" y="31087"/>
                    </a:cubicBezTo>
                    <a:cubicBezTo>
                      <a:pt x="46763" y="29045"/>
                      <a:pt x="47048" y="26964"/>
                      <a:pt x="47140" y="24870"/>
                    </a:cubicBezTo>
                    <a:cubicBezTo>
                      <a:pt x="47287" y="23740"/>
                      <a:pt x="47241" y="22592"/>
                      <a:pt x="47004" y="21477"/>
                    </a:cubicBezTo>
                    <a:cubicBezTo>
                      <a:pt x="46930" y="20118"/>
                      <a:pt x="46790" y="18765"/>
                      <a:pt x="46594" y="17430"/>
                    </a:cubicBezTo>
                    <a:cubicBezTo>
                      <a:pt x="46181" y="14604"/>
                      <a:pt x="45476" y="11751"/>
                      <a:pt x="43987" y="9284"/>
                    </a:cubicBezTo>
                    <a:cubicBezTo>
                      <a:pt x="42518" y="6850"/>
                      <a:pt x="40307" y="4937"/>
                      <a:pt x="37901" y="3461"/>
                    </a:cubicBezTo>
                    <a:cubicBezTo>
                      <a:pt x="34051" y="1102"/>
                      <a:pt x="29626" y="0"/>
                      <a:pt x="25165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>
                <a:off x="430419" y="928984"/>
                <a:ext cx="36368" cy="49538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969" extrusionOk="0">
                    <a:moveTo>
                      <a:pt x="864" y="1"/>
                    </a:moveTo>
                    <a:cubicBezTo>
                      <a:pt x="723" y="1"/>
                      <a:pt x="585" y="70"/>
                      <a:pt x="499" y="238"/>
                    </a:cubicBezTo>
                    <a:cubicBezTo>
                      <a:pt x="218" y="784"/>
                      <a:pt x="0" y="1429"/>
                      <a:pt x="172" y="2046"/>
                    </a:cubicBezTo>
                    <a:cubicBezTo>
                      <a:pt x="303" y="2514"/>
                      <a:pt x="723" y="2969"/>
                      <a:pt x="1220" y="2969"/>
                    </a:cubicBezTo>
                    <a:cubicBezTo>
                      <a:pt x="1307" y="2969"/>
                      <a:pt x="1397" y="2955"/>
                      <a:pt x="1487" y="2924"/>
                    </a:cubicBezTo>
                    <a:cubicBezTo>
                      <a:pt x="2042" y="2738"/>
                      <a:pt x="2179" y="2084"/>
                      <a:pt x="2091" y="1573"/>
                    </a:cubicBezTo>
                    <a:cubicBezTo>
                      <a:pt x="2013" y="1126"/>
                      <a:pt x="1735" y="309"/>
                      <a:pt x="1224" y="157"/>
                    </a:cubicBezTo>
                    <a:cubicBezTo>
                      <a:pt x="1127" y="60"/>
                      <a:pt x="994" y="1"/>
                      <a:pt x="86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>
                <a:off x="361130" y="1000712"/>
                <a:ext cx="37769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745" extrusionOk="0">
                    <a:moveTo>
                      <a:pt x="963" y="1"/>
                    </a:moveTo>
                    <a:cubicBezTo>
                      <a:pt x="761" y="1"/>
                      <a:pt x="580" y="151"/>
                      <a:pt x="502" y="349"/>
                    </a:cubicBezTo>
                    <a:cubicBezTo>
                      <a:pt x="490" y="381"/>
                      <a:pt x="478" y="414"/>
                      <a:pt x="466" y="450"/>
                    </a:cubicBezTo>
                    <a:cubicBezTo>
                      <a:pt x="443" y="474"/>
                      <a:pt x="421" y="499"/>
                      <a:pt x="403" y="525"/>
                    </a:cubicBezTo>
                    <a:cubicBezTo>
                      <a:pt x="85" y="988"/>
                      <a:pt x="1" y="1597"/>
                      <a:pt x="210" y="2122"/>
                    </a:cubicBezTo>
                    <a:cubicBezTo>
                      <a:pt x="353" y="2483"/>
                      <a:pt x="674" y="2745"/>
                      <a:pt x="1015" y="2745"/>
                    </a:cubicBezTo>
                    <a:cubicBezTo>
                      <a:pt x="1182" y="2745"/>
                      <a:pt x="1354" y="2682"/>
                      <a:pt x="1512" y="2538"/>
                    </a:cubicBezTo>
                    <a:cubicBezTo>
                      <a:pt x="2263" y="1851"/>
                      <a:pt x="2017" y="572"/>
                      <a:pt x="1193" y="69"/>
                    </a:cubicBezTo>
                    <a:cubicBezTo>
                      <a:pt x="1116" y="22"/>
                      <a:pt x="1038" y="1"/>
                      <a:pt x="96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>
                <a:off x="342877" y="1140246"/>
                <a:ext cx="36301" cy="42947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574" extrusionOk="0">
                    <a:moveTo>
                      <a:pt x="582" y="1"/>
                    </a:moveTo>
                    <a:cubicBezTo>
                      <a:pt x="399" y="1"/>
                      <a:pt x="223" y="102"/>
                      <a:pt x="171" y="337"/>
                    </a:cubicBezTo>
                    <a:cubicBezTo>
                      <a:pt x="0" y="1102"/>
                      <a:pt x="200" y="1856"/>
                      <a:pt x="728" y="2435"/>
                    </a:cubicBezTo>
                    <a:cubicBezTo>
                      <a:pt x="806" y="2519"/>
                      <a:pt x="947" y="2574"/>
                      <a:pt x="1080" y="2574"/>
                    </a:cubicBezTo>
                    <a:cubicBezTo>
                      <a:pt x="1161" y="2574"/>
                      <a:pt x="1239" y="2554"/>
                      <a:pt x="1298" y="2508"/>
                    </a:cubicBezTo>
                    <a:cubicBezTo>
                      <a:pt x="2002" y="1965"/>
                      <a:pt x="2176" y="852"/>
                      <a:pt x="1465" y="221"/>
                    </a:cubicBezTo>
                    <a:cubicBezTo>
                      <a:pt x="1314" y="86"/>
                      <a:pt x="1149" y="25"/>
                      <a:pt x="989" y="25"/>
                    </a:cubicBezTo>
                    <a:cubicBezTo>
                      <a:pt x="928" y="25"/>
                      <a:pt x="867" y="34"/>
                      <a:pt x="809" y="52"/>
                    </a:cubicBezTo>
                    <a:cubicBezTo>
                      <a:pt x="737" y="18"/>
                      <a:pt x="659" y="1"/>
                      <a:pt x="58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9" name="Google Shape;1629;p37"/>
              <p:cNvSpPr/>
              <p:nvPr/>
            </p:nvSpPr>
            <p:spPr>
              <a:xfrm>
                <a:off x="409147" y="1321776"/>
                <a:ext cx="40171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906" extrusionOk="0">
                    <a:moveTo>
                      <a:pt x="1050" y="1331"/>
                    </a:moveTo>
                    <a:lnTo>
                      <a:pt x="1050" y="1331"/>
                    </a:lnTo>
                    <a:cubicBezTo>
                      <a:pt x="1118" y="1379"/>
                      <a:pt x="1180" y="1431"/>
                      <a:pt x="1238" y="1490"/>
                    </a:cubicBezTo>
                    <a:cubicBezTo>
                      <a:pt x="1275" y="1553"/>
                      <a:pt x="1308" y="1619"/>
                      <a:pt x="1337" y="1687"/>
                    </a:cubicBezTo>
                    <a:cubicBezTo>
                      <a:pt x="1347" y="1713"/>
                      <a:pt x="1354" y="1741"/>
                      <a:pt x="1361" y="1770"/>
                    </a:cubicBezTo>
                    <a:cubicBezTo>
                      <a:pt x="1360" y="1773"/>
                      <a:pt x="1357" y="1776"/>
                      <a:pt x="1354" y="1778"/>
                    </a:cubicBezTo>
                    <a:cubicBezTo>
                      <a:pt x="1262" y="1686"/>
                      <a:pt x="1164" y="1588"/>
                      <a:pt x="1145" y="1558"/>
                    </a:cubicBezTo>
                    <a:cubicBezTo>
                      <a:pt x="1123" y="1521"/>
                      <a:pt x="1104" y="1483"/>
                      <a:pt x="1086" y="1443"/>
                    </a:cubicBezTo>
                    <a:cubicBezTo>
                      <a:pt x="1073" y="1406"/>
                      <a:pt x="1061" y="1369"/>
                      <a:pt x="1050" y="1331"/>
                    </a:cubicBezTo>
                    <a:close/>
                    <a:moveTo>
                      <a:pt x="842" y="0"/>
                    </a:moveTo>
                    <a:cubicBezTo>
                      <a:pt x="806" y="0"/>
                      <a:pt x="770" y="3"/>
                      <a:pt x="734" y="9"/>
                    </a:cubicBezTo>
                    <a:cubicBezTo>
                      <a:pt x="337" y="72"/>
                      <a:pt x="142" y="334"/>
                      <a:pt x="75" y="652"/>
                    </a:cubicBezTo>
                    <a:cubicBezTo>
                      <a:pt x="25" y="731"/>
                      <a:pt x="1" y="825"/>
                      <a:pt x="10" y="919"/>
                    </a:cubicBezTo>
                    <a:cubicBezTo>
                      <a:pt x="35" y="1365"/>
                      <a:pt x="167" y="1795"/>
                      <a:pt x="415" y="2159"/>
                    </a:cubicBezTo>
                    <a:cubicBezTo>
                      <a:pt x="453" y="2217"/>
                      <a:pt x="494" y="2273"/>
                      <a:pt x="541" y="2325"/>
                    </a:cubicBezTo>
                    <a:lnTo>
                      <a:pt x="542" y="2327"/>
                    </a:lnTo>
                    <a:cubicBezTo>
                      <a:pt x="545" y="2331"/>
                      <a:pt x="547" y="2334"/>
                      <a:pt x="550" y="2337"/>
                    </a:cubicBezTo>
                    <a:cubicBezTo>
                      <a:pt x="595" y="2390"/>
                      <a:pt x="643" y="2441"/>
                      <a:pt x="693" y="2490"/>
                    </a:cubicBezTo>
                    <a:cubicBezTo>
                      <a:pt x="932" y="2722"/>
                      <a:pt x="1266" y="2906"/>
                      <a:pt x="1582" y="2906"/>
                    </a:cubicBezTo>
                    <a:cubicBezTo>
                      <a:pt x="1802" y="2906"/>
                      <a:pt x="2014" y="2816"/>
                      <a:pt x="2179" y="2591"/>
                    </a:cubicBezTo>
                    <a:cubicBezTo>
                      <a:pt x="2408" y="2277"/>
                      <a:pt x="2391" y="1896"/>
                      <a:pt x="2281" y="1541"/>
                    </a:cubicBezTo>
                    <a:cubicBezTo>
                      <a:pt x="2248" y="1371"/>
                      <a:pt x="2179" y="1209"/>
                      <a:pt x="2078" y="1068"/>
                    </a:cubicBezTo>
                    <a:cubicBezTo>
                      <a:pt x="1844" y="632"/>
                      <a:pt x="1384" y="0"/>
                      <a:pt x="8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0" name="Google Shape;1630;p37"/>
              <p:cNvSpPr/>
              <p:nvPr/>
            </p:nvSpPr>
            <p:spPr>
              <a:xfrm>
                <a:off x="407078" y="1223953"/>
                <a:ext cx="37102" cy="36857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209" extrusionOk="0">
                    <a:moveTo>
                      <a:pt x="625" y="1"/>
                    </a:moveTo>
                    <a:cubicBezTo>
                      <a:pt x="434" y="1"/>
                      <a:pt x="230" y="152"/>
                      <a:pt x="184" y="341"/>
                    </a:cubicBezTo>
                    <a:cubicBezTo>
                      <a:pt x="74" y="428"/>
                      <a:pt x="0" y="559"/>
                      <a:pt x="11" y="703"/>
                    </a:cubicBezTo>
                    <a:cubicBezTo>
                      <a:pt x="43" y="1159"/>
                      <a:pt x="211" y="1594"/>
                      <a:pt x="546" y="1915"/>
                    </a:cubicBezTo>
                    <a:cubicBezTo>
                      <a:pt x="733" y="2096"/>
                      <a:pt x="973" y="2208"/>
                      <a:pt x="1202" y="2208"/>
                    </a:cubicBezTo>
                    <a:cubicBezTo>
                      <a:pt x="1430" y="2208"/>
                      <a:pt x="1646" y="2097"/>
                      <a:pt x="1787" y="1833"/>
                    </a:cubicBezTo>
                    <a:cubicBezTo>
                      <a:pt x="2223" y="1009"/>
                      <a:pt x="1509" y="31"/>
                      <a:pt x="637" y="1"/>
                    </a:cubicBezTo>
                    <a:cubicBezTo>
                      <a:pt x="633" y="1"/>
                      <a:pt x="629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1" name="Google Shape;1631;p37"/>
              <p:cNvSpPr/>
              <p:nvPr/>
            </p:nvSpPr>
            <p:spPr>
              <a:xfrm>
                <a:off x="514058" y="1288990"/>
                <a:ext cx="40472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754" extrusionOk="0">
                    <a:moveTo>
                      <a:pt x="667" y="0"/>
                    </a:moveTo>
                    <a:cubicBezTo>
                      <a:pt x="473" y="0"/>
                      <a:pt x="273" y="131"/>
                      <a:pt x="217" y="317"/>
                    </a:cubicBezTo>
                    <a:cubicBezTo>
                      <a:pt x="119" y="393"/>
                      <a:pt x="48" y="508"/>
                      <a:pt x="38" y="664"/>
                    </a:cubicBezTo>
                    <a:cubicBezTo>
                      <a:pt x="1" y="1257"/>
                      <a:pt x="210" y="1840"/>
                      <a:pt x="617" y="2274"/>
                    </a:cubicBezTo>
                    <a:cubicBezTo>
                      <a:pt x="854" y="2526"/>
                      <a:pt x="1199" y="2754"/>
                      <a:pt x="1533" y="2754"/>
                    </a:cubicBezTo>
                    <a:cubicBezTo>
                      <a:pt x="1711" y="2754"/>
                      <a:pt x="1885" y="2689"/>
                      <a:pt x="2039" y="2528"/>
                    </a:cubicBezTo>
                    <a:cubicBezTo>
                      <a:pt x="2425" y="2124"/>
                      <a:pt x="2283" y="1474"/>
                      <a:pt x="2047" y="1030"/>
                    </a:cubicBezTo>
                    <a:cubicBezTo>
                      <a:pt x="1781" y="534"/>
                      <a:pt x="1319" y="185"/>
                      <a:pt x="787" y="18"/>
                    </a:cubicBezTo>
                    <a:cubicBezTo>
                      <a:pt x="748" y="6"/>
                      <a:pt x="708" y="0"/>
                      <a:pt x="66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2" name="Google Shape;1632;p37"/>
              <p:cNvSpPr/>
              <p:nvPr/>
            </p:nvSpPr>
            <p:spPr>
              <a:xfrm>
                <a:off x="510487" y="1401545"/>
                <a:ext cx="37636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2282" extrusionOk="0">
                    <a:moveTo>
                      <a:pt x="749" y="0"/>
                    </a:moveTo>
                    <a:cubicBezTo>
                      <a:pt x="639" y="0"/>
                      <a:pt x="523" y="48"/>
                      <a:pt x="436" y="121"/>
                    </a:cubicBezTo>
                    <a:cubicBezTo>
                      <a:pt x="216" y="152"/>
                      <a:pt x="0" y="353"/>
                      <a:pt x="22" y="587"/>
                    </a:cubicBezTo>
                    <a:cubicBezTo>
                      <a:pt x="64" y="1060"/>
                      <a:pt x="239" y="1495"/>
                      <a:pt x="575" y="1836"/>
                    </a:cubicBezTo>
                    <a:cubicBezTo>
                      <a:pt x="803" y="2067"/>
                      <a:pt x="1135" y="2281"/>
                      <a:pt x="1453" y="2281"/>
                    </a:cubicBezTo>
                    <a:cubicBezTo>
                      <a:pt x="1622" y="2281"/>
                      <a:pt x="1786" y="2221"/>
                      <a:pt x="1930" y="2072"/>
                    </a:cubicBezTo>
                    <a:cubicBezTo>
                      <a:pt x="2255" y="1732"/>
                      <a:pt x="2204" y="1173"/>
                      <a:pt x="1960" y="805"/>
                    </a:cubicBezTo>
                    <a:cubicBezTo>
                      <a:pt x="1705" y="419"/>
                      <a:pt x="1293" y="185"/>
                      <a:pt x="871" y="22"/>
                    </a:cubicBezTo>
                    <a:cubicBezTo>
                      <a:pt x="832" y="7"/>
                      <a:pt x="791" y="0"/>
                      <a:pt x="74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3" name="Google Shape;1633;p37"/>
              <p:cNvSpPr/>
              <p:nvPr/>
            </p:nvSpPr>
            <p:spPr>
              <a:xfrm>
                <a:off x="564160" y="1505558"/>
                <a:ext cx="42857" cy="42997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577" extrusionOk="0">
                    <a:moveTo>
                      <a:pt x="652" y="1"/>
                    </a:moveTo>
                    <a:cubicBezTo>
                      <a:pt x="249" y="1"/>
                      <a:pt x="0" y="377"/>
                      <a:pt x="11" y="751"/>
                    </a:cubicBezTo>
                    <a:cubicBezTo>
                      <a:pt x="27" y="1332"/>
                      <a:pt x="485" y="1995"/>
                      <a:pt x="1060" y="2142"/>
                    </a:cubicBezTo>
                    <a:cubicBezTo>
                      <a:pt x="1191" y="2274"/>
                      <a:pt x="1331" y="2397"/>
                      <a:pt x="1480" y="2510"/>
                    </a:cubicBezTo>
                    <a:cubicBezTo>
                      <a:pt x="1540" y="2556"/>
                      <a:pt x="1623" y="2577"/>
                      <a:pt x="1708" y="2577"/>
                    </a:cubicBezTo>
                    <a:cubicBezTo>
                      <a:pt x="1798" y="2577"/>
                      <a:pt x="1890" y="2553"/>
                      <a:pt x="1955" y="2510"/>
                    </a:cubicBezTo>
                    <a:cubicBezTo>
                      <a:pt x="2569" y="2105"/>
                      <a:pt x="2481" y="1336"/>
                      <a:pt x="2055" y="844"/>
                    </a:cubicBezTo>
                    <a:cubicBezTo>
                      <a:pt x="1893" y="525"/>
                      <a:pt x="1579" y="318"/>
                      <a:pt x="1255" y="160"/>
                    </a:cubicBezTo>
                    <a:cubicBezTo>
                      <a:pt x="1188" y="126"/>
                      <a:pt x="1113" y="108"/>
                      <a:pt x="1038" y="108"/>
                    </a:cubicBezTo>
                    <a:cubicBezTo>
                      <a:pt x="1017" y="108"/>
                      <a:pt x="995" y="109"/>
                      <a:pt x="974" y="112"/>
                    </a:cubicBezTo>
                    <a:cubicBezTo>
                      <a:pt x="878" y="51"/>
                      <a:pt x="776" y="2"/>
                      <a:pt x="665" y="1"/>
                    </a:cubicBezTo>
                    <a:cubicBezTo>
                      <a:pt x="660" y="1"/>
                      <a:pt x="656" y="1"/>
                      <a:pt x="65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4" name="Google Shape;1634;p37"/>
              <p:cNvSpPr/>
              <p:nvPr/>
            </p:nvSpPr>
            <p:spPr>
              <a:xfrm>
                <a:off x="611510" y="1418080"/>
                <a:ext cx="40288" cy="47486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846" extrusionOk="0">
                    <a:moveTo>
                      <a:pt x="569" y="1"/>
                    </a:moveTo>
                    <a:cubicBezTo>
                      <a:pt x="410" y="1"/>
                      <a:pt x="253" y="67"/>
                      <a:pt x="177" y="226"/>
                    </a:cubicBezTo>
                    <a:cubicBezTo>
                      <a:pt x="64" y="460"/>
                      <a:pt x="30" y="693"/>
                      <a:pt x="64" y="923"/>
                    </a:cubicBezTo>
                    <a:cubicBezTo>
                      <a:pt x="1" y="1381"/>
                      <a:pt x="110" y="1858"/>
                      <a:pt x="386" y="2236"/>
                    </a:cubicBezTo>
                    <a:cubicBezTo>
                      <a:pt x="630" y="2573"/>
                      <a:pt x="1017" y="2845"/>
                      <a:pt x="1432" y="2845"/>
                    </a:cubicBezTo>
                    <a:cubicBezTo>
                      <a:pt x="1545" y="2845"/>
                      <a:pt x="1660" y="2825"/>
                      <a:pt x="1775" y="2780"/>
                    </a:cubicBezTo>
                    <a:cubicBezTo>
                      <a:pt x="2414" y="2531"/>
                      <a:pt x="2285" y="1810"/>
                      <a:pt x="2058" y="1306"/>
                    </a:cubicBezTo>
                    <a:cubicBezTo>
                      <a:pt x="2028" y="1237"/>
                      <a:pt x="1993" y="1171"/>
                      <a:pt x="1956" y="1105"/>
                    </a:cubicBezTo>
                    <a:cubicBezTo>
                      <a:pt x="1951" y="1094"/>
                      <a:pt x="1948" y="1083"/>
                      <a:pt x="1943" y="1072"/>
                    </a:cubicBezTo>
                    <a:cubicBezTo>
                      <a:pt x="1885" y="947"/>
                      <a:pt x="1709" y="776"/>
                      <a:pt x="1704" y="644"/>
                    </a:cubicBezTo>
                    <a:cubicBezTo>
                      <a:pt x="1689" y="342"/>
                      <a:pt x="1447" y="190"/>
                      <a:pt x="1212" y="190"/>
                    </a:cubicBezTo>
                    <a:cubicBezTo>
                      <a:pt x="1170" y="190"/>
                      <a:pt x="1129" y="195"/>
                      <a:pt x="1088" y="205"/>
                    </a:cubicBezTo>
                    <a:cubicBezTo>
                      <a:pt x="1002" y="149"/>
                      <a:pt x="914" y="100"/>
                      <a:pt x="821" y="57"/>
                    </a:cubicBezTo>
                    <a:cubicBezTo>
                      <a:pt x="745" y="21"/>
                      <a:pt x="656" y="1"/>
                      <a:pt x="569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5" name="Google Shape;1635;p37"/>
              <p:cNvSpPr/>
              <p:nvPr/>
            </p:nvSpPr>
            <p:spPr>
              <a:xfrm>
                <a:off x="611293" y="1270554"/>
                <a:ext cx="34149" cy="43181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588" extrusionOk="0">
                    <a:moveTo>
                      <a:pt x="585" y="1"/>
                    </a:moveTo>
                    <a:cubicBezTo>
                      <a:pt x="381" y="1"/>
                      <a:pt x="150" y="134"/>
                      <a:pt x="118" y="345"/>
                    </a:cubicBezTo>
                    <a:cubicBezTo>
                      <a:pt x="0" y="1135"/>
                      <a:pt x="235" y="1921"/>
                      <a:pt x="849" y="2456"/>
                    </a:cubicBezTo>
                    <a:cubicBezTo>
                      <a:pt x="950" y="2544"/>
                      <a:pt x="1070" y="2588"/>
                      <a:pt x="1187" y="2588"/>
                    </a:cubicBezTo>
                    <a:cubicBezTo>
                      <a:pt x="1341" y="2588"/>
                      <a:pt x="1491" y="2512"/>
                      <a:pt x="1588" y="2360"/>
                    </a:cubicBezTo>
                    <a:cubicBezTo>
                      <a:pt x="2046" y="1647"/>
                      <a:pt x="1762" y="583"/>
                      <a:pt x="973" y="235"/>
                    </a:cubicBezTo>
                    <a:cubicBezTo>
                      <a:pt x="916" y="127"/>
                      <a:pt x="816" y="47"/>
                      <a:pt x="698" y="16"/>
                    </a:cubicBezTo>
                    <a:cubicBezTo>
                      <a:pt x="662" y="5"/>
                      <a:pt x="624" y="1"/>
                      <a:pt x="58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6" name="Google Shape;1636;p37"/>
              <p:cNvSpPr/>
              <p:nvPr/>
            </p:nvSpPr>
            <p:spPr>
              <a:xfrm>
                <a:off x="679882" y="1379989"/>
                <a:ext cx="36501" cy="37491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47" extrusionOk="0">
                    <a:moveTo>
                      <a:pt x="1352" y="775"/>
                    </a:moveTo>
                    <a:cubicBezTo>
                      <a:pt x="1401" y="775"/>
                      <a:pt x="1461" y="824"/>
                      <a:pt x="1320" y="880"/>
                    </a:cubicBezTo>
                    <a:cubicBezTo>
                      <a:pt x="1317" y="856"/>
                      <a:pt x="1315" y="826"/>
                      <a:pt x="1316" y="826"/>
                    </a:cubicBezTo>
                    <a:lnTo>
                      <a:pt x="1316" y="826"/>
                    </a:lnTo>
                    <a:cubicBezTo>
                      <a:pt x="1316" y="826"/>
                      <a:pt x="1316" y="826"/>
                      <a:pt x="1316" y="826"/>
                    </a:cubicBezTo>
                    <a:cubicBezTo>
                      <a:pt x="1302" y="789"/>
                      <a:pt x="1325" y="775"/>
                      <a:pt x="1352" y="775"/>
                    </a:cubicBezTo>
                    <a:close/>
                    <a:moveTo>
                      <a:pt x="1044" y="0"/>
                    </a:moveTo>
                    <a:cubicBezTo>
                      <a:pt x="988" y="0"/>
                      <a:pt x="929" y="9"/>
                      <a:pt x="866" y="27"/>
                    </a:cubicBezTo>
                    <a:cubicBezTo>
                      <a:pt x="784" y="50"/>
                      <a:pt x="707" y="93"/>
                      <a:pt x="644" y="151"/>
                    </a:cubicBezTo>
                    <a:cubicBezTo>
                      <a:pt x="595" y="132"/>
                      <a:pt x="545" y="123"/>
                      <a:pt x="493" y="123"/>
                    </a:cubicBezTo>
                    <a:cubicBezTo>
                      <a:pt x="255" y="123"/>
                      <a:pt x="1" y="339"/>
                      <a:pt x="22" y="594"/>
                    </a:cubicBezTo>
                    <a:cubicBezTo>
                      <a:pt x="72" y="1183"/>
                      <a:pt x="317" y="1874"/>
                      <a:pt x="889" y="2145"/>
                    </a:cubicBezTo>
                    <a:cubicBezTo>
                      <a:pt x="1033" y="2213"/>
                      <a:pt x="1189" y="2247"/>
                      <a:pt x="1340" y="2247"/>
                    </a:cubicBezTo>
                    <a:cubicBezTo>
                      <a:pt x="1785" y="2247"/>
                      <a:pt x="2187" y="1958"/>
                      <a:pt x="2115" y="1412"/>
                    </a:cubicBezTo>
                    <a:cubicBezTo>
                      <a:pt x="2074" y="1096"/>
                      <a:pt x="1865" y="807"/>
                      <a:pt x="1713" y="533"/>
                    </a:cubicBezTo>
                    <a:cubicBezTo>
                      <a:pt x="1561" y="261"/>
                      <a:pt x="1356" y="0"/>
                      <a:pt x="1044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7" name="Google Shape;1637;p37"/>
              <p:cNvSpPr/>
              <p:nvPr/>
            </p:nvSpPr>
            <p:spPr>
              <a:xfrm>
                <a:off x="695115" y="1479096"/>
                <a:ext cx="31363" cy="39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365" extrusionOk="0">
                    <a:moveTo>
                      <a:pt x="648" y="0"/>
                    </a:moveTo>
                    <a:cubicBezTo>
                      <a:pt x="483" y="0"/>
                      <a:pt x="304" y="82"/>
                      <a:pt x="231" y="232"/>
                    </a:cubicBezTo>
                    <a:cubicBezTo>
                      <a:pt x="2" y="709"/>
                      <a:pt x="1" y="1195"/>
                      <a:pt x="248" y="1666"/>
                    </a:cubicBezTo>
                    <a:cubicBezTo>
                      <a:pt x="280" y="1730"/>
                      <a:pt x="326" y="1785"/>
                      <a:pt x="383" y="1828"/>
                    </a:cubicBezTo>
                    <a:cubicBezTo>
                      <a:pt x="579" y="2088"/>
                      <a:pt x="874" y="2365"/>
                      <a:pt x="1176" y="2365"/>
                    </a:cubicBezTo>
                    <a:cubicBezTo>
                      <a:pt x="1309" y="2365"/>
                      <a:pt x="1443" y="2311"/>
                      <a:pt x="1571" y="2180"/>
                    </a:cubicBezTo>
                    <a:cubicBezTo>
                      <a:pt x="1880" y="1863"/>
                      <a:pt x="1880" y="1308"/>
                      <a:pt x="1734" y="920"/>
                    </a:cubicBezTo>
                    <a:cubicBezTo>
                      <a:pt x="1569" y="478"/>
                      <a:pt x="1219" y="140"/>
                      <a:pt x="763" y="15"/>
                    </a:cubicBezTo>
                    <a:cubicBezTo>
                      <a:pt x="727" y="5"/>
                      <a:pt x="688" y="0"/>
                      <a:pt x="648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8" name="Google Shape;1638;p37"/>
              <p:cNvSpPr/>
              <p:nvPr/>
            </p:nvSpPr>
            <p:spPr>
              <a:xfrm>
                <a:off x="743183" y="1557147"/>
                <a:ext cx="36918" cy="4064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436" extrusionOk="0">
                    <a:moveTo>
                      <a:pt x="644" y="1"/>
                    </a:moveTo>
                    <a:cubicBezTo>
                      <a:pt x="436" y="1"/>
                      <a:pt x="268" y="147"/>
                      <a:pt x="191" y="347"/>
                    </a:cubicBezTo>
                    <a:cubicBezTo>
                      <a:pt x="0" y="843"/>
                      <a:pt x="11" y="1441"/>
                      <a:pt x="264" y="1916"/>
                    </a:cubicBezTo>
                    <a:cubicBezTo>
                      <a:pt x="439" y="2246"/>
                      <a:pt x="757" y="2435"/>
                      <a:pt x="1094" y="2435"/>
                    </a:cubicBezTo>
                    <a:cubicBezTo>
                      <a:pt x="1252" y="2435"/>
                      <a:pt x="1415" y="2394"/>
                      <a:pt x="1569" y="2305"/>
                    </a:cubicBezTo>
                    <a:cubicBezTo>
                      <a:pt x="1995" y="2058"/>
                      <a:pt x="2213" y="1547"/>
                      <a:pt x="2070" y="1073"/>
                    </a:cubicBezTo>
                    <a:cubicBezTo>
                      <a:pt x="1920" y="577"/>
                      <a:pt x="1452" y="241"/>
                      <a:pt x="965" y="128"/>
                    </a:cubicBezTo>
                    <a:lnTo>
                      <a:pt x="961" y="128"/>
                    </a:lnTo>
                    <a:cubicBezTo>
                      <a:pt x="907" y="77"/>
                      <a:pt x="842" y="40"/>
                      <a:pt x="771" y="18"/>
                    </a:cubicBezTo>
                    <a:cubicBezTo>
                      <a:pt x="727" y="7"/>
                      <a:pt x="685" y="1"/>
                      <a:pt x="64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9" name="Google Shape;1639;p37"/>
              <p:cNvSpPr/>
              <p:nvPr/>
            </p:nvSpPr>
            <p:spPr>
              <a:xfrm>
                <a:off x="763955" y="1462795"/>
                <a:ext cx="31346" cy="45033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699" extrusionOk="0">
                    <a:moveTo>
                      <a:pt x="803" y="0"/>
                    </a:moveTo>
                    <a:cubicBezTo>
                      <a:pt x="688" y="0"/>
                      <a:pt x="568" y="38"/>
                      <a:pt x="447" y="125"/>
                    </a:cubicBezTo>
                    <a:cubicBezTo>
                      <a:pt x="335" y="204"/>
                      <a:pt x="257" y="317"/>
                      <a:pt x="204" y="447"/>
                    </a:cubicBezTo>
                    <a:cubicBezTo>
                      <a:pt x="112" y="530"/>
                      <a:pt x="56" y="646"/>
                      <a:pt x="50" y="771"/>
                    </a:cubicBezTo>
                    <a:cubicBezTo>
                      <a:pt x="1" y="1442"/>
                      <a:pt x="251" y="2078"/>
                      <a:pt x="713" y="2561"/>
                    </a:cubicBezTo>
                    <a:cubicBezTo>
                      <a:pt x="805" y="2657"/>
                      <a:pt x="912" y="2699"/>
                      <a:pt x="1020" y="2699"/>
                    </a:cubicBezTo>
                    <a:cubicBezTo>
                      <a:pt x="1182" y="2699"/>
                      <a:pt x="1345" y="2604"/>
                      <a:pt x="1452" y="2466"/>
                    </a:cubicBezTo>
                    <a:cubicBezTo>
                      <a:pt x="1783" y="2037"/>
                      <a:pt x="1878" y="1432"/>
                      <a:pt x="1718" y="915"/>
                    </a:cubicBezTo>
                    <a:cubicBezTo>
                      <a:pt x="1597" y="527"/>
                      <a:pt x="1234" y="0"/>
                      <a:pt x="803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0" name="Google Shape;1640;p37"/>
              <p:cNvSpPr/>
              <p:nvPr/>
            </p:nvSpPr>
            <p:spPr>
              <a:xfrm>
                <a:off x="769093" y="1374299"/>
                <a:ext cx="32164" cy="31268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874" extrusionOk="0">
                    <a:moveTo>
                      <a:pt x="598" y="1"/>
                    </a:moveTo>
                    <a:cubicBezTo>
                      <a:pt x="393" y="1"/>
                      <a:pt x="169" y="133"/>
                      <a:pt x="133" y="344"/>
                    </a:cubicBezTo>
                    <a:cubicBezTo>
                      <a:pt x="1" y="1113"/>
                      <a:pt x="529" y="1809"/>
                      <a:pt x="1310" y="1872"/>
                    </a:cubicBezTo>
                    <a:cubicBezTo>
                      <a:pt x="1319" y="1873"/>
                      <a:pt x="1329" y="1873"/>
                      <a:pt x="1338" y="1873"/>
                    </a:cubicBezTo>
                    <a:cubicBezTo>
                      <a:pt x="1538" y="1873"/>
                      <a:pt x="1703" y="1704"/>
                      <a:pt x="1764" y="1527"/>
                    </a:cubicBezTo>
                    <a:cubicBezTo>
                      <a:pt x="1928" y="1049"/>
                      <a:pt x="1913" y="354"/>
                      <a:pt x="1311" y="205"/>
                    </a:cubicBezTo>
                    <a:cubicBezTo>
                      <a:pt x="1259" y="192"/>
                      <a:pt x="1205" y="186"/>
                      <a:pt x="1152" y="185"/>
                    </a:cubicBezTo>
                    <a:cubicBezTo>
                      <a:pt x="1077" y="136"/>
                      <a:pt x="988" y="108"/>
                      <a:pt x="898" y="107"/>
                    </a:cubicBezTo>
                    <a:cubicBezTo>
                      <a:pt x="894" y="107"/>
                      <a:pt x="892" y="108"/>
                      <a:pt x="888" y="108"/>
                    </a:cubicBezTo>
                    <a:cubicBezTo>
                      <a:pt x="837" y="65"/>
                      <a:pt x="776" y="33"/>
                      <a:pt x="712" y="16"/>
                    </a:cubicBezTo>
                    <a:cubicBezTo>
                      <a:pt x="675" y="6"/>
                      <a:pt x="637" y="1"/>
                      <a:pt x="598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1" name="Google Shape;1641;p37"/>
              <p:cNvSpPr/>
              <p:nvPr/>
            </p:nvSpPr>
            <p:spPr>
              <a:xfrm>
                <a:off x="726799" y="1284085"/>
                <a:ext cx="3089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506" extrusionOk="0">
                    <a:moveTo>
                      <a:pt x="869" y="0"/>
                    </a:moveTo>
                    <a:cubicBezTo>
                      <a:pt x="796" y="0"/>
                      <a:pt x="723" y="17"/>
                      <a:pt x="657" y="49"/>
                    </a:cubicBezTo>
                    <a:cubicBezTo>
                      <a:pt x="623" y="42"/>
                      <a:pt x="589" y="39"/>
                      <a:pt x="554" y="39"/>
                    </a:cubicBezTo>
                    <a:cubicBezTo>
                      <a:pt x="318" y="39"/>
                      <a:pt x="73" y="190"/>
                      <a:pt x="51" y="491"/>
                    </a:cubicBezTo>
                    <a:cubicBezTo>
                      <a:pt x="1" y="1191"/>
                      <a:pt x="255" y="1854"/>
                      <a:pt x="723" y="2369"/>
                    </a:cubicBezTo>
                    <a:cubicBezTo>
                      <a:pt x="808" y="2462"/>
                      <a:pt x="927" y="2505"/>
                      <a:pt x="1047" y="2505"/>
                    </a:cubicBezTo>
                    <a:cubicBezTo>
                      <a:pt x="1212" y="2505"/>
                      <a:pt x="1380" y="2422"/>
                      <a:pt x="1463" y="2273"/>
                    </a:cubicBezTo>
                    <a:cubicBezTo>
                      <a:pt x="1852" y="1579"/>
                      <a:pt x="1741" y="711"/>
                      <a:pt x="1189" y="136"/>
                    </a:cubicBezTo>
                    <a:cubicBezTo>
                      <a:pt x="1100" y="43"/>
                      <a:pt x="985" y="0"/>
                      <a:pt x="86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2" name="Google Shape;1642;p37"/>
              <p:cNvSpPr/>
              <p:nvPr/>
            </p:nvSpPr>
            <p:spPr>
              <a:xfrm>
                <a:off x="804948" y="1251133"/>
                <a:ext cx="32247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478" extrusionOk="0">
                    <a:moveTo>
                      <a:pt x="690" y="1"/>
                    </a:moveTo>
                    <a:cubicBezTo>
                      <a:pt x="547" y="1"/>
                      <a:pt x="404" y="65"/>
                      <a:pt x="307" y="222"/>
                    </a:cubicBezTo>
                    <a:cubicBezTo>
                      <a:pt x="53" y="636"/>
                      <a:pt x="1" y="1143"/>
                      <a:pt x="166" y="1599"/>
                    </a:cubicBezTo>
                    <a:cubicBezTo>
                      <a:pt x="312" y="2000"/>
                      <a:pt x="677" y="2478"/>
                      <a:pt x="1148" y="2478"/>
                    </a:cubicBezTo>
                    <a:cubicBezTo>
                      <a:pt x="1680" y="2478"/>
                      <a:pt x="1933" y="1933"/>
                      <a:pt x="1917" y="1471"/>
                    </a:cubicBezTo>
                    <a:cubicBezTo>
                      <a:pt x="1900" y="934"/>
                      <a:pt x="1615" y="492"/>
                      <a:pt x="1194" y="178"/>
                    </a:cubicBezTo>
                    <a:cubicBezTo>
                      <a:pt x="1140" y="141"/>
                      <a:pt x="1078" y="120"/>
                      <a:pt x="1013" y="114"/>
                    </a:cubicBezTo>
                    <a:cubicBezTo>
                      <a:pt x="922" y="43"/>
                      <a:pt x="806" y="1"/>
                      <a:pt x="690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3" name="Google Shape;1643;p37"/>
              <p:cNvSpPr/>
              <p:nvPr/>
            </p:nvSpPr>
            <p:spPr>
              <a:xfrm>
                <a:off x="863042" y="1298183"/>
                <a:ext cx="35000" cy="4660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793" extrusionOk="0">
                    <a:moveTo>
                      <a:pt x="727" y="1"/>
                    </a:moveTo>
                    <a:cubicBezTo>
                      <a:pt x="540" y="1"/>
                      <a:pt x="351" y="99"/>
                      <a:pt x="276" y="326"/>
                    </a:cubicBezTo>
                    <a:cubicBezTo>
                      <a:pt x="0" y="1152"/>
                      <a:pt x="243" y="2075"/>
                      <a:pt x="883" y="2662"/>
                    </a:cubicBezTo>
                    <a:cubicBezTo>
                      <a:pt x="980" y="2750"/>
                      <a:pt x="1102" y="2792"/>
                      <a:pt x="1223" y="2792"/>
                    </a:cubicBezTo>
                    <a:cubicBezTo>
                      <a:pt x="1421" y="2792"/>
                      <a:pt x="1613" y="2676"/>
                      <a:pt x="1670" y="2455"/>
                    </a:cubicBezTo>
                    <a:cubicBezTo>
                      <a:pt x="1830" y="1833"/>
                      <a:pt x="2098" y="1011"/>
                      <a:pt x="1433" y="580"/>
                    </a:cubicBezTo>
                    <a:cubicBezTo>
                      <a:pt x="1363" y="534"/>
                      <a:pt x="1287" y="499"/>
                      <a:pt x="1206" y="478"/>
                    </a:cubicBezTo>
                    <a:cubicBezTo>
                      <a:pt x="1243" y="186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4" name="Google Shape;1644;p37"/>
              <p:cNvSpPr/>
              <p:nvPr/>
            </p:nvSpPr>
            <p:spPr>
              <a:xfrm>
                <a:off x="856986" y="1421050"/>
                <a:ext cx="35050" cy="41979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516" extrusionOk="0">
                    <a:moveTo>
                      <a:pt x="935" y="0"/>
                    </a:moveTo>
                    <a:cubicBezTo>
                      <a:pt x="793" y="0"/>
                      <a:pt x="650" y="66"/>
                      <a:pt x="554" y="224"/>
                    </a:cubicBezTo>
                    <a:cubicBezTo>
                      <a:pt x="273" y="684"/>
                      <a:pt x="1" y="1240"/>
                      <a:pt x="201" y="1785"/>
                    </a:cubicBezTo>
                    <a:cubicBezTo>
                      <a:pt x="350" y="2195"/>
                      <a:pt x="755" y="2516"/>
                      <a:pt x="1195" y="2516"/>
                    </a:cubicBezTo>
                    <a:cubicBezTo>
                      <a:pt x="1231" y="2516"/>
                      <a:pt x="1266" y="2513"/>
                      <a:pt x="1302" y="2509"/>
                    </a:cubicBezTo>
                    <a:cubicBezTo>
                      <a:pt x="1818" y="2448"/>
                      <a:pt x="2101" y="1956"/>
                      <a:pt x="2098" y="1471"/>
                    </a:cubicBezTo>
                    <a:cubicBezTo>
                      <a:pt x="2097" y="965"/>
                      <a:pt x="1802" y="505"/>
                      <a:pt x="1377" y="248"/>
                    </a:cubicBezTo>
                    <a:cubicBezTo>
                      <a:pt x="1287" y="100"/>
                      <a:pt x="1111" y="0"/>
                      <a:pt x="93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5" name="Google Shape;1645;p37"/>
              <p:cNvSpPr/>
              <p:nvPr/>
            </p:nvSpPr>
            <p:spPr>
              <a:xfrm>
                <a:off x="845924" y="1526530"/>
                <a:ext cx="30462" cy="3684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208" extrusionOk="0">
                    <a:moveTo>
                      <a:pt x="957" y="1"/>
                    </a:moveTo>
                    <a:cubicBezTo>
                      <a:pt x="610" y="1"/>
                      <a:pt x="297" y="234"/>
                      <a:pt x="149" y="558"/>
                    </a:cubicBezTo>
                    <a:cubicBezTo>
                      <a:pt x="1" y="886"/>
                      <a:pt x="48" y="1214"/>
                      <a:pt x="178" y="1521"/>
                    </a:cubicBezTo>
                    <a:cubicBezTo>
                      <a:pt x="215" y="1733"/>
                      <a:pt x="321" y="1928"/>
                      <a:pt x="479" y="2076"/>
                    </a:cubicBezTo>
                    <a:cubicBezTo>
                      <a:pt x="575" y="2166"/>
                      <a:pt x="687" y="2208"/>
                      <a:pt x="801" y="2208"/>
                    </a:cubicBezTo>
                    <a:cubicBezTo>
                      <a:pt x="921" y="2208"/>
                      <a:pt x="1042" y="2161"/>
                      <a:pt x="1144" y="2076"/>
                    </a:cubicBezTo>
                    <a:cubicBezTo>
                      <a:pt x="1475" y="1799"/>
                      <a:pt x="1806" y="1450"/>
                      <a:pt x="1816" y="991"/>
                    </a:cubicBezTo>
                    <a:cubicBezTo>
                      <a:pt x="1826" y="583"/>
                      <a:pt x="1595" y="161"/>
                      <a:pt x="1192" y="37"/>
                    </a:cubicBezTo>
                    <a:cubicBezTo>
                      <a:pt x="1113" y="12"/>
                      <a:pt x="1034" y="1"/>
                      <a:pt x="95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6" name="Google Shape;1646;p37"/>
              <p:cNvSpPr/>
              <p:nvPr/>
            </p:nvSpPr>
            <p:spPr>
              <a:xfrm>
                <a:off x="936870" y="1428641"/>
                <a:ext cx="36601" cy="39477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2366" extrusionOk="0">
                    <a:moveTo>
                      <a:pt x="1137" y="0"/>
                    </a:moveTo>
                    <a:cubicBezTo>
                      <a:pt x="1045" y="0"/>
                      <a:pt x="950" y="15"/>
                      <a:pt x="852" y="46"/>
                    </a:cubicBezTo>
                    <a:cubicBezTo>
                      <a:pt x="512" y="154"/>
                      <a:pt x="315" y="472"/>
                      <a:pt x="289" y="797"/>
                    </a:cubicBezTo>
                    <a:cubicBezTo>
                      <a:pt x="29" y="1285"/>
                      <a:pt x="0" y="1884"/>
                      <a:pt x="547" y="2230"/>
                    </a:cubicBezTo>
                    <a:cubicBezTo>
                      <a:pt x="694" y="2324"/>
                      <a:pt x="844" y="2365"/>
                      <a:pt x="989" y="2365"/>
                    </a:cubicBezTo>
                    <a:cubicBezTo>
                      <a:pt x="1551" y="2365"/>
                      <a:pt x="2049" y="1752"/>
                      <a:pt x="2117" y="1207"/>
                    </a:cubicBezTo>
                    <a:cubicBezTo>
                      <a:pt x="2193" y="604"/>
                      <a:pt x="1733" y="0"/>
                      <a:pt x="113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7" name="Google Shape;1647;p37"/>
              <p:cNvSpPr/>
              <p:nvPr/>
            </p:nvSpPr>
            <p:spPr>
              <a:xfrm>
                <a:off x="954889" y="1330402"/>
                <a:ext cx="41940" cy="43831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627" extrusionOk="0">
                    <a:moveTo>
                      <a:pt x="1486" y="1"/>
                    </a:moveTo>
                    <a:cubicBezTo>
                      <a:pt x="1400" y="1"/>
                      <a:pt x="1310" y="13"/>
                      <a:pt x="1216" y="41"/>
                    </a:cubicBezTo>
                    <a:cubicBezTo>
                      <a:pt x="969" y="115"/>
                      <a:pt x="797" y="252"/>
                      <a:pt x="686" y="424"/>
                    </a:cubicBezTo>
                    <a:cubicBezTo>
                      <a:pt x="622" y="466"/>
                      <a:pt x="572" y="524"/>
                      <a:pt x="536" y="592"/>
                    </a:cubicBezTo>
                    <a:cubicBezTo>
                      <a:pt x="197" y="1231"/>
                      <a:pt x="0" y="2140"/>
                      <a:pt x="801" y="2535"/>
                    </a:cubicBezTo>
                    <a:cubicBezTo>
                      <a:pt x="928" y="2598"/>
                      <a:pt x="1051" y="2626"/>
                      <a:pt x="1168" y="2626"/>
                    </a:cubicBezTo>
                    <a:cubicBezTo>
                      <a:pt x="1767" y="2626"/>
                      <a:pt x="2222" y="1899"/>
                      <a:pt x="2358" y="1355"/>
                    </a:cubicBezTo>
                    <a:cubicBezTo>
                      <a:pt x="2513" y="734"/>
                      <a:pt x="2131" y="1"/>
                      <a:pt x="1486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8" name="Google Shape;1648;p37"/>
              <p:cNvSpPr/>
              <p:nvPr/>
            </p:nvSpPr>
            <p:spPr>
              <a:xfrm>
                <a:off x="920403" y="1223720"/>
                <a:ext cx="35567" cy="48787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24" extrusionOk="0">
                    <a:moveTo>
                      <a:pt x="662" y="0"/>
                    </a:moveTo>
                    <a:cubicBezTo>
                      <a:pt x="523" y="0"/>
                      <a:pt x="388" y="72"/>
                      <a:pt x="308" y="244"/>
                    </a:cubicBezTo>
                    <a:cubicBezTo>
                      <a:pt x="80" y="739"/>
                      <a:pt x="0" y="1259"/>
                      <a:pt x="127" y="1796"/>
                    </a:cubicBezTo>
                    <a:cubicBezTo>
                      <a:pt x="238" y="2268"/>
                      <a:pt x="549" y="2869"/>
                      <a:pt x="1089" y="2919"/>
                    </a:cubicBezTo>
                    <a:cubicBezTo>
                      <a:pt x="1121" y="2922"/>
                      <a:pt x="1152" y="2924"/>
                      <a:pt x="1182" y="2924"/>
                    </a:cubicBezTo>
                    <a:cubicBezTo>
                      <a:pt x="2132" y="2924"/>
                      <a:pt x="2101" y="1482"/>
                      <a:pt x="1660" y="929"/>
                    </a:cubicBezTo>
                    <a:cubicBezTo>
                      <a:pt x="1531" y="769"/>
                      <a:pt x="1358" y="651"/>
                      <a:pt x="1162" y="593"/>
                    </a:cubicBezTo>
                    <a:cubicBezTo>
                      <a:pt x="1221" y="270"/>
                      <a:pt x="932" y="0"/>
                      <a:pt x="66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9" name="Google Shape;1649;p37"/>
              <p:cNvSpPr/>
              <p:nvPr/>
            </p:nvSpPr>
            <p:spPr>
              <a:xfrm>
                <a:off x="976345" y="1105392"/>
                <a:ext cx="38787" cy="45116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704" extrusionOk="0">
                    <a:moveTo>
                      <a:pt x="1115" y="0"/>
                    </a:moveTo>
                    <a:cubicBezTo>
                      <a:pt x="1092" y="0"/>
                      <a:pt x="1068" y="1"/>
                      <a:pt x="1044" y="3"/>
                    </a:cubicBezTo>
                    <a:cubicBezTo>
                      <a:pt x="809" y="25"/>
                      <a:pt x="646" y="129"/>
                      <a:pt x="541" y="281"/>
                    </a:cubicBezTo>
                    <a:cubicBezTo>
                      <a:pt x="496" y="318"/>
                      <a:pt x="457" y="362"/>
                      <a:pt x="428" y="414"/>
                    </a:cubicBezTo>
                    <a:cubicBezTo>
                      <a:pt x="45" y="1046"/>
                      <a:pt x="0" y="2129"/>
                      <a:pt x="711" y="2569"/>
                    </a:cubicBezTo>
                    <a:cubicBezTo>
                      <a:pt x="860" y="2662"/>
                      <a:pt x="1018" y="2703"/>
                      <a:pt x="1172" y="2703"/>
                    </a:cubicBezTo>
                    <a:cubicBezTo>
                      <a:pt x="1696" y="2703"/>
                      <a:pt x="2188" y="2229"/>
                      <a:pt x="2250" y="1696"/>
                    </a:cubicBezTo>
                    <a:cubicBezTo>
                      <a:pt x="2324" y="1062"/>
                      <a:pt x="1860" y="0"/>
                      <a:pt x="111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0" name="Google Shape;1650;p37"/>
              <p:cNvSpPr/>
              <p:nvPr/>
            </p:nvSpPr>
            <p:spPr>
              <a:xfrm>
                <a:off x="632633" y="1051850"/>
                <a:ext cx="30596" cy="4526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713" extrusionOk="0">
                    <a:moveTo>
                      <a:pt x="596" y="0"/>
                    </a:moveTo>
                    <a:cubicBezTo>
                      <a:pt x="448" y="0"/>
                      <a:pt x="306" y="66"/>
                      <a:pt x="226" y="226"/>
                    </a:cubicBezTo>
                    <a:cubicBezTo>
                      <a:pt x="70" y="532"/>
                      <a:pt x="1" y="876"/>
                      <a:pt x="27" y="1220"/>
                    </a:cubicBezTo>
                    <a:cubicBezTo>
                      <a:pt x="20" y="1333"/>
                      <a:pt x="25" y="1449"/>
                      <a:pt x="43" y="1561"/>
                    </a:cubicBezTo>
                    <a:cubicBezTo>
                      <a:pt x="121" y="2057"/>
                      <a:pt x="405" y="2712"/>
                      <a:pt x="993" y="2712"/>
                    </a:cubicBezTo>
                    <a:cubicBezTo>
                      <a:pt x="994" y="2712"/>
                      <a:pt x="994" y="2712"/>
                      <a:pt x="995" y="2712"/>
                    </a:cubicBezTo>
                    <a:cubicBezTo>
                      <a:pt x="1536" y="2710"/>
                      <a:pt x="1834" y="2129"/>
                      <a:pt x="1820" y="1650"/>
                    </a:cubicBezTo>
                    <a:cubicBezTo>
                      <a:pt x="1805" y="1064"/>
                      <a:pt x="1416" y="479"/>
                      <a:pt x="964" y="131"/>
                    </a:cubicBezTo>
                    <a:cubicBezTo>
                      <a:pt x="861" y="50"/>
                      <a:pt x="726" y="0"/>
                      <a:pt x="596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1" name="Google Shape;1651;p37"/>
              <p:cNvSpPr/>
              <p:nvPr/>
            </p:nvSpPr>
            <p:spPr>
              <a:xfrm>
                <a:off x="719291" y="1022969"/>
                <a:ext cx="33649" cy="3592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153" extrusionOk="0">
                    <a:moveTo>
                      <a:pt x="625" y="1"/>
                    </a:moveTo>
                    <a:cubicBezTo>
                      <a:pt x="419" y="1"/>
                      <a:pt x="203" y="134"/>
                      <a:pt x="161" y="344"/>
                    </a:cubicBezTo>
                    <a:cubicBezTo>
                      <a:pt x="72" y="785"/>
                      <a:pt x="1" y="1278"/>
                      <a:pt x="264" y="1676"/>
                    </a:cubicBezTo>
                    <a:cubicBezTo>
                      <a:pt x="451" y="1958"/>
                      <a:pt x="778" y="2153"/>
                      <a:pt x="1114" y="2153"/>
                    </a:cubicBezTo>
                    <a:cubicBezTo>
                      <a:pt x="1193" y="2153"/>
                      <a:pt x="1271" y="2142"/>
                      <a:pt x="1349" y="2120"/>
                    </a:cubicBezTo>
                    <a:cubicBezTo>
                      <a:pt x="1808" y="1989"/>
                      <a:pt x="2016" y="1495"/>
                      <a:pt x="1931" y="1052"/>
                    </a:cubicBezTo>
                    <a:cubicBezTo>
                      <a:pt x="1849" y="627"/>
                      <a:pt x="1517" y="357"/>
                      <a:pt x="1193" y="110"/>
                    </a:cubicBezTo>
                    <a:cubicBezTo>
                      <a:pt x="1129" y="61"/>
                      <a:pt x="1053" y="40"/>
                      <a:pt x="976" y="40"/>
                    </a:cubicBezTo>
                    <a:cubicBezTo>
                      <a:pt x="932" y="40"/>
                      <a:pt x="887" y="47"/>
                      <a:pt x="844" y="59"/>
                    </a:cubicBezTo>
                    <a:cubicBezTo>
                      <a:pt x="811" y="41"/>
                      <a:pt x="776" y="26"/>
                      <a:pt x="740" y="16"/>
                    </a:cubicBezTo>
                    <a:cubicBezTo>
                      <a:pt x="703" y="5"/>
                      <a:pt x="664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2" name="Google Shape;1652;p37"/>
              <p:cNvSpPr/>
              <p:nvPr/>
            </p:nvSpPr>
            <p:spPr>
              <a:xfrm>
                <a:off x="794220" y="855271"/>
                <a:ext cx="36268" cy="39443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64" extrusionOk="0">
                    <a:moveTo>
                      <a:pt x="594" y="1"/>
                    </a:moveTo>
                    <a:cubicBezTo>
                      <a:pt x="409" y="1"/>
                      <a:pt x="227" y="102"/>
                      <a:pt x="164" y="334"/>
                    </a:cubicBezTo>
                    <a:cubicBezTo>
                      <a:pt x="1" y="931"/>
                      <a:pt x="127" y="1623"/>
                      <a:pt x="570" y="2076"/>
                    </a:cubicBezTo>
                    <a:cubicBezTo>
                      <a:pt x="762" y="2272"/>
                      <a:pt x="997" y="2364"/>
                      <a:pt x="1223" y="2364"/>
                    </a:cubicBezTo>
                    <a:cubicBezTo>
                      <a:pt x="1602" y="2364"/>
                      <a:pt x="1958" y="2108"/>
                      <a:pt x="2054" y="1655"/>
                    </a:cubicBezTo>
                    <a:cubicBezTo>
                      <a:pt x="2174" y="1091"/>
                      <a:pt x="1679" y="256"/>
                      <a:pt x="1126" y="77"/>
                    </a:cubicBezTo>
                    <a:cubicBezTo>
                      <a:pt x="1058" y="56"/>
                      <a:pt x="987" y="44"/>
                      <a:pt x="915" y="44"/>
                    </a:cubicBezTo>
                    <a:cubicBezTo>
                      <a:pt x="884" y="44"/>
                      <a:pt x="852" y="47"/>
                      <a:pt x="820" y="51"/>
                    </a:cubicBezTo>
                    <a:cubicBezTo>
                      <a:pt x="749" y="18"/>
                      <a:pt x="672" y="1"/>
                      <a:pt x="59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3" name="Google Shape;1653;p37"/>
              <p:cNvSpPr/>
              <p:nvPr/>
            </p:nvSpPr>
            <p:spPr>
              <a:xfrm>
                <a:off x="906755" y="871439"/>
                <a:ext cx="29595" cy="37691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2259" extrusionOk="0">
                    <a:moveTo>
                      <a:pt x="743" y="1"/>
                    </a:moveTo>
                    <a:cubicBezTo>
                      <a:pt x="584" y="1"/>
                      <a:pt x="434" y="72"/>
                      <a:pt x="344" y="225"/>
                    </a:cubicBezTo>
                    <a:cubicBezTo>
                      <a:pt x="315" y="276"/>
                      <a:pt x="297" y="332"/>
                      <a:pt x="289" y="392"/>
                    </a:cubicBezTo>
                    <a:cubicBezTo>
                      <a:pt x="207" y="503"/>
                      <a:pt x="149" y="633"/>
                      <a:pt x="118" y="769"/>
                    </a:cubicBezTo>
                    <a:cubicBezTo>
                      <a:pt x="0" y="1296"/>
                      <a:pt x="326" y="1748"/>
                      <a:pt x="655" y="2123"/>
                    </a:cubicBezTo>
                    <a:cubicBezTo>
                      <a:pt x="737" y="2215"/>
                      <a:pt x="858" y="2258"/>
                      <a:pt x="980" y="2258"/>
                    </a:cubicBezTo>
                    <a:cubicBezTo>
                      <a:pt x="1107" y="2258"/>
                      <a:pt x="1235" y="2211"/>
                      <a:pt x="1321" y="2123"/>
                    </a:cubicBezTo>
                    <a:cubicBezTo>
                      <a:pt x="1710" y="1723"/>
                      <a:pt x="1774" y="1092"/>
                      <a:pt x="1538" y="610"/>
                    </a:cubicBezTo>
                    <a:cubicBezTo>
                      <a:pt x="1538" y="609"/>
                      <a:pt x="1539" y="609"/>
                      <a:pt x="1539" y="608"/>
                    </a:cubicBezTo>
                    <a:cubicBezTo>
                      <a:pt x="1600" y="384"/>
                      <a:pt x="1464" y="68"/>
                      <a:pt x="1211" y="28"/>
                    </a:cubicBezTo>
                    <a:cubicBezTo>
                      <a:pt x="1159" y="21"/>
                      <a:pt x="1106" y="17"/>
                      <a:pt x="1053" y="17"/>
                    </a:cubicBezTo>
                    <a:cubicBezTo>
                      <a:pt x="1005" y="17"/>
                      <a:pt x="957" y="20"/>
                      <a:pt x="909" y="27"/>
                    </a:cubicBezTo>
                    <a:cubicBezTo>
                      <a:pt x="855" y="10"/>
                      <a:pt x="798" y="1"/>
                      <a:pt x="74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4" name="Google Shape;1654;p37"/>
              <p:cNvSpPr/>
              <p:nvPr/>
            </p:nvSpPr>
            <p:spPr>
              <a:xfrm>
                <a:off x="979098" y="962904"/>
                <a:ext cx="32297" cy="3485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89" extrusionOk="0">
                    <a:moveTo>
                      <a:pt x="642" y="0"/>
                    </a:moveTo>
                    <a:cubicBezTo>
                      <a:pt x="325" y="0"/>
                      <a:pt x="0" y="340"/>
                      <a:pt x="202" y="707"/>
                    </a:cubicBezTo>
                    <a:cubicBezTo>
                      <a:pt x="260" y="813"/>
                      <a:pt x="248" y="948"/>
                      <a:pt x="259" y="1067"/>
                    </a:cubicBezTo>
                    <a:cubicBezTo>
                      <a:pt x="279" y="1264"/>
                      <a:pt x="310" y="1450"/>
                      <a:pt x="411" y="1623"/>
                    </a:cubicBezTo>
                    <a:cubicBezTo>
                      <a:pt x="569" y="1895"/>
                      <a:pt x="850" y="2089"/>
                      <a:pt x="1154" y="2089"/>
                    </a:cubicBezTo>
                    <a:cubicBezTo>
                      <a:pt x="1232" y="2089"/>
                      <a:pt x="1311" y="2076"/>
                      <a:pt x="1390" y="2049"/>
                    </a:cubicBezTo>
                    <a:cubicBezTo>
                      <a:pt x="1779" y="1914"/>
                      <a:pt x="1935" y="1489"/>
                      <a:pt x="1855" y="1108"/>
                    </a:cubicBezTo>
                    <a:cubicBezTo>
                      <a:pt x="1779" y="755"/>
                      <a:pt x="1500" y="588"/>
                      <a:pt x="1317" y="306"/>
                    </a:cubicBezTo>
                    <a:cubicBezTo>
                      <a:pt x="1219" y="153"/>
                      <a:pt x="1076" y="89"/>
                      <a:pt x="933" y="89"/>
                    </a:cubicBezTo>
                    <a:cubicBezTo>
                      <a:pt x="922" y="89"/>
                      <a:pt x="910" y="90"/>
                      <a:pt x="899" y="91"/>
                    </a:cubicBezTo>
                    <a:cubicBezTo>
                      <a:pt x="822" y="28"/>
                      <a:pt x="733" y="0"/>
                      <a:pt x="6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5" name="Google Shape;1655;p37"/>
              <p:cNvSpPr/>
              <p:nvPr/>
            </p:nvSpPr>
            <p:spPr>
              <a:xfrm>
                <a:off x="548227" y="1081616"/>
                <a:ext cx="303088" cy="120432"/>
              </a:xfrm>
              <a:custGeom>
                <a:avLst/>
                <a:gdLst/>
                <a:ahLst/>
                <a:cxnLst/>
                <a:rect l="l" t="t" r="r" b="b"/>
                <a:pathLst>
                  <a:path w="18168" h="7218" extrusionOk="0">
                    <a:moveTo>
                      <a:pt x="15025" y="1"/>
                    </a:moveTo>
                    <a:cubicBezTo>
                      <a:pt x="14774" y="1"/>
                      <a:pt x="14506" y="265"/>
                      <a:pt x="14640" y="574"/>
                    </a:cubicBezTo>
                    <a:cubicBezTo>
                      <a:pt x="14822" y="992"/>
                      <a:pt x="15065" y="1380"/>
                      <a:pt x="15360" y="1726"/>
                    </a:cubicBezTo>
                    <a:cubicBezTo>
                      <a:pt x="15303" y="1763"/>
                      <a:pt x="15258" y="1816"/>
                      <a:pt x="15229" y="1877"/>
                    </a:cubicBezTo>
                    <a:cubicBezTo>
                      <a:pt x="14336" y="3715"/>
                      <a:pt x="12788" y="5153"/>
                      <a:pt x="10889" y="5910"/>
                    </a:cubicBezTo>
                    <a:cubicBezTo>
                      <a:pt x="9999" y="6265"/>
                      <a:pt x="9056" y="6435"/>
                      <a:pt x="8111" y="6435"/>
                    </a:cubicBezTo>
                    <a:cubicBezTo>
                      <a:pt x="7061" y="6435"/>
                      <a:pt x="6009" y="6225"/>
                      <a:pt x="5028" y="5826"/>
                    </a:cubicBezTo>
                    <a:cubicBezTo>
                      <a:pt x="3960" y="5389"/>
                      <a:pt x="3001" y="4725"/>
                      <a:pt x="2216" y="3882"/>
                    </a:cubicBezTo>
                    <a:cubicBezTo>
                      <a:pt x="2183" y="3845"/>
                      <a:pt x="2144" y="3816"/>
                      <a:pt x="2100" y="3794"/>
                    </a:cubicBezTo>
                    <a:cubicBezTo>
                      <a:pt x="2241" y="3294"/>
                      <a:pt x="2273" y="2770"/>
                      <a:pt x="2194" y="2257"/>
                    </a:cubicBezTo>
                    <a:cubicBezTo>
                      <a:pt x="2161" y="2049"/>
                      <a:pt x="2007" y="1957"/>
                      <a:pt x="1846" y="1957"/>
                    </a:cubicBezTo>
                    <a:cubicBezTo>
                      <a:pt x="1623" y="1957"/>
                      <a:pt x="1385" y="2133"/>
                      <a:pt x="1430" y="2420"/>
                    </a:cubicBezTo>
                    <a:cubicBezTo>
                      <a:pt x="1593" y="3441"/>
                      <a:pt x="1147" y="4440"/>
                      <a:pt x="324" y="5050"/>
                    </a:cubicBezTo>
                    <a:cubicBezTo>
                      <a:pt x="0" y="5290"/>
                      <a:pt x="279" y="5708"/>
                      <a:pt x="609" y="5708"/>
                    </a:cubicBezTo>
                    <a:cubicBezTo>
                      <a:pt x="689" y="5708"/>
                      <a:pt x="772" y="5684"/>
                      <a:pt x="851" y="5626"/>
                    </a:cubicBezTo>
                    <a:cubicBezTo>
                      <a:pt x="1234" y="5340"/>
                      <a:pt x="1553" y="4976"/>
                      <a:pt x="1785" y="4558"/>
                    </a:cubicBezTo>
                    <a:cubicBezTo>
                      <a:pt x="3267" y="6070"/>
                      <a:pt x="5280" y="7009"/>
                      <a:pt x="7390" y="7189"/>
                    </a:cubicBezTo>
                    <a:cubicBezTo>
                      <a:pt x="7620" y="7208"/>
                      <a:pt x="7849" y="7218"/>
                      <a:pt x="8077" y="7218"/>
                    </a:cubicBezTo>
                    <a:cubicBezTo>
                      <a:pt x="10059" y="7218"/>
                      <a:pt x="11991" y="6498"/>
                      <a:pt x="13537" y="5249"/>
                    </a:cubicBezTo>
                    <a:cubicBezTo>
                      <a:pt x="14526" y="4451"/>
                      <a:pt x="15328" y="3444"/>
                      <a:pt x="15884" y="2301"/>
                    </a:cubicBezTo>
                    <a:cubicBezTo>
                      <a:pt x="15891" y="2289"/>
                      <a:pt x="15895" y="2278"/>
                      <a:pt x="15899" y="2266"/>
                    </a:cubicBezTo>
                    <a:cubicBezTo>
                      <a:pt x="16367" y="2666"/>
                      <a:pt x="16908" y="2970"/>
                      <a:pt x="17492" y="3163"/>
                    </a:cubicBezTo>
                    <a:cubicBezTo>
                      <a:pt x="17538" y="3178"/>
                      <a:pt x="17581" y="3185"/>
                      <a:pt x="17622" y="3185"/>
                    </a:cubicBezTo>
                    <a:cubicBezTo>
                      <a:pt x="18010" y="3185"/>
                      <a:pt x="18167" y="2566"/>
                      <a:pt x="17735" y="2424"/>
                    </a:cubicBezTo>
                    <a:cubicBezTo>
                      <a:pt x="16644" y="2062"/>
                      <a:pt x="15789" y="1267"/>
                      <a:pt x="15331" y="214"/>
                    </a:cubicBezTo>
                    <a:cubicBezTo>
                      <a:pt x="15266" y="63"/>
                      <a:pt x="15148" y="1"/>
                      <a:pt x="1502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6" name="Google Shape;1656;p37"/>
              <p:cNvSpPr/>
              <p:nvPr/>
            </p:nvSpPr>
            <p:spPr>
              <a:xfrm>
                <a:off x="468877" y="1183776"/>
                <a:ext cx="75455" cy="62102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3722" extrusionOk="0">
                    <a:moveTo>
                      <a:pt x="1939" y="0"/>
                    </a:moveTo>
                    <a:cubicBezTo>
                      <a:pt x="1639" y="0"/>
                      <a:pt x="1346" y="65"/>
                      <a:pt x="1096" y="208"/>
                    </a:cubicBezTo>
                    <a:cubicBezTo>
                      <a:pt x="401" y="395"/>
                      <a:pt x="0" y="892"/>
                      <a:pt x="118" y="1709"/>
                    </a:cubicBezTo>
                    <a:cubicBezTo>
                      <a:pt x="184" y="2167"/>
                      <a:pt x="383" y="2620"/>
                      <a:pt x="690" y="2974"/>
                    </a:cubicBezTo>
                    <a:cubicBezTo>
                      <a:pt x="904" y="3340"/>
                      <a:pt x="1229" y="3627"/>
                      <a:pt x="1669" y="3702"/>
                    </a:cubicBezTo>
                    <a:cubicBezTo>
                      <a:pt x="1750" y="3715"/>
                      <a:pt x="1832" y="3722"/>
                      <a:pt x="1912" y="3722"/>
                    </a:cubicBezTo>
                    <a:cubicBezTo>
                      <a:pt x="2174" y="3722"/>
                      <a:pt x="2428" y="3653"/>
                      <a:pt x="2659" y="3533"/>
                    </a:cubicBezTo>
                    <a:cubicBezTo>
                      <a:pt x="3818" y="3099"/>
                      <a:pt x="4523" y="1480"/>
                      <a:pt x="3406" y="526"/>
                    </a:cubicBezTo>
                    <a:cubicBezTo>
                      <a:pt x="3031" y="204"/>
                      <a:pt x="2474" y="0"/>
                      <a:pt x="1939" y="0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7" name="Google Shape;1657;p37"/>
              <p:cNvSpPr/>
              <p:nvPr/>
            </p:nvSpPr>
            <p:spPr>
              <a:xfrm>
                <a:off x="861891" y="1104574"/>
                <a:ext cx="75472" cy="62118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723" extrusionOk="0">
                    <a:moveTo>
                      <a:pt x="1940" y="1"/>
                    </a:moveTo>
                    <a:cubicBezTo>
                      <a:pt x="1640" y="1"/>
                      <a:pt x="1346" y="65"/>
                      <a:pt x="1096" y="209"/>
                    </a:cubicBezTo>
                    <a:cubicBezTo>
                      <a:pt x="402" y="395"/>
                      <a:pt x="1" y="891"/>
                      <a:pt x="118" y="1708"/>
                    </a:cubicBezTo>
                    <a:cubicBezTo>
                      <a:pt x="184" y="2167"/>
                      <a:pt x="383" y="2621"/>
                      <a:pt x="690" y="2974"/>
                    </a:cubicBezTo>
                    <a:cubicBezTo>
                      <a:pt x="904" y="3339"/>
                      <a:pt x="1230" y="3628"/>
                      <a:pt x="1669" y="3702"/>
                    </a:cubicBezTo>
                    <a:cubicBezTo>
                      <a:pt x="1751" y="3716"/>
                      <a:pt x="1833" y="3722"/>
                      <a:pt x="1913" y="3722"/>
                    </a:cubicBezTo>
                    <a:cubicBezTo>
                      <a:pt x="2175" y="3722"/>
                      <a:pt x="2428" y="3653"/>
                      <a:pt x="2659" y="3534"/>
                    </a:cubicBezTo>
                    <a:cubicBezTo>
                      <a:pt x="3818" y="3100"/>
                      <a:pt x="4523" y="1480"/>
                      <a:pt x="3407" y="525"/>
                    </a:cubicBezTo>
                    <a:cubicBezTo>
                      <a:pt x="3031" y="205"/>
                      <a:pt x="2474" y="1"/>
                      <a:pt x="1940" y="1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8" name="Google Shape;1658;p37"/>
              <p:cNvSpPr/>
              <p:nvPr/>
            </p:nvSpPr>
            <p:spPr>
              <a:xfrm>
                <a:off x="228073" y="488875"/>
                <a:ext cx="749161" cy="514482"/>
              </a:xfrm>
              <a:custGeom>
                <a:avLst/>
                <a:gdLst/>
                <a:ahLst/>
                <a:cxnLst/>
                <a:rect l="l" t="t" r="r" b="b"/>
                <a:pathLst>
                  <a:path w="44907" h="30835" extrusionOk="0">
                    <a:moveTo>
                      <a:pt x="20262" y="1"/>
                    </a:moveTo>
                    <a:cubicBezTo>
                      <a:pt x="20232" y="1"/>
                      <a:pt x="20202" y="3"/>
                      <a:pt x="20173" y="7"/>
                    </a:cubicBezTo>
                    <a:cubicBezTo>
                      <a:pt x="19463" y="102"/>
                      <a:pt x="18769" y="293"/>
                      <a:pt x="18110" y="576"/>
                    </a:cubicBezTo>
                    <a:cubicBezTo>
                      <a:pt x="17581" y="803"/>
                      <a:pt x="16863" y="1076"/>
                      <a:pt x="16685" y="1687"/>
                    </a:cubicBezTo>
                    <a:cubicBezTo>
                      <a:pt x="16505" y="2306"/>
                      <a:pt x="16712" y="3111"/>
                      <a:pt x="16828" y="3729"/>
                    </a:cubicBezTo>
                    <a:cubicBezTo>
                      <a:pt x="16972" y="4494"/>
                      <a:pt x="17172" y="5247"/>
                      <a:pt x="17358" y="6002"/>
                    </a:cubicBezTo>
                    <a:cubicBezTo>
                      <a:pt x="17997" y="8608"/>
                      <a:pt x="18637" y="11215"/>
                      <a:pt x="19275" y="13820"/>
                    </a:cubicBezTo>
                    <a:cubicBezTo>
                      <a:pt x="18371" y="12967"/>
                      <a:pt x="17418" y="12167"/>
                      <a:pt x="16396" y="11455"/>
                    </a:cubicBezTo>
                    <a:cubicBezTo>
                      <a:pt x="14959" y="10454"/>
                      <a:pt x="13246" y="9486"/>
                      <a:pt x="11466" y="9486"/>
                    </a:cubicBezTo>
                    <a:cubicBezTo>
                      <a:pt x="11055" y="9486"/>
                      <a:pt x="10641" y="9537"/>
                      <a:pt x="10225" y="9652"/>
                    </a:cubicBezTo>
                    <a:cubicBezTo>
                      <a:pt x="9961" y="9725"/>
                      <a:pt x="9855" y="9979"/>
                      <a:pt x="9896" y="10231"/>
                    </a:cubicBezTo>
                    <a:cubicBezTo>
                      <a:pt x="10231" y="12257"/>
                      <a:pt x="10925" y="14208"/>
                      <a:pt x="11947" y="15990"/>
                    </a:cubicBezTo>
                    <a:cubicBezTo>
                      <a:pt x="10497" y="15671"/>
                      <a:pt x="9022" y="15488"/>
                      <a:pt x="7536" y="15488"/>
                    </a:cubicBezTo>
                    <a:cubicBezTo>
                      <a:pt x="6892" y="15488"/>
                      <a:pt x="6245" y="15522"/>
                      <a:pt x="5598" y="15595"/>
                    </a:cubicBezTo>
                    <a:cubicBezTo>
                      <a:pt x="4533" y="15714"/>
                      <a:pt x="3478" y="15923"/>
                      <a:pt x="2455" y="16250"/>
                    </a:cubicBezTo>
                    <a:cubicBezTo>
                      <a:pt x="1967" y="16408"/>
                      <a:pt x="1487" y="16591"/>
                      <a:pt x="1017" y="16797"/>
                    </a:cubicBezTo>
                    <a:cubicBezTo>
                      <a:pt x="613" y="16975"/>
                      <a:pt x="129" y="17145"/>
                      <a:pt x="61" y="17636"/>
                    </a:cubicBezTo>
                    <a:cubicBezTo>
                      <a:pt x="0" y="18077"/>
                      <a:pt x="325" y="18465"/>
                      <a:pt x="551" y="18813"/>
                    </a:cubicBezTo>
                    <a:cubicBezTo>
                      <a:pt x="841" y="19257"/>
                      <a:pt x="1148" y="19690"/>
                      <a:pt x="1471" y="20111"/>
                    </a:cubicBezTo>
                    <a:cubicBezTo>
                      <a:pt x="3409" y="22657"/>
                      <a:pt x="5894" y="24736"/>
                      <a:pt x="8742" y="26194"/>
                    </a:cubicBezTo>
                    <a:cubicBezTo>
                      <a:pt x="8818" y="26233"/>
                      <a:pt x="8893" y="26250"/>
                      <a:pt x="8964" y="26250"/>
                    </a:cubicBezTo>
                    <a:cubicBezTo>
                      <a:pt x="9161" y="26250"/>
                      <a:pt x="9327" y="26118"/>
                      <a:pt x="9406" y="25952"/>
                    </a:cubicBezTo>
                    <a:cubicBezTo>
                      <a:pt x="9419" y="25941"/>
                      <a:pt x="9434" y="25932"/>
                      <a:pt x="9447" y="25920"/>
                    </a:cubicBezTo>
                    <a:cubicBezTo>
                      <a:pt x="11477" y="24202"/>
                      <a:pt x="13768" y="22820"/>
                      <a:pt x="16233" y="21823"/>
                    </a:cubicBezTo>
                    <a:cubicBezTo>
                      <a:pt x="16803" y="24209"/>
                      <a:pt x="18562" y="26186"/>
                      <a:pt x="20480" y="27681"/>
                    </a:cubicBezTo>
                    <a:cubicBezTo>
                      <a:pt x="21950" y="28828"/>
                      <a:pt x="23526" y="29842"/>
                      <a:pt x="25142" y="30768"/>
                    </a:cubicBezTo>
                    <a:cubicBezTo>
                      <a:pt x="25223" y="30814"/>
                      <a:pt x="25302" y="30834"/>
                      <a:pt x="25376" y="30834"/>
                    </a:cubicBezTo>
                    <a:cubicBezTo>
                      <a:pt x="25443" y="30834"/>
                      <a:pt x="25506" y="30818"/>
                      <a:pt x="25564" y="30789"/>
                    </a:cubicBezTo>
                    <a:cubicBezTo>
                      <a:pt x="25595" y="30797"/>
                      <a:pt x="25627" y="30802"/>
                      <a:pt x="25660" y="30802"/>
                    </a:cubicBezTo>
                    <a:cubicBezTo>
                      <a:pt x="25766" y="30802"/>
                      <a:pt x="25875" y="30756"/>
                      <a:pt x="25968" y="30644"/>
                    </a:cubicBezTo>
                    <a:cubicBezTo>
                      <a:pt x="28085" y="28109"/>
                      <a:pt x="29236" y="24856"/>
                      <a:pt x="29210" y="21553"/>
                    </a:cubicBezTo>
                    <a:cubicBezTo>
                      <a:pt x="29202" y="20627"/>
                      <a:pt x="29112" y="19599"/>
                      <a:pt x="28890" y="18601"/>
                    </a:cubicBezTo>
                    <a:cubicBezTo>
                      <a:pt x="28891" y="18598"/>
                      <a:pt x="28894" y="18596"/>
                      <a:pt x="28895" y="18593"/>
                    </a:cubicBezTo>
                    <a:cubicBezTo>
                      <a:pt x="29363" y="18531"/>
                      <a:pt x="29830" y="18503"/>
                      <a:pt x="30296" y="18503"/>
                    </a:cubicBezTo>
                    <a:cubicBezTo>
                      <a:pt x="32737" y="18503"/>
                      <a:pt x="35147" y="19266"/>
                      <a:pt x="37532" y="19824"/>
                    </a:cubicBezTo>
                    <a:cubicBezTo>
                      <a:pt x="37832" y="19893"/>
                      <a:pt x="38131" y="19938"/>
                      <a:pt x="38426" y="19938"/>
                    </a:cubicBezTo>
                    <a:cubicBezTo>
                      <a:pt x="38798" y="19938"/>
                      <a:pt x="39163" y="19867"/>
                      <a:pt x="39517" y="19685"/>
                    </a:cubicBezTo>
                    <a:cubicBezTo>
                      <a:pt x="40058" y="19403"/>
                      <a:pt x="40467" y="18908"/>
                      <a:pt x="40788" y="18401"/>
                    </a:cubicBezTo>
                    <a:cubicBezTo>
                      <a:pt x="41618" y="17087"/>
                      <a:pt x="42182" y="15550"/>
                      <a:pt x="42786" y="14122"/>
                    </a:cubicBezTo>
                    <a:cubicBezTo>
                      <a:pt x="43517" y="12396"/>
                      <a:pt x="44193" y="10648"/>
                      <a:pt x="44815" y="8879"/>
                    </a:cubicBezTo>
                    <a:cubicBezTo>
                      <a:pt x="44907" y="8617"/>
                      <a:pt x="44673" y="8282"/>
                      <a:pt x="44394" y="8282"/>
                    </a:cubicBezTo>
                    <a:cubicBezTo>
                      <a:pt x="44383" y="8282"/>
                      <a:pt x="44372" y="8283"/>
                      <a:pt x="44361" y="8284"/>
                    </a:cubicBezTo>
                    <a:cubicBezTo>
                      <a:pt x="40195" y="8662"/>
                      <a:pt x="36190" y="10276"/>
                      <a:pt x="32904" y="12844"/>
                    </a:cubicBezTo>
                    <a:cubicBezTo>
                      <a:pt x="33136" y="11989"/>
                      <a:pt x="33250" y="11097"/>
                      <a:pt x="33295" y="10206"/>
                    </a:cubicBezTo>
                    <a:cubicBezTo>
                      <a:pt x="33394" y="8233"/>
                      <a:pt x="33219" y="6244"/>
                      <a:pt x="33128" y="4274"/>
                    </a:cubicBezTo>
                    <a:cubicBezTo>
                      <a:pt x="33116" y="4023"/>
                      <a:pt x="32891" y="3794"/>
                      <a:pt x="32648" y="3794"/>
                    </a:cubicBezTo>
                    <a:cubicBezTo>
                      <a:pt x="32572" y="3794"/>
                      <a:pt x="32494" y="3816"/>
                      <a:pt x="32420" y="3868"/>
                    </a:cubicBezTo>
                    <a:cubicBezTo>
                      <a:pt x="30398" y="5272"/>
                      <a:pt x="28252" y="6628"/>
                      <a:pt x="26713" y="8589"/>
                    </a:cubicBezTo>
                    <a:cubicBezTo>
                      <a:pt x="25531" y="10094"/>
                      <a:pt x="24748" y="11945"/>
                      <a:pt x="24805" y="13851"/>
                    </a:cubicBezTo>
                    <a:cubicBezTo>
                      <a:pt x="24461" y="13789"/>
                      <a:pt x="24114" y="13759"/>
                      <a:pt x="23766" y="13759"/>
                    </a:cubicBezTo>
                    <a:cubicBezTo>
                      <a:pt x="23155" y="13759"/>
                      <a:pt x="22544" y="13851"/>
                      <a:pt x="21954" y="14021"/>
                    </a:cubicBezTo>
                    <a:cubicBezTo>
                      <a:pt x="21752" y="12073"/>
                      <a:pt x="21550" y="10126"/>
                      <a:pt x="21348" y="8179"/>
                    </a:cubicBezTo>
                    <a:cubicBezTo>
                      <a:pt x="21251" y="7238"/>
                      <a:pt x="21123" y="6287"/>
                      <a:pt x="21027" y="5334"/>
                    </a:cubicBezTo>
                    <a:cubicBezTo>
                      <a:pt x="21149" y="5263"/>
                      <a:pt x="21235" y="5133"/>
                      <a:pt x="21225" y="4944"/>
                    </a:cubicBezTo>
                    <a:cubicBezTo>
                      <a:pt x="21155" y="3401"/>
                      <a:pt x="20998" y="1862"/>
                      <a:pt x="20753" y="335"/>
                    </a:cubicBezTo>
                    <a:cubicBezTo>
                      <a:pt x="20714" y="97"/>
                      <a:pt x="20474" y="1"/>
                      <a:pt x="20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9" name="Google Shape;1659;p37"/>
              <p:cNvSpPr/>
              <p:nvPr/>
            </p:nvSpPr>
            <p:spPr>
              <a:xfrm>
                <a:off x="412067" y="754195"/>
                <a:ext cx="128255" cy="149781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8977" extrusionOk="0">
                    <a:moveTo>
                      <a:pt x="584" y="0"/>
                    </a:moveTo>
                    <a:cubicBezTo>
                      <a:pt x="143" y="0"/>
                      <a:pt x="0" y="749"/>
                      <a:pt x="502" y="942"/>
                    </a:cubicBezTo>
                    <a:cubicBezTo>
                      <a:pt x="2049" y="1539"/>
                      <a:pt x="3500" y="2344"/>
                      <a:pt x="4840" y="3322"/>
                    </a:cubicBezTo>
                    <a:cubicBezTo>
                      <a:pt x="4871" y="3345"/>
                      <a:pt x="4906" y="3365"/>
                      <a:pt x="4941" y="3379"/>
                    </a:cubicBezTo>
                    <a:cubicBezTo>
                      <a:pt x="4878" y="5343"/>
                      <a:pt x="5530" y="7256"/>
                      <a:pt x="6744" y="8812"/>
                    </a:cubicBezTo>
                    <a:cubicBezTo>
                      <a:pt x="6834" y="8928"/>
                      <a:pt x="6941" y="8977"/>
                      <a:pt x="7046" y="8977"/>
                    </a:cubicBezTo>
                    <a:cubicBezTo>
                      <a:pt x="7376" y="8977"/>
                      <a:pt x="7688" y="8505"/>
                      <a:pt x="7409" y="8147"/>
                    </a:cubicBezTo>
                    <a:cubicBezTo>
                      <a:pt x="6220" y="6621"/>
                      <a:pt x="5714" y="4675"/>
                      <a:pt x="5925" y="2761"/>
                    </a:cubicBezTo>
                    <a:cubicBezTo>
                      <a:pt x="5958" y="2461"/>
                      <a:pt x="5740" y="2312"/>
                      <a:pt x="5505" y="2312"/>
                    </a:cubicBezTo>
                    <a:cubicBezTo>
                      <a:pt x="5393" y="2312"/>
                      <a:pt x="5276" y="2346"/>
                      <a:pt x="5182" y="2415"/>
                    </a:cubicBezTo>
                    <a:cubicBezTo>
                      <a:pt x="3810" y="1431"/>
                      <a:pt x="2327" y="641"/>
                      <a:pt x="752" y="34"/>
                    </a:cubicBezTo>
                    <a:cubicBezTo>
                      <a:pt x="692" y="11"/>
                      <a:pt x="636" y="0"/>
                      <a:pt x="584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0" name="Google Shape;1660;p37"/>
              <p:cNvSpPr/>
              <p:nvPr/>
            </p:nvSpPr>
            <p:spPr>
              <a:xfrm>
                <a:off x="578576" y="754212"/>
                <a:ext cx="92087" cy="231604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13881" extrusionOk="0">
                    <a:moveTo>
                      <a:pt x="571" y="0"/>
                    </a:moveTo>
                    <a:cubicBezTo>
                      <a:pt x="285" y="0"/>
                      <a:pt x="1" y="227"/>
                      <a:pt x="118" y="576"/>
                    </a:cubicBezTo>
                    <a:cubicBezTo>
                      <a:pt x="1576" y="4903"/>
                      <a:pt x="3036" y="9230"/>
                      <a:pt x="4494" y="13555"/>
                    </a:cubicBezTo>
                    <a:cubicBezTo>
                      <a:pt x="4571" y="13782"/>
                      <a:pt x="4760" y="13880"/>
                      <a:pt x="4949" y="13880"/>
                    </a:cubicBezTo>
                    <a:cubicBezTo>
                      <a:pt x="5235" y="13880"/>
                      <a:pt x="5519" y="13654"/>
                      <a:pt x="5402" y="13307"/>
                    </a:cubicBezTo>
                    <a:lnTo>
                      <a:pt x="1026" y="325"/>
                    </a:lnTo>
                    <a:cubicBezTo>
                      <a:pt x="949" y="99"/>
                      <a:pt x="760" y="0"/>
                      <a:pt x="57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1" name="Google Shape;1661;p37"/>
              <p:cNvSpPr/>
              <p:nvPr/>
            </p:nvSpPr>
            <p:spPr>
              <a:xfrm>
                <a:off x="649884" y="622436"/>
                <a:ext cx="156899" cy="262322"/>
              </a:xfrm>
              <a:custGeom>
                <a:avLst/>
                <a:gdLst/>
                <a:ahLst/>
                <a:cxnLst/>
                <a:rect l="l" t="t" r="r" b="b"/>
                <a:pathLst>
                  <a:path w="9405" h="15722" extrusionOk="0">
                    <a:moveTo>
                      <a:pt x="5487" y="1"/>
                    </a:moveTo>
                    <a:cubicBezTo>
                      <a:pt x="5348" y="1"/>
                      <a:pt x="5215" y="73"/>
                      <a:pt x="5137" y="246"/>
                    </a:cubicBezTo>
                    <a:cubicBezTo>
                      <a:pt x="4010" y="2750"/>
                      <a:pt x="2955" y="5286"/>
                      <a:pt x="1973" y="7853"/>
                    </a:cubicBezTo>
                    <a:lnTo>
                      <a:pt x="974" y="6739"/>
                    </a:lnTo>
                    <a:cubicBezTo>
                      <a:pt x="879" y="6632"/>
                      <a:pt x="769" y="6588"/>
                      <a:pt x="662" y="6588"/>
                    </a:cubicBezTo>
                    <a:cubicBezTo>
                      <a:pt x="315" y="6588"/>
                      <a:pt x="0" y="7059"/>
                      <a:pt x="309" y="7404"/>
                    </a:cubicBezTo>
                    <a:cubicBezTo>
                      <a:pt x="696" y="7837"/>
                      <a:pt x="1084" y="8270"/>
                      <a:pt x="1473" y="8702"/>
                    </a:cubicBezTo>
                    <a:cubicBezTo>
                      <a:pt x="1490" y="8722"/>
                      <a:pt x="1510" y="8741"/>
                      <a:pt x="1531" y="8757"/>
                    </a:cubicBezTo>
                    <a:cubicBezTo>
                      <a:pt x="2937" y="10540"/>
                      <a:pt x="3408" y="12950"/>
                      <a:pt x="2819" y="15139"/>
                    </a:cubicBezTo>
                    <a:cubicBezTo>
                      <a:pt x="2724" y="15491"/>
                      <a:pt x="3016" y="15722"/>
                      <a:pt x="3297" y="15722"/>
                    </a:cubicBezTo>
                    <a:cubicBezTo>
                      <a:pt x="3483" y="15722"/>
                      <a:pt x="3664" y="15621"/>
                      <a:pt x="3727" y="15389"/>
                    </a:cubicBezTo>
                    <a:cubicBezTo>
                      <a:pt x="4199" y="13636"/>
                      <a:pt x="4063" y="11796"/>
                      <a:pt x="3396" y="10151"/>
                    </a:cubicBezTo>
                    <a:lnTo>
                      <a:pt x="3396" y="10151"/>
                    </a:lnTo>
                    <a:cubicBezTo>
                      <a:pt x="3425" y="10157"/>
                      <a:pt x="3454" y="10160"/>
                      <a:pt x="3483" y="10160"/>
                    </a:cubicBezTo>
                    <a:cubicBezTo>
                      <a:pt x="3625" y="10160"/>
                      <a:pt x="3763" y="10091"/>
                      <a:pt x="3851" y="9925"/>
                    </a:cubicBezTo>
                    <a:cubicBezTo>
                      <a:pt x="4972" y="7809"/>
                      <a:pt x="6748" y="6149"/>
                      <a:pt x="8926" y="5161"/>
                    </a:cubicBezTo>
                    <a:cubicBezTo>
                      <a:pt x="9404" y="4943"/>
                      <a:pt x="9106" y="4301"/>
                      <a:pt x="8659" y="4301"/>
                    </a:cubicBezTo>
                    <a:cubicBezTo>
                      <a:pt x="8592" y="4301"/>
                      <a:pt x="8522" y="4315"/>
                      <a:pt x="8451" y="4348"/>
                    </a:cubicBezTo>
                    <a:cubicBezTo>
                      <a:pt x="6152" y="5390"/>
                      <a:pt x="4244" y="7191"/>
                      <a:pt x="3056" y="9417"/>
                    </a:cubicBezTo>
                    <a:cubicBezTo>
                      <a:pt x="2909" y="9136"/>
                      <a:pt x="2747" y="8864"/>
                      <a:pt x="2570" y="8602"/>
                    </a:cubicBezTo>
                    <a:cubicBezTo>
                      <a:pt x="2671" y="8546"/>
                      <a:pt x="2746" y="8456"/>
                      <a:pt x="2786" y="8349"/>
                    </a:cubicBezTo>
                    <a:cubicBezTo>
                      <a:pt x="3765" y="5775"/>
                      <a:pt x="4821" y="3232"/>
                      <a:pt x="5950" y="721"/>
                    </a:cubicBezTo>
                    <a:cubicBezTo>
                      <a:pt x="6119" y="345"/>
                      <a:pt x="5790" y="1"/>
                      <a:pt x="5487" y="1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2" name="Google Shape;1662;p37"/>
              <p:cNvSpPr/>
              <p:nvPr/>
            </p:nvSpPr>
            <p:spPr>
              <a:xfrm>
                <a:off x="806800" y="668219"/>
                <a:ext cx="126186" cy="132879"/>
              </a:xfrm>
              <a:custGeom>
                <a:avLst/>
                <a:gdLst/>
                <a:ahLst/>
                <a:cxnLst/>
                <a:rect l="l" t="t" r="r" b="b"/>
                <a:pathLst>
                  <a:path w="7564" h="7964" extrusionOk="0">
                    <a:moveTo>
                      <a:pt x="6911" y="0"/>
                    </a:moveTo>
                    <a:cubicBezTo>
                      <a:pt x="6805" y="0"/>
                      <a:pt x="6697" y="47"/>
                      <a:pt x="6604" y="157"/>
                    </a:cubicBezTo>
                    <a:cubicBezTo>
                      <a:pt x="4591" y="2562"/>
                      <a:pt x="2497" y="4895"/>
                      <a:pt x="324" y="7156"/>
                    </a:cubicBezTo>
                    <a:cubicBezTo>
                      <a:pt x="0" y="7492"/>
                      <a:pt x="320" y="7964"/>
                      <a:pt x="675" y="7964"/>
                    </a:cubicBezTo>
                    <a:cubicBezTo>
                      <a:pt x="782" y="7964"/>
                      <a:pt x="892" y="7921"/>
                      <a:pt x="988" y="7820"/>
                    </a:cubicBezTo>
                    <a:cubicBezTo>
                      <a:pt x="3162" y="5560"/>
                      <a:pt x="5256" y="3227"/>
                      <a:pt x="7270" y="823"/>
                    </a:cubicBezTo>
                    <a:cubicBezTo>
                      <a:pt x="7564" y="472"/>
                      <a:pt x="7250" y="0"/>
                      <a:pt x="691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3" name="Google Shape;1663;p37"/>
              <p:cNvSpPr/>
              <p:nvPr/>
            </p:nvSpPr>
            <p:spPr>
              <a:xfrm>
                <a:off x="245324" y="782142"/>
                <a:ext cx="203009" cy="85728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5138" extrusionOk="0">
                    <a:moveTo>
                      <a:pt x="637" y="0"/>
                    </a:moveTo>
                    <a:cubicBezTo>
                      <a:pt x="161" y="0"/>
                      <a:pt x="0" y="771"/>
                      <a:pt x="531" y="930"/>
                    </a:cubicBezTo>
                    <a:cubicBezTo>
                      <a:pt x="4199" y="2031"/>
                      <a:pt x="7774" y="3420"/>
                      <a:pt x="11222" y="5086"/>
                    </a:cubicBezTo>
                    <a:cubicBezTo>
                      <a:pt x="11296" y="5122"/>
                      <a:pt x="11369" y="5138"/>
                      <a:pt x="11438" y="5138"/>
                    </a:cubicBezTo>
                    <a:cubicBezTo>
                      <a:pt x="11876" y="5138"/>
                      <a:pt x="12168" y="4501"/>
                      <a:pt x="11697" y="4274"/>
                    </a:cubicBezTo>
                    <a:cubicBezTo>
                      <a:pt x="8176" y="2570"/>
                      <a:pt x="4525" y="1148"/>
                      <a:pt x="781" y="22"/>
                    </a:cubicBezTo>
                    <a:cubicBezTo>
                      <a:pt x="730" y="7"/>
                      <a:pt x="682" y="0"/>
                      <a:pt x="63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4" name="Google Shape;1664;p37"/>
              <p:cNvSpPr/>
              <p:nvPr/>
            </p:nvSpPr>
            <p:spPr>
              <a:xfrm>
                <a:off x="441181" y="697017"/>
                <a:ext cx="77857" cy="6173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3700" extrusionOk="0">
                    <a:moveTo>
                      <a:pt x="717" y="0"/>
                    </a:moveTo>
                    <a:cubicBezTo>
                      <a:pt x="335" y="0"/>
                      <a:pt x="1" y="476"/>
                      <a:pt x="363" y="785"/>
                    </a:cubicBezTo>
                    <a:lnTo>
                      <a:pt x="3640" y="3580"/>
                    </a:lnTo>
                    <a:cubicBezTo>
                      <a:pt x="3738" y="3664"/>
                      <a:pt x="3846" y="3700"/>
                      <a:pt x="3950" y="3700"/>
                    </a:cubicBezTo>
                    <a:cubicBezTo>
                      <a:pt x="4332" y="3700"/>
                      <a:pt x="4667" y="3224"/>
                      <a:pt x="4304" y="2916"/>
                    </a:cubicBezTo>
                    <a:lnTo>
                      <a:pt x="1028" y="120"/>
                    </a:lnTo>
                    <a:cubicBezTo>
                      <a:pt x="929" y="36"/>
                      <a:pt x="821" y="0"/>
                      <a:pt x="71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5" name="Google Shape;1665;p37"/>
              <p:cNvSpPr/>
              <p:nvPr/>
            </p:nvSpPr>
            <p:spPr>
              <a:xfrm>
                <a:off x="559122" y="505243"/>
                <a:ext cx="45793" cy="223162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13375" extrusionOk="0">
                    <a:moveTo>
                      <a:pt x="579" y="0"/>
                    </a:moveTo>
                    <a:cubicBezTo>
                      <a:pt x="305" y="0"/>
                      <a:pt x="0" y="234"/>
                      <a:pt x="57" y="591"/>
                    </a:cubicBezTo>
                    <a:cubicBezTo>
                      <a:pt x="714" y="4691"/>
                      <a:pt x="1284" y="8802"/>
                      <a:pt x="1768" y="12926"/>
                    </a:cubicBezTo>
                    <a:cubicBezTo>
                      <a:pt x="1804" y="13224"/>
                      <a:pt x="2058" y="13375"/>
                      <a:pt x="2294" y="13375"/>
                    </a:cubicBezTo>
                    <a:cubicBezTo>
                      <a:pt x="2529" y="13375"/>
                      <a:pt x="2745" y="13226"/>
                      <a:pt x="2709" y="12926"/>
                    </a:cubicBezTo>
                    <a:cubicBezTo>
                      <a:pt x="2216" y="8720"/>
                      <a:pt x="1635" y="4524"/>
                      <a:pt x="965" y="341"/>
                    </a:cubicBezTo>
                    <a:cubicBezTo>
                      <a:pt x="927" y="103"/>
                      <a:pt x="760" y="0"/>
                      <a:pt x="579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6" name="Google Shape;1666;p37"/>
              <p:cNvSpPr/>
              <p:nvPr/>
            </p:nvSpPr>
            <p:spPr>
              <a:xfrm>
                <a:off x="490666" y="1007236"/>
                <a:ext cx="15948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67" extrusionOk="0">
                    <a:moveTo>
                      <a:pt x="595" y="0"/>
                    </a:moveTo>
                    <a:cubicBezTo>
                      <a:pt x="258" y="0"/>
                      <a:pt x="0" y="2081"/>
                      <a:pt x="0" y="2081"/>
                    </a:cubicBezTo>
                    <a:lnTo>
                      <a:pt x="421" y="2266"/>
                    </a:lnTo>
                    <a:cubicBezTo>
                      <a:pt x="421" y="2266"/>
                      <a:pt x="956" y="73"/>
                      <a:pt x="612" y="2"/>
                    </a:cubicBezTo>
                    <a:cubicBezTo>
                      <a:pt x="606" y="1"/>
                      <a:pt x="600" y="0"/>
                      <a:pt x="595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7" name="Google Shape;1667;p37"/>
              <p:cNvSpPr/>
              <p:nvPr/>
            </p:nvSpPr>
            <p:spPr>
              <a:xfrm>
                <a:off x="463104" y="1008086"/>
                <a:ext cx="18901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2144" extrusionOk="0">
                    <a:moveTo>
                      <a:pt x="362" y="0"/>
                    </a:moveTo>
                    <a:cubicBezTo>
                      <a:pt x="356" y="0"/>
                      <a:pt x="350" y="1"/>
                      <a:pt x="343" y="3"/>
                    </a:cubicBezTo>
                    <a:cubicBezTo>
                      <a:pt x="1" y="85"/>
                      <a:pt x="672" y="2144"/>
                      <a:pt x="672" y="2144"/>
                    </a:cubicBezTo>
                    <a:lnTo>
                      <a:pt x="1132" y="2133"/>
                    </a:lnTo>
                    <a:cubicBezTo>
                      <a:pt x="1132" y="2133"/>
                      <a:pt x="701" y="0"/>
                      <a:pt x="36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8" name="Google Shape;1668;p37"/>
              <p:cNvSpPr/>
              <p:nvPr/>
            </p:nvSpPr>
            <p:spPr>
              <a:xfrm>
                <a:off x="432839" y="1019015"/>
                <a:ext cx="29728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901" extrusionOk="0">
                    <a:moveTo>
                      <a:pt x="341" y="0"/>
                    </a:moveTo>
                    <a:cubicBezTo>
                      <a:pt x="322" y="0"/>
                      <a:pt x="306" y="5"/>
                      <a:pt x="292" y="15"/>
                    </a:cubicBezTo>
                    <a:cubicBezTo>
                      <a:pt x="1" y="210"/>
                      <a:pt x="1356" y="1900"/>
                      <a:pt x="1356" y="1900"/>
                    </a:cubicBezTo>
                    <a:lnTo>
                      <a:pt x="1782" y="1728"/>
                    </a:lnTo>
                    <a:cubicBezTo>
                      <a:pt x="1782" y="1728"/>
                      <a:pt x="698" y="0"/>
                      <a:pt x="341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9" name="Google Shape;1669;p37"/>
              <p:cNvSpPr/>
              <p:nvPr/>
            </p:nvSpPr>
            <p:spPr>
              <a:xfrm>
                <a:off x="870650" y="912717"/>
                <a:ext cx="2088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506" extrusionOk="0">
                    <a:moveTo>
                      <a:pt x="848" y="1"/>
                    </a:moveTo>
                    <a:cubicBezTo>
                      <a:pt x="476" y="1"/>
                      <a:pt x="1" y="2261"/>
                      <a:pt x="1" y="2261"/>
                    </a:cubicBezTo>
                    <a:lnTo>
                      <a:pt x="452" y="2506"/>
                    </a:lnTo>
                    <a:cubicBezTo>
                      <a:pt x="452" y="2506"/>
                      <a:pt x="1251" y="116"/>
                      <a:pt x="874" y="5"/>
                    </a:cubicBezTo>
                    <a:cubicBezTo>
                      <a:pt x="866" y="2"/>
                      <a:pt x="857" y="1"/>
                      <a:pt x="848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0" name="Google Shape;1670;p37"/>
              <p:cNvSpPr/>
              <p:nvPr/>
            </p:nvSpPr>
            <p:spPr>
              <a:xfrm>
                <a:off x="845390" y="905175"/>
                <a:ext cx="13096" cy="4221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530" extrusionOk="0">
                    <a:moveTo>
                      <a:pt x="388" y="0"/>
                    </a:moveTo>
                    <a:cubicBezTo>
                      <a:pt x="0" y="0"/>
                      <a:pt x="98" y="2401"/>
                      <a:pt x="98" y="2401"/>
                    </a:cubicBezTo>
                    <a:lnTo>
                      <a:pt x="595" y="2529"/>
                    </a:lnTo>
                    <a:cubicBezTo>
                      <a:pt x="595" y="2529"/>
                      <a:pt x="784" y="16"/>
                      <a:pt x="391" y="0"/>
                    </a:cubicBezTo>
                    <a:cubicBezTo>
                      <a:pt x="390" y="0"/>
                      <a:pt x="389" y="0"/>
                      <a:pt x="388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1" name="Google Shape;1671;p37"/>
              <p:cNvSpPr/>
              <p:nvPr/>
            </p:nvSpPr>
            <p:spPr>
              <a:xfrm>
                <a:off x="808869" y="907611"/>
                <a:ext cx="24323" cy="3931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356" extrusionOk="0">
                    <a:moveTo>
                      <a:pt x="402" y="1"/>
                    </a:moveTo>
                    <a:cubicBezTo>
                      <a:pt x="392" y="1"/>
                      <a:pt x="383" y="2"/>
                      <a:pt x="373" y="5"/>
                    </a:cubicBezTo>
                    <a:cubicBezTo>
                      <a:pt x="0" y="128"/>
                      <a:pt x="946" y="2355"/>
                      <a:pt x="946" y="2355"/>
                    </a:cubicBezTo>
                    <a:lnTo>
                      <a:pt x="1457" y="2298"/>
                    </a:lnTo>
                    <a:cubicBezTo>
                      <a:pt x="1457" y="2298"/>
                      <a:pt x="782" y="1"/>
                      <a:pt x="4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2" name="Google Shape;1672;p37"/>
              <p:cNvSpPr/>
              <p:nvPr/>
            </p:nvSpPr>
            <p:spPr>
              <a:xfrm>
                <a:off x="419191" y="1038920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3" name="Google Shape;1673;p37"/>
              <p:cNvSpPr/>
              <p:nvPr/>
            </p:nvSpPr>
            <p:spPr>
              <a:xfrm>
                <a:off x="452960" y="1056606"/>
                <a:ext cx="79742" cy="72096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4321" extrusionOk="0">
                    <a:moveTo>
                      <a:pt x="2315" y="1"/>
                    </a:moveTo>
                    <a:cubicBezTo>
                      <a:pt x="1768" y="1"/>
                      <a:pt x="1228" y="208"/>
                      <a:pt x="822" y="622"/>
                    </a:cubicBezTo>
                    <a:cubicBezTo>
                      <a:pt x="0" y="1460"/>
                      <a:pt x="38" y="2827"/>
                      <a:pt x="904" y="3676"/>
                    </a:cubicBezTo>
                    <a:cubicBezTo>
                      <a:pt x="1341" y="4105"/>
                      <a:pt x="1907" y="4320"/>
                      <a:pt x="2465" y="4320"/>
                    </a:cubicBezTo>
                    <a:cubicBezTo>
                      <a:pt x="3013" y="4320"/>
                      <a:pt x="3553" y="4114"/>
                      <a:pt x="3959" y="3699"/>
                    </a:cubicBezTo>
                    <a:cubicBezTo>
                      <a:pt x="4780" y="2861"/>
                      <a:pt x="4744" y="1494"/>
                      <a:pt x="3876" y="645"/>
                    </a:cubicBezTo>
                    <a:cubicBezTo>
                      <a:pt x="3438" y="216"/>
                      <a:pt x="2873" y="1"/>
                      <a:pt x="231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4" name="Google Shape;1674;p37"/>
              <p:cNvSpPr/>
              <p:nvPr/>
            </p:nvSpPr>
            <p:spPr>
              <a:xfrm>
                <a:off x="462253" y="1076644"/>
                <a:ext cx="25708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392" extrusionOk="0">
                    <a:moveTo>
                      <a:pt x="747" y="0"/>
                    </a:moveTo>
                    <a:cubicBezTo>
                      <a:pt x="570" y="0"/>
                      <a:pt x="396" y="67"/>
                      <a:pt x="265" y="201"/>
                    </a:cubicBezTo>
                    <a:cubicBezTo>
                      <a:pt x="0" y="469"/>
                      <a:pt x="12" y="910"/>
                      <a:pt x="291" y="1184"/>
                    </a:cubicBezTo>
                    <a:cubicBezTo>
                      <a:pt x="432" y="1322"/>
                      <a:pt x="614" y="1391"/>
                      <a:pt x="794" y="1391"/>
                    </a:cubicBezTo>
                    <a:cubicBezTo>
                      <a:pt x="971" y="1391"/>
                      <a:pt x="1145" y="1325"/>
                      <a:pt x="1276" y="1192"/>
                    </a:cubicBezTo>
                    <a:cubicBezTo>
                      <a:pt x="1540" y="922"/>
                      <a:pt x="1529" y="481"/>
                      <a:pt x="1249" y="207"/>
                    </a:cubicBezTo>
                    <a:cubicBezTo>
                      <a:pt x="1109" y="69"/>
                      <a:pt x="927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5" name="Google Shape;1675;p37"/>
              <p:cNvSpPr/>
              <p:nvPr/>
            </p:nvSpPr>
            <p:spPr>
              <a:xfrm>
                <a:off x="782466" y="938645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6" name="Google Shape;1676;p37"/>
              <p:cNvSpPr/>
              <p:nvPr/>
            </p:nvSpPr>
            <p:spPr>
              <a:xfrm>
                <a:off x="816506" y="957530"/>
                <a:ext cx="83312" cy="74248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4450" extrusionOk="0">
                    <a:moveTo>
                      <a:pt x="2430" y="0"/>
                    </a:moveTo>
                    <a:cubicBezTo>
                      <a:pt x="2072" y="0"/>
                      <a:pt x="1711" y="90"/>
                      <a:pt x="1381" y="279"/>
                    </a:cubicBezTo>
                    <a:cubicBezTo>
                      <a:pt x="342" y="874"/>
                      <a:pt x="1" y="2228"/>
                      <a:pt x="616" y="3302"/>
                    </a:cubicBezTo>
                    <a:cubicBezTo>
                      <a:pt x="1037" y="4036"/>
                      <a:pt x="1794" y="4450"/>
                      <a:pt x="2562" y="4450"/>
                    </a:cubicBezTo>
                    <a:cubicBezTo>
                      <a:pt x="2921" y="4450"/>
                      <a:pt x="3282" y="4360"/>
                      <a:pt x="3612" y="4170"/>
                    </a:cubicBezTo>
                    <a:cubicBezTo>
                      <a:pt x="4651" y="3575"/>
                      <a:pt x="4993" y="2221"/>
                      <a:pt x="4377" y="1147"/>
                    </a:cubicBezTo>
                    <a:cubicBezTo>
                      <a:pt x="3957" y="414"/>
                      <a:pt x="3199" y="0"/>
                      <a:pt x="2430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7" name="Google Shape;1677;p37"/>
              <p:cNvSpPr/>
              <p:nvPr/>
            </p:nvSpPr>
            <p:spPr>
              <a:xfrm>
                <a:off x="828519" y="978447"/>
                <a:ext cx="26842" cy="23943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435" extrusionOk="0">
                    <a:moveTo>
                      <a:pt x="783" y="1"/>
                    </a:moveTo>
                    <a:cubicBezTo>
                      <a:pt x="668" y="1"/>
                      <a:pt x="552" y="30"/>
                      <a:pt x="445" y="91"/>
                    </a:cubicBezTo>
                    <a:cubicBezTo>
                      <a:pt x="111" y="283"/>
                      <a:pt x="1" y="719"/>
                      <a:pt x="199" y="1065"/>
                    </a:cubicBezTo>
                    <a:cubicBezTo>
                      <a:pt x="334" y="1301"/>
                      <a:pt x="578" y="1434"/>
                      <a:pt x="825" y="1434"/>
                    </a:cubicBezTo>
                    <a:cubicBezTo>
                      <a:pt x="941" y="1434"/>
                      <a:pt x="1057" y="1405"/>
                      <a:pt x="1164" y="1344"/>
                    </a:cubicBezTo>
                    <a:cubicBezTo>
                      <a:pt x="1499" y="1153"/>
                      <a:pt x="1608" y="717"/>
                      <a:pt x="1410" y="370"/>
                    </a:cubicBezTo>
                    <a:cubicBezTo>
                      <a:pt x="1275" y="134"/>
                      <a:pt x="1031" y="1"/>
                      <a:pt x="7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78" name="Google Shape;1678;p37"/>
            <p:cNvSpPr/>
            <p:nvPr/>
          </p:nvSpPr>
          <p:spPr>
            <a:xfrm>
              <a:off x="1006093" y="1227140"/>
              <a:ext cx="30312" cy="43481"/>
            </a:xfrm>
            <a:custGeom>
              <a:avLst/>
              <a:gdLst/>
              <a:ahLst/>
              <a:cxnLst/>
              <a:rect l="l" t="t" r="r" b="b"/>
              <a:pathLst>
                <a:path w="1817" h="2606" extrusionOk="0">
                  <a:moveTo>
                    <a:pt x="796" y="1"/>
                  </a:moveTo>
                  <a:cubicBezTo>
                    <a:pt x="630" y="1"/>
                    <a:pt x="459" y="80"/>
                    <a:pt x="387" y="231"/>
                  </a:cubicBezTo>
                  <a:cubicBezTo>
                    <a:pt x="341" y="331"/>
                    <a:pt x="301" y="434"/>
                    <a:pt x="268" y="541"/>
                  </a:cubicBezTo>
                  <a:cubicBezTo>
                    <a:pt x="91" y="806"/>
                    <a:pt x="1" y="1121"/>
                    <a:pt x="13" y="1440"/>
                  </a:cubicBezTo>
                  <a:cubicBezTo>
                    <a:pt x="31" y="1933"/>
                    <a:pt x="324" y="2605"/>
                    <a:pt x="900" y="2605"/>
                  </a:cubicBezTo>
                  <a:cubicBezTo>
                    <a:pt x="910" y="2605"/>
                    <a:pt x="920" y="2605"/>
                    <a:pt x="930" y="2604"/>
                  </a:cubicBezTo>
                  <a:cubicBezTo>
                    <a:pt x="1135" y="2596"/>
                    <a:pt x="1303" y="2505"/>
                    <a:pt x="1435" y="2370"/>
                  </a:cubicBezTo>
                  <a:cubicBezTo>
                    <a:pt x="1598" y="2247"/>
                    <a:pt x="1717" y="2075"/>
                    <a:pt x="1774" y="1879"/>
                  </a:cubicBezTo>
                  <a:cubicBezTo>
                    <a:pt x="1811" y="1746"/>
                    <a:pt x="1816" y="1605"/>
                    <a:pt x="1791" y="1469"/>
                  </a:cubicBezTo>
                  <a:cubicBezTo>
                    <a:pt x="1793" y="1448"/>
                    <a:pt x="1793" y="1427"/>
                    <a:pt x="1794" y="1407"/>
                  </a:cubicBezTo>
                  <a:cubicBezTo>
                    <a:pt x="1793" y="1006"/>
                    <a:pt x="1638" y="621"/>
                    <a:pt x="1363" y="331"/>
                  </a:cubicBezTo>
                  <a:cubicBezTo>
                    <a:pt x="1298" y="148"/>
                    <a:pt x="1143" y="4"/>
                    <a:pt x="957" y="4"/>
                  </a:cubicBezTo>
                  <a:cubicBezTo>
                    <a:pt x="935" y="4"/>
                    <a:pt x="914" y="6"/>
                    <a:pt x="892" y="10"/>
                  </a:cubicBezTo>
                  <a:cubicBezTo>
                    <a:pt x="860" y="4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79" name="Google Shape;1679;p37"/>
          <p:cNvGrpSpPr/>
          <p:nvPr/>
        </p:nvGrpSpPr>
        <p:grpSpPr>
          <a:xfrm>
            <a:off x="10304379" y="5041510"/>
            <a:ext cx="1303275" cy="1353469"/>
            <a:chOff x="1734050" y="3796950"/>
            <a:chExt cx="770500" cy="800175"/>
          </a:xfrm>
        </p:grpSpPr>
        <p:sp>
          <p:nvSpPr>
            <p:cNvPr id="1680" name="Google Shape;1680;p37"/>
            <p:cNvSpPr/>
            <p:nvPr/>
          </p:nvSpPr>
          <p:spPr>
            <a:xfrm>
              <a:off x="1734900" y="3796950"/>
              <a:ext cx="769650" cy="800175"/>
            </a:xfrm>
            <a:custGeom>
              <a:avLst/>
              <a:gdLst/>
              <a:ahLst/>
              <a:cxnLst/>
              <a:rect l="l" t="t" r="r" b="b"/>
              <a:pathLst>
                <a:path w="30786" h="32007" extrusionOk="0">
                  <a:moveTo>
                    <a:pt x="11380" y="1"/>
                  </a:moveTo>
                  <a:cubicBezTo>
                    <a:pt x="9965" y="1"/>
                    <a:pt x="8514" y="828"/>
                    <a:pt x="7418" y="1920"/>
                  </a:cubicBezTo>
                  <a:cubicBezTo>
                    <a:pt x="7118" y="2219"/>
                    <a:pt x="6842" y="2542"/>
                    <a:pt x="6591" y="2884"/>
                  </a:cubicBezTo>
                  <a:cubicBezTo>
                    <a:pt x="5129" y="4903"/>
                    <a:pt x="4157" y="10104"/>
                    <a:pt x="4157" y="10104"/>
                  </a:cubicBezTo>
                  <a:cubicBezTo>
                    <a:pt x="4157" y="10104"/>
                    <a:pt x="1189" y="14948"/>
                    <a:pt x="594" y="19256"/>
                  </a:cubicBezTo>
                  <a:cubicBezTo>
                    <a:pt x="1" y="23562"/>
                    <a:pt x="5308" y="28799"/>
                    <a:pt x="10277" y="30838"/>
                  </a:cubicBezTo>
                  <a:cubicBezTo>
                    <a:pt x="12132" y="31600"/>
                    <a:pt x="14251" y="32006"/>
                    <a:pt x="16407" y="32006"/>
                  </a:cubicBezTo>
                  <a:cubicBezTo>
                    <a:pt x="20030" y="32006"/>
                    <a:pt x="23758" y="30861"/>
                    <a:pt x="26517" y="28338"/>
                  </a:cubicBezTo>
                  <a:cubicBezTo>
                    <a:pt x="29968" y="25181"/>
                    <a:pt x="30786" y="23696"/>
                    <a:pt x="30525" y="22884"/>
                  </a:cubicBezTo>
                  <a:cubicBezTo>
                    <a:pt x="30450" y="22662"/>
                    <a:pt x="30299" y="22489"/>
                    <a:pt x="30094" y="22348"/>
                  </a:cubicBezTo>
                  <a:cubicBezTo>
                    <a:pt x="29812" y="22152"/>
                    <a:pt x="29258" y="22084"/>
                    <a:pt x="28618" y="22084"/>
                  </a:cubicBezTo>
                  <a:cubicBezTo>
                    <a:pt x="27114" y="22084"/>
                    <a:pt x="25141" y="22462"/>
                    <a:pt x="25141" y="22462"/>
                  </a:cubicBezTo>
                  <a:cubicBezTo>
                    <a:pt x="25141" y="22462"/>
                    <a:pt x="22942" y="18017"/>
                    <a:pt x="20185" y="15926"/>
                  </a:cubicBezTo>
                  <a:cubicBezTo>
                    <a:pt x="17432" y="13835"/>
                    <a:pt x="14920" y="14529"/>
                    <a:pt x="14944" y="11809"/>
                  </a:cubicBezTo>
                  <a:cubicBezTo>
                    <a:pt x="14970" y="9087"/>
                    <a:pt x="17160" y="7120"/>
                    <a:pt x="14930" y="2618"/>
                  </a:cubicBezTo>
                  <a:cubicBezTo>
                    <a:pt x="13989" y="721"/>
                    <a:pt x="12700" y="1"/>
                    <a:pt x="11380" y="1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2003900" y="4170025"/>
              <a:ext cx="325100" cy="280000"/>
            </a:xfrm>
            <a:custGeom>
              <a:avLst/>
              <a:gdLst/>
              <a:ahLst/>
              <a:cxnLst/>
              <a:rect l="l" t="t" r="r" b="b"/>
              <a:pathLst>
                <a:path w="13004" h="11200" extrusionOk="0">
                  <a:moveTo>
                    <a:pt x="2226" y="1"/>
                  </a:moveTo>
                  <a:cubicBezTo>
                    <a:pt x="1313" y="1"/>
                    <a:pt x="634" y="374"/>
                    <a:pt x="418" y="1445"/>
                  </a:cubicBezTo>
                  <a:cubicBezTo>
                    <a:pt x="418" y="1445"/>
                    <a:pt x="0" y="4249"/>
                    <a:pt x="1522" y="7466"/>
                  </a:cubicBezTo>
                  <a:cubicBezTo>
                    <a:pt x="2867" y="10310"/>
                    <a:pt x="5964" y="11199"/>
                    <a:pt x="7210" y="11199"/>
                  </a:cubicBezTo>
                  <a:cubicBezTo>
                    <a:pt x="7374" y="11199"/>
                    <a:pt x="7506" y="11184"/>
                    <a:pt x="7598" y="11155"/>
                  </a:cubicBezTo>
                  <a:cubicBezTo>
                    <a:pt x="8387" y="10911"/>
                    <a:pt x="8168" y="10166"/>
                    <a:pt x="8168" y="10166"/>
                  </a:cubicBezTo>
                  <a:lnTo>
                    <a:pt x="8168" y="10166"/>
                  </a:lnTo>
                  <a:cubicBezTo>
                    <a:pt x="8168" y="10166"/>
                    <a:pt x="8632" y="10326"/>
                    <a:pt x="9340" y="10326"/>
                  </a:cubicBezTo>
                  <a:cubicBezTo>
                    <a:pt x="9699" y="10326"/>
                    <a:pt x="10120" y="10285"/>
                    <a:pt x="10576" y="10161"/>
                  </a:cubicBezTo>
                  <a:cubicBezTo>
                    <a:pt x="11932" y="9792"/>
                    <a:pt x="11680" y="8661"/>
                    <a:pt x="11680" y="8661"/>
                  </a:cubicBezTo>
                  <a:lnTo>
                    <a:pt x="11680" y="8661"/>
                  </a:lnTo>
                  <a:cubicBezTo>
                    <a:pt x="11680" y="8661"/>
                    <a:pt x="11825" y="8693"/>
                    <a:pt x="12011" y="8693"/>
                  </a:cubicBezTo>
                  <a:cubicBezTo>
                    <a:pt x="12276" y="8693"/>
                    <a:pt x="12624" y="8629"/>
                    <a:pt x="12764" y="8320"/>
                  </a:cubicBezTo>
                  <a:cubicBezTo>
                    <a:pt x="13003" y="7792"/>
                    <a:pt x="10187" y="2444"/>
                    <a:pt x="7395" y="1503"/>
                  </a:cubicBezTo>
                  <a:cubicBezTo>
                    <a:pt x="5687" y="927"/>
                    <a:pt x="3665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2062825" y="4275075"/>
              <a:ext cx="115725" cy="111625"/>
            </a:xfrm>
            <a:custGeom>
              <a:avLst/>
              <a:gdLst/>
              <a:ahLst/>
              <a:cxnLst/>
              <a:rect l="l" t="t" r="r" b="b"/>
              <a:pathLst>
                <a:path w="4629" h="4465" extrusionOk="0">
                  <a:moveTo>
                    <a:pt x="193" y="1"/>
                  </a:moveTo>
                  <a:cubicBezTo>
                    <a:pt x="62" y="1"/>
                    <a:pt x="0" y="108"/>
                    <a:pt x="36" y="355"/>
                  </a:cubicBezTo>
                  <a:cubicBezTo>
                    <a:pt x="36" y="355"/>
                    <a:pt x="3374" y="4464"/>
                    <a:pt x="4079" y="4464"/>
                  </a:cubicBezTo>
                  <a:cubicBezTo>
                    <a:pt x="4097" y="4464"/>
                    <a:pt x="4113" y="4461"/>
                    <a:pt x="4128" y="4456"/>
                  </a:cubicBezTo>
                  <a:cubicBezTo>
                    <a:pt x="4628" y="4263"/>
                    <a:pt x="1020" y="1"/>
                    <a:pt x="19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2085225" y="4219225"/>
              <a:ext cx="174600" cy="119725"/>
            </a:xfrm>
            <a:custGeom>
              <a:avLst/>
              <a:gdLst/>
              <a:ahLst/>
              <a:cxnLst/>
              <a:rect l="l" t="t" r="r" b="b"/>
              <a:pathLst>
                <a:path w="6984" h="4789" extrusionOk="0">
                  <a:moveTo>
                    <a:pt x="571" y="0"/>
                  </a:moveTo>
                  <a:cubicBezTo>
                    <a:pt x="1" y="0"/>
                    <a:pt x="1950" y="1484"/>
                    <a:pt x="1950" y="1484"/>
                  </a:cubicBezTo>
                  <a:cubicBezTo>
                    <a:pt x="1950" y="1484"/>
                    <a:pt x="5330" y="4283"/>
                    <a:pt x="6379" y="4753"/>
                  </a:cubicBezTo>
                  <a:cubicBezTo>
                    <a:pt x="6433" y="4777"/>
                    <a:pt x="6472" y="4789"/>
                    <a:pt x="6498" y="4789"/>
                  </a:cubicBezTo>
                  <a:cubicBezTo>
                    <a:pt x="6983" y="4789"/>
                    <a:pt x="2912" y="840"/>
                    <a:pt x="1131" y="154"/>
                  </a:cubicBezTo>
                  <a:cubicBezTo>
                    <a:pt x="850" y="46"/>
                    <a:pt x="671" y="0"/>
                    <a:pt x="571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1957000" y="3857400"/>
              <a:ext cx="106650" cy="97150"/>
            </a:xfrm>
            <a:custGeom>
              <a:avLst/>
              <a:gdLst/>
              <a:ahLst/>
              <a:cxnLst/>
              <a:rect l="l" t="t" r="r" b="b"/>
              <a:pathLst>
                <a:path w="4266" h="3886" extrusionOk="0">
                  <a:moveTo>
                    <a:pt x="2132" y="0"/>
                  </a:moveTo>
                  <a:cubicBezTo>
                    <a:pt x="1635" y="0"/>
                    <a:pt x="1138" y="190"/>
                    <a:pt x="759" y="569"/>
                  </a:cubicBezTo>
                  <a:cubicBezTo>
                    <a:pt x="0" y="1328"/>
                    <a:pt x="0" y="2558"/>
                    <a:pt x="759" y="3316"/>
                  </a:cubicBezTo>
                  <a:cubicBezTo>
                    <a:pt x="1138" y="3696"/>
                    <a:pt x="1635" y="3886"/>
                    <a:pt x="2132" y="3886"/>
                  </a:cubicBezTo>
                  <a:cubicBezTo>
                    <a:pt x="2629" y="3886"/>
                    <a:pt x="3127" y="3696"/>
                    <a:pt x="3506" y="3316"/>
                  </a:cubicBezTo>
                  <a:cubicBezTo>
                    <a:pt x="4266" y="2558"/>
                    <a:pt x="4266" y="1328"/>
                    <a:pt x="3506" y="569"/>
                  </a:cubicBezTo>
                  <a:cubicBezTo>
                    <a:pt x="3127" y="190"/>
                    <a:pt x="2629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1982375" y="3866700"/>
              <a:ext cx="79900" cy="75600"/>
            </a:xfrm>
            <a:custGeom>
              <a:avLst/>
              <a:gdLst/>
              <a:ahLst/>
              <a:cxnLst/>
              <a:rect l="l" t="t" r="r" b="b"/>
              <a:pathLst>
                <a:path w="3196" h="3024" extrusionOk="0">
                  <a:moveTo>
                    <a:pt x="1588" y="1"/>
                  </a:moveTo>
                  <a:cubicBezTo>
                    <a:pt x="1318" y="1"/>
                    <a:pt x="1044" y="73"/>
                    <a:pt x="797" y="226"/>
                  </a:cubicBezTo>
                  <a:cubicBezTo>
                    <a:pt x="276" y="545"/>
                    <a:pt x="0" y="1148"/>
                    <a:pt x="97" y="1751"/>
                  </a:cubicBezTo>
                  <a:cubicBezTo>
                    <a:pt x="193" y="2355"/>
                    <a:pt x="644" y="2841"/>
                    <a:pt x="1239" y="2982"/>
                  </a:cubicBezTo>
                  <a:cubicBezTo>
                    <a:pt x="1355" y="3010"/>
                    <a:pt x="1472" y="3023"/>
                    <a:pt x="1588" y="3023"/>
                  </a:cubicBezTo>
                  <a:cubicBezTo>
                    <a:pt x="2066" y="3023"/>
                    <a:pt x="2524" y="2796"/>
                    <a:pt x="2813" y="2397"/>
                  </a:cubicBezTo>
                  <a:cubicBezTo>
                    <a:pt x="3171" y="1903"/>
                    <a:pt x="3195" y="1240"/>
                    <a:pt x="2875" y="720"/>
                  </a:cubicBezTo>
                  <a:cubicBezTo>
                    <a:pt x="2590" y="256"/>
                    <a:pt x="2095" y="1"/>
                    <a:pt x="1588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1999925" y="3874050"/>
              <a:ext cx="32925" cy="31125"/>
            </a:xfrm>
            <a:custGeom>
              <a:avLst/>
              <a:gdLst/>
              <a:ahLst/>
              <a:cxnLst/>
              <a:rect l="l" t="t" r="r" b="b"/>
              <a:pathLst>
                <a:path w="1317" h="1245" extrusionOk="0">
                  <a:moveTo>
                    <a:pt x="653" y="0"/>
                  </a:moveTo>
                  <a:cubicBezTo>
                    <a:pt x="542" y="0"/>
                    <a:pt x="429" y="30"/>
                    <a:pt x="328" y="93"/>
                  </a:cubicBezTo>
                  <a:cubicBezTo>
                    <a:pt x="113" y="225"/>
                    <a:pt x="0" y="473"/>
                    <a:pt x="40" y="721"/>
                  </a:cubicBezTo>
                  <a:cubicBezTo>
                    <a:pt x="80" y="970"/>
                    <a:pt x="265" y="1170"/>
                    <a:pt x="511" y="1228"/>
                  </a:cubicBezTo>
                  <a:cubicBezTo>
                    <a:pt x="558" y="1240"/>
                    <a:pt x="606" y="1245"/>
                    <a:pt x="654" y="1245"/>
                  </a:cubicBezTo>
                  <a:cubicBezTo>
                    <a:pt x="851" y="1245"/>
                    <a:pt x="1039" y="1152"/>
                    <a:pt x="1158" y="987"/>
                  </a:cubicBezTo>
                  <a:cubicBezTo>
                    <a:pt x="1306" y="784"/>
                    <a:pt x="1317" y="511"/>
                    <a:pt x="1184" y="296"/>
                  </a:cubicBezTo>
                  <a:cubicBezTo>
                    <a:pt x="1067" y="106"/>
                    <a:pt x="862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1734050" y="3865800"/>
              <a:ext cx="198325" cy="139050"/>
            </a:xfrm>
            <a:custGeom>
              <a:avLst/>
              <a:gdLst/>
              <a:ahLst/>
              <a:cxnLst/>
              <a:rect l="l" t="t" r="r" b="b"/>
              <a:pathLst>
                <a:path w="7933" h="5562" extrusionOk="0">
                  <a:moveTo>
                    <a:pt x="1634" y="1"/>
                  </a:moveTo>
                  <a:cubicBezTo>
                    <a:pt x="1421" y="1"/>
                    <a:pt x="1222" y="39"/>
                    <a:pt x="1046" y="132"/>
                  </a:cubicBezTo>
                  <a:cubicBezTo>
                    <a:pt x="0" y="687"/>
                    <a:pt x="3834" y="3426"/>
                    <a:pt x="3834" y="3426"/>
                  </a:cubicBezTo>
                  <a:cubicBezTo>
                    <a:pt x="3834" y="3426"/>
                    <a:pt x="1821" y="4442"/>
                    <a:pt x="1691" y="5103"/>
                  </a:cubicBezTo>
                  <a:cubicBezTo>
                    <a:pt x="1617" y="5481"/>
                    <a:pt x="2573" y="5562"/>
                    <a:pt x="3407" y="5562"/>
                  </a:cubicBezTo>
                  <a:cubicBezTo>
                    <a:pt x="4036" y="5562"/>
                    <a:pt x="4597" y="5516"/>
                    <a:pt x="4597" y="5516"/>
                  </a:cubicBezTo>
                  <a:cubicBezTo>
                    <a:pt x="4597" y="5516"/>
                    <a:pt x="6369" y="5507"/>
                    <a:pt x="7150" y="3943"/>
                  </a:cubicBezTo>
                  <a:cubicBezTo>
                    <a:pt x="7932" y="2379"/>
                    <a:pt x="6276" y="689"/>
                    <a:pt x="6276" y="689"/>
                  </a:cubicBezTo>
                  <a:cubicBezTo>
                    <a:pt x="6276" y="689"/>
                    <a:pt x="6138" y="677"/>
                    <a:pt x="5918" y="677"/>
                  </a:cubicBezTo>
                  <a:cubicBezTo>
                    <a:pt x="5633" y="677"/>
                    <a:pt x="5209" y="698"/>
                    <a:pt x="4764" y="795"/>
                  </a:cubicBezTo>
                  <a:cubicBezTo>
                    <a:pt x="4718" y="805"/>
                    <a:pt x="4667" y="810"/>
                    <a:pt x="4613" y="810"/>
                  </a:cubicBezTo>
                  <a:cubicBezTo>
                    <a:pt x="3909" y="810"/>
                    <a:pt x="2618" y="1"/>
                    <a:pt x="1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1858100" y="3897900"/>
              <a:ext cx="30950" cy="17375"/>
            </a:xfrm>
            <a:custGeom>
              <a:avLst/>
              <a:gdLst/>
              <a:ahLst/>
              <a:cxnLst/>
              <a:rect l="l" t="t" r="r" b="b"/>
              <a:pathLst>
                <a:path w="1238" h="695" extrusionOk="0">
                  <a:moveTo>
                    <a:pt x="0" y="1"/>
                  </a:moveTo>
                  <a:cubicBezTo>
                    <a:pt x="0" y="1"/>
                    <a:pt x="467" y="694"/>
                    <a:pt x="784" y="694"/>
                  </a:cubicBezTo>
                  <a:cubicBezTo>
                    <a:pt x="858" y="694"/>
                    <a:pt x="924" y="657"/>
                    <a:pt x="974" y="564"/>
                  </a:cubicBezTo>
                  <a:cubicBezTo>
                    <a:pt x="1238" y="7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89" name="Google Shape;1689;p37"/>
          <p:cNvGrpSpPr/>
          <p:nvPr/>
        </p:nvGrpSpPr>
        <p:grpSpPr>
          <a:xfrm rot="1363927">
            <a:off x="346253" y="4819877"/>
            <a:ext cx="2194440" cy="1463289"/>
            <a:chOff x="2216800" y="1544750"/>
            <a:chExt cx="1123850" cy="736500"/>
          </a:xfrm>
        </p:grpSpPr>
        <p:sp>
          <p:nvSpPr>
            <p:cNvPr id="1690" name="Google Shape;1690;p37"/>
            <p:cNvSpPr/>
            <p:nvPr/>
          </p:nvSpPr>
          <p:spPr>
            <a:xfrm>
              <a:off x="2216800" y="1906450"/>
              <a:ext cx="411625" cy="174275"/>
            </a:xfrm>
            <a:custGeom>
              <a:avLst/>
              <a:gdLst/>
              <a:ahLst/>
              <a:cxnLst/>
              <a:rect l="l" t="t" r="r" b="b"/>
              <a:pathLst>
                <a:path w="16465" h="6971" extrusionOk="0">
                  <a:moveTo>
                    <a:pt x="7268" y="0"/>
                  </a:moveTo>
                  <a:cubicBezTo>
                    <a:pt x="7223" y="0"/>
                    <a:pt x="7177" y="0"/>
                    <a:pt x="7131" y="1"/>
                  </a:cubicBezTo>
                  <a:cubicBezTo>
                    <a:pt x="6863" y="3"/>
                    <a:pt x="6595" y="15"/>
                    <a:pt x="6333" y="38"/>
                  </a:cubicBezTo>
                  <a:cubicBezTo>
                    <a:pt x="6063" y="58"/>
                    <a:pt x="5795" y="87"/>
                    <a:pt x="5535" y="124"/>
                  </a:cubicBezTo>
                  <a:cubicBezTo>
                    <a:pt x="4565" y="257"/>
                    <a:pt x="3612" y="494"/>
                    <a:pt x="2693" y="832"/>
                  </a:cubicBezTo>
                  <a:cubicBezTo>
                    <a:pt x="1028" y="1443"/>
                    <a:pt x="1" y="2151"/>
                    <a:pt x="1" y="2151"/>
                  </a:cubicBezTo>
                  <a:cubicBezTo>
                    <a:pt x="1" y="2151"/>
                    <a:pt x="823" y="3142"/>
                    <a:pt x="2151" y="4197"/>
                  </a:cubicBezTo>
                  <a:cubicBezTo>
                    <a:pt x="2810" y="4723"/>
                    <a:pt x="3632" y="5314"/>
                    <a:pt x="4553" y="5795"/>
                  </a:cubicBezTo>
                  <a:cubicBezTo>
                    <a:pt x="4784" y="5916"/>
                    <a:pt x="5019" y="6032"/>
                    <a:pt x="5269" y="6141"/>
                  </a:cubicBezTo>
                  <a:cubicBezTo>
                    <a:pt x="5521" y="6251"/>
                    <a:pt x="5783" y="6350"/>
                    <a:pt x="6051" y="6442"/>
                  </a:cubicBezTo>
                  <a:cubicBezTo>
                    <a:pt x="6599" y="6632"/>
                    <a:pt x="7162" y="6775"/>
                    <a:pt x="7734" y="6869"/>
                  </a:cubicBezTo>
                  <a:cubicBezTo>
                    <a:pt x="8197" y="6940"/>
                    <a:pt x="8667" y="6970"/>
                    <a:pt x="9129" y="6970"/>
                  </a:cubicBezTo>
                  <a:cubicBezTo>
                    <a:pt x="9848" y="6970"/>
                    <a:pt x="10550" y="6897"/>
                    <a:pt x="11182" y="6783"/>
                  </a:cubicBezTo>
                  <a:lnTo>
                    <a:pt x="11307" y="6736"/>
                  </a:lnTo>
                  <a:lnTo>
                    <a:pt x="11470" y="6695"/>
                  </a:lnTo>
                  <a:cubicBezTo>
                    <a:pt x="11575" y="6665"/>
                    <a:pt x="11708" y="6640"/>
                    <a:pt x="11826" y="6611"/>
                  </a:cubicBezTo>
                  <a:cubicBezTo>
                    <a:pt x="12074" y="6554"/>
                    <a:pt x="12329" y="6493"/>
                    <a:pt x="12579" y="6427"/>
                  </a:cubicBezTo>
                  <a:cubicBezTo>
                    <a:pt x="13086" y="6294"/>
                    <a:pt x="13580" y="6129"/>
                    <a:pt x="14030" y="5938"/>
                  </a:cubicBezTo>
                  <a:cubicBezTo>
                    <a:pt x="14930" y="5566"/>
                    <a:pt x="15677" y="5054"/>
                    <a:pt x="16065" y="4576"/>
                  </a:cubicBezTo>
                  <a:cubicBezTo>
                    <a:pt x="16168" y="4463"/>
                    <a:pt x="16229" y="4345"/>
                    <a:pt x="16282" y="4248"/>
                  </a:cubicBezTo>
                  <a:cubicBezTo>
                    <a:pt x="16309" y="4199"/>
                    <a:pt x="16331" y="4154"/>
                    <a:pt x="16352" y="4113"/>
                  </a:cubicBezTo>
                  <a:cubicBezTo>
                    <a:pt x="16368" y="4066"/>
                    <a:pt x="16382" y="4025"/>
                    <a:pt x="16395" y="3987"/>
                  </a:cubicBezTo>
                  <a:cubicBezTo>
                    <a:pt x="16446" y="3837"/>
                    <a:pt x="16464" y="3757"/>
                    <a:pt x="16464" y="3757"/>
                  </a:cubicBezTo>
                  <a:lnTo>
                    <a:pt x="16260" y="3729"/>
                  </a:lnTo>
                  <a:cubicBezTo>
                    <a:pt x="16180" y="3721"/>
                    <a:pt x="16098" y="3704"/>
                    <a:pt x="16022" y="3678"/>
                  </a:cubicBezTo>
                  <a:cubicBezTo>
                    <a:pt x="15930" y="3653"/>
                    <a:pt x="15826" y="3624"/>
                    <a:pt x="15720" y="3567"/>
                  </a:cubicBezTo>
                  <a:cubicBezTo>
                    <a:pt x="15308" y="3369"/>
                    <a:pt x="14821" y="2990"/>
                    <a:pt x="14210" y="2530"/>
                  </a:cubicBezTo>
                  <a:cubicBezTo>
                    <a:pt x="13905" y="2299"/>
                    <a:pt x="13573" y="2053"/>
                    <a:pt x="13197" y="1801"/>
                  </a:cubicBezTo>
                  <a:cubicBezTo>
                    <a:pt x="13005" y="1673"/>
                    <a:pt x="12808" y="1548"/>
                    <a:pt x="12585" y="1423"/>
                  </a:cubicBezTo>
                  <a:cubicBezTo>
                    <a:pt x="12469" y="1358"/>
                    <a:pt x="12362" y="1296"/>
                    <a:pt x="12227" y="1235"/>
                  </a:cubicBezTo>
                  <a:cubicBezTo>
                    <a:pt x="12158" y="1204"/>
                    <a:pt x="12100" y="1173"/>
                    <a:pt x="12025" y="1143"/>
                  </a:cubicBezTo>
                  <a:lnTo>
                    <a:pt x="11779" y="1055"/>
                  </a:lnTo>
                  <a:cubicBezTo>
                    <a:pt x="10834" y="607"/>
                    <a:pt x="9874" y="287"/>
                    <a:pt x="8772" y="124"/>
                  </a:cubicBezTo>
                  <a:cubicBezTo>
                    <a:pt x="8275" y="41"/>
                    <a:pt x="7773" y="0"/>
                    <a:pt x="726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437875" y="1645775"/>
              <a:ext cx="284600" cy="232975"/>
            </a:xfrm>
            <a:custGeom>
              <a:avLst/>
              <a:gdLst/>
              <a:ahLst/>
              <a:cxnLst/>
              <a:rect l="l" t="t" r="r" b="b"/>
              <a:pathLst>
                <a:path w="11384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2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4" y="3488"/>
                    <a:pt x="10766" y="2531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511675" y="17023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4" y="1"/>
                    <a:pt x="1" y="1042"/>
                    <a:pt x="1" y="2329"/>
                  </a:cubicBezTo>
                  <a:cubicBezTo>
                    <a:pt x="1" y="3616"/>
                    <a:pt x="1218" y="4655"/>
                    <a:pt x="2715" y="4655"/>
                  </a:cubicBezTo>
                  <a:cubicBezTo>
                    <a:pt x="4217" y="4655"/>
                    <a:pt x="5432" y="3616"/>
                    <a:pt x="5432" y="2329"/>
                  </a:cubicBezTo>
                  <a:cubicBezTo>
                    <a:pt x="5432" y="1042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2540875" y="1727800"/>
              <a:ext cx="83200" cy="72825"/>
            </a:xfrm>
            <a:custGeom>
              <a:avLst/>
              <a:gdLst/>
              <a:ahLst/>
              <a:cxnLst/>
              <a:rect l="l" t="t" r="r" b="b"/>
              <a:pathLst>
                <a:path w="3328" h="2913" extrusionOk="0">
                  <a:moveTo>
                    <a:pt x="2530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7"/>
                  </a:cubicBezTo>
                  <a:cubicBezTo>
                    <a:pt x="612" y="1373"/>
                    <a:pt x="833" y="1466"/>
                    <a:pt x="1058" y="1556"/>
                  </a:cubicBezTo>
                  <a:cubicBezTo>
                    <a:pt x="911" y="1824"/>
                    <a:pt x="758" y="2143"/>
                    <a:pt x="752" y="2450"/>
                  </a:cubicBezTo>
                  <a:cubicBezTo>
                    <a:pt x="748" y="2685"/>
                    <a:pt x="949" y="2913"/>
                    <a:pt x="1173" y="2913"/>
                  </a:cubicBezTo>
                  <a:cubicBezTo>
                    <a:pt x="1235" y="2913"/>
                    <a:pt x="1299" y="2895"/>
                    <a:pt x="1361" y="2855"/>
                  </a:cubicBezTo>
                  <a:cubicBezTo>
                    <a:pt x="1423" y="2814"/>
                    <a:pt x="1472" y="2754"/>
                    <a:pt x="1496" y="2683"/>
                  </a:cubicBezTo>
                  <a:cubicBezTo>
                    <a:pt x="1504" y="2671"/>
                    <a:pt x="1513" y="2652"/>
                    <a:pt x="1533" y="2619"/>
                  </a:cubicBezTo>
                  <a:cubicBezTo>
                    <a:pt x="1578" y="2527"/>
                    <a:pt x="1621" y="2433"/>
                    <a:pt x="1670" y="2341"/>
                  </a:cubicBezTo>
                  <a:cubicBezTo>
                    <a:pt x="1748" y="2196"/>
                    <a:pt x="1834" y="2055"/>
                    <a:pt x="1922" y="1914"/>
                  </a:cubicBezTo>
                  <a:cubicBezTo>
                    <a:pt x="2268" y="2095"/>
                    <a:pt x="2647" y="2355"/>
                    <a:pt x="3012" y="2355"/>
                  </a:cubicBezTo>
                  <a:cubicBezTo>
                    <a:pt x="3029" y="2355"/>
                    <a:pt x="3046" y="2355"/>
                    <a:pt x="3063" y="2353"/>
                  </a:cubicBezTo>
                  <a:cubicBezTo>
                    <a:pt x="3219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5" y="166"/>
                    <a:pt x="2755" y="25"/>
                    <a:pt x="2636" y="9"/>
                  </a:cubicBezTo>
                  <a:cubicBezTo>
                    <a:pt x="2600" y="3"/>
                    <a:pt x="2565" y="1"/>
                    <a:pt x="2530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2448650" y="164652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1" y="1"/>
                    <a:pt x="1" y="4168"/>
                    <a:pt x="1" y="9310"/>
                  </a:cubicBezTo>
                  <a:cubicBezTo>
                    <a:pt x="1" y="14451"/>
                    <a:pt x="4171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2448700" y="1830000"/>
              <a:ext cx="465475" cy="282000"/>
            </a:xfrm>
            <a:custGeom>
              <a:avLst/>
              <a:gdLst/>
              <a:ahLst/>
              <a:cxnLst/>
              <a:rect l="l" t="t" r="r" b="b"/>
              <a:pathLst>
                <a:path w="18619" h="11280" extrusionOk="0">
                  <a:moveTo>
                    <a:pt x="212" y="0"/>
                  </a:moveTo>
                  <a:cubicBezTo>
                    <a:pt x="73" y="647"/>
                    <a:pt x="1" y="1310"/>
                    <a:pt x="1" y="1971"/>
                  </a:cubicBezTo>
                  <a:cubicBezTo>
                    <a:pt x="1" y="7112"/>
                    <a:pt x="4169" y="11280"/>
                    <a:pt x="9310" y="11280"/>
                  </a:cubicBezTo>
                  <a:cubicBezTo>
                    <a:pt x="14449" y="11280"/>
                    <a:pt x="18619" y="7112"/>
                    <a:pt x="18619" y="1971"/>
                  </a:cubicBezTo>
                  <a:cubicBezTo>
                    <a:pt x="18619" y="1786"/>
                    <a:pt x="18611" y="1602"/>
                    <a:pt x="18600" y="1422"/>
                  </a:cubicBezTo>
                  <a:cubicBezTo>
                    <a:pt x="17694" y="5616"/>
                    <a:pt x="13966" y="8759"/>
                    <a:pt x="9504" y="8759"/>
                  </a:cubicBezTo>
                  <a:cubicBezTo>
                    <a:pt x="4547" y="8759"/>
                    <a:pt x="496" y="4884"/>
                    <a:pt x="212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790125" y="1544750"/>
              <a:ext cx="235200" cy="359950"/>
            </a:xfrm>
            <a:custGeom>
              <a:avLst/>
              <a:gdLst/>
              <a:ahLst/>
              <a:cxnLst/>
              <a:rect l="l" t="t" r="r" b="b"/>
              <a:pathLst>
                <a:path w="9408" h="14398" extrusionOk="0">
                  <a:moveTo>
                    <a:pt x="9178" y="0"/>
                  </a:moveTo>
                  <a:cubicBezTo>
                    <a:pt x="9178" y="0"/>
                    <a:pt x="7943" y="352"/>
                    <a:pt x="6427" y="1130"/>
                  </a:cubicBezTo>
                  <a:cubicBezTo>
                    <a:pt x="5678" y="1518"/>
                    <a:pt x="4804" y="2030"/>
                    <a:pt x="3992" y="2676"/>
                  </a:cubicBezTo>
                  <a:cubicBezTo>
                    <a:pt x="3787" y="2840"/>
                    <a:pt x="3585" y="3006"/>
                    <a:pt x="3386" y="3190"/>
                  </a:cubicBezTo>
                  <a:cubicBezTo>
                    <a:pt x="3184" y="3376"/>
                    <a:pt x="2988" y="3577"/>
                    <a:pt x="2795" y="3783"/>
                  </a:cubicBezTo>
                  <a:cubicBezTo>
                    <a:pt x="2398" y="4209"/>
                    <a:pt x="2040" y="4665"/>
                    <a:pt x="1721" y="5150"/>
                  </a:cubicBezTo>
                  <a:cubicBezTo>
                    <a:pt x="1079" y="6156"/>
                    <a:pt x="655" y="7310"/>
                    <a:pt x="404" y="8335"/>
                  </a:cubicBezTo>
                  <a:lnTo>
                    <a:pt x="395" y="8468"/>
                  </a:lnTo>
                  <a:lnTo>
                    <a:pt x="369" y="8634"/>
                  </a:lnTo>
                  <a:cubicBezTo>
                    <a:pt x="352" y="8745"/>
                    <a:pt x="322" y="8875"/>
                    <a:pt x="301" y="8996"/>
                  </a:cubicBezTo>
                  <a:cubicBezTo>
                    <a:pt x="252" y="9244"/>
                    <a:pt x="205" y="9504"/>
                    <a:pt x="164" y="9759"/>
                  </a:cubicBezTo>
                  <a:cubicBezTo>
                    <a:pt x="82" y="10277"/>
                    <a:pt x="31" y="10797"/>
                    <a:pt x="23" y="11284"/>
                  </a:cubicBezTo>
                  <a:cubicBezTo>
                    <a:pt x="0" y="12259"/>
                    <a:pt x="164" y="13149"/>
                    <a:pt x="444" y="13698"/>
                  </a:cubicBezTo>
                  <a:cubicBezTo>
                    <a:pt x="506" y="13837"/>
                    <a:pt x="588" y="13939"/>
                    <a:pt x="657" y="14029"/>
                  </a:cubicBezTo>
                  <a:cubicBezTo>
                    <a:pt x="690" y="14072"/>
                    <a:pt x="723" y="14113"/>
                    <a:pt x="751" y="14148"/>
                  </a:cubicBezTo>
                  <a:cubicBezTo>
                    <a:pt x="788" y="14181"/>
                    <a:pt x="821" y="14213"/>
                    <a:pt x="850" y="14240"/>
                  </a:cubicBezTo>
                  <a:cubicBezTo>
                    <a:pt x="966" y="14348"/>
                    <a:pt x="1034" y="14397"/>
                    <a:pt x="1034" y="14397"/>
                  </a:cubicBezTo>
                  <a:cubicBezTo>
                    <a:pt x="1034" y="14397"/>
                    <a:pt x="1070" y="14334"/>
                    <a:pt x="1140" y="14219"/>
                  </a:cubicBezTo>
                  <a:cubicBezTo>
                    <a:pt x="1183" y="14152"/>
                    <a:pt x="1232" y="14084"/>
                    <a:pt x="1285" y="14023"/>
                  </a:cubicBezTo>
                  <a:cubicBezTo>
                    <a:pt x="1347" y="13949"/>
                    <a:pt x="1414" y="13866"/>
                    <a:pt x="1508" y="13794"/>
                  </a:cubicBezTo>
                  <a:cubicBezTo>
                    <a:pt x="1856" y="13497"/>
                    <a:pt x="2400" y="13203"/>
                    <a:pt x="3071" y="12832"/>
                  </a:cubicBezTo>
                  <a:cubicBezTo>
                    <a:pt x="3403" y="12648"/>
                    <a:pt x="3765" y="12444"/>
                    <a:pt x="4148" y="12202"/>
                  </a:cubicBezTo>
                  <a:cubicBezTo>
                    <a:pt x="4340" y="12081"/>
                    <a:pt x="4536" y="11948"/>
                    <a:pt x="4741" y="11799"/>
                  </a:cubicBezTo>
                  <a:cubicBezTo>
                    <a:pt x="4845" y="11719"/>
                    <a:pt x="4943" y="11648"/>
                    <a:pt x="5056" y="11547"/>
                  </a:cubicBezTo>
                  <a:cubicBezTo>
                    <a:pt x="5111" y="11498"/>
                    <a:pt x="5162" y="11455"/>
                    <a:pt x="5222" y="11402"/>
                  </a:cubicBezTo>
                  <a:lnTo>
                    <a:pt x="5404" y="11214"/>
                  </a:lnTo>
                  <a:cubicBezTo>
                    <a:pt x="6200" y="10533"/>
                    <a:pt x="6879" y="9786"/>
                    <a:pt x="7474" y="8845"/>
                  </a:cubicBezTo>
                  <a:cubicBezTo>
                    <a:pt x="7775" y="8384"/>
                    <a:pt x="8035" y="7902"/>
                    <a:pt x="8252" y="7394"/>
                  </a:cubicBezTo>
                  <a:cubicBezTo>
                    <a:pt x="8360" y="7147"/>
                    <a:pt x="8454" y="6899"/>
                    <a:pt x="8542" y="6647"/>
                  </a:cubicBezTo>
                  <a:cubicBezTo>
                    <a:pt x="8630" y="6394"/>
                    <a:pt x="8716" y="6136"/>
                    <a:pt x="8790" y="5882"/>
                  </a:cubicBezTo>
                  <a:cubicBezTo>
                    <a:pt x="9060" y="4941"/>
                    <a:pt x="9230" y="3975"/>
                    <a:pt x="9293" y="2998"/>
                  </a:cubicBezTo>
                  <a:cubicBezTo>
                    <a:pt x="9408" y="1228"/>
                    <a:pt x="9178" y="0"/>
                    <a:pt x="917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2854825" y="1716950"/>
              <a:ext cx="485825" cy="238925"/>
            </a:xfrm>
            <a:custGeom>
              <a:avLst/>
              <a:gdLst/>
              <a:ahLst/>
              <a:cxnLst/>
              <a:rect l="l" t="t" r="r" b="b"/>
              <a:pathLst>
                <a:path w="19433" h="9557" extrusionOk="0">
                  <a:moveTo>
                    <a:pt x="12235" y="1"/>
                  </a:moveTo>
                  <a:cubicBezTo>
                    <a:pt x="11904" y="1"/>
                    <a:pt x="11572" y="5"/>
                    <a:pt x="11233" y="27"/>
                  </a:cubicBezTo>
                  <a:cubicBezTo>
                    <a:pt x="10887" y="54"/>
                    <a:pt x="10537" y="95"/>
                    <a:pt x="10183" y="146"/>
                  </a:cubicBezTo>
                  <a:cubicBezTo>
                    <a:pt x="9459" y="253"/>
                    <a:pt x="8747" y="416"/>
                    <a:pt x="8051" y="641"/>
                  </a:cubicBezTo>
                  <a:cubicBezTo>
                    <a:pt x="6625" y="1128"/>
                    <a:pt x="5295" y="1926"/>
                    <a:pt x="4242" y="2736"/>
                  </a:cubicBezTo>
                  <a:lnTo>
                    <a:pt x="4129" y="2861"/>
                  </a:lnTo>
                  <a:lnTo>
                    <a:pt x="3972" y="3002"/>
                  </a:lnTo>
                  <a:cubicBezTo>
                    <a:pt x="3869" y="3094"/>
                    <a:pt x="3736" y="3199"/>
                    <a:pt x="3622" y="3301"/>
                  </a:cubicBezTo>
                  <a:cubicBezTo>
                    <a:pt x="3376" y="3510"/>
                    <a:pt x="3125" y="3727"/>
                    <a:pt x="2881" y="3945"/>
                  </a:cubicBezTo>
                  <a:cubicBezTo>
                    <a:pt x="2394" y="4389"/>
                    <a:pt x="1936" y="4860"/>
                    <a:pt x="1541" y="5333"/>
                  </a:cubicBezTo>
                  <a:cubicBezTo>
                    <a:pt x="751" y="6272"/>
                    <a:pt x="209" y="7276"/>
                    <a:pt x="54" y="8035"/>
                  </a:cubicBezTo>
                  <a:cubicBezTo>
                    <a:pt x="5" y="8219"/>
                    <a:pt x="3" y="8385"/>
                    <a:pt x="1" y="8526"/>
                  </a:cubicBezTo>
                  <a:lnTo>
                    <a:pt x="1" y="8719"/>
                  </a:lnTo>
                  <a:cubicBezTo>
                    <a:pt x="7" y="8780"/>
                    <a:pt x="15" y="8833"/>
                    <a:pt x="23" y="8884"/>
                  </a:cubicBezTo>
                  <a:cubicBezTo>
                    <a:pt x="56" y="9081"/>
                    <a:pt x="82" y="9181"/>
                    <a:pt x="82" y="9181"/>
                  </a:cubicBezTo>
                  <a:cubicBezTo>
                    <a:pt x="82" y="9181"/>
                    <a:pt x="168" y="9150"/>
                    <a:pt x="328" y="9095"/>
                  </a:cubicBezTo>
                  <a:cubicBezTo>
                    <a:pt x="402" y="9066"/>
                    <a:pt x="502" y="9038"/>
                    <a:pt x="625" y="9015"/>
                  </a:cubicBezTo>
                  <a:cubicBezTo>
                    <a:pt x="739" y="8993"/>
                    <a:pt x="868" y="8964"/>
                    <a:pt x="1011" y="8964"/>
                  </a:cubicBezTo>
                  <a:cubicBezTo>
                    <a:pt x="1016" y="8964"/>
                    <a:pt x="1021" y="8964"/>
                    <a:pt x="1026" y="8964"/>
                  </a:cubicBezTo>
                  <a:cubicBezTo>
                    <a:pt x="1060" y="8963"/>
                    <a:pt x="1095" y="8962"/>
                    <a:pt x="1130" y="8962"/>
                  </a:cubicBezTo>
                  <a:cubicBezTo>
                    <a:pt x="1694" y="8962"/>
                    <a:pt x="2426" y="9097"/>
                    <a:pt x="3319" y="9251"/>
                  </a:cubicBezTo>
                  <a:cubicBezTo>
                    <a:pt x="3792" y="9332"/>
                    <a:pt x="4307" y="9416"/>
                    <a:pt x="4874" y="9480"/>
                  </a:cubicBezTo>
                  <a:cubicBezTo>
                    <a:pt x="5158" y="9510"/>
                    <a:pt x="5455" y="9537"/>
                    <a:pt x="5774" y="9549"/>
                  </a:cubicBezTo>
                  <a:cubicBezTo>
                    <a:pt x="5876" y="9553"/>
                    <a:pt x="5972" y="9557"/>
                    <a:pt x="6076" y="9557"/>
                  </a:cubicBezTo>
                  <a:cubicBezTo>
                    <a:pt x="6142" y="9557"/>
                    <a:pt x="6210" y="9555"/>
                    <a:pt x="6284" y="9551"/>
                  </a:cubicBezTo>
                  <a:cubicBezTo>
                    <a:pt x="6376" y="9547"/>
                    <a:pt x="6462" y="9545"/>
                    <a:pt x="6562" y="9537"/>
                  </a:cubicBezTo>
                  <a:lnTo>
                    <a:pt x="6889" y="9496"/>
                  </a:lnTo>
                  <a:cubicBezTo>
                    <a:pt x="8207" y="9449"/>
                    <a:pt x="9465" y="9253"/>
                    <a:pt x="10793" y="8798"/>
                  </a:cubicBezTo>
                  <a:cubicBezTo>
                    <a:pt x="11449" y="8584"/>
                    <a:pt x="12088" y="8309"/>
                    <a:pt x="12700" y="7984"/>
                  </a:cubicBezTo>
                  <a:cubicBezTo>
                    <a:pt x="12998" y="7822"/>
                    <a:pt x="13291" y="7655"/>
                    <a:pt x="13571" y="7477"/>
                  </a:cubicBezTo>
                  <a:cubicBezTo>
                    <a:pt x="13858" y="7301"/>
                    <a:pt x="14144" y="7115"/>
                    <a:pt x="14416" y="6922"/>
                  </a:cubicBezTo>
                  <a:cubicBezTo>
                    <a:pt x="15509" y="6151"/>
                    <a:pt x="16423" y="5316"/>
                    <a:pt x="17182" y="4486"/>
                  </a:cubicBezTo>
                  <a:cubicBezTo>
                    <a:pt x="18692" y="2839"/>
                    <a:pt x="19433" y="1449"/>
                    <a:pt x="19433" y="1449"/>
                  </a:cubicBezTo>
                  <a:cubicBezTo>
                    <a:pt x="19433" y="1449"/>
                    <a:pt x="17939" y="821"/>
                    <a:pt x="15848" y="400"/>
                  </a:cubicBezTo>
                  <a:cubicBezTo>
                    <a:pt x="14805" y="191"/>
                    <a:pt x="13545" y="5"/>
                    <a:pt x="12235" y="1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2671400" y="181577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0" y="1"/>
                    <a:pt x="1" y="4168"/>
                    <a:pt x="1" y="9310"/>
                  </a:cubicBezTo>
                  <a:cubicBezTo>
                    <a:pt x="1" y="14451"/>
                    <a:pt x="4170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2660625" y="1815025"/>
              <a:ext cx="284550" cy="232975"/>
            </a:xfrm>
            <a:custGeom>
              <a:avLst/>
              <a:gdLst/>
              <a:ahLst/>
              <a:cxnLst/>
              <a:rect l="l" t="t" r="r" b="b"/>
              <a:pathLst>
                <a:path w="11382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0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2" y="3488"/>
                    <a:pt x="10766" y="2529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2734425" y="18715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6" y="1"/>
                    <a:pt x="0" y="1042"/>
                    <a:pt x="0" y="2329"/>
                  </a:cubicBezTo>
                  <a:cubicBezTo>
                    <a:pt x="0" y="3614"/>
                    <a:pt x="1218" y="4655"/>
                    <a:pt x="2715" y="4655"/>
                  </a:cubicBezTo>
                  <a:cubicBezTo>
                    <a:pt x="4217" y="4655"/>
                    <a:pt x="5432" y="3614"/>
                    <a:pt x="5432" y="2329"/>
                  </a:cubicBezTo>
                  <a:cubicBezTo>
                    <a:pt x="5432" y="1044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2763575" y="1897050"/>
              <a:ext cx="83200" cy="72875"/>
            </a:xfrm>
            <a:custGeom>
              <a:avLst/>
              <a:gdLst/>
              <a:ahLst/>
              <a:cxnLst/>
              <a:rect l="l" t="t" r="r" b="b"/>
              <a:pathLst>
                <a:path w="3328" h="2915" extrusionOk="0">
                  <a:moveTo>
                    <a:pt x="2528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9"/>
                  </a:cubicBezTo>
                  <a:cubicBezTo>
                    <a:pt x="612" y="1375"/>
                    <a:pt x="833" y="1468"/>
                    <a:pt x="1058" y="1558"/>
                  </a:cubicBezTo>
                  <a:cubicBezTo>
                    <a:pt x="911" y="1826"/>
                    <a:pt x="758" y="2147"/>
                    <a:pt x="751" y="2454"/>
                  </a:cubicBezTo>
                  <a:cubicBezTo>
                    <a:pt x="748" y="2687"/>
                    <a:pt x="949" y="2915"/>
                    <a:pt x="1173" y="2915"/>
                  </a:cubicBezTo>
                  <a:cubicBezTo>
                    <a:pt x="1235" y="2915"/>
                    <a:pt x="1299" y="2897"/>
                    <a:pt x="1361" y="2857"/>
                  </a:cubicBezTo>
                  <a:cubicBezTo>
                    <a:pt x="1423" y="2816"/>
                    <a:pt x="1470" y="2756"/>
                    <a:pt x="1496" y="2685"/>
                  </a:cubicBezTo>
                  <a:cubicBezTo>
                    <a:pt x="1504" y="2673"/>
                    <a:pt x="1511" y="2654"/>
                    <a:pt x="1529" y="2619"/>
                  </a:cubicBezTo>
                  <a:cubicBezTo>
                    <a:pt x="1576" y="2527"/>
                    <a:pt x="1619" y="2433"/>
                    <a:pt x="1668" y="2341"/>
                  </a:cubicBezTo>
                  <a:cubicBezTo>
                    <a:pt x="1744" y="2194"/>
                    <a:pt x="1832" y="2055"/>
                    <a:pt x="1918" y="1914"/>
                  </a:cubicBezTo>
                  <a:cubicBezTo>
                    <a:pt x="2267" y="2094"/>
                    <a:pt x="2647" y="2355"/>
                    <a:pt x="3013" y="2355"/>
                  </a:cubicBezTo>
                  <a:cubicBezTo>
                    <a:pt x="3029" y="2355"/>
                    <a:pt x="3045" y="2354"/>
                    <a:pt x="3061" y="2353"/>
                  </a:cubicBezTo>
                  <a:cubicBezTo>
                    <a:pt x="3221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4" y="166"/>
                    <a:pt x="2754" y="25"/>
                    <a:pt x="2634" y="9"/>
                  </a:cubicBezTo>
                  <a:cubicBezTo>
                    <a:pt x="2598" y="3"/>
                    <a:pt x="2563" y="1"/>
                    <a:pt x="2528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2671350" y="1999200"/>
              <a:ext cx="465475" cy="282050"/>
            </a:xfrm>
            <a:custGeom>
              <a:avLst/>
              <a:gdLst/>
              <a:ahLst/>
              <a:cxnLst/>
              <a:rect l="l" t="t" r="r" b="b"/>
              <a:pathLst>
                <a:path w="18619" h="11282" extrusionOk="0">
                  <a:moveTo>
                    <a:pt x="214" y="0"/>
                  </a:moveTo>
                  <a:cubicBezTo>
                    <a:pt x="72" y="649"/>
                    <a:pt x="1" y="1310"/>
                    <a:pt x="1" y="1973"/>
                  </a:cubicBezTo>
                  <a:cubicBezTo>
                    <a:pt x="1" y="7114"/>
                    <a:pt x="4170" y="11282"/>
                    <a:pt x="9310" y="11282"/>
                  </a:cubicBezTo>
                  <a:cubicBezTo>
                    <a:pt x="14451" y="11282"/>
                    <a:pt x="18619" y="7114"/>
                    <a:pt x="18619" y="1973"/>
                  </a:cubicBezTo>
                  <a:cubicBezTo>
                    <a:pt x="18619" y="1788"/>
                    <a:pt x="18611" y="1604"/>
                    <a:pt x="18602" y="1422"/>
                  </a:cubicBezTo>
                  <a:cubicBezTo>
                    <a:pt x="17698" y="5616"/>
                    <a:pt x="13970" y="8761"/>
                    <a:pt x="9504" y="8761"/>
                  </a:cubicBezTo>
                  <a:cubicBezTo>
                    <a:pt x="4549" y="8761"/>
                    <a:pt x="498" y="4886"/>
                    <a:pt x="21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2970225" y="1889375"/>
              <a:ext cx="66600" cy="51700"/>
            </a:xfrm>
            <a:custGeom>
              <a:avLst/>
              <a:gdLst/>
              <a:ahLst/>
              <a:cxnLst/>
              <a:rect l="l" t="t" r="r" b="b"/>
              <a:pathLst>
                <a:path w="2664" h="2068" extrusionOk="0">
                  <a:moveTo>
                    <a:pt x="1332" y="1"/>
                  </a:moveTo>
                  <a:cubicBezTo>
                    <a:pt x="0" y="1"/>
                    <a:pt x="0" y="2067"/>
                    <a:pt x="1332" y="2067"/>
                  </a:cubicBezTo>
                  <a:cubicBezTo>
                    <a:pt x="2664" y="2067"/>
                    <a:pt x="2664" y="1"/>
                    <a:pt x="1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3029150" y="1936675"/>
              <a:ext cx="82100" cy="93350"/>
            </a:xfrm>
            <a:custGeom>
              <a:avLst/>
              <a:gdLst/>
              <a:ahLst/>
              <a:cxnLst/>
              <a:rect l="l" t="t" r="r" b="b"/>
              <a:pathLst>
                <a:path w="3284" h="3734" extrusionOk="0">
                  <a:moveTo>
                    <a:pt x="661" y="1"/>
                  </a:moveTo>
                  <a:cubicBezTo>
                    <a:pt x="5" y="1"/>
                    <a:pt x="1" y="953"/>
                    <a:pt x="563" y="1167"/>
                  </a:cubicBezTo>
                  <a:cubicBezTo>
                    <a:pt x="868" y="1282"/>
                    <a:pt x="1013" y="1750"/>
                    <a:pt x="1088" y="2031"/>
                  </a:cubicBezTo>
                  <a:cubicBezTo>
                    <a:pt x="1215" y="2516"/>
                    <a:pt x="1264" y="3181"/>
                    <a:pt x="1655" y="3522"/>
                  </a:cubicBezTo>
                  <a:cubicBezTo>
                    <a:pt x="1809" y="3656"/>
                    <a:pt x="2005" y="3734"/>
                    <a:pt x="2199" y="3734"/>
                  </a:cubicBezTo>
                  <a:cubicBezTo>
                    <a:pt x="2378" y="3734"/>
                    <a:pt x="2554" y="3668"/>
                    <a:pt x="2692" y="3522"/>
                  </a:cubicBezTo>
                  <a:cubicBezTo>
                    <a:pt x="3284" y="2900"/>
                    <a:pt x="2987" y="1791"/>
                    <a:pt x="2590" y="1131"/>
                  </a:cubicBezTo>
                  <a:cubicBezTo>
                    <a:pt x="2165" y="423"/>
                    <a:pt x="1532" y="73"/>
                    <a:pt x="722" y="3"/>
                  </a:cubicBezTo>
                  <a:cubicBezTo>
                    <a:pt x="701" y="1"/>
                    <a:pt x="68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05" name="Google Shape;1705;p37"/>
          <p:cNvGrpSpPr/>
          <p:nvPr/>
        </p:nvGrpSpPr>
        <p:grpSpPr>
          <a:xfrm>
            <a:off x="10304365" y="358378"/>
            <a:ext cx="1645776" cy="1763292"/>
            <a:chOff x="5267422" y="2037895"/>
            <a:chExt cx="1183785" cy="1268312"/>
          </a:xfrm>
        </p:grpSpPr>
        <p:sp>
          <p:nvSpPr>
            <p:cNvPr id="1706" name="Google Shape;1706;p37"/>
            <p:cNvSpPr/>
            <p:nvPr/>
          </p:nvSpPr>
          <p:spPr>
            <a:xfrm rot="-1206564">
              <a:off x="5395420" y="2265336"/>
              <a:ext cx="927788" cy="909088"/>
            </a:xfrm>
            <a:custGeom>
              <a:avLst/>
              <a:gdLst/>
              <a:ahLst/>
              <a:cxnLst/>
              <a:rect l="l" t="t" r="r" b="b"/>
              <a:pathLst>
                <a:path w="37113" h="36365" extrusionOk="0">
                  <a:moveTo>
                    <a:pt x="18556" y="1"/>
                  </a:moveTo>
                  <a:cubicBezTo>
                    <a:pt x="13635" y="1"/>
                    <a:pt x="8915" y="1917"/>
                    <a:pt x="5435" y="5327"/>
                  </a:cubicBezTo>
                  <a:cubicBezTo>
                    <a:pt x="1955" y="8736"/>
                    <a:pt x="0" y="13361"/>
                    <a:pt x="0" y="18182"/>
                  </a:cubicBezTo>
                  <a:cubicBezTo>
                    <a:pt x="0" y="23004"/>
                    <a:pt x="1955" y="27629"/>
                    <a:pt x="5435" y="31038"/>
                  </a:cubicBezTo>
                  <a:cubicBezTo>
                    <a:pt x="8915" y="34448"/>
                    <a:pt x="13635" y="36364"/>
                    <a:pt x="18556" y="36364"/>
                  </a:cubicBezTo>
                  <a:cubicBezTo>
                    <a:pt x="23477" y="36364"/>
                    <a:pt x="28197" y="34448"/>
                    <a:pt x="31677" y="31038"/>
                  </a:cubicBezTo>
                  <a:cubicBezTo>
                    <a:pt x="35157" y="27629"/>
                    <a:pt x="37112" y="23004"/>
                    <a:pt x="37112" y="18182"/>
                  </a:cubicBezTo>
                  <a:cubicBezTo>
                    <a:pt x="37112" y="13361"/>
                    <a:pt x="35157" y="8736"/>
                    <a:pt x="31677" y="5327"/>
                  </a:cubicBezTo>
                  <a:cubicBezTo>
                    <a:pt x="28197" y="1917"/>
                    <a:pt x="23477" y="1"/>
                    <a:pt x="18556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37"/>
            <p:cNvSpPr/>
            <p:nvPr/>
          </p:nvSpPr>
          <p:spPr>
            <a:xfrm rot="-1206564">
              <a:off x="5721996" y="2079662"/>
              <a:ext cx="275739" cy="184868"/>
            </a:xfrm>
            <a:custGeom>
              <a:avLst/>
              <a:gdLst/>
              <a:ahLst/>
              <a:cxnLst/>
              <a:rect l="l" t="t" r="r" b="b"/>
              <a:pathLst>
                <a:path w="11030" h="7395" extrusionOk="0">
                  <a:moveTo>
                    <a:pt x="7852" y="1"/>
                  </a:moveTo>
                  <a:cubicBezTo>
                    <a:pt x="6602" y="1"/>
                    <a:pt x="5293" y="313"/>
                    <a:pt x="4062" y="970"/>
                  </a:cubicBezTo>
                  <a:cubicBezTo>
                    <a:pt x="1704" y="2226"/>
                    <a:pt x="236" y="4419"/>
                    <a:pt x="1" y="6636"/>
                  </a:cubicBezTo>
                  <a:cubicBezTo>
                    <a:pt x="942" y="7133"/>
                    <a:pt x="2036" y="7394"/>
                    <a:pt x="3179" y="7394"/>
                  </a:cubicBezTo>
                  <a:cubicBezTo>
                    <a:pt x="4429" y="7394"/>
                    <a:pt x="5738" y="7082"/>
                    <a:pt x="6969" y="6425"/>
                  </a:cubicBezTo>
                  <a:cubicBezTo>
                    <a:pt x="9327" y="5169"/>
                    <a:pt x="10795" y="2977"/>
                    <a:pt x="11029" y="759"/>
                  </a:cubicBezTo>
                  <a:cubicBezTo>
                    <a:pt x="10088" y="261"/>
                    <a:pt x="8994" y="1"/>
                    <a:pt x="7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37"/>
            <p:cNvSpPr/>
            <p:nvPr/>
          </p:nvSpPr>
          <p:spPr>
            <a:xfrm rot="-1206564">
              <a:off x="5643770" y="2690554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2" y="0"/>
                    <a:pt x="1" y="671"/>
                    <a:pt x="1" y="1499"/>
                  </a:cubicBezTo>
                  <a:cubicBezTo>
                    <a:pt x="1" y="2327"/>
                    <a:pt x="1142" y="2999"/>
                    <a:pt x="2550" y="2999"/>
                  </a:cubicBezTo>
                  <a:cubicBezTo>
                    <a:pt x="3958" y="2999"/>
                    <a:pt x="5100" y="2327"/>
                    <a:pt x="5100" y="1499"/>
                  </a:cubicBezTo>
                  <a:cubicBezTo>
                    <a:pt x="5100" y="671"/>
                    <a:pt x="3958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37"/>
            <p:cNvSpPr/>
            <p:nvPr/>
          </p:nvSpPr>
          <p:spPr>
            <a:xfrm rot="-1206564">
              <a:off x="5916750" y="2590612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3" y="0"/>
                    <a:pt x="0" y="671"/>
                    <a:pt x="0" y="1499"/>
                  </a:cubicBezTo>
                  <a:cubicBezTo>
                    <a:pt x="0" y="2327"/>
                    <a:pt x="1143" y="2999"/>
                    <a:pt x="2550" y="2999"/>
                  </a:cubicBezTo>
                  <a:cubicBezTo>
                    <a:pt x="3959" y="2999"/>
                    <a:pt x="5100" y="2327"/>
                    <a:pt x="5100" y="1499"/>
                  </a:cubicBezTo>
                  <a:cubicBezTo>
                    <a:pt x="5100" y="671"/>
                    <a:pt x="3959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37"/>
            <p:cNvSpPr/>
            <p:nvPr/>
          </p:nvSpPr>
          <p:spPr>
            <a:xfrm rot="-1206564">
              <a:off x="5767468" y="2690503"/>
              <a:ext cx="259415" cy="265539"/>
            </a:xfrm>
            <a:custGeom>
              <a:avLst/>
              <a:gdLst/>
              <a:ahLst/>
              <a:cxnLst/>
              <a:rect l="l" t="t" r="r" b="b"/>
              <a:pathLst>
                <a:path w="10377" h="10622" extrusionOk="0">
                  <a:moveTo>
                    <a:pt x="0" y="0"/>
                  </a:moveTo>
                  <a:cubicBezTo>
                    <a:pt x="0" y="0"/>
                    <a:pt x="1563" y="10622"/>
                    <a:pt x="5189" y="10622"/>
                  </a:cubicBezTo>
                  <a:cubicBezTo>
                    <a:pt x="8815" y="10622"/>
                    <a:pt x="10377" y="0"/>
                    <a:pt x="10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37"/>
            <p:cNvSpPr/>
            <p:nvPr/>
          </p:nvSpPr>
          <p:spPr>
            <a:xfrm rot="-1206564">
              <a:off x="6100654" y="2621616"/>
              <a:ext cx="16024" cy="15999"/>
            </a:xfrm>
            <a:custGeom>
              <a:avLst/>
              <a:gdLst/>
              <a:ahLst/>
              <a:cxnLst/>
              <a:rect l="l" t="t" r="r" b="b"/>
              <a:pathLst>
                <a:path w="641" h="640" extrusionOk="0">
                  <a:moveTo>
                    <a:pt x="320" y="0"/>
                  </a:moveTo>
                  <a:cubicBezTo>
                    <a:pt x="143" y="0"/>
                    <a:pt x="0" y="143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0"/>
                  </a:cubicBezTo>
                  <a:cubicBezTo>
                    <a:pt x="641" y="143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37"/>
            <p:cNvSpPr/>
            <p:nvPr/>
          </p:nvSpPr>
          <p:spPr>
            <a:xfrm rot="-1206564">
              <a:off x="6163974" y="2632359"/>
              <a:ext cx="18749" cy="16049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8" y="1"/>
                  </a:moveTo>
                  <a:cubicBezTo>
                    <a:pt x="143" y="1"/>
                    <a:pt x="1" y="345"/>
                    <a:pt x="202" y="547"/>
                  </a:cubicBezTo>
                  <a:cubicBezTo>
                    <a:pt x="267" y="612"/>
                    <a:pt x="347" y="641"/>
                    <a:pt x="426" y="641"/>
                  </a:cubicBezTo>
                  <a:cubicBezTo>
                    <a:pt x="591" y="641"/>
                    <a:pt x="749" y="514"/>
                    <a:pt x="749" y="321"/>
                  </a:cubicBezTo>
                  <a:cubicBezTo>
                    <a:pt x="749" y="144"/>
                    <a:pt x="605" y="1"/>
                    <a:pt x="428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3" name="Google Shape;1713;p37"/>
            <p:cNvSpPr/>
            <p:nvPr/>
          </p:nvSpPr>
          <p:spPr>
            <a:xfrm rot="-1206564">
              <a:off x="6116428" y="2697116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37"/>
            <p:cNvSpPr/>
            <p:nvPr/>
          </p:nvSpPr>
          <p:spPr>
            <a:xfrm rot="-1206564">
              <a:off x="6172455" y="2711539"/>
              <a:ext cx="16024" cy="16049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497"/>
                    <a:pt x="144" y="641"/>
                    <a:pt x="321" y="641"/>
                  </a:cubicBezTo>
                  <a:cubicBezTo>
                    <a:pt x="497" y="641"/>
                    <a:pt x="640" y="497"/>
                    <a:pt x="640" y="320"/>
                  </a:cubicBezTo>
                  <a:cubicBezTo>
                    <a:pt x="640" y="143"/>
                    <a:pt x="497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37"/>
            <p:cNvSpPr/>
            <p:nvPr/>
          </p:nvSpPr>
          <p:spPr>
            <a:xfrm rot="-1206564">
              <a:off x="6142582" y="2566327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0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1"/>
                  </a:cubicBezTo>
                  <a:cubicBezTo>
                    <a:pt x="641" y="144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37"/>
            <p:cNvSpPr/>
            <p:nvPr/>
          </p:nvSpPr>
          <p:spPr>
            <a:xfrm rot="-1206564">
              <a:off x="5602608" y="2803953"/>
              <a:ext cx="16049" cy="15999"/>
            </a:xfrm>
            <a:custGeom>
              <a:avLst/>
              <a:gdLst/>
              <a:ahLst/>
              <a:cxnLst/>
              <a:rect l="l" t="t" r="r" b="b"/>
              <a:pathLst>
                <a:path w="642" h="640" extrusionOk="0">
                  <a:moveTo>
                    <a:pt x="321" y="0"/>
                  </a:moveTo>
                  <a:cubicBezTo>
                    <a:pt x="145" y="0"/>
                    <a:pt x="0" y="143"/>
                    <a:pt x="0" y="320"/>
                  </a:cubicBezTo>
                  <a:cubicBezTo>
                    <a:pt x="0" y="497"/>
                    <a:pt x="145" y="640"/>
                    <a:pt x="321" y="640"/>
                  </a:cubicBezTo>
                  <a:cubicBezTo>
                    <a:pt x="498" y="640"/>
                    <a:pt x="641" y="497"/>
                    <a:pt x="641" y="320"/>
                  </a:cubicBezTo>
                  <a:cubicBezTo>
                    <a:pt x="641" y="143"/>
                    <a:pt x="498" y="0"/>
                    <a:pt x="321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7" name="Google Shape;1717;p37"/>
            <p:cNvSpPr/>
            <p:nvPr/>
          </p:nvSpPr>
          <p:spPr>
            <a:xfrm rot="-1206564">
              <a:off x="5558832" y="2853915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514"/>
                    <a:pt x="158" y="641"/>
                    <a:pt x="323" y="641"/>
                  </a:cubicBezTo>
                  <a:cubicBezTo>
                    <a:pt x="402" y="641"/>
                    <a:pt x="482" y="612"/>
                    <a:pt x="548" y="547"/>
                  </a:cubicBezTo>
                  <a:cubicBezTo>
                    <a:pt x="749" y="345"/>
                    <a:pt x="606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8" name="Google Shape;1718;p37"/>
            <p:cNvSpPr/>
            <p:nvPr/>
          </p:nvSpPr>
          <p:spPr>
            <a:xfrm rot="-1206564">
              <a:off x="5639246" y="2871331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19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513"/>
                    <a:pt x="158" y="641"/>
                    <a:pt x="323" y="641"/>
                  </a:cubicBezTo>
                  <a:cubicBezTo>
                    <a:pt x="402" y="641"/>
                    <a:pt x="481" y="612"/>
                    <a:pt x="546" y="547"/>
                  </a:cubicBezTo>
                  <a:cubicBezTo>
                    <a:pt x="749" y="345"/>
                    <a:pt x="606" y="1"/>
                    <a:pt x="321" y="1"/>
                  </a:cubicBezTo>
                  <a:cubicBezTo>
                    <a:pt x="320" y="1"/>
                    <a:pt x="320" y="1"/>
                    <a:pt x="319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9" name="Google Shape;1719;p37"/>
            <p:cNvSpPr/>
            <p:nvPr/>
          </p:nvSpPr>
          <p:spPr>
            <a:xfrm rot="-1206564">
              <a:off x="5605777" y="2918513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514"/>
                    <a:pt x="158" y="642"/>
                    <a:pt x="323" y="642"/>
                  </a:cubicBezTo>
                  <a:cubicBezTo>
                    <a:pt x="401" y="642"/>
                    <a:pt x="482" y="612"/>
                    <a:pt x="547" y="547"/>
                  </a:cubicBezTo>
                  <a:cubicBezTo>
                    <a:pt x="748" y="346"/>
                    <a:pt x="605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0" name="Google Shape;1720;p37"/>
            <p:cNvSpPr/>
            <p:nvPr/>
          </p:nvSpPr>
          <p:spPr>
            <a:xfrm rot="-1206564">
              <a:off x="5534904" y="2788811"/>
              <a:ext cx="16024" cy="16024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1" name="Google Shape;1721;p37"/>
            <p:cNvSpPr/>
            <p:nvPr/>
          </p:nvSpPr>
          <p:spPr>
            <a:xfrm rot="-1206564">
              <a:off x="5666433" y="2144650"/>
              <a:ext cx="78872" cy="192467"/>
            </a:xfrm>
            <a:custGeom>
              <a:avLst/>
              <a:gdLst/>
              <a:ahLst/>
              <a:cxnLst/>
              <a:rect l="l" t="t" r="r" b="b"/>
              <a:pathLst>
                <a:path w="3155" h="7699" extrusionOk="0">
                  <a:moveTo>
                    <a:pt x="2172" y="0"/>
                  </a:moveTo>
                  <a:cubicBezTo>
                    <a:pt x="1818" y="0"/>
                    <a:pt x="1478" y="214"/>
                    <a:pt x="1342" y="573"/>
                  </a:cubicBezTo>
                  <a:cubicBezTo>
                    <a:pt x="1010" y="1445"/>
                    <a:pt x="737" y="2339"/>
                    <a:pt x="529" y="3249"/>
                  </a:cubicBezTo>
                  <a:cubicBezTo>
                    <a:pt x="438" y="3626"/>
                    <a:pt x="374" y="4006"/>
                    <a:pt x="295" y="4385"/>
                  </a:cubicBezTo>
                  <a:cubicBezTo>
                    <a:pt x="233" y="4767"/>
                    <a:pt x="174" y="5148"/>
                    <a:pt x="127" y="5532"/>
                  </a:cubicBezTo>
                  <a:cubicBezTo>
                    <a:pt x="53" y="6183"/>
                    <a:pt x="4" y="6812"/>
                    <a:pt x="1" y="7487"/>
                  </a:cubicBezTo>
                  <a:cubicBezTo>
                    <a:pt x="12" y="7630"/>
                    <a:pt x="379" y="7699"/>
                    <a:pt x="749" y="7699"/>
                  </a:cubicBezTo>
                  <a:cubicBezTo>
                    <a:pt x="1129" y="7699"/>
                    <a:pt x="1513" y="7626"/>
                    <a:pt x="1521" y="7487"/>
                  </a:cubicBezTo>
                  <a:cubicBezTo>
                    <a:pt x="1550" y="6904"/>
                    <a:pt x="1610" y="6324"/>
                    <a:pt x="1701" y="5748"/>
                  </a:cubicBezTo>
                  <a:cubicBezTo>
                    <a:pt x="1759" y="5396"/>
                    <a:pt x="1826" y="5045"/>
                    <a:pt x="1896" y="4695"/>
                  </a:cubicBezTo>
                  <a:cubicBezTo>
                    <a:pt x="1982" y="4349"/>
                    <a:pt x="2054" y="3999"/>
                    <a:pt x="2151" y="3656"/>
                  </a:cubicBezTo>
                  <a:cubicBezTo>
                    <a:pt x="2371" y="2833"/>
                    <a:pt x="2648" y="2028"/>
                    <a:pt x="2979" y="1243"/>
                  </a:cubicBezTo>
                  <a:cubicBezTo>
                    <a:pt x="3155" y="825"/>
                    <a:pt x="3005" y="343"/>
                    <a:pt x="2612" y="118"/>
                  </a:cubicBezTo>
                  <a:cubicBezTo>
                    <a:pt x="2472" y="38"/>
                    <a:pt x="2321" y="0"/>
                    <a:pt x="2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2" name="Google Shape;1722;p37"/>
            <p:cNvSpPr/>
            <p:nvPr/>
          </p:nvSpPr>
          <p:spPr>
            <a:xfrm rot="-1206564">
              <a:off x="5681173" y="2535590"/>
              <a:ext cx="106496" cy="108821"/>
            </a:xfrm>
            <a:custGeom>
              <a:avLst/>
              <a:gdLst/>
              <a:ahLst/>
              <a:cxnLst/>
              <a:rect l="l" t="t" r="r" b="b"/>
              <a:pathLst>
                <a:path w="4260" h="4353" extrusionOk="0">
                  <a:moveTo>
                    <a:pt x="2129" y="1"/>
                  </a:moveTo>
                  <a:cubicBezTo>
                    <a:pt x="954" y="1"/>
                    <a:pt x="0" y="974"/>
                    <a:pt x="0" y="2176"/>
                  </a:cubicBezTo>
                  <a:cubicBezTo>
                    <a:pt x="0" y="3379"/>
                    <a:pt x="954" y="4353"/>
                    <a:pt x="2129" y="4353"/>
                  </a:cubicBezTo>
                  <a:cubicBezTo>
                    <a:pt x="3305" y="4353"/>
                    <a:pt x="4260" y="3379"/>
                    <a:pt x="4260" y="2176"/>
                  </a:cubicBezTo>
                  <a:cubicBezTo>
                    <a:pt x="4260" y="974"/>
                    <a:pt x="3305" y="1"/>
                    <a:pt x="2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3" name="Google Shape;1723;p37"/>
            <p:cNvSpPr/>
            <p:nvPr/>
          </p:nvSpPr>
          <p:spPr>
            <a:xfrm rot="-1206564">
              <a:off x="5816366" y="2490542"/>
              <a:ext cx="106521" cy="109046"/>
            </a:xfrm>
            <a:custGeom>
              <a:avLst/>
              <a:gdLst/>
              <a:ahLst/>
              <a:cxnLst/>
              <a:rect l="l" t="t" r="r" b="b"/>
              <a:pathLst>
                <a:path w="4261" h="4362" extrusionOk="0">
                  <a:moveTo>
                    <a:pt x="2131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5" y="4361"/>
                    <a:pt x="2131" y="4361"/>
                  </a:cubicBezTo>
                  <a:cubicBezTo>
                    <a:pt x="3306" y="4361"/>
                    <a:pt x="4260" y="3385"/>
                    <a:pt x="4260" y="2181"/>
                  </a:cubicBezTo>
                  <a:cubicBezTo>
                    <a:pt x="4260" y="977"/>
                    <a:pt x="3306" y="1"/>
                    <a:pt x="2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4" name="Google Shape;1724;p37"/>
            <p:cNvSpPr/>
            <p:nvPr/>
          </p:nvSpPr>
          <p:spPr>
            <a:xfrm rot="-1206564">
              <a:off x="5687269" y="2552898"/>
              <a:ext cx="83022" cy="83022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1"/>
                  </a:moveTo>
                  <a:cubicBezTo>
                    <a:pt x="744" y="1"/>
                    <a:pt x="0" y="743"/>
                    <a:pt x="0" y="1660"/>
                  </a:cubicBezTo>
                  <a:cubicBezTo>
                    <a:pt x="0" y="2577"/>
                    <a:pt x="744" y="3321"/>
                    <a:pt x="1661" y="3321"/>
                  </a:cubicBezTo>
                  <a:cubicBezTo>
                    <a:pt x="2578" y="3321"/>
                    <a:pt x="3320" y="2577"/>
                    <a:pt x="3320" y="1660"/>
                  </a:cubicBezTo>
                  <a:cubicBezTo>
                    <a:pt x="3320" y="743"/>
                    <a:pt x="2578" y="1"/>
                    <a:pt x="1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5" name="Google Shape;1725;p37"/>
            <p:cNvSpPr/>
            <p:nvPr/>
          </p:nvSpPr>
          <p:spPr>
            <a:xfrm rot="-1206564">
              <a:off x="5719199" y="2563273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3" y="0"/>
                    <a:pt x="0" y="333"/>
                    <a:pt x="0" y="745"/>
                  </a:cubicBezTo>
                  <a:cubicBezTo>
                    <a:pt x="0" y="1157"/>
                    <a:pt x="333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37"/>
            <p:cNvSpPr/>
            <p:nvPr/>
          </p:nvSpPr>
          <p:spPr>
            <a:xfrm rot="-1206564">
              <a:off x="5819124" y="2503998"/>
              <a:ext cx="86297" cy="83047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2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7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37"/>
            <p:cNvSpPr/>
            <p:nvPr/>
          </p:nvSpPr>
          <p:spPr>
            <a:xfrm rot="-1206564">
              <a:off x="5854233" y="2513835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5" y="0"/>
                    <a:pt x="0" y="333"/>
                    <a:pt x="0" y="745"/>
                  </a:cubicBezTo>
                  <a:cubicBezTo>
                    <a:pt x="0" y="1157"/>
                    <a:pt x="335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37"/>
            <p:cNvSpPr/>
            <p:nvPr/>
          </p:nvSpPr>
          <p:spPr>
            <a:xfrm rot="-1206564">
              <a:off x="5679413" y="2481613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3" y="798"/>
                    <a:pt x="623" y="878"/>
                    <a:pt x="993" y="878"/>
                  </a:cubicBezTo>
                  <a:cubicBezTo>
                    <a:pt x="1800" y="878"/>
                    <a:pt x="2566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37"/>
            <p:cNvSpPr/>
            <p:nvPr/>
          </p:nvSpPr>
          <p:spPr>
            <a:xfrm rot="-1206564">
              <a:off x="5794281" y="2439558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8"/>
                    <a:pt x="993" y="878"/>
                  </a:cubicBezTo>
                  <a:cubicBezTo>
                    <a:pt x="1800" y="878"/>
                    <a:pt x="2565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30" name="Google Shape;1730;p37"/>
          <p:cNvGrpSpPr/>
          <p:nvPr/>
        </p:nvGrpSpPr>
        <p:grpSpPr>
          <a:xfrm rot="445652">
            <a:off x="10921115" y="4452633"/>
            <a:ext cx="863541" cy="685960"/>
            <a:chOff x="2573750" y="4165500"/>
            <a:chExt cx="508650" cy="404050"/>
          </a:xfrm>
        </p:grpSpPr>
        <p:sp>
          <p:nvSpPr>
            <p:cNvPr id="1731" name="Google Shape;1731;p37"/>
            <p:cNvSpPr/>
            <p:nvPr/>
          </p:nvSpPr>
          <p:spPr>
            <a:xfrm>
              <a:off x="2647950" y="4165500"/>
              <a:ext cx="434450" cy="404050"/>
            </a:xfrm>
            <a:custGeom>
              <a:avLst/>
              <a:gdLst/>
              <a:ahLst/>
              <a:cxnLst/>
              <a:rect l="l" t="t" r="r" b="b"/>
              <a:pathLst>
                <a:path w="17378" h="16162" extrusionOk="0">
                  <a:moveTo>
                    <a:pt x="2837" y="0"/>
                  </a:moveTo>
                  <a:cubicBezTo>
                    <a:pt x="1741" y="0"/>
                    <a:pt x="903" y="975"/>
                    <a:pt x="490" y="2047"/>
                  </a:cubicBezTo>
                  <a:cubicBezTo>
                    <a:pt x="405" y="2268"/>
                    <a:pt x="337" y="2495"/>
                    <a:pt x="288" y="2727"/>
                  </a:cubicBezTo>
                  <a:cubicBezTo>
                    <a:pt x="1" y="4091"/>
                    <a:pt x="689" y="6968"/>
                    <a:pt x="689" y="6968"/>
                  </a:cubicBezTo>
                  <a:cubicBezTo>
                    <a:pt x="689" y="6968"/>
                    <a:pt x="274" y="10117"/>
                    <a:pt x="952" y="12450"/>
                  </a:cubicBezTo>
                  <a:cubicBezTo>
                    <a:pt x="1611" y="14717"/>
                    <a:pt x="5310" y="16162"/>
                    <a:pt x="8273" y="16162"/>
                  </a:cubicBezTo>
                  <a:cubicBezTo>
                    <a:pt x="8361" y="16162"/>
                    <a:pt x="8448" y="16161"/>
                    <a:pt x="8534" y="16158"/>
                  </a:cubicBezTo>
                  <a:cubicBezTo>
                    <a:pt x="11535" y="16069"/>
                    <a:pt x="14923" y="14241"/>
                    <a:pt x="16254" y="11184"/>
                  </a:cubicBezTo>
                  <a:cubicBezTo>
                    <a:pt x="17298" y="8787"/>
                    <a:pt x="17377" y="7842"/>
                    <a:pt x="17059" y="7487"/>
                  </a:cubicBezTo>
                  <a:cubicBezTo>
                    <a:pt x="16970" y="7392"/>
                    <a:pt x="16853" y="7338"/>
                    <a:pt x="16716" y="7311"/>
                  </a:cubicBezTo>
                  <a:cubicBezTo>
                    <a:pt x="16689" y="7306"/>
                    <a:pt x="16659" y="7304"/>
                    <a:pt x="16627" y="7304"/>
                  </a:cubicBezTo>
                  <a:cubicBezTo>
                    <a:pt x="15926" y="7304"/>
                    <a:pt x="14214" y="8497"/>
                    <a:pt x="14214" y="8497"/>
                  </a:cubicBezTo>
                  <a:cubicBezTo>
                    <a:pt x="14214" y="8497"/>
                    <a:pt x="12078" y="6731"/>
                    <a:pt x="10197" y="6289"/>
                  </a:cubicBezTo>
                  <a:cubicBezTo>
                    <a:pt x="9753" y="6186"/>
                    <a:pt x="9351" y="6158"/>
                    <a:pt x="8988" y="6158"/>
                  </a:cubicBezTo>
                  <a:cubicBezTo>
                    <a:pt x="8574" y="6158"/>
                    <a:pt x="8210" y="6194"/>
                    <a:pt x="7893" y="6194"/>
                  </a:cubicBezTo>
                  <a:cubicBezTo>
                    <a:pt x="7310" y="6194"/>
                    <a:pt x="6883" y="6072"/>
                    <a:pt x="6583" y="5381"/>
                  </a:cubicBezTo>
                  <a:cubicBezTo>
                    <a:pt x="5977" y="3985"/>
                    <a:pt x="6648" y="2484"/>
                    <a:pt x="4484" y="693"/>
                  </a:cubicBezTo>
                  <a:cubicBezTo>
                    <a:pt x="3892" y="203"/>
                    <a:pt x="3337" y="0"/>
                    <a:pt x="2837" y="0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37"/>
            <p:cNvSpPr/>
            <p:nvPr/>
          </p:nvSpPr>
          <p:spPr>
            <a:xfrm>
              <a:off x="2781800" y="4340450"/>
              <a:ext cx="205350" cy="131025"/>
            </a:xfrm>
            <a:custGeom>
              <a:avLst/>
              <a:gdLst/>
              <a:ahLst/>
              <a:cxnLst/>
              <a:rect l="l" t="t" r="r" b="b"/>
              <a:pathLst>
                <a:path w="8214" h="5241" extrusionOk="0">
                  <a:moveTo>
                    <a:pt x="4099" y="0"/>
                  </a:moveTo>
                  <a:cubicBezTo>
                    <a:pt x="4038" y="0"/>
                    <a:pt x="3978" y="3"/>
                    <a:pt x="3920" y="9"/>
                  </a:cubicBezTo>
                  <a:cubicBezTo>
                    <a:pt x="2281" y="164"/>
                    <a:pt x="0" y="32"/>
                    <a:pt x="345" y="1567"/>
                  </a:cubicBezTo>
                  <a:cubicBezTo>
                    <a:pt x="345" y="1567"/>
                    <a:pt x="771" y="3094"/>
                    <a:pt x="2280" y="4390"/>
                  </a:cubicBezTo>
                  <a:cubicBezTo>
                    <a:pt x="3036" y="5040"/>
                    <a:pt x="3938" y="5240"/>
                    <a:pt x="4692" y="5240"/>
                  </a:cubicBezTo>
                  <a:cubicBezTo>
                    <a:pt x="5442" y="5240"/>
                    <a:pt x="6047" y="5042"/>
                    <a:pt x="6221" y="4890"/>
                  </a:cubicBezTo>
                  <a:cubicBezTo>
                    <a:pt x="6568" y="4586"/>
                    <a:pt x="6286" y="4256"/>
                    <a:pt x="6286" y="4256"/>
                  </a:cubicBezTo>
                  <a:cubicBezTo>
                    <a:pt x="6286" y="4256"/>
                    <a:pt x="6907" y="4202"/>
                    <a:pt x="7514" y="3704"/>
                  </a:cubicBezTo>
                  <a:cubicBezTo>
                    <a:pt x="8122" y="3207"/>
                    <a:pt x="7737" y="2687"/>
                    <a:pt x="7737" y="2687"/>
                  </a:cubicBezTo>
                  <a:cubicBezTo>
                    <a:pt x="7737" y="2687"/>
                    <a:pt x="8211" y="2590"/>
                    <a:pt x="8213" y="2266"/>
                  </a:cubicBezTo>
                  <a:cubicBezTo>
                    <a:pt x="8214" y="1955"/>
                    <a:pt x="5745" y="0"/>
                    <a:pt x="4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37"/>
            <p:cNvSpPr/>
            <p:nvPr/>
          </p:nvSpPr>
          <p:spPr>
            <a:xfrm>
              <a:off x="2830700" y="4402250"/>
              <a:ext cx="83150" cy="35650"/>
            </a:xfrm>
            <a:custGeom>
              <a:avLst/>
              <a:gdLst/>
              <a:ahLst/>
              <a:cxnLst/>
              <a:rect l="l" t="t" r="r" b="b"/>
              <a:pathLst>
                <a:path w="3326" h="1426" extrusionOk="0">
                  <a:moveTo>
                    <a:pt x="215" y="0"/>
                  </a:moveTo>
                  <a:cubicBezTo>
                    <a:pt x="57" y="0"/>
                    <a:pt x="0" y="68"/>
                    <a:pt x="105" y="234"/>
                  </a:cubicBezTo>
                  <a:cubicBezTo>
                    <a:pt x="105" y="234"/>
                    <a:pt x="2455" y="1425"/>
                    <a:pt x="3023" y="1425"/>
                  </a:cubicBezTo>
                  <a:cubicBezTo>
                    <a:pt x="3073" y="1425"/>
                    <a:pt x="3109" y="1416"/>
                    <a:pt x="3128" y="1396"/>
                  </a:cubicBezTo>
                  <a:cubicBezTo>
                    <a:pt x="3326" y="1198"/>
                    <a:pt x="878" y="0"/>
                    <a:pt x="21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37"/>
            <p:cNvSpPr/>
            <p:nvPr/>
          </p:nvSpPr>
          <p:spPr>
            <a:xfrm>
              <a:off x="2816825" y="4365650"/>
              <a:ext cx="136800" cy="28900"/>
            </a:xfrm>
            <a:custGeom>
              <a:avLst/>
              <a:gdLst/>
              <a:ahLst/>
              <a:cxnLst/>
              <a:rect l="l" t="t" r="r" b="b"/>
              <a:pathLst>
                <a:path w="5472" h="1156" extrusionOk="0">
                  <a:moveTo>
                    <a:pt x="1205" y="1"/>
                  </a:moveTo>
                  <a:cubicBezTo>
                    <a:pt x="1177" y="1"/>
                    <a:pt x="1150" y="2"/>
                    <a:pt x="1124" y="3"/>
                  </a:cubicBezTo>
                  <a:cubicBezTo>
                    <a:pt x="1" y="62"/>
                    <a:pt x="1844" y="495"/>
                    <a:pt x="1844" y="495"/>
                  </a:cubicBezTo>
                  <a:cubicBezTo>
                    <a:pt x="1844" y="495"/>
                    <a:pt x="4206" y="1155"/>
                    <a:pt x="4849" y="1156"/>
                  </a:cubicBezTo>
                  <a:cubicBezTo>
                    <a:pt x="4849" y="1156"/>
                    <a:pt x="4850" y="1156"/>
                    <a:pt x="4851" y="1156"/>
                  </a:cubicBezTo>
                  <a:cubicBezTo>
                    <a:pt x="5472" y="1156"/>
                    <a:pt x="2392" y="1"/>
                    <a:pt x="120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37"/>
            <p:cNvSpPr/>
            <p:nvPr/>
          </p:nvSpPr>
          <p:spPr>
            <a:xfrm>
              <a:off x="2691275" y="4200175"/>
              <a:ext cx="57625" cy="54325"/>
            </a:xfrm>
            <a:custGeom>
              <a:avLst/>
              <a:gdLst/>
              <a:ahLst/>
              <a:cxnLst/>
              <a:rect l="l" t="t" r="r" b="b"/>
              <a:pathLst>
                <a:path w="2305" h="2173" extrusionOk="0">
                  <a:moveTo>
                    <a:pt x="1151" y="0"/>
                  </a:moveTo>
                  <a:cubicBezTo>
                    <a:pt x="805" y="0"/>
                    <a:pt x="464" y="166"/>
                    <a:pt x="254" y="474"/>
                  </a:cubicBezTo>
                  <a:cubicBezTo>
                    <a:pt x="7" y="837"/>
                    <a:pt x="1" y="1313"/>
                    <a:pt x="241" y="1681"/>
                  </a:cubicBezTo>
                  <a:cubicBezTo>
                    <a:pt x="445" y="1992"/>
                    <a:pt x="790" y="2173"/>
                    <a:pt x="1152" y="2173"/>
                  </a:cubicBezTo>
                  <a:cubicBezTo>
                    <a:pt x="1218" y="2173"/>
                    <a:pt x="1285" y="2167"/>
                    <a:pt x="1351" y="2154"/>
                  </a:cubicBezTo>
                  <a:cubicBezTo>
                    <a:pt x="1784" y="2073"/>
                    <a:pt x="2124" y="1739"/>
                    <a:pt x="2213" y="1309"/>
                  </a:cubicBezTo>
                  <a:cubicBezTo>
                    <a:pt x="2304" y="880"/>
                    <a:pt x="2126" y="437"/>
                    <a:pt x="1763" y="190"/>
                  </a:cubicBezTo>
                  <a:cubicBezTo>
                    <a:pt x="1575" y="62"/>
                    <a:pt x="1362" y="0"/>
                    <a:pt x="1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37"/>
            <p:cNvSpPr/>
            <p:nvPr/>
          </p:nvSpPr>
          <p:spPr>
            <a:xfrm>
              <a:off x="2703350" y="4202775"/>
              <a:ext cx="44800" cy="42275"/>
            </a:xfrm>
            <a:custGeom>
              <a:avLst/>
              <a:gdLst/>
              <a:ahLst/>
              <a:cxnLst/>
              <a:rect l="l" t="t" r="r" b="b"/>
              <a:pathLst>
                <a:path w="1792" h="1691" extrusionOk="0">
                  <a:moveTo>
                    <a:pt x="895" y="1"/>
                  </a:moveTo>
                  <a:cubicBezTo>
                    <a:pt x="625" y="1"/>
                    <a:pt x="360" y="129"/>
                    <a:pt x="197" y="369"/>
                  </a:cubicBezTo>
                  <a:cubicBezTo>
                    <a:pt x="4" y="650"/>
                    <a:pt x="1" y="1022"/>
                    <a:pt x="187" y="1307"/>
                  </a:cubicBezTo>
                  <a:cubicBezTo>
                    <a:pt x="345" y="1548"/>
                    <a:pt x="613" y="1690"/>
                    <a:pt x="894" y="1690"/>
                  </a:cubicBezTo>
                  <a:cubicBezTo>
                    <a:pt x="946" y="1690"/>
                    <a:pt x="998" y="1685"/>
                    <a:pt x="1050" y="1676"/>
                  </a:cubicBezTo>
                  <a:cubicBezTo>
                    <a:pt x="1386" y="1612"/>
                    <a:pt x="1651" y="1353"/>
                    <a:pt x="1721" y="1018"/>
                  </a:cubicBezTo>
                  <a:cubicBezTo>
                    <a:pt x="1791" y="684"/>
                    <a:pt x="1652" y="340"/>
                    <a:pt x="1371" y="148"/>
                  </a:cubicBezTo>
                  <a:cubicBezTo>
                    <a:pt x="1225" y="48"/>
                    <a:pt x="1059" y="1"/>
                    <a:pt x="89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37"/>
            <p:cNvSpPr/>
            <p:nvPr/>
          </p:nvSpPr>
          <p:spPr>
            <a:xfrm>
              <a:off x="2708100" y="4208925"/>
              <a:ext cx="22575" cy="17425"/>
            </a:xfrm>
            <a:custGeom>
              <a:avLst/>
              <a:gdLst/>
              <a:ahLst/>
              <a:cxnLst/>
              <a:rect l="l" t="t" r="r" b="b"/>
              <a:pathLst>
                <a:path w="903" h="697" extrusionOk="0">
                  <a:moveTo>
                    <a:pt x="450" y="0"/>
                  </a:moveTo>
                  <a:cubicBezTo>
                    <a:pt x="339" y="0"/>
                    <a:pt x="230" y="53"/>
                    <a:pt x="162" y="153"/>
                  </a:cubicBezTo>
                  <a:cubicBezTo>
                    <a:pt x="1" y="389"/>
                    <a:pt x="179" y="697"/>
                    <a:pt x="447" y="697"/>
                  </a:cubicBezTo>
                  <a:cubicBezTo>
                    <a:pt x="469" y="697"/>
                    <a:pt x="491" y="695"/>
                    <a:pt x="514" y="691"/>
                  </a:cubicBezTo>
                  <a:cubicBezTo>
                    <a:pt x="819" y="633"/>
                    <a:pt x="903" y="236"/>
                    <a:pt x="646" y="61"/>
                  </a:cubicBezTo>
                  <a:cubicBezTo>
                    <a:pt x="586" y="20"/>
                    <a:pt x="518" y="0"/>
                    <a:pt x="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37"/>
            <p:cNvSpPr/>
            <p:nvPr/>
          </p:nvSpPr>
          <p:spPr>
            <a:xfrm>
              <a:off x="2573750" y="4242775"/>
              <a:ext cx="110900" cy="84850"/>
            </a:xfrm>
            <a:custGeom>
              <a:avLst/>
              <a:gdLst/>
              <a:ahLst/>
              <a:cxnLst/>
              <a:rect l="l" t="t" r="r" b="b"/>
              <a:pathLst>
                <a:path w="4436" h="3394" extrusionOk="0">
                  <a:moveTo>
                    <a:pt x="3205" y="1"/>
                  </a:moveTo>
                  <a:cubicBezTo>
                    <a:pt x="2939" y="99"/>
                    <a:pt x="2687" y="233"/>
                    <a:pt x="2458" y="400"/>
                  </a:cubicBezTo>
                  <a:cubicBezTo>
                    <a:pt x="2095" y="666"/>
                    <a:pt x="816" y="387"/>
                    <a:pt x="409" y="908"/>
                  </a:cubicBezTo>
                  <a:cubicBezTo>
                    <a:pt x="1" y="1428"/>
                    <a:pt x="2582" y="1954"/>
                    <a:pt x="2582" y="1954"/>
                  </a:cubicBezTo>
                  <a:cubicBezTo>
                    <a:pt x="2582" y="1954"/>
                    <a:pt x="1786" y="2931"/>
                    <a:pt x="1870" y="3298"/>
                  </a:cubicBezTo>
                  <a:cubicBezTo>
                    <a:pt x="1885" y="3366"/>
                    <a:pt x="1948" y="3393"/>
                    <a:pt x="2040" y="3393"/>
                  </a:cubicBezTo>
                  <a:cubicBezTo>
                    <a:pt x="2451" y="3393"/>
                    <a:pt x="3447" y="2848"/>
                    <a:pt x="3447" y="2848"/>
                  </a:cubicBezTo>
                  <a:cubicBezTo>
                    <a:pt x="3447" y="2848"/>
                    <a:pt x="4349" y="2439"/>
                    <a:pt x="4393" y="1463"/>
                  </a:cubicBezTo>
                  <a:cubicBezTo>
                    <a:pt x="4435" y="487"/>
                    <a:pt x="3205" y="1"/>
                    <a:pt x="3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37"/>
            <p:cNvSpPr/>
            <p:nvPr/>
          </p:nvSpPr>
          <p:spPr>
            <a:xfrm>
              <a:off x="2640475" y="4255600"/>
              <a:ext cx="15875" cy="7025"/>
            </a:xfrm>
            <a:custGeom>
              <a:avLst/>
              <a:gdLst/>
              <a:ahLst/>
              <a:cxnLst/>
              <a:rect l="l" t="t" r="r" b="b"/>
              <a:pathLst>
                <a:path w="635" h="281" extrusionOk="0">
                  <a:moveTo>
                    <a:pt x="426" y="0"/>
                  </a:moveTo>
                  <a:cubicBezTo>
                    <a:pt x="243" y="0"/>
                    <a:pt x="1" y="91"/>
                    <a:pt x="1" y="91"/>
                  </a:cubicBezTo>
                  <a:cubicBezTo>
                    <a:pt x="1" y="91"/>
                    <a:pt x="303" y="280"/>
                    <a:pt x="487" y="280"/>
                  </a:cubicBezTo>
                  <a:cubicBezTo>
                    <a:pt x="563" y="280"/>
                    <a:pt x="619" y="248"/>
                    <a:pt x="626" y="158"/>
                  </a:cubicBezTo>
                  <a:cubicBezTo>
                    <a:pt x="635" y="37"/>
                    <a:pt x="542" y="0"/>
                    <a:pt x="42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40" name="Google Shape;1740;p37"/>
          <p:cNvGrpSpPr/>
          <p:nvPr/>
        </p:nvGrpSpPr>
        <p:grpSpPr>
          <a:xfrm>
            <a:off x="358341" y="358378"/>
            <a:ext cx="11567771" cy="6185793"/>
            <a:chOff x="268756" y="268783"/>
            <a:chExt cx="8675828" cy="4639345"/>
          </a:xfrm>
        </p:grpSpPr>
        <p:sp>
          <p:nvSpPr>
            <p:cNvPr id="1741" name="Google Shape;1741;p37"/>
            <p:cNvSpPr/>
            <p:nvPr/>
          </p:nvSpPr>
          <p:spPr>
            <a:xfrm>
              <a:off x="655750" y="32710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742" name="Google Shape;1742;p37"/>
            <p:cNvSpPr/>
            <p:nvPr/>
          </p:nvSpPr>
          <p:spPr>
            <a:xfrm>
              <a:off x="3722503" y="2687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37"/>
            <p:cNvSpPr/>
            <p:nvPr/>
          </p:nvSpPr>
          <p:spPr>
            <a:xfrm>
              <a:off x="7391795" y="391739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37"/>
            <p:cNvSpPr/>
            <p:nvPr/>
          </p:nvSpPr>
          <p:spPr>
            <a:xfrm>
              <a:off x="730117" y="2181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37"/>
            <p:cNvSpPr/>
            <p:nvPr/>
          </p:nvSpPr>
          <p:spPr>
            <a:xfrm>
              <a:off x="7044588" y="37877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37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37"/>
            <p:cNvSpPr/>
            <p:nvPr/>
          </p:nvSpPr>
          <p:spPr>
            <a:xfrm>
              <a:off x="5459745" y="3999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37"/>
            <p:cNvSpPr/>
            <p:nvPr/>
          </p:nvSpPr>
          <p:spPr>
            <a:xfrm>
              <a:off x="8611943" y="2112513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37"/>
            <p:cNvSpPr/>
            <p:nvPr/>
          </p:nvSpPr>
          <p:spPr>
            <a:xfrm>
              <a:off x="8373860" y="274482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37"/>
            <p:cNvSpPr/>
            <p:nvPr/>
          </p:nvSpPr>
          <p:spPr>
            <a:xfrm>
              <a:off x="6820295" y="4789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37"/>
            <p:cNvSpPr/>
            <p:nvPr/>
          </p:nvSpPr>
          <p:spPr>
            <a:xfrm rot="-397250">
              <a:off x="1485586" y="312964"/>
              <a:ext cx="450500" cy="444061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37"/>
            <p:cNvSpPr/>
            <p:nvPr/>
          </p:nvSpPr>
          <p:spPr>
            <a:xfrm rot="-397308">
              <a:off x="286417" y="2637975"/>
              <a:ext cx="330111" cy="32540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37"/>
            <p:cNvSpPr/>
            <p:nvPr/>
          </p:nvSpPr>
          <p:spPr>
            <a:xfrm rot="-397278">
              <a:off x="2178894" y="517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37"/>
            <p:cNvSpPr/>
            <p:nvPr/>
          </p:nvSpPr>
          <p:spPr>
            <a:xfrm rot="-397278">
              <a:off x="2963494" y="46990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37"/>
            <p:cNvSpPr/>
            <p:nvPr/>
          </p:nvSpPr>
          <p:spPr>
            <a:xfrm rot="-397278">
              <a:off x="8732794" y="40384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182034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35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94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46"/>
          <p:cNvSpPr txBox="1">
            <a:spLocks noGrp="1"/>
          </p:cNvSpPr>
          <p:nvPr>
            <p:ph type="title"/>
          </p:nvPr>
        </p:nvSpPr>
        <p:spPr>
          <a:xfrm>
            <a:off x="1898600" y="1819133"/>
            <a:ext cx="8394800" cy="285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1600" dirty="0">
                <a:solidFill>
                  <a:srgbClr val="FF7171"/>
                </a:solidFill>
                <a:latin typeface="000 BoogersBB [TeddyBear]" pitchFamily="2" charset="0"/>
              </a:rPr>
              <a:t>KHÁM PHÁ</a:t>
            </a:r>
            <a:endParaRPr sz="11600" dirty="0">
              <a:solidFill>
                <a:srgbClr val="FF7171"/>
              </a:solidFill>
              <a:latin typeface="000 BoogersBB [TeddyBear]" pitchFamily="2" charset="0"/>
            </a:endParaRPr>
          </a:p>
        </p:txBody>
      </p:sp>
      <p:grpSp>
        <p:nvGrpSpPr>
          <p:cNvPr id="2511" name="Google Shape;2511;p46"/>
          <p:cNvGrpSpPr/>
          <p:nvPr/>
        </p:nvGrpSpPr>
        <p:grpSpPr>
          <a:xfrm>
            <a:off x="605655" y="356659"/>
            <a:ext cx="10980691" cy="6144683"/>
            <a:chOff x="2244650" y="589875"/>
            <a:chExt cx="2753525" cy="1155450"/>
          </a:xfrm>
        </p:grpSpPr>
        <p:sp>
          <p:nvSpPr>
            <p:cNvPr id="2512" name="Google Shape;2512;p46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1" name="Google Shape;2521;p46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2" name="Google Shape;2522;p46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3" name="Google Shape;2523;p46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4" name="Google Shape;2524;p46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5" name="Google Shape;2525;p46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grpSp>
        <p:nvGrpSpPr>
          <p:cNvPr id="2526" name="Google Shape;2526;p46"/>
          <p:cNvGrpSpPr/>
          <p:nvPr/>
        </p:nvGrpSpPr>
        <p:grpSpPr>
          <a:xfrm>
            <a:off x="779795" y="3907275"/>
            <a:ext cx="1963400" cy="2237387"/>
            <a:chOff x="5646725" y="1545525"/>
            <a:chExt cx="2687626" cy="3062676"/>
          </a:xfrm>
        </p:grpSpPr>
        <p:sp>
          <p:nvSpPr>
            <p:cNvPr id="2527" name="Google Shape;2527;p46"/>
            <p:cNvSpPr/>
            <p:nvPr/>
          </p:nvSpPr>
          <p:spPr>
            <a:xfrm>
              <a:off x="7386024" y="2687326"/>
              <a:ext cx="948327" cy="1544182"/>
            </a:xfrm>
            <a:custGeom>
              <a:avLst/>
              <a:gdLst/>
              <a:ahLst/>
              <a:cxnLst/>
              <a:rect l="l" t="t" r="r" b="b"/>
              <a:pathLst>
                <a:path w="32095" h="52261" extrusionOk="0">
                  <a:moveTo>
                    <a:pt x="10473" y="1"/>
                  </a:moveTo>
                  <a:cubicBezTo>
                    <a:pt x="9663" y="1"/>
                    <a:pt x="8853" y="187"/>
                    <a:pt x="8059" y="580"/>
                  </a:cubicBezTo>
                  <a:cubicBezTo>
                    <a:pt x="1" y="4566"/>
                    <a:pt x="11943" y="17521"/>
                    <a:pt x="11156" y="28827"/>
                  </a:cubicBezTo>
                  <a:cubicBezTo>
                    <a:pt x="10369" y="40132"/>
                    <a:pt x="1406" y="47345"/>
                    <a:pt x="1406" y="47345"/>
                  </a:cubicBezTo>
                  <a:lnTo>
                    <a:pt x="4276" y="52260"/>
                  </a:lnTo>
                  <a:cubicBezTo>
                    <a:pt x="32095" y="33047"/>
                    <a:pt x="21266" y="1"/>
                    <a:pt x="10473" y="1"/>
                  </a:cubicBezTo>
                  <a:close/>
                </a:path>
              </a:pathLst>
            </a:custGeom>
            <a:solidFill>
              <a:srgbClr val="EA9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8" name="Google Shape;2528;p46"/>
            <p:cNvSpPr/>
            <p:nvPr/>
          </p:nvSpPr>
          <p:spPr>
            <a:xfrm>
              <a:off x="7427539" y="3773754"/>
              <a:ext cx="422972" cy="457809"/>
            </a:xfrm>
            <a:custGeom>
              <a:avLst/>
              <a:gdLst/>
              <a:ahLst/>
              <a:cxnLst/>
              <a:rect l="l" t="t" r="r" b="b"/>
              <a:pathLst>
                <a:path w="14315" h="15494" extrusionOk="0">
                  <a:moveTo>
                    <a:pt x="7773" y="1"/>
                  </a:moveTo>
                  <a:cubicBezTo>
                    <a:pt x="4901" y="6629"/>
                    <a:pt x="1" y="10578"/>
                    <a:pt x="1" y="10578"/>
                  </a:cubicBezTo>
                  <a:lnTo>
                    <a:pt x="2871" y="15494"/>
                  </a:lnTo>
                  <a:cubicBezTo>
                    <a:pt x="7853" y="12051"/>
                    <a:pt x="11590" y="8166"/>
                    <a:pt x="14315" y="4107"/>
                  </a:cubicBezTo>
                  <a:cubicBezTo>
                    <a:pt x="13965" y="3970"/>
                    <a:pt x="13542" y="3860"/>
                    <a:pt x="13087" y="3860"/>
                  </a:cubicBezTo>
                  <a:cubicBezTo>
                    <a:pt x="12702" y="3860"/>
                    <a:pt x="12294" y="3938"/>
                    <a:pt x="11888" y="4146"/>
                  </a:cubicBezTo>
                  <a:cubicBezTo>
                    <a:pt x="11962" y="2997"/>
                    <a:pt x="11445" y="1883"/>
                    <a:pt x="10338" y="1883"/>
                  </a:cubicBezTo>
                  <a:cubicBezTo>
                    <a:pt x="9984" y="1883"/>
                    <a:pt x="9568" y="1998"/>
                    <a:pt x="9092" y="2262"/>
                  </a:cubicBezTo>
                  <a:cubicBezTo>
                    <a:pt x="9382" y="725"/>
                    <a:pt x="8535" y="185"/>
                    <a:pt x="7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5646725" y="2577112"/>
              <a:ext cx="2105230" cy="2031066"/>
            </a:xfrm>
            <a:custGeom>
              <a:avLst/>
              <a:gdLst/>
              <a:ahLst/>
              <a:cxnLst/>
              <a:rect l="l" t="t" r="r" b="b"/>
              <a:pathLst>
                <a:path w="71249" h="68739" extrusionOk="0">
                  <a:moveTo>
                    <a:pt x="48810" y="0"/>
                  </a:moveTo>
                  <a:lnTo>
                    <a:pt x="15021" y="5488"/>
                  </a:lnTo>
                  <a:cubicBezTo>
                    <a:pt x="0" y="33560"/>
                    <a:pt x="3313" y="53681"/>
                    <a:pt x="6486" y="62971"/>
                  </a:cubicBezTo>
                  <a:cubicBezTo>
                    <a:pt x="7670" y="66436"/>
                    <a:pt x="10958" y="68739"/>
                    <a:pt x="14620" y="68739"/>
                  </a:cubicBezTo>
                  <a:lnTo>
                    <a:pt x="60592" y="68739"/>
                  </a:lnTo>
                  <a:cubicBezTo>
                    <a:pt x="64774" y="68739"/>
                    <a:pt x="68297" y="65600"/>
                    <a:pt x="68774" y="61445"/>
                  </a:cubicBezTo>
                  <a:cubicBezTo>
                    <a:pt x="71248" y="39906"/>
                    <a:pt x="53349" y="26038"/>
                    <a:pt x="53349" y="26038"/>
                  </a:cubicBezTo>
                  <a:cubicBezTo>
                    <a:pt x="52300" y="22300"/>
                    <a:pt x="50955" y="19093"/>
                    <a:pt x="49794" y="16697"/>
                  </a:cubicBezTo>
                  <a:cubicBezTo>
                    <a:pt x="48184" y="13372"/>
                    <a:pt x="47542" y="9663"/>
                    <a:pt x="48023" y="6001"/>
                  </a:cubicBezTo>
                  <a:lnTo>
                    <a:pt x="488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0" name="Google Shape;2530;p46"/>
            <p:cNvSpPr/>
            <p:nvPr/>
          </p:nvSpPr>
          <p:spPr>
            <a:xfrm>
              <a:off x="6803273" y="3146003"/>
              <a:ext cx="799674" cy="877856"/>
            </a:xfrm>
            <a:custGeom>
              <a:avLst/>
              <a:gdLst/>
              <a:ahLst/>
              <a:cxnLst/>
              <a:rect l="l" t="t" r="r" b="b"/>
              <a:pathLst>
                <a:path w="27064" h="29710" extrusionOk="0">
                  <a:moveTo>
                    <a:pt x="11813" y="1"/>
                  </a:moveTo>
                  <a:cubicBezTo>
                    <a:pt x="9913" y="1164"/>
                    <a:pt x="3039" y="5471"/>
                    <a:pt x="1597" y="12515"/>
                  </a:cubicBezTo>
                  <a:cubicBezTo>
                    <a:pt x="0" y="20313"/>
                    <a:pt x="1669" y="26781"/>
                    <a:pt x="10855" y="29273"/>
                  </a:cubicBezTo>
                  <a:cubicBezTo>
                    <a:pt x="11974" y="29576"/>
                    <a:pt x="13084" y="29709"/>
                    <a:pt x="14171" y="29709"/>
                  </a:cubicBezTo>
                  <a:cubicBezTo>
                    <a:pt x="19699" y="29709"/>
                    <a:pt x="24634" y="26264"/>
                    <a:pt x="27064" y="24231"/>
                  </a:cubicBezTo>
                  <a:cubicBezTo>
                    <a:pt x="22561" y="13263"/>
                    <a:pt x="14208" y="6785"/>
                    <a:pt x="14208" y="6785"/>
                  </a:cubicBezTo>
                  <a:cubicBezTo>
                    <a:pt x="13496" y="4247"/>
                    <a:pt x="12648" y="1962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1" name="Google Shape;2531;p46"/>
            <p:cNvSpPr/>
            <p:nvPr/>
          </p:nvSpPr>
          <p:spPr>
            <a:xfrm>
              <a:off x="6094588" y="2621848"/>
              <a:ext cx="1008870" cy="476394"/>
            </a:xfrm>
            <a:custGeom>
              <a:avLst/>
              <a:gdLst/>
              <a:ahLst/>
              <a:cxnLst/>
              <a:rect l="l" t="t" r="r" b="b"/>
              <a:pathLst>
                <a:path w="34144" h="16123" extrusionOk="0">
                  <a:moveTo>
                    <a:pt x="24325" y="0"/>
                  </a:moveTo>
                  <a:lnTo>
                    <a:pt x="12828" y="1869"/>
                  </a:lnTo>
                  <a:lnTo>
                    <a:pt x="1" y="5308"/>
                  </a:lnTo>
                  <a:cubicBezTo>
                    <a:pt x="1" y="5308"/>
                    <a:pt x="6850" y="16122"/>
                    <a:pt x="22063" y="16122"/>
                  </a:cubicBezTo>
                  <a:cubicBezTo>
                    <a:pt x="25625" y="16122"/>
                    <a:pt x="29646" y="15529"/>
                    <a:pt x="34144" y="14066"/>
                  </a:cubicBezTo>
                  <a:cubicBezTo>
                    <a:pt x="32902" y="11038"/>
                    <a:pt x="32437" y="7744"/>
                    <a:pt x="32865" y="4487"/>
                  </a:cubicBezTo>
                  <a:lnTo>
                    <a:pt x="33246" y="1580"/>
                  </a:lnTo>
                  <a:cubicBezTo>
                    <a:pt x="29959" y="844"/>
                    <a:pt x="26639" y="321"/>
                    <a:pt x="24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6146711" y="3119232"/>
              <a:ext cx="118101" cy="1488958"/>
            </a:xfrm>
            <a:custGeom>
              <a:avLst/>
              <a:gdLst/>
              <a:ahLst/>
              <a:cxnLst/>
              <a:rect l="l" t="t" r="r" b="b"/>
              <a:pathLst>
                <a:path w="3997" h="50392" fill="none" extrusionOk="0">
                  <a:moveTo>
                    <a:pt x="0" y="1"/>
                  </a:moveTo>
                  <a:cubicBezTo>
                    <a:pt x="0" y="1"/>
                    <a:pt x="3996" y="7611"/>
                    <a:pt x="3611" y="16023"/>
                  </a:cubicBezTo>
                  <a:cubicBezTo>
                    <a:pt x="3226" y="24434"/>
                    <a:pt x="2694" y="45120"/>
                    <a:pt x="2694" y="45120"/>
                  </a:cubicBezTo>
                  <a:lnTo>
                    <a:pt x="3611" y="50392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6358602" y="3184445"/>
              <a:ext cx="301384" cy="1423746"/>
            </a:xfrm>
            <a:custGeom>
              <a:avLst/>
              <a:gdLst/>
              <a:ahLst/>
              <a:cxnLst/>
              <a:rect l="l" t="t" r="r" b="b"/>
              <a:pathLst>
                <a:path w="10200" h="48185" fill="none" extrusionOk="0">
                  <a:moveTo>
                    <a:pt x="10199" y="1"/>
                  </a:moveTo>
                  <a:cubicBezTo>
                    <a:pt x="10199" y="1"/>
                    <a:pt x="7491" y="5581"/>
                    <a:pt x="5430" y="20783"/>
                  </a:cubicBezTo>
                  <a:cubicBezTo>
                    <a:pt x="3368" y="35986"/>
                    <a:pt x="2309" y="43009"/>
                    <a:pt x="2309" y="43009"/>
                  </a:cubicBezTo>
                  <a:cubicBezTo>
                    <a:pt x="2309" y="43009"/>
                    <a:pt x="808" y="44662"/>
                    <a:pt x="1" y="48185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6745034" y="3592654"/>
              <a:ext cx="329455" cy="1015548"/>
            </a:xfrm>
            <a:custGeom>
              <a:avLst/>
              <a:gdLst/>
              <a:ahLst/>
              <a:cxnLst/>
              <a:rect l="l" t="t" r="r" b="b"/>
              <a:pathLst>
                <a:path w="11150" h="34370" fill="none" extrusionOk="0">
                  <a:moveTo>
                    <a:pt x="11150" y="1"/>
                  </a:moveTo>
                  <a:lnTo>
                    <a:pt x="1" y="34370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6944632" y="3785781"/>
              <a:ext cx="358736" cy="207158"/>
            </a:xfrm>
            <a:custGeom>
              <a:avLst/>
              <a:gdLst/>
              <a:ahLst/>
              <a:cxnLst/>
              <a:rect l="l" t="t" r="r" b="b"/>
              <a:pathLst>
                <a:path w="12141" h="7011" fill="none" extrusionOk="0">
                  <a:moveTo>
                    <a:pt x="12141" y="319"/>
                  </a:moveTo>
                  <a:cubicBezTo>
                    <a:pt x="12141" y="319"/>
                    <a:pt x="3167" y="1"/>
                    <a:pt x="1" y="701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5837193" y="1871057"/>
              <a:ext cx="1408293" cy="1091041"/>
            </a:xfrm>
            <a:custGeom>
              <a:avLst/>
              <a:gdLst/>
              <a:ahLst/>
              <a:cxnLst/>
              <a:rect l="l" t="t" r="r" b="b"/>
              <a:pathLst>
                <a:path w="47662" h="36925" extrusionOk="0">
                  <a:moveTo>
                    <a:pt x="20610" y="1"/>
                  </a:moveTo>
                  <a:cubicBezTo>
                    <a:pt x="12037" y="1"/>
                    <a:pt x="9320" y="5934"/>
                    <a:pt x="5312" y="11917"/>
                  </a:cubicBezTo>
                  <a:cubicBezTo>
                    <a:pt x="0" y="19846"/>
                    <a:pt x="3257" y="30793"/>
                    <a:pt x="16954" y="34778"/>
                  </a:cubicBezTo>
                  <a:cubicBezTo>
                    <a:pt x="22144" y="36288"/>
                    <a:pt x="26312" y="36924"/>
                    <a:pt x="29670" y="36924"/>
                  </a:cubicBezTo>
                  <a:cubicBezTo>
                    <a:pt x="40218" y="36924"/>
                    <a:pt x="42768" y="30647"/>
                    <a:pt x="43897" y="25479"/>
                  </a:cubicBezTo>
                  <a:cubicBezTo>
                    <a:pt x="45587" y="17735"/>
                    <a:pt x="47661" y="7755"/>
                    <a:pt x="31122" y="2100"/>
                  </a:cubicBezTo>
                  <a:cubicBezTo>
                    <a:pt x="26829" y="632"/>
                    <a:pt x="23408" y="1"/>
                    <a:pt x="20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6385254" y="2375357"/>
              <a:ext cx="291516" cy="280258"/>
            </a:xfrm>
            <a:custGeom>
              <a:avLst/>
              <a:gdLst/>
              <a:ahLst/>
              <a:cxnLst/>
              <a:rect l="l" t="t" r="r" b="b"/>
              <a:pathLst>
                <a:path w="9866" h="9485" extrusionOk="0">
                  <a:moveTo>
                    <a:pt x="5784" y="0"/>
                  </a:moveTo>
                  <a:lnTo>
                    <a:pt x="2352" y="195"/>
                  </a:lnTo>
                  <a:cubicBezTo>
                    <a:pt x="1020" y="271"/>
                    <a:pt x="0" y="1388"/>
                    <a:pt x="24" y="2722"/>
                  </a:cubicBezTo>
                  <a:cubicBezTo>
                    <a:pt x="70" y="5148"/>
                    <a:pt x="572" y="8641"/>
                    <a:pt x="2995" y="9363"/>
                  </a:cubicBezTo>
                  <a:cubicBezTo>
                    <a:pt x="3274" y="9446"/>
                    <a:pt x="3551" y="9485"/>
                    <a:pt x="3825" y="9485"/>
                  </a:cubicBezTo>
                  <a:cubicBezTo>
                    <a:pt x="5941" y="9485"/>
                    <a:pt x="7905" y="7204"/>
                    <a:pt x="9115" y="5429"/>
                  </a:cubicBezTo>
                  <a:cubicBezTo>
                    <a:pt x="9865" y="4327"/>
                    <a:pt x="9623" y="2832"/>
                    <a:pt x="8550" y="2041"/>
                  </a:cubicBezTo>
                  <a:lnTo>
                    <a:pt x="57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6482409" y="2345897"/>
              <a:ext cx="144546" cy="100521"/>
            </a:xfrm>
            <a:custGeom>
              <a:avLst/>
              <a:gdLst/>
              <a:ahLst/>
              <a:cxnLst/>
              <a:rect l="l" t="t" r="r" b="b"/>
              <a:pathLst>
                <a:path w="4892" h="3402" extrusionOk="0">
                  <a:moveTo>
                    <a:pt x="870" y="0"/>
                  </a:moveTo>
                  <a:cubicBezTo>
                    <a:pt x="369" y="0"/>
                    <a:pt x="1" y="552"/>
                    <a:pt x="267" y="1034"/>
                  </a:cubicBezTo>
                  <a:lnTo>
                    <a:pt x="1378" y="3042"/>
                  </a:lnTo>
                  <a:cubicBezTo>
                    <a:pt x="1505" y="3271"/>
                    <a:pt x="1743" y="3401"/>
                    <a:pt x="1988" y="3401"/>
                  </a:cubicBezTo>
                  <a:cubicBezTo>
                    <a:pt x="2098" y="3401"/>
                    <a:pt x="2209" y="3375"/>
                    <a:pt x="2313" y="3321"/>
                  </a:cubicBezTo>
                  <a:lnTo>
                    <a:pt x="4340" y="2247"/>
                  </a:lnTo>
                  <a:cubicBezTo>
                    <a:pt x="4891" y="1955"/>
                    <a:pt x="4810" y="1143"/>
                    <a:pt x="4213" y="965"/>
                  </a:cubicBezTo>
                  <a:lnTo>
                    <a:pt x="1075" y="31"/>
                  </a:lnTo>
                  <a:cubicBezTo>
                    <a:pt x="1005" y="10"/>
                    <a:pt x="936" y="0"/>
                    <a:pt x="870" y="0"/>
                  </a:cubicBezTo>
                  <a:close/>
                </a:path>
              </a:pathLst>
            </a:custGeom>
            <a:solidFill>
              <a:srgbClr val="3F2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6357331" y="2377395"/>
              <a:ext cx="198234" cy="123184"/>
            </a:xfrm>
            <a:custGeom>
              <a:avLst/>
              <a:gdLst/>
              <a:ahLst/>
              <a:cxnLst/>
              <a:rect l="l" t="t" r="r" b="b"/>
              <a:pathLst>
                <a:path w="6709" h="4169" fill="none" extrusionOk="0">
                  <a:moveTo>
                    <a:pt x="6708" y="0"/>
                  </a:moveTo>
                  <a:lnTo>
                    <a:pt x="6075" y="2126"/>
                  </a:lnTo>
                  <a:cubicBezTo>
                    <a:pt x="5702" y="3377"/>
                    <a:pt x="4453" y="4168"/>
                    <a:pt x="3169" y="3932"/>
                  </a:cubicBezTo>
                  <a:cubicBezTo>
                    <a:pt x="2062" y="3729"/>
                    <a:pt x="809" y="3190"/>
                    <a:pt x="0" y="1888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6525786" y="2377395"/>
              <a:ext cx="165171" cy="174242"/>
            </a:xfrm>
            <a:custGeom>
              <a:avLst/>
              <a:gdLst/>
              <a:ahLst/>
              <a:cxnLst/>
              <a:rect l="l" t="t" r="r" b="b"/>
              <a:pathLst>
                <a:path w="5590" h="5897" fill="none" extrusionOk="0">
                  <a:moveTo>
                    <a:pt x="1007" y="0"/>
                  </a:moveTo>
                  <a:lnTo>
                    <a:pt x="374" y="2126"/>
                  </a:lnTo>
                  <a:cubicBezTo>
                    <a:pt x="1" y="3377"/>
                    <a:pt x="615" y="4723"/>
                    <a:pt x="1817" y="5227"/>
                  </a:cubicBezTo>
                  <a:cubicBezTo>
                    <a:pt x="2855" y="5663"/>
                    <a:pt x="4199" y="5897"/>
                    <a:pt x="5589" y="525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6934852" y="2589315"/>
              <a:ext cx="178585" cy="113108"/>
            </a:xfrm>
            <a:custGeom>
              <a:avLst/>
              <a:gdLst/>
              <a:ahLst/>
              <a:cxnLst/>
              <a:rect l="l" t="t" r="r" b="b"/>
              <a:pathLst>
                <a:path w="6044" h="3828" fill="none" extrusionOk="0">
                  <a:moveTo>
                    <a:pt x="1" y="0"/>
                  </a:moveTo>
                  <a:lnTo>
                    <a:pt x="6044" y="3828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6873125" y="2680146"/>
              <a:ext cx="164698" cy="159675"/>
            </a:xfrm>
            <a:custGeom>
              <a:avLst/>
              <a:gdLst/>
              <a:ahLst/>
              <a:cxnLst/>
              <a:rect l="l" t="t" r="r" b="b"/>
              <a:pathLst>
                <a:path w="5574" h="5404" fill="none" extrusionOk="0">
                  <a:moveTo>
                    <a:pt x="0" y="0"/>
                  </a:moveTo>
                  <a:lnTo>
                    <a:pt x="5573" y="540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6796477" y="2748137"/>
              <a:ext cx="107967" cy="183313"/>
            </a:xfrm>
            <a:custGeom>
              <a:avLst/>
              <a:gdLst/>
              <a:ahLst/>
              <a:cxnLst/>
              <a:rect l="l" t="t" r="r" b="b"/>
              <a:pathLst>
                <a:path w="3654" h="6204" fill="none" extrusionOk="0">
                  <a:moveTo>
                    <a:pt x="0" y="1"/>
                  </a:moveTo>
                  <a:lnTo>
                    <a:pt x="3653" y="6203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5935411" y="2351541"/>
              <a:ext cx="211324" cy="3043"/>
            </a:xfrm>
            <a:custGeom>
              <a:avLst/>
              <a:gdLst/>
              <a:ahLst/>
              <a:cxnLst/>
              <a:rect l="l" t="t" r="r" b="b"/>
              <a:pathLst>
                <a:path w="7152" h="103" fill="none" extrusionOk="0">
                  <a:moveTo>
                    <a:pt x="7151" y="10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5923503" y="2464385"/>
              <a:ext cx="225241" cy="43583"/>
            </a:xfrm>
            <a:custGeom>
              <a:avLst/>
              <a:gdLst/>
              <a:ahLst/>
              <a:cxnLst/>
              <a:rect l="l" t="t" r="r" b="b"/>
              <a:pathLst>
                <a:path w="7623" h="1475" fill="none" extrusionOk="0">
                  <a:moveTo>
                    <a:pt x="7622" y="1"/>
                  </a:moveTo>
                  <a:lnTo>
                    <a:pt x="1" y="1475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5985052" y="2563253"/>
              <a:ext cx="190670" cy="94404"/>
            </a:xfrm>
            <a:custGeom>
              <a:avLst/>
              <a:gdLst/>
              <a:ahLst/>
              <a:cxnLst/>
              <a:rect l="l" t="t" r="r" b="b"/>
              <a:pathLst>
                <a:path w="6453" h="3195" fill="none" extrusionOk="0">
                  <a:moveTo>
                    <a:pt x="6452" y="0"/>
                  </a:moveTo>
                  <a:lnTo>
                    <a:pt x="0" y="319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6941736" y="1802299"/>
              <a:ext cx="317488" cy="603567"/>
            </a:xfrm>
            <a:custGeom>
              <a:avLst/>
              <a:gdLst/>
              <a:ahLst/>
              <a:cxnLst/>
              <a:rect l="l" t="t" r="r" b="b"/>
              <a:pathLst>
                <a:path w="10745" h="20427" extrusionOk="0">
                  <a:moveTo>
                    <a:pt x="9409" y="1"/>
                  </a:moveTo>
                  <a:cubicBezTo>
                    <a:pt x="9082" y="1"/>
                    <a:pt x="8762" y="120"/>
                    <a:pt x="8542" y="393"/>
                  </a:cubicBezTo>
                  <a:lnTo>
                    <a:pt x="0" y="10965"/>
                  </a:lnTo>
                  <a:lnTo>
                    <a:pt x="7625" y="20426"/>
                  </a:lnTo>
                  <a:cubicBezTo>
                    <a:pt x="9673" y="15120"/>
                    <a:pt x="10433" y="6162"/>
                    <a:pt x="10706" y="1169"/>
                  </a:cubicBezTo>
                  <a:cubicBezTo>
                    <a:pt x="10744" y="479"/>
                    <a:pt x="10063" y="1"/>
                    <a:pt x="9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6094588" y="1545525"/>
              <a:ext cx="341569" cy="540956"/>
            </a:xfrm>
            <a:custGeom>
              <a:avLst/>
              <a:gdLst/>
              <a:ahLst/>
              <a:cxnLst/>
              <a:rect l="l" t="t" r="r" b="b"/>
              <a:pathLst>
                <a:path w="11560" h="18308" extrusionOk="0">
                  <a:moveTo>
                    <a:pt x="8898" y="1"/>
                  </a:moveTo>
                  <a:cubicBezTo>
                    <a:pt x="8521" y="1"/>
                    <a:pt x="8158" y="156"/>
                    <a:pt x="7958" y="502"/>
                  </a:cubicBezTo>
                  <a:cubicBezTo>
                    <a:pt x="5456" y="4830"/>
                    <a:pt x="1190" y="12744"/>
                    <a:pt x="1" y="18307"/>
                  </a:cubicBezTo>
                  <a:lnTo>
                    <a:pt x="11559" y="14560"/>
                  </a:lnTo>
                  <a:lnTo>
                    <a:pt x="10194" y="1035"/>
                  </a:lnTo>
                  <a:cubicBezTo>
                    <a:pt x="10130" y="394"/>
                    <a:pt x="9497" y="1"/>
                    <a:pt x="8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6615790" y="1906190"/>
              <a:ext cx="175660" cy="224886"/>
            </a:xfrm>
            <a:custGeom>
              <a:avLst/>
              <a:gdLst/>
              <a:ahLst/>
              <a:cxnLst/>
              <a:rect l="l" t="t" r="r" b="b"/>
              <a:pathLst>
                <a:path w="5945" h="7611" extrusionOk="0">
                  <a:moveTo>
                    <a:pt x="1835" y="0"/>
                  </a:moveTo>
                  <a:cubicBezTo>
                    <a:pt x="1119" y="2516"/>
                    <a:pt x="1" y="7221"/>
                    <a:pt x="1550" y="7589"/>
                  </a:cubicBezTo>
                  <a:cubicBezTo>
                    <a:pt x="1612" y="7603"/>
                    <a:pt x="1674" y="7611"/>
                    <a:pt x="1737" y="7611"/>
                  </a:cubicBezTo>
                  <a:cubicBezTo>
                    <a:pt x="3223" y="7611"/>
                    <a:pt x="5021" y="3652"/>
                    <a:pt x="5944" y="1335"/>
                  </a:cubicBezTo>
                  <a:cubicBezTo>
                    <a:pt x="5562" y="1192"/>
                    <a:pt x="5178" y="1049"/>
                    <a:pt x="4772" y="911"/>
                  </a:cubicBezTo>
                  <a:cubicBezTo>
                    <a:pt x="3742" y="559"/>
                    <a:pt x="2768" y="258"/>
                    <a:pt x="1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6474076" y="1871767"/>
              <a:ext cx="124277" cy="23085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0"/>
                  </a:moveTo>
                  <a:lnTo>
                    <a:pt x="0" y="0"/>
                  </a:lnTo>
                  <a:cubicBezTo>
                    <a:pt x="135" y="2547"/>
                    <a:pt x="584" y="7447"/>
                    <a:pt x="2069" y="7796"/>
                  </a:cubicBezTo>
                  <a:cubicBezTo>
                    <a:pt x="2118" y="7807"/>
                    <a:pt x="2166" y="7813"/>
                    <a:pt x="2212" y="7813"/>
                  </a:cubicBezTo>
                  <a:cubicBezTo>
                    <a:pt x="3552" y="7813"/>
                    <a:pt x="4038" y="3216"/>
                    <a:pt x="4206" y="576"/>
                  </a:cubicBezTo>
                  <a:cubicBezTo>
                    <a:pt x="2672" y="252"/>
                    <a:pt x="1270" y="6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6760280" y="1969276"/>
              <a:ext cx="196905" cy="214278"/>
            </a:xfrm>
            <a:custGeom>
              <a:avLst/>
              <a:gdLst/>
              <a:ahLst/>
              <a:cxnLst/>
              <a:rect l="l" t="t" r="r" b="b"/>
              <a:pathLst>
                <a:path w="6664" h="7252" extrusionOk="0">
                  <a:moveTo>
                    <a:pt x="3019" y="1"/>
                  </a:moveTo>
                  <a:cubicBezTo>
                    <a:pt x="1919" y="2110"/>
                    <a:pt x="0" y="6206"/>
                    <a:pt x="1183" y="7118"/>
                  </a:cubicBezTo>
                  <a:cubicBezTo>
                    <a:pt x="1301" y="7209"/>
                    <a:pt x="1436" y="7251"/>
                    <a:pt x="1585" y="7251"/>
                  </a:cubicBezTo>
                  <a:cubicBezTo>
                    <a:pt x="2913" y="7251"/>
                    <a:pt x="5347" y="3899"/>
                    <a:pt x="6663" y="1927"/>
                  </a:cubicBezTo>
                  <a:cubicBezTo>
                    <a:pt x="5601" y="1252"/>
                    <a:pt x="4394" y="608"/>
                    <a:pt x="30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6304440" y="2117489"/>
              <a:ext cx="227693" cy="197023"/>
            </a:xfrm>
            <a:custGeom>
              <a:avLst/>
              <a:gdLst/>
              <a:ahLst/>
              <a:cxnLst/>
              <a:rect l="l" t="t" r="r" b="b"/>
              <a:pathLst>
                <a:path w="7706" h="6668" extrusionOk="0">
                  <a:moveTo>
                    <a:pt x="4001" y="1"/>
                  </a:moveTo>
                  <a:cubicBezTo>
                    <a:pt x="2314" y="1"/>
                    <a:pt x="501" y="1232"/>
                    <a:pt x="92" y="1465"/>
                  </a:cubicBezTo>
                  <a:cubicBezTo>
                    <a:pt x="92" y="1465"/>
                    <a:pt x="0" y="4554"/>
                    <a:pt x="1933" y="6032"/>
                  </a:cubicBezTo>
                  <a:cubicBezTo>
                    <a:pt x="2517" y="6480"/>
                    <a:pt x="3190" y="6668"/>
                    <a:pt x="3871" y="6668"/>
                  </a:cubicBezTo>
                  <a:cubicBezTo>
                    <a:pt x="5444" y="6668"/>
                    <a:pt x="7057" y="5665"/>
                    <a:pt x="7706" y="4535"/>
                  </a:cubicBezTo>
                  <a:cubicBezTo>
                    <a:pt x="7706" y="4535"/>
                    <a:pt x="7439" y="1780"/>
                    <a:pt x="5526" y="447"/>
                  </a:cubicBezTo>
                  <a:cubicBezTo>
                    <a:pt x="5063" y="126"/>
                    <a:pt x="4539" y="1"/>
                    <a:pt x="4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6335524" y="2138941"/>
              <a:ext cx="179265" cy="160384"/>
            </a:xfrm>
            <a:custGeom>
              <a:avLst/>
              <a:gdLst/>
              <a:ahLst/>
              <a:cxnLst/>
              <a:rect l="l" t="t" r="r" b="b"/>
              <a:pathLst>
                <a:path w="6067" h="5428" extrusionOk="0">
                  <a:moveTo>
                    <a:pt x="3034" y="0"/>
                  </a:moveTo>
                  <a:cubicBezTo>
                    <a:pt x="1882" y="0"/>
                    <a:pt x="814" y="743"/>
                    <a:pt x="450" y="1902"/>
                  </a:cubicBezTo>
                  <a:cubicBezTo>
                    <a:pt x="1" y="3331"/>
                    <a:pt x="793" y="4853"/>
                    <a:pt x="2220" y="5302"/>
                  </a:cubicBezTo>
                  <a:cubicBezTo>
                    <a:pt x="2490" y="5387"/>
                    <a:pt x="2763" y="5427"/>
                    <a:pt x="3032" y="5427"/>
                  </a:cubicBezTo>
                  <a:cubicBezTo>
                    <a:pt x="4184" y="5427"/>
                    <a:pt x="5253" y="4685"/>
                    <a:pt x="5617" y="3526"/>
                  </a:cubicBezTo>
                  <a:cubicBezTo>
                    <a:pt x="6066" y="2097"/>
                    <a:pt x="5273" y="574"/>
                    <a:pt x="3846" y="126"/>
                  </a:cubicBezTo>
                  <a:cubicBezTo>
                    <a:pt x="3576" y="41"/>
                    <a:pt x="3303" y="0"/>
                    <a:pt x="3034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6373051" y="2165653"/>
              <a:ext cx="56968" cy="52772"/>
            </a:xfrm>
            <a:custGeom>
              <a:avLst/>
              <a:gdLst/>
              <a:ahLst/>
              <a:cxnLst/>
              <a:rect l="l" t="t" r="r" b="b"/>
              <a:pathLst>
                <a:path w="1928" h="1786" extrusionOk="0">
                  <a:moveTo>
                    <a:pt x="986" y="0"/>
                  </a:moveTo>
                  <a:cubicBezTo>
                    <a:pt x="617" y="0"/>
                    <a:pt x="270" y="250"/>
                    <a:pt x="148" y="637"/>
                  </a:cubicBezTo>
                  <a:cubicBezTo>
                    <a:pt x="0" y="1108"/>
                    <a:pt x="245" y="1606"/>
                    <a:pt x="695" y="1747"/>
                  </a:cubicBezTo>
                  <a:cubicBezTo>
                    <a:pt x="777" y="1773"/>
                    <a:pt x="859" y="1785"/>
                    <a:pt x="940" y="1785"/>
                  </a:cubicBezTo>
                  <a:cubicBezTo>
                    <a:pt x="1309" y="1785"/>
                    <a:pt x="1657" y="1535"/>
                    <a:pt x="1778" y="1149"/>
                  </a:cubicBezTo>
                  <a:cubicBezTo>
                    <a:pt x="1927" y="677"/>
                    <a:pt x="1682" y="180"/>
                    <a:pt x="1232" y="38"/>
                  </a:cubicBezTo>
                  <a:cubicBezTo>
                    <a:pt x="1150" y="13"/>
                    <a:pt x="1067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6660378" y="2225931"/>
              <a:ext cx="244417" cy="196195"/>
            </a:xfrm>
            <a:custGeom>
              <a:avLst/>
              <a:gdLst/>
              <a:ahLst/>
              <a:cxnLst/>
              <a:rect l="l" t="t" r="r" b="b"/>
              <a:pathLst>
                <a:path w="8272" h="6640" extrusionOk="0">
                  <a:moveTo>
                    <a:pt x="4395" y="1"/>
                  </a:moveTo>
                  <a:cubicBezTo>
                    <a:pt x="2065" y="1"/>
                    <a:pt x="161" y="2183"/>
                    <a:pt x="161" y="2183"/>
                  </a:cubicBezTo>
                  <a:cubicBezTo>
                    <a:pt x="0" y="4007"/>
                    <a:pt x="1651" y="6640"/>
                    <a:pt x="4010" y="6640"/>
                  </a:cubicBezTo>
                  <a:cubicBezTo>
                    <a:pt x="4056" y="6640"/>
                    <a:pt x="4102" y="6639"/>
                    <a:pt x="4148" y="6637"/>
                  </a:cubicBezTo>
                  <a:cubicBezTo>
                    <a:pt x="6580" y="6530"/>
                    <a:pt x="8271" y="3943"/>
                    <a:pt x="8271" y="3943"/>
                  </a:cubicBezTo>
                  <a:cubicBezTo>
                    <a:pt x="8006" y="3383"/>
                    <a:pt x="6729" y="3"/>
                    <a:pt x="4399" y="1"/>
                  </a:cubicBezTo>
                  <a:cubicBezTo>
                    <a:pt x="4398" y="1"/>
                    <a:pt x="4396" y="1"/>
                    <a:pt x="4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6685198" y="2251993"/>
              <a:ext cx="179265" cy="160354"/>
            </a:xfrm>
            <a:custGeom>
              <a:avLst/>
              <a:gdLst/>
              <a:ahLst/>
              <a:cxnLst/>
              <a:rect l="l" t="t" r="r" b="b"/>
              <a:pathLst>
                <a:path w="6067" h="5427" extrusionOk="0">
                  <a:moveTo>
                    <a:pt x="3036" y="0"/>
                  </a:moveTo>
                  <a:cubicBezTo>
                    <a:pt x="1884" y="0"/>
                    <a:pt x="814" y="743"/>
                    <a:pt x="450" y="1902"/>
                  </a:cubicBezTo>
                  <a:cubicBezTo>
                    <a:pt x="0" y="3331"/>
                    <a:pt x="792" y="4854"/>
                    <a:pt x="2219" y="5302"/>
                  </a:cubicBezTo>
                  <a:cubicBezTo>
                    <a:pt x="2489" y="5387"/>
                    <a:pt x="2762" y="5427"/>
                    <a:pt x="3031" y="5427"/>
                  </a:cubicBezTo>
                  <a:cubicBezTo>
                    <a:pt x="4183" y="5427"/>
                    <a:pt x="5252" y="4685"/>
                    <a:pt x="5617" y="3526"/>
                  </a:cubicBezTo>
                  <a:cubicBezTo>
                    <a:pt x="6066" y="2097"/>
                    <a:pt x="5274" y="574"/>
                    <a:pt x="3847" y="125"/>
                  </a:cubicBezTo>
                  <a:cubicBezTo>
                    <a:pt x="3578" y="40"/>
                    <a:pt x="3305" y="0"/>
                    <a:pt x="30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6722695" y="2278704"/>
              <a:ext cx="56968" cy="52742"/>
            </a:xfrm>
            <a:custGeom>
              <a:avLst/>
              <a:gdLst/>
              <a:ahLst/>
              <a:cxnLst/>
              <a:rect l="l" t="t" r="r" b="b"/>
              <a:pathLst>
                <a:path w="1928" h="1785" extrusionOk="0">
                  <a:moveTo>
                    <a:pt x="987" y="1"/>
                  </a:moveTo>
                  <a:cubicBezTo>
                    <a:pt x="618" y="1"/>
                    <a:pt x="271" y="250"/>
                    <a:pt x="150" y="637"/>
                  </a:cubicBezTo>
                  <a:cubicBezTo>
                    <a:pt x="1" y="1108"/>
                    <a:pt x="245" y="1606"/>
                    <a:pt x="696" y="1746"/>
                  </a:cubicBezTo>
                  <a:cubicBezTo>
                    <a:pt x="778" y="1772"/>
                    <a:pt x="860" y="1784"/>
                    <a:pt x="942" y="1784"/>
                  </a:cubicBezTo>
                  <a:cubicBezTo>
                    <a:pt x="1311" y="1784"/>
                    <a:pt x="1658" y="1535"/>
                    <a:pt x="1780" y="1149"/>
                  </a:cubicBezTo>
                  <a:cubicBezTo>
                    <a:pt x="1928" y="677"/>
                    <a:pt x="1683" y="180"/>
                    <a:pt x="1233" y="39"/>
                  </a:cubicBezTo>
                  <a:cubicBezTo>
                    <a:pt x="1151" y="13"/>
                    <a:pt x="1068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58" name="Google Shape;2558;p46"/>
          <p:cNvGrpSpPr/>
          <p:nvPr/>
        </p:nvGrpSpPr>
        <p:grpSpPr>
          <a:xfrm flipH="1">
            <a:off x="10235823" y="1056242"/>
            <a:ext cx="1511669" cy="1603637"/>
            <a:chOff x="390275" y="406500"/>
            <a:chExt cx="1690905" cy="1793778"/>
          </a:xfrm>
        </p:grpSpPr>
        <p:sp>
          <p:nvSpPr>
            <p:cNvPr id="2559" name="Google Shape;2559;p46"/>
            <p:cNvSpPr/>
            <p:nvPr/>
          </p:nvSpPr>
          <p:spPr>
            <a:xfrm>
              <a:off x="1453705" y="1245711"/>
              <a:ext cx="306310" cy="262030"/>
            </a:xfrm>
            <a:custGeom>
              <a:avLst/>
              <a:gdLst/>
              <a:ahLst/>
              <a:cxnLst/>
              <a:rect l="l" t="t" r="r" b="b"/>
              <a:pathLst>
                <a:path w="10743" h="9190" extrusionOk="0">
                  <a:moveTo>
                    <a:pt x="3578" y="1"/>
                  </a:moveTo>
                  <a:lnTo>
                    <a:pt x="86" y="512"/>
                  </a:lnTo>
                  <a:cubicBezTo>
                    <a:pt x="86" y="512"/>
                    <a:pt x="3152" y="4430"/>
                    <a:pt x="2513" y="4595"/>
                  </a:cubicBezTo>
                  <a:cubicBezTo>
                    <a:pt x="1874" y="4761"/>
                    <a:pt x="1" y="5793"/>
                    <a:pt x="1364" y="6730"/>
                  </a:cubicBezTo>
                  <a:cubicBezTo>
                    <a:pt x="2727" y="7667"/>
                    <a:pt x="5196" y="7326"/>
                    <a:pt x="7325" y="8554"/>
                  </a:cubicBezTo>
                  <a:cubicBezTo>
                    <a:pt x="8066" y="8981"/>
                    <a:pt x="8756" y="9190"/>
                    <a:pt x="9290" y="9190"/>
                  </a:cubicBezTo>
                  <a:cubicBezTo>
                    <a:pt x="10290" y="9190"/>
                    <a:pt x="10743" y="8459"/>
                    <a:pt x="9966" y="7070"/>
                  </a:cubicBezTo>
                  <a:cubicBezTo>
                    <a:pt x="8773" y="4941"/>
                    <a:pt x="6559" y="5622"/>
                    <a:pt x="5966" y="5026"/>
                  </a:cubicBezTo>
                  <a:cubicBezTo>
                    <a:pt x="5374" y="4430"/>
                    <a:pt x="3578" y="1"/>
                    <a:pt x="3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390275" y="406500"/>
              <a:ext cx="1690905" cy="1793778"/>
            </a:xfrm>
            <a:custGeom>
              <a:avLst/>
              <a:gdLst/>
              <a:ahLst/>
              <a:cxnLst/>
              <a:rect l="l" t="t" r="r" b="b"/>
              <a:pathLst>
                <a:path w="59304" h="62912" extrusionOk="0">
                  <a:moveTo>
                    <a:pt x="38102" y="0"/>
                  </a:moveTo>
                  <a:cubicBezTo>
                    <a:pt x="36498" y="0"/>
                    <a:pt x="34925" y="925"/>
                    <a:pt x="33636" y="2860"/>
                  </a:cubicBezTo>
                  <a:cubicBezTo>
                    <a:pt x="32417" y="4688"/>
                    <a:pt x="31884" y="7340"/>
                    <a:pt x="31660" y="8975"/>
                  </a:cubicBezTo>
                  <a:cubicBezTo>
                    <a:pt x="31082" y="9046"/>
                    <a:pt x="30316" y="9097"/>
                    <a:pt x="29309" y="9097"/>
                  </a:cubicBezTo>
                  <a:cubicBezTo>
                    <a:pt x="27694" y="9097"/>
                    <a:pt x="25460" y="8964"/>
                    <a:pt x="22392" y="8566"/>
                  </a:cubicBezTo>
                  <a:cubicBezTo>
                    <a:pt x="21362" y="8432"/>
                    <a:pt x="20373" y="8371"/>
                    <a:pt x="19429" y="8371"/>
                  </a:cubicBezTo>
                  <a:cubicBezTo>
                    <a:pt x="11941" y="8371"/>
                    <a:pt x="7290" y="12202"/>
                    <a:pt x="7743" y="14018"/>
                  </a:cubicBezTo>
                  <a:cubicBezTo>
                    <a:pt x="8099" y="15445"/>
                    <a:pt x="9202" y="15660"/>
                    <a:pt x="9836" y="15660"/>
                  </a:cubicBezTo>
                  <a:cubicBezTo>
                    <a:pt x="10076" y="15660"/>
                    <a:pt x="10249" y="15629"/>
                    <a:pt x="10288" y="15622"/>
                  </a:cubicBezTo>
                  <a:lnTo>
                    <a:pt x="10288" y="15622"/>
                  </a:lnTo>
                  <a:cubicBezTo>
                    <a:pt x="10205" y="15667"/>
                    <a:pt x="9564" y="16009"/>
                    <a:pt x="8640" y="16716"/>
                  </a:cubicBezTo>
                  <a:cubicBezTo>
                    <a:pt x="7453" y="17619"/>
                    <a:pt x="5803" y="19124"/>
                    <a:pt x="4261" y="21363"/>
                  </a:cubicBezTo>
                  <a:cubicBezTo>
                    <a:pt x="3361" y="22670"/>
                    <a:pt x="2502" y="24228"/>
                    <a:pt x="1793" y="26065"/>
                  </a:cubicBezTo>
                  <a:cubicBezTo>
                    <a:pt x="1131" y="27784"/>
                    <a:pt x="606" y="29749"/>
                    <a:pt x="312" y="31979"/>
                  </a:cubicBezTo>
                  <a:cubicBezTo>
                    <a:pt x="94" y="33604"/>
                    <a:pt x="1" y="35371"/>
                    <a:pt x="70" y="37289"/>
                  </a:cubicBezTo>
                  <a:cubicBezTo>
                    <a:pt x="72" y="37365"/>
                    <a:pt x="75" y="37446"/>
                    <a:pt x="79" y="37527"/>
                  </a:cubicBezTo>
                  <a:cubicBezTo>
                    <a:pt x="168" y="39655"/>
                    <a:pt x="457" y="41659"/>
                    <a:pt x="922" y="43530"/>
                  </a:cubicBezTo>
                  <a:cubicBezTo>
                    <a:pt x="4023" y="56039"/>
                    <a:pt x="14853" y="62759"/>
                    <a:pt x="24776" y="62908"/>
                  </a:cubicBezTo>
                  <a:cubicBezTo>
                    <a:pt x="24950" y="62910"/>
                    <a:pt x="25121" y="62912"/>
                    <a:pt x="25292" y="62912"/>
                  </a:cubicBezTo>
                  <a:cubicBezTo>
                    <a:pt x="36356" y="62912"/>
                    <a:pt x="41674" y="57522"/>
                    <a:pt x="43266" y="50644"/>
                  </a:cubicBezTo>
                  <a:cubicBezTo>
                    <a:pt x="44689" y="44478"/>
                    <a:pt x="40499" y="40796"/>
                    <a:pt x="36792" y="40796"/>
                  </a:cubicBezTo>
                  <a:cubicBezTo>
                    <a:pt x="36300" y="40796"/>
                    <a:pt x="35815" y="40861"/>
                    <a:pt x="35354" y="40994"/>
                  </a:cubicBezTo>
                  <a:cubicBezTo>
                    <a:pt x="31421" y="42127"/>
                    <a:pt x="28697" y="45108"/>
                    <a:pt x="28950" y="49621"/>
                  </a:cubicBezTo>
                  <a:cubicBezTo>
                    <a:pt x="29063" y="51592"/>
                    <a:pt x="30164" y="52992"/>
                    <a:pt x="31370" y="53949"/>
                  </a:cubicBezTo>
                  <a:cubicBezTo>
                    <a:pt x="32927" y="55181"/>
                    <a:pt x="34658" y="55666"/>
                    <a:pt x="34658" y="55666"/>
                  </a:cubicBezTo>
                  <a:cubicBezTo>
                    <a:pt x="34658" y="55666"/>
                    <a:pt x="32226" y="58331"/>
                    <a:pt x="28609" y="58331"/>
                  </a:cubicBezTo>
                  <a:cubicBezTo>
                    <a:pt x="26853" y="58331"/>
                    <a:pt x="24819" y="57703"/>
                    <a:pt x="22648" y="55839"/>
                  </a:cubicBezTo>
                  <a:cubicBezTo>
                    <a:pt x="16006" y="50132"/>
                    <a:pt x="24353" y="35991"/>
                    <a:pt x="26821" y="33607"/>
                  </a:cubicBezTo>
                  <a:cubicBezTo>
                    <a:pt x="29293" y="31222"/>
                    <a:pt x="34820" y="29699"/>
                    <a:pt x="34820" y="29699"/>
                  </a:cubicBezTo>
                  <a:lnTo>
                    <a:pt x="34820" y="29696"/>
                  </a:lnTo>
                  <a:cubicBezTo>
                    <a:pt x="36684" y="30661"/>
                    <a:pt x="38844" y="31236"/>
                    <a:pt x="41259" y="31236"/>
                  </a:cubicBezTo>
                  <a:cubicBezTo>
                    <a:pt x="41470" y="31236"/>
                    <a:pt x="41683" y="31231"/>
                    <a:pt x="41897" y="31222"/>
                  </a:cubicBezTo>
                  <a:cubicBezTo>
                    <a:pt x="49677" y="30904"/>
                    <a:pt x="58666" y="24691"/>
                    <a:pt x="59262" y="21548"/>
                  </a:cubicBezTo>
                  <a:cubicBezTo>
                    <a:pt x="59298" y="21355"/>
                    <a:pt x="59303" y="21173"/>
                    <a:pt x="59274" y="21004"/>
                  </a:cubicBezTo>
                  <a:cubicBezTo>
                    <a:pt x="58761" y="18106"/>
                    <a:pt x="56036" y="19471"/>
                    <a:pt x="55357" y="15381"/>
                  </a:cubicBezTo>
                  <a:cubicBezTo>
                    <a:pt x="54674" y="11294"/>
                    <a:pt x="51606" y="9588"/>
                    <a:pt x="47689" y="7546"/>
                  </a:cubicBezTo>
                  <a:cubicBezTo>
                    <a:pt x="43772" y="5502"/>
                    <a:pt x="42580" y="1754"/>
                    <a:pt x="40278" y="562"/>
                  </a:cubicBezTo>
                  <a:cubicBezTo>
                    <a:pt x="39562" y="190"/>
                    <a:pt x="38829" y="0"/>
                    <a:pt x="38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664444" y="1020868"/>
              <a:ext cx="1415532" cy="1095165"/>
            </a:xfrm>
            <a:custGeom>
              <a:avLst/>
              <a:gdLst/>
              <a:ahLst/>
              <a:cxnLst/>
              <a:rect l="l" t="t" r="r" b="b"/>
              <a:pathLst>
                <a:path w="49646" h="38410" extrusionOk="0">
                  <a:moveTo>
                    <a:pt x="49646" y="0"/>
                  </a:moveTo>
                  <a:lnTo>
                    <a:pt x="49646" y="0"/>
                  </a:lnTo>
                  <a:cubicBezTo>
                    <a:pt x="46972" y="998"/>
                    <a:pt x="40930" y="2918"/>
                    <a:pt x="34126" y="2918"/>
                  </a:cubicBezTo>
                  <a:cubicBezTo>
                    <a:pt x="32837" y="2918"/>
                    <a:pt x="31520" y="2849"/>
                    <a:pt x="30194" y="2692"/>
                  </a:cubicBezTo>
                  <a:cubicBezTo>
                    <a:pt x="26722" y="2281"/>
                    <a:pt x="23509" y="1975"/>
                    <a:pt x="20564" y="1975"/>
                  </a:cubicBezTo>
                  <a:cubicBezTo>
                    <a:pt x="14371" y="1975"/>
                    <a:pt x="9356" y="3326"/>
                    <a:pt x="5576" y="7886"/>
                  </a:cubicBezTo>
                  <a:cubicBezTo>
                    <a:pt x="1" y="14616"/>
                    <a:pt x="1406" y="30375"/>
                    <a:pt x="8731" y="34972"/>
                  </a:cubicBezTo>
                  <a:cubicBezTo>
                    <a:pt x="12223" y="37165"/>
                    <a:pt x="16403" y="38409"/>
                    <a:pt x="20116" y="38409"/>
                  </a:cubicBezTo>
                  <a:cubicBezTo>
                    <a:pt x="24191" y="38409"/>
                    <a:pt x="27704" y="36910"/>
                    <a:pt x="29130" y="33522"/>
                  </a:cubicBezTo>
                  <a:cubicBezTo>
                    <a:pt x="31337" y="28280"/>
                    <a:pt x="28740" y="25160"/>
                    <a:pt x="26406" y="25160"/>
                  </a:cubicBezTo>
                  <a:cubicBezTo>
                    <a:pt x="25859" y="25160"/>
                    <a:pt x="25326" y="25332"/>
                    <a:pt x="24873" y="25688"/>
                  </a:cubicBezTo>
                  <a:cubicBezTo>
                    <a:pt x="22488" y="27560"/>
                    <a:pt x="23844" y="32023"/>
                    <a:pt x="23844" y="32023"/>
                  </a:cubicBezTo>
                  <a:cubicBezTo>
                    <a:pt x="23844" y="32023"/>
                    <a:pt x="22967" y="32402"/>
                    <a:pt x="21834" y="32402"/>
                  </a:cubicBezTo>
                  <a:cubicBezTo>
                    <a:pt x="21808" y="32402"/>
                    <a:pt x="21781" y="32402"/>
                    <a:pt x="21754" y="32401"/>
                  </a:cubicBezTo>
                  <a:lnTo>
                    <a:pt x="21754" y="32401"/>
                  </a:lnTo>
                  <a:cubicBezTo>
                    <a:pt x="23311" y="33633"/>
                    <a:pt x="25042" y="34118"/>
                    <a:pt x="25042" y="34118"/>
                  </a:cubicBezTo>
                  <a:cubicBezTo>
                    <a:pt x="25042" y="34118"/>
                    <a:pt x="22610" y="36783"/>
                    <a:pt x="18993" y="36783"/>
                  </a:cubicBezTo>
                  <a:cubicBezTo>
                    <a:pt x="17237" y="36783"/>
                    <a:pt x="15203" y="36155"/>
                    <a:pt x="13032" y="34291"/>
                  </a:cubicBezTo>
                  <a:cubicBezTo>
                    <a:pt x="6390" y="28584"/>
                    <a:pt x="14737" y="14443"/>
                    <a:pt x="17205" y="12059"/>
                  </a:cubicBezTo>
                  <a:cubicBezTo>
                    <a:pt x="19677" y="9674"/>
                    <a:pt x="25204" y="8151"/>
                    <a:pt x="25204" y="8151"/>
                  </a:cubicBezTo>
                  <a:lnTo>
                    <a:pt x="25204" y="8148"/>
                  </a:lnTo>
                  <a:cubicBezTo>
                    <a:pt x="27068" y="9113"/>
                    <a:pt x="29228" y="9688"/>
                    <a:pt x="31643" y="9688"/>
                  </a:cubicBezTo>
                  <a:cubicBezTo>
                    <a:pt x="31854" y="9688"/>
                    <a:pt x="32067" y="9683"/>
                    <a:pt x="32281" y="9674"/>
                  </a:cubicBezTo>
                  <a:cubicBezTo>
                    <a:pt x="40061" y="9356"/>
                    <a:pt x="49050" y="3143"/>
                    <a:pt x="49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1525355" y="645199"/>
              <a:ext cx="296901" cy="307336"/>
            </a:xfrm>
            <a:custGeom>
              <a:avLst/>
              <a:gdLst/>
              <a:ahLst/>
              <a:cxnLst/>
              <a:rect l="l" t="t" r="r" b="b"/>
              <a:pathLst>
                <a:path w="10413" h="10779" extrusionOk="0">
                  <a:moveTo>
                    <a:pt x="5206" y="1"/>
                  </a:moveTo>
                  <a:cubicBezTo>
                    <a:pt x="2331" y="1"/>
                    <a:pt x="0" y="2413"/>
                    <a:pt x="0" y="5389"/>
                  </a:cubicBezTo>
                  <a:cubicBezTo>
                    <a:pt x="0" y="6819"/>
                    <a:pt x="548" y="8190"/>
                    <a:pt x="1525" y="9200"/>
                  </a:cubicBezTo>
                  <a:cubicBezTo>
                    <a:pt x="2502" y="10211"/>
                    <a:pt x="3825" y="10779"/>
                    <a:pt x="5206" y="10779"/>
                  </a:cubicBezTo>
                  <a:cubicBezTo>
                    <a:pt x="6587" y="10779"/>
                    <a:pt x="7911" y="10211"/>
                    <a:pt x="8888" y="9200"/>
                  </a:cubicBezTo>
                  <a:cubicBezTo>
                    <a:pt x="9864" y="8190"/>
                    <a:pt x="10412" y="6819"/>
                    <a:pt x="10412" y="5389"/>
                  </a:cubicBezTo>
                  <a:cubicBezTo>
                    <a:pt x="10412" y="3961"/>
                    <a:pt x="9864" y="2590"/>
                    <a:pt x="8888" y="1579"/>
                  </a:cubicBezTo>
                  <a:cubicBezTo>
                    <a:pt x="7911" y="569"/>
                    <a:pt x="6587" y="1"/>
                    <a:pt x="5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994723" y="1004360"/>
              <a:ext cx="359457" cy="544218"/>
            </a:xfrm>
            <a:custGeom>
              <a:avLst/>
              <a:gdLst/>
              <a:ahLst/>
              <a:cxnLst/>
              <a:rect l="l" t="t" r="r" b="b"/>
              <a:pathLst>
                <a:path w="12607" h="19087" extrusionOk="0">
                  <a:moveTo>
                    <a:pt x="3186" y="0"/>
                  </a:moveTo>
                  <a:cubicBezTo>
                    <a:pt x="3005" y="0"/>
                    <a:pt x="2823" y="11"/>
                    <a:pt x="2641" y="35"/>
                  </a:cubicBezTo>
                  <a:cubicBezTo>
                    <a:pt x="1" y="375"/>
                    <a:pt x="426" y="6136"/>
                    <a:pt x="3323" y="9543"/>
                  </a:cubicBezTo>
                  <a:cubicBezTo>
                    <a:pt x="6219" y="12950"/>
                    <a:pt x="7410" y="13919"/>
                    <a:pt x="7410" y="13919"/>
                  </a:cubicBezTo>
                  <a:cubicBezTo>
                    <a:pt x="7410" y="13919"/>
                    <a:pt x="6303" y="18092"/>
                    <a:pt x="7837" y="18859"/>
                  </a:cubicBezTo>
                  <a:cubicBezTo>
                    <a:pt x="8151" y="19016"/>
                    <a:pt x="8440" y="19087"/>
                    <a:pt x="8701" y="19087"/>
                  </a:cubicBezTo>
                  <a:cubicBezTo>
                    <a:pt x="9714" y="19087"/>
                    <a:pt x="10307" y="18016"/>
                    <a:pt x="10307" y="16729"/>
                  </a:cubicBezTo>
                  <a:cubicBezTo>
                    <a:pt x="10307" y="15111"/>
                    <a:pt x="10732" y="12641"/>
                    <a:pt x="11670" y="12385"/>
                  </a:cubicBezTo>
                  <a:cubicBezTo>
                    <a:pt x="12606" y="12129"/>
                    <a:pt x="12435" y="11022"/>
                    <a:pt x="11116" y="10766"/>
                  </a:cubicBezTo>
                  <a:cubicBezTo>
                    <a:pt x="11022" y="10748"/>
                    <a:pt x="10932" y="10740"/>
                    <a:pt x="10844" y="10740"/>
                  </a:cubicBezTo>
                  <a:cubicBezTo>
                    <a:pt x="9989" y="10740"/>
                    <a:pt x="9426" y="11523"/>
                    <a:pt x="8997" y="11523"/>
                  </a:cubicBezTo>
                  <a:cubicBezTo>
                    <a:pt x="8852" y="11523"/>
                    <a:pt x="8723" y="11433"/>
                    <a:pt x="8603" y="11193"/>
                  </a:cubicBezTo>
                  <a:cubicBezTo>
                    <a:pt x="8092" y="10170"/>
                    <a:pt x="6278" y="6168"/>
                    <a:pt x="6036" y="5741"/>
                  </a:cubicBezTo>
                  <a:cubicBezTo>
                    <a:pt x="6008" y="5691"/>
                    <a:pt x="6016" y="5669"/>
                    <a:pt x="6053" y="5669"/>
                  </a:cubicBezTo>
                  <a:cubicBezTo>
                    <a:pt x="6301" y="5669"/>
                    <a:pt x="7856" y="6641"/>
                    <a:pt x="8618" y="6641"/>
                  </a:cubicBezTo>
                  <a:cubicBezTo>
                    <a:pt x="8711" y="6641"/>
                    <a:pt x="8793" y="6626"/>
                    <a:pt x="8859" y="6593"/>
                  </a:cubicBezTo>
                  <a:cubicBezTo>
                    <a:pt x="9540" y="6253"/>
                    <a:pt x="8708" y="2651"/>
                    <a:pt x="7837" y="1994"/>
                  </a:cubicBezTo>
                  <a:cubicBezTo>
                    <a:pt x="7837" y="1994"/>
                    <a:pt x="5622" y="0"/>
                    <a:pt x="3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654750" y="1489570"/>
              <a:ext cx="462986" cy="365673"/>
            </a:xfrm>
            <a:custGeom>
              <a:avLst/>
              <a:gdLst/>
              <a:ahLst/>
              <a:cxnLst/>
              <a:rect l="l" t="t" r="r" b="b"/>
              <a:pathLst>
                <a:path w="16238" h="12825" extrusionOk="0">
                  <a:moveTo>
                    <a:pt x="5612" y="1"/>
                  </a:moveTo>
                  <a:cubicBezTo>
                    <a:pt x="4882" y="1"/>
                    <a:pt x="3980" y="168"/>
                    <a:pt x="2875" y="583"/>
                  </a:cubicBezTo>
                  <a:cubicBezTo>
                    <a:pt x="2875" y="583"/>
                    <a:pt x="1" y="2244"/>
                    <a:pt x="64" y="5502"/>
                  </a:cubicBezTo>
                  <a:cubicBezTo>
                    <a:pt x="124" y="8519"/>
                    <a:pt x="7082" y="9480"/>
                    <a:pt x="9231" y="9480"/>
                  </a:cubicBezTo>
                  <a:cubicBezTo>
                    <a:pt x="9401" y="9480"/>
                    <a:pt x="9542" y="9474"/>
                    <a:pt x="9646" y="9463"/>
                  </a:cubicBezTo>
                  <a:cubicBezTo>
                    <a:pt x="9688" y="9458"/>
                    <a:pt x="9729" y="9456"/>
                    <a:pt x="9768" y="9456"/>
                  </a:cubicBezTo>
                  <a:cubicBezTo>
                    <a:pt x="11084" y="9456"/>
                    <a:pt x="11502" y="11912"/>
                    <a:pt x="13735" y="12657"/>
                  </a:cubicBezTo>
                  <a:cubicBezTo>
                    <a:pt x="14084" y="12773"/>
                    <a:pt x="14387" y="12825"/>
                    <a:pt x="14648" y="12825"/>
                  </a:cubicBezTo>
                  <a:cubicBezTo>
                    <a:pt x="16106" y="12825"/>
                    <a:pt x="16237" y="11214"/>
                    <a:pt x="15587" y="10293"/>
                  </a:cubicBezTo>
                  <a:cubicBezTo>
                    <a:pt x="14820" y="9207"/>
                    <a:pt x="13163" y="8995"/>
                    <a:pt x="12522" y="7482"/>
                  </a:cubicBezTo>
                  <a:cubicBezTo>
                    <a:pt x="11882" y="5969"/>
                    <a:pt x="13331" y="5577"/>
                    <a:pt x="13040" y="4607"/>
                  </a:cubicBezTo>
                  <a:cubicBezTo>
                    <a:pt x="12900" y="4139"/>
                    <a:pt x="12476" y="3899"/>
                    <a:pt x="11945" y="3899"/>
                  </a:cubicBezTo>
                  <a:cubicBezTo>
                    <a:pt x="11377" y="3899"/>
                    <a:pt x="10688" y="4173"/>
                    <a:pt x="10094" y="4735"/>
                  </a:cubicBezTo>
                  <a:cubicBezTo>
                    <a:pt x="9535" y="5262"/>
                    <a:pt x="8845" y="5519"/>
                    <a:pt x="8132" y="5519"/>
                  </a:cubicBezTo>
                  <a:cubicBezTo>
                    <a:pt x="7376" y="5519"/>
                    <a:pt x="6595" y="5230"/>
                    <a:pt x="5917" y="4671"/>
                  </a:cubicBezTo>
                  <a:cubicBezTo>
                    <a:pt x="4599" y="3585"/>
                    <a:pt x="8177" y="3585"/>
                    <a:pt x="8369" y="2499"/>
                  </a:cubicBezTo>
                  <a:cubicBezTo>
                    <a:pt x="8514" y="1675"/>
                    <a:pt x="7922" y="1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511763" y="883100"/>
              <a:ext cx="200243" cy="215155"/>
            </a:xfrm>
            <a:custGeom>
              <a:avLst/>
              <a:gdLst/>
              <a:ahLst/>
              <a:cxnLst/>
              <a:rect l="l" t="t" r="r" b="b"/>
              <a:pathLst>
                <a:path w="7023" h="7546" extrusionOk="0">
                  <a:moveTo>
                    <a:pt x="4379" y="1"/>
                  </a:moveTo>
                  <a:cubicBezTo>
                    <a:pt x="3192" y="903"/>
                    <a:pt x="1542" y="2409"/>
                    <a:pt x="0" y="4647"/>
                  </a:cubicBezTo>
                  <a:cubicBezTo>
                    <a:pt x="1539" y="5878"/>
                    <a:pt x="4485" y="7546"/>
                    <a:pt x="5970" y="7546"/>
                  </a:cubicBezTo>
                  <a:cubicBezTo>
                    <a:pt x="6490" y="7546"/>
                    <a:pt x="6831" y="7341"/>
                    <a:pt x="6869" y="6842"/>
                  </a:cubicBezTo>
                  <a:cubicBezTo>
                    <a:pt x="7023" y="4806"/>
                    <a:pt x="5094" y="1240"/>
                    <a:pt x="4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399142" y="1149627"/>
              <a:ext cx="233261" cy="170505"/>
            </a:xfrm>
            <a:custGeom>
              <a:avLst/>
              <a:gdLst/>
              <a:ahLst/>
              <a:cxnLst/>
              <a:rect l="l" t="t" r="r" b="b"/>
              <a:pathLst>
                <a:path w="8181" h="5980" extrusionOk="0">
                  <a:moveTo>
                    <a:pt x="1482" y="1"/>
                  </a:moveTo>
                  <a:cubicBezTo>
                    <a:pt x="820" y="1721"/>
                    <a:pt x="295" y="3686"/>
                    <a:pt x="1" y="5915"/>
                  </a:cubicBezTo>
                  <a:cubicBezTo>
                    <a:pt x="283" y="5956"/>
                    <a:pt x="717" y="5980"/>
                    <a:pt x="1239" y="5980"/>
                  </a:cubicBezTo>
                  <a:cubicBezTo>
                    <a:pt x="3721" y="5980"/>
                    <a:pt x="8181" y="5438"/>
                    <a:pt x="7688" y="3563"/>
                  </a:cubicBezTo>
                  <a:cubicBezTo>
                    <a:pt x="7229" y="1813"/>
                    <a:pt x="3520" y="564"/>
                    <a:pt x="1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392242" y="1448200"/>
              <a:ext cx="224336" cy="199473"/>
            </a:xfrm>
            <a:custGeom>
              <a:avLst/>
              <a:gdLst/>
              <a:ahLst/>
              <a:cxnLst/>
              <a:rect l="l" t="t" r="r" b="b"/>
              <a:pathLst>
                <a:path w="7868" h="6996" extrusionOk="0">
                  <a:moveTo>
                    <a:pt x="4182" y="0"/>
                  </a:moveTo>
                  <a:cubicBezTo>
                    <a:pt x="2733" y="0"/>
                    <a:pt x="1075" y="422"/>
                    <a:pt x="1" y="753"/>
                  </a:cubicBezTo>
                  <a:cubicBezTo>
                    <a:pt x="3" y="830"/>
                    <a:pt x="6" y="911"/>
                    <a:pt x="10" y="991"/>
                  </a:cubicBezTo>
                  <a:cubicBezTo>
                    <a:pt x="99" y="3120"/>
                    <a:pt x="388" y="5123"/>
                    <a:pt x="853" y="6995"/>
                  </a:cubicBezTo>
                  <a:cubicBezTo>
                    <a:pt x="2988" y="5615"/>
                    <a:pt x="7868" y="1162"/>
                    <a:pt x="5951" y="309"/>
                  </a:cubicBezTo>
                  <a:cubicBezTo>
                    <a:pt x="5453" y="87"/>
                    <a:pt x="4839" y="0"/>
                    <a:pt x="4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774185" y="753173"/>
              <a:ext cx="490073" cy="79749"/>
            </a:xfrm>
            <a:custGeom>
              <a:avLst/>
              <a:gdLst/>
              <a:ahLst/>
              <a:cxnLst/>
              <a:rect l="l" t="t" r="r" b="b"/>
              <a:pathLst>
                <a:path w="17188" h="2797" extrusionOk="0">
                  <a:moveTo>
                    <a:pt x="9938" y="1"/>
                  </a:moveTo>
                  <a:cubicBezTo>
                    <a:pt x="5277" y="1"/>
                    <a:pt x="1" y="694"/>
                    <a:pt x="1262" y="2797"/>
                  </a:cubicBezTo>
                  <a:cubicBezTo>
                    <a:pt x="1262" y="2797"/>
                    <a:pt x="14028" y="2201"/>
                    <a:pt x="16205" y="1008"/>
                  </a:cubicBezTo>
                  <a:cubicBezTo>
                    <a:pt x="17188" y="470"/>
                    <a:pt x="13771" y="1"/>
                    <a:pt x="9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1578501" y="726030"/>
              <a:ext cx="103500" cy="99594"/>
            </a:xfrm>
            <a:custGeom>
              <a:avLst/>
              <a:gdLst/>
              <a:ahLst/>
              <a:cxnLst/>
              <a:rect l="l" t="t" r="r" b="b"/>
              <a:pathLst>
                <a:path w="3630" h="3493" extrusionOk="0">
                  <a:moveTo>
                    <a:pt x="1884" y="0"/>
                  </a:moveTo>
                  <a:cubicBezTo>
                    <a:pt x="1177" y="0"/>
                    <a:pt x="540" y="426"/>
                    <a:pt x="270" y="1078"/>
                  </a:cubicBezTo>
                  <a:cubicBezTo>
                    <a:pt x="0" y="1731"/>
                    <a:pt x="150" y="2481"/>
                    <a:pt x="649" y="2981"/>
                  </a:cubicBezTo>
                  <a:cubicBezTo>
                    <a:pt x="983" y="3315"/>
                    <a:pt x="1429" y="3492"/>
                    <a:pt x="1884" y="3492"/>
                  </a:cubicBezTo>
                  <a:cubicBezTo>
                    <a:pt x="2109" y="3492"/>
                    <a:pt x="2336" y="3449"/>
                    <a:pt x="2552" y="3359"/>
                  </a:cubicBezTo>
                  <a:cubicBezTo>
                    <a:pt x="3204" y="3089"/>
                    <a:pt x="3629" y="2453"/>
                    <a:pt x="3629" y="1747"/>
                  </a:cubicBezTo>
                  <a:cubicBezTo>
                    <a:pt x="3629" y="782"/>
                    <a:pt x="2848" y="0"/>
                    <a:pt x="1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70" name="Google Shape;2570;p46"/>
          <p:cNvGrpSpPr/>
          <p:nvPr/>
        </p:nvGrpSpPr>
        <p:grpSpPr>
          <a:xfrm>
            <a:off x="10235837" y="273278"/>
            <a:ext cx="412489" cy="354467"/>
            <a:chOff x="7602588" y="1339900"/>
            <a:chExt cx="624227" cy="536530"/>
          </a:xfrm>
        </p:grpSpPr>
        <p:sp>
          <p:nvSpPr>
            <p:cNvPr id="2571" name="Google Shape;2571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92" name="Google Shape;2592;p46"/>
          <p:cNvGrpSpPr/>
          <p:nvPr/>
        </p:nvGrpSpPr>
        <p:grpSpPr>
          <a:xfrm flipH="1">
            <a:off x="10847442" y="442303"/>
            <a:ext cx="468919" cy="354467"/>
            <a:chOff x="7602588" y="1339900"/>
            <a:chExt cx="624227" cy="536530"/>
          </a:xfrm>
        </p:grpSpPr>
        <p:sp>
          <p:nvSpPr>
            <p:cNvPr id="2593" name="Google Shape;2593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14" name="Google Shape;2614;p46"/>
          <p:cNvGrpSpPr/>
          <p:nvPr/>
        </p:nvGrpSpPr>
        <p:grpSpPr>
          <a:xfrm>
            <a:off x="175660" y="267764"/>
            <a:ext cx="11883800" cy="6447611"/>
            <a:chOff x="131745" y="200823"/>
            <a:chExt cx="8912850" cy="4835708"/>
          </a:xfrm>
        </p:grpSpPr>
        <p:sp>
          <p:nvSpPr>
            <p:cNvPr id="2615" name="Google Shape;2615;p46"/>
            <p:cNvSpPr/>
            <p:nvPr/>
          </p:nvSpPr>
          <p:spPr>
            <a:xfrm rot="-959967">
              <a:off x="754764" y="2412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6" name="Google Shape;2616;p46"/>
            <p:cNvSpPr/>
            <p:nvPr/>
          </p:nvSpPr>
          <p:spPr>
            <a:xfrm rot="-397325">
              <a:off x="8650031" y="3204055"/>
              <a:ext cx="374526" cy="36918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7" name="Google Shape;2617;p46"/>
            <p:cNvSpPr/>
            <p:nvPr/>
          </p:nvSpPr>
          <p:spPr>
            <a:xfrm rot="-397358">
              <a:off x="162601" y="502152"/>
              <a:ext cx="576691" cy="56849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251900" y="381700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2057400" y="49264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3889225" y="200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6753425" y="28283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8782000" y="2227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8428900" y="46787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6696275" y="4843843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6" name="Google Shape;2626;p46"/>
            <p:cNvSpPr/>
            <p:nvPr/>
          </p:nvSpPr>
          <p:spPr>
            <a:xfrm rot="-397278">
              <a:off x="5107094" y="479979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972761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6" name="Google Shape;1776;p38"/>
          <p:cNvGrpSpPr/>
          <p:nvPr/>
        </p:nvGrpSpPr>
        <p:grpSpPr>
          <a:xfrm>
            <a:off x="895608" y="1050960"/>
            <a:ext cx="2045293" cy="978291"/>
            <a:chOff x="6275088" y="4174408"/>
            <a:chExt cx="1533970" cy="733718"/>
          </a:xfrm>
        </p:grpSpPr>
        <p:sp>
          <p:nvSpPr>
            <p:cNvPr id="1777" name="Google Shape;1777;p38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8" name="Google Shape;1778;p38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9" name="Google Shape;1779;p38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0" name="Google Shape;1780;p38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1" name="Google Shape;1781;p38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2" name="Google Shape;1782;p38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3" name="Google Shape;1783;p38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4" name="Google Shape;1784;p38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5" name="Google Shape;1785;p38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6" name="Google Shape;1786;p38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7" name="Google Shape;1787;p38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8" name="Google Shape;1788;p38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9" name="Google Shape;1789;p38"/>
          <p:cNvGrpSpPr/>
          <p:nvPr/>
        </p:nvGrpSpPr>
        <p:grpSpPr>
          <a:xfrm>
            <a:off x="350008" y="274829"/>
            <a:ext cx="11320025" cy="6269323"/>
            <a:chOff x="262505" y="206122"/>
            <a:chExt cx="8490019" cy="4701992"/>
          </a:xfrm>
        </p:grpSpPr>
        <p:sp>
          <p:nvSpPr>
            <p:cNvPr id="1790" name="Google Shape;1790;p38"/>
            <p:cNvSpPr/>
            <p:nvPr/>
          </p:nvSpPr>
          <p:spPr>
            <a:xfrm>
              <a:off x="454967" y="206122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61" name="Google Shape;1761;p38"/>
          <p:cNvSpPr txBox="1">
            <a:spLocks noGrp="1"/>
          </p:cNvSpPr>
          <p:nvPr>
            <p:ph type="title" idx="4294967295"/>
          </p:nvPr>
        </p:nvSpPr>
        <p:spPr>
          <a:xfrm>
            <a:off x="0" y="454025"/>
            <a:ext cx="10968038" cy="5969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+b) + c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 (b + c)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1892364"/>
              </p:ext>
            </p:extLst>
          </p:nvPr>
        </p:nvGraphicFramePr>
        <p:xfrm>
          <a:off x="24869" y="1771583"/>
          <a:ext cx="12192000" cy="4754880"/>
        </p:xfrm>
        <a:graphic>
          <a:graphicData uri="http://schemas.openxmlformats.org/drawingml/2006/table">
            <a:tbl>
              <a:tblPr firstRow="1" bandRow="1"/>
              <a:tblGrid>
                <a:gridCol w="975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a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b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c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(a + b) +c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a</a:t>
                      </a:r>
                      <a:r>
                        <a:rPr lang="en-US" sz="4300" b="1" baseline="0" dirty="0">
                          <a:solidFill>
                            <a:schemeClr val="accent6"/>
                          </a:solidFill>
                        </a:rPr>
                        <a:t> + (b + c)</a:t>
                      </a:r>
                      <a:endParaRPr lang="en-US" sz="43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2" y="2825877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7717" y="2825877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24917" y="2825877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40901" y="2825878"/>
            <a:ext cx="443648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+ 4) + 6 = 9 + 5 = 15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03743" y="2825878"/>
            <a:ext cx="4725108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+ (4 + 6) = 5 + 10 = 15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7551" y="3887529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79415" y="3887529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16615" y="3887529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945065" y="3688469"/>
            <a:ext cx="4666961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(35 + 15) + 20 = 50 + 20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= 70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05461" y="3688469"/>
            <a:ext cx="4686540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+ (15 + 20) = 35 + 35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= 70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3412" y="5496600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83553" y="5496600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20753" y="5496600"/>
            <a:ext cx="102014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45065" y="5297539"/>
            <a:ext cx="4671100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(28 + 49) + 51 = 77 + 51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= 128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56943" y="5297539"/>
            <a:ext cx="4896791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+ (49 + 51) = 28 + 100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128</a:t>
            </a:r>
          </a:p>
        </p:txBody>
      </p:sp>
      <p:sp>
        <p:nvSpPr>
          <p:cNvPr id="66" name="Google Shape;1761;p38"/>
          <p:cNvSpPr txBox="1">
            <a:spLocks/>
          </p:cNvSpPr>
          <p:nvPr/>
        </p:nvSpPr>
        <p:spPr>
          <a:xfrm>
            <a:off x="752" y="481306"/>
            <a:ext cx="12199550" cy="59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+b) + c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 (b + 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8701" y="1025560"/>
            <a:ext cx="662036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0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" grpId="0"/>
      <p:bldP spid="1761" grpId="1"/>
      <p:bldP spid="4" grpId="0"/>
      <p:bldP spid="48" grpId="0"/>
      <p:bldP spid="49" grpId="0"/>
      <p:bldP spid="50" grpId="0"/>
      <p:bldP spid="51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39"/>
          <p:cNvGrpSpPr/>
          <p:nvPr/>
        </p:nvGrpSpPr>
        <p:grpSpPr>
          <a:xfrm rot="-447500">
            <a:off x="10582404" y="4558546"/>
            <a:ext cx="1038491" cy="2097880"/>
            <a:chOff x="8141219" y="352993"/>
            <a:chExt cx="778899" cy="1573472"/>
          </a:xfrm>
        </p:grpSpPr>
        <p:sp>
          <p:nvSpPr>
            <p:cNvPr id="1824" name="Google Shape;1824;p39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5" name="Google Shape;1825;p39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6" name="Google Shape;1826;p39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7" name="Google Shape;1827;p39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9" name="Google Shape;1829;p39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0" name="Google Shape;1830;p39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39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39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3" name="Google Shape;1833;p39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4" name="Google Shape;1834;p39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5" name="Google Shape;1835;p39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6" name="Google Shape;1836;p39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7" name="Google Shape;1837;p39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8" name="Google Shape;1838;p39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1839" name="Google Shape;1839;p39"/>
          <p:cNvGrpSpPr/>
          <p:nvPr/>
        </p:nvGrpSpPr>
        <p:grpSpPr>
          <a:xfrm rot="473617">
            <a:off x="1956356" y="2173373"/>
            <a:ext cx="1151529" cy="1997655"/>
            <a:chOff x="4572325" y="2915575"/>
            <a:chExt cx="623925" cy="1082375"/>
          </a:xfrm>
        </p:grpSpPr>
        <p:sp>
          <p:nvSpPr>
            <p:cNvPr id="1840" name="Google Shape;1840;p39"/>
            <p:cNvSpPr/>
            <p:nvPr/>
          </p:nvSpPr>
          <p:spPr>
            <a:xfrm>
              <a:off x="465655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8" y="1687"/>
                  </a:lnTo>
                  <a:lnTo>
                    <a:pt x="3848" y="1687"/>
                  </a:lnTo>
                  <a:cubicBezTo>
                    <a:pt x="3850" y="1686"/>
                    <a:pt x="3853" y="1685"/>
                    <a:pt x="3855" y="1684"/>
                  </a:cubicBezTo>
                  <a:close/>
                  <a:moveTo>
                    <a:pt x="3683" y="1756"/>
                  </a:moveTo>
                  <a:lnTo>
                    <a:pt x="3655" y="1768"/>
                  </a:lnTo>
                  <a:cubicBezTo>
                    <a:pt x="3664" y="1764"/>
                    <a:pt x="3674" y="1760"/>
                    <a:pt x="3683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60" y="3428"/>
                  </a:lnTo>
                  <a:lnTo>
                    <a:pt x="2360" y="3428"/>
                  </a:lnTo>
                  <a:cubicBezTo>
                    <a:pt x="2363" y="3421"/>
                    <a:pt x="2365" y="3415"/>
                    <a:pt x="2368" y="3409"/>
                  </a:cubicBezTo>
                  <a:close/>
                  <a:moveTo>
                    <a:pt x="2004" y="4583"/>
                  </a:moveTo>
                  <a:lnTo>
                    <a:pt x="2001" y="4604"/>
                  </a:lnTo>
                  <a:lnTo>
                    <a:pt x="2001" y="4604"/>
                  </a:lnTo>
                  <a:cubicBezTo>
                    <a:pt x="2002" y="4597"/>
                    <a:pt x="2003" y="4590"/>
                    <a:pt x="2004" y="4583"/>
                  </a:cubicBezTo>
                  <a:close/>
                  <a:moveTo>
                    <a:pt x="1980" y="4757"/>
                  </a:moveTo>
                  <a:lnTo>
                    <a:pt x="1973" y="4806"/>
                  </a:lnTo>
                  <a:cubicBezTo>
                    <a:pt x="1975" y="4790"/>
                    <a:pt x="1978" y="4773"/>
                    <a:pt x="1980" y="4757"/>
                  </a:cubicBezTo>
                  <a:close/>
                  <a:moveTo>
                    <a:pt x="2121" y="5808"/>
                  </a:moveTo>
                  <a:lnTo>
                    <a:pt x="2129" y="5827"/>
                  </a:lnTo>
                  <a:cubicBezTo>
                    <a:pt x="2126" y="5821"/>
                    <a:pt x="2124" y="5814"/>
                    <a:pt x="2121" y="5808"/>
                  </a:cubicBezTo>
                  <a:close/>
                  <a:moveTo>
                    <a:pt x="2423" y="6287"/>
                  </a:moveTo>
                  <a:lnTo>
                    <a:pt x="2449" y="6320"/>
                  </a:lnTo>
                  <a:lnTo>
                    <a:pt x="2449" y="6320"/>
                  </a:lnTo>
                  <a:cubicBezTo>
                    <a:pt x="2440" y="6309"/>
                    <a:pt x="2432" y="6298"/>
                    <a:pt x="2423" y="6287"/>
                  </a:cubicBezTo>
                  <a:close/>
                  <a:moveTo>
                    <a:pt x="1871" y="8240"/>
                  </a:moveTo>
                  <a:cubicBezTo>
                    <a:pt x="1873" y="8242"/>
                    <a:pt x="1874" y="8244"/>
                    <a:pt x="1875" y="8245"/>
                  </a:cubicBezTo>
                  <a:lnTo>
                    <a:pt x="1871" y="8240"/>
                  </a:lnTo>
                  <a:close/>
                  <a:moveTo>
                    <a:pt x="3168" y="12380"/>
                  </a:moveTo>
                  <a:cubicBezTo>
                    <a:pt x="3168" y="12381"/>
                    <a:pt x="3168" y="12382"/>
                    <a:pt x="3168" y="12384"/>
                  </a:cubicBezTo>
                  <a:lnTo>
                    <a:pt x="3168" y="12384"/>
                  </a:lnTo>
                  <a:lnTo>
                    <a:pt x="3168" y="12380"/>
                  </a:lnTo>
                  <a:close/>
                  <a:moveTo>
                    <a:pt x="3111" y="12738"/>
                  </a:moveTo>
                  <a:cubicBezTo>
                    <a:pt x="3110" y="12740"/>
                    <a:pt x="3109" y="12742"/>
                    <a:pt x="3108" y="12744"/>
                  </a:cubicBezTo>
                  <a:lnTo>
                    <a:pt x="3108" y="12744"/>
                  </a:lnTo>
                  <a:lnTo>
                    <a:pt x="3111" y="12738"/>
                  </a:lnTo>
                  <a:close/>
                  <a:moveTo>
                    <a:pt x="2770" y="13321"/>
                  </a:moveTo>
                  <a:cubicBezTo>
                    <a:pt x="2769" y="13322"/>
                    <a:pt x="2768" y="13324"/>
                    <a:pt x="2767" y="13325"/>
                  </a:cubicBezTo>
                  <a:lnTo>
                    <a:pt x="2770" y="13321"/>
                  </a:lnTo>
                  <a:close/>
                  <a:moveTo>
                    <a:pt x="1709" y="17413"/>
                  </a:moveTo>
                  <a:lnTo>
                    <a:pt x="1712" y="17432"/>
                  </a:lnTo>
                  <a:lnTo>
                    <a:pt x="1712" y="17432"/>
                  </a:lnTo>
                  <a:cubicBezTo>
                    <a:pt x="1711" y="17425"/>
                    <a:pt x="1710" y="17419"/>
                    <a:pt x="1709" y="17413"/>
                  </a:cubicBezTo>
                  <a:close/>
                  <a:moveTo>
                    <a:pt x="2051" y="22552"/>
                  </a:moveTo>
                  <a:lnTo>
                    <a:pt x="2051" y="22552"/>
                  </a:lnTo>
                  <a:cubicBezTo>
                    <a:pt x="2050" y="22557"/>
                    <a:pt x="2050" y="22562"/>
                    <a:pt x="2049" y="22567"/>
                  </a:cubicBezTo>
                  <a:lnTo>
                    <a:pt x="2049" y="22567"/>
                  </a:lnTo>
                  <a:lnTo>
                    <a:pt x="2051" y="22552"/>
                  </a:lnTo>
                  <a:close/>
                  <a:moveTo>
                    <a:pt x="1805" y="23152"/>
                  </a:moveTo>
                  <a:cubicBezTo>
                    <a:pt x="1800" y="23156"/>
                    <a:pt x="1794" y="23161"/>
                    <a:pt x="1788" y="23166"/>
                  </a:cubicBezTo>
                  <a:lnTo>
                    <a:pt x="1788" y="23166"/>
                  </a:lnTo>
                  <a:lnTo>
                    <a:pt x="1805" y="23152"/>
                  </a:lnTo>
                  <a:close/>
                  <a:moveTo>
                    <a:pt x="1689" y="23243"/>
                  </a:moveTo>
                  <a:lnTo>
                    <a:pt x="1689" y="23243"/>
                  </a:lnTo>
                  <a:cubicBezTo>
                    <a:pt x="1672" y="23257"/>
                    <a:pt x="1655" y="23270"/>
                    <a:pt x="1638" y="23283"/>
                  </a:cubicBezTo>
                  <a:lnTo>
                    <a:pt x="1689" y="23243"/>
                  </a:lnTo>
                  <a:close/>
                  <a:moveTo>
                    <a:pt x="1460" y="23357"/>
                  </a:moveTo>
                  <a:lnTo>
                    <a:pt x="1460" y="23357"/>
                  </a:lnTo>
                  <a:cubicBezTo>
                    <a:pt x="1456" y="23359"/>
                    <a:pt x="1452" y="23361"/>
                    <a:pt x="1447" y="23362"/>
                  </a:cubicBezTo>
                  <a:lnTo>
                    <a:pt x="1460" y="23357"/>
                  </a:lnTo>
                  <a:close/>
                  <a:moveTo>
                    <a:pt x="3929" y="1"/>
                  </a:moveTo>
                  <a:cubicBezTo>
                    <a:pt x="3910" y="1"/>
                    <a:pt x="3891" y="2"/>
                    <a:pt x="3872" y="4"/>
                  </a:cubicBezTo>
                  <a:cubicBezTo>
                    <a:pt x="3553" y="41"/>
                    <a:pt x="3305" y="106"/>
                    <a:pt x="3011" y="235"/>
                  </a:cubicBezTo>
                  <a:cubicBezTo>
                    <a:pt x="2847" y="307"/>
                    <a:pt x="2693" y="397"/>
                    <a:pt x="2550" y="505"/>
                  </a:cubicBezTo>
                  <a:cubicBezTo>
                    <a:pt x="2125" y="825"/>
                    <a:pt x="1787" y="1187"/>
                    <a:pt x="1478" y="1620"/>
                  </a:cubicBezTo>
                  <a:cubicBezTo>
                    <a:pt x="1231" y="1968"/>
                    <a:pt x="1024" y="2343"/>
                    <a:pt x="858" y="2735"/>
                  </a:cubicBezTo>
                  <a:cubicBezTo>
                    <a:pt x="668" y="3177"/>
                    <a:pt x="500" y="3627"/>
                    <a:pt x="406" y="4100"/>
                  </a:cubicBezTo>
                  <a:cubicBezTo>
                    <a:pt x="312" y="4579"/>
                    <a:pt x="281" y="5040"/>
                    <a:pt x="348" y="5519"/>
                  </a:cubicBezTo>
                  <a:lnTo>
                    <a:pt x="348" y="5519"/>
                  </a:lnTo>
                  <a:cubicBezTo>
                    <a:pt x="412" y="6064"/>
                    <a:pt x="603" y="6566"/>
                    <a:pt x="913" y="7022"/>
                  </a:cubicBezTo>
                  <a:cubicBezTo>
                    <a:pt x="1179" y="7415"/>
                    <a:pt x="1497" y="7771"/>
                    <a:pt x="1794" y="8142"/>
                  </a:cubicBezTo>
                  <a:lnTo>
                    <a:pt x="1794" y="8142"/>
                  </a:lnTo>
                  <a:cubicBezTo>
                    <a:pt x="2124" y="8579"/>
                    <a:pt x="2399" y="9057"/>
                    <a:pt x="2621" y="9558"/>
                  </a:cubicBezTo>
                  <a:lnTo>
                    <a:pt x="2621" y="9558"/>
                  </a:lnTo>
                  <a:cubicBezTo>
                    <a:pt x="2812" y="10032"/>
                    <a:pt x="2960" y="10521"/>
                    <a:pt x="3064" y="11020"/>
                  </a:cubicBezTo>
                  <a:lnTo>
                    <a:pt x="3064" y="11020"/>
                  </a:lnTo>
                  <a:cubicBezTo>
                    <a:pt x="3127" y="11509"/>
                    <a:pt x="3194" y="12001"/>
                    <a:pt x="3151" y="12494"/>
                  </a:cubicBezTo>
                  <a:lnTo>
                    <a:pt x="3151" y="12494"/>
                  </a:lnTo>
                  <a:cubicBezTo>
                    <a:pt x="3128" y="12621"/>
                    <a:pt x="3096" y="12745"/>
                    <a:pt x="3052" y="12866"/>
                  </a:cubicBezTo>
                  <a:lnTo>
                    <a:pt x="3052" y="12866"/>
                  </a:lnTo>
                  <a:cubicBezTo>
                    <a:pt x="2990" y="12993"/>
                    <a:pt x="2919" y="13114"/>
                    <a:pt x="2838" y="13229"/>
                  </a:cubicBezTo>
                  <a:lnTo>
                    <a:pt x="2838" y="13229"/>
                  </a:lnTo>
                  <a:cubicBezTo>
                    <a:pt x="2499" y="13632"/>
                    <a:pt x="2068" y="13945"/>
                    <a:pt x="1666" y="14287"/>
                  </a:cubicBezTo>
                  <a:cubicBezTo>
                    <a:pt x="1456" y="14465"/>
                    <a:pt x="1251" y="14651"/>
                    <a:pt x="1077" y="14864"/>
                  </a:cubicBezTo>
                  <a:cubicBezTo>
                    <a:pt x="832" y="15162"/>
                    <a:pt x="588" y="15465"/>
                    <a:pt x="418" y="15815"/>
                  </a:cubicBezTo>
                  <a:cubicBezTo>
                    <a:pt x="228" y="16206"/>
                    <a:pt x="122" y="16582"/>
                    <a:pt x="71" y="17012"/>
                  </a:cubicBezTo>
                  <a:cubicBezTo>
                    <a:pt x="32" y="17349"/>
                    <a:pt x="66" y="17689"/>
                    <a:pt x="128" y="18023"/>
                  </a:cubicBezTo>
                  <a:cubicBezTo>
                    <a:pt x="244" y="18640"/>
                    <a:pt x="535" y="19230"/>
                    <a:pt x="838" y="19776"/>
                  </a:cubicBezTo>
                  <a:cubicBezTo>
                    <a:pt x="1157" y="20358"/>
                    <a:pt x="1531" y="20910"/>
                    <a:pt x="1803" y="21513"/>
                  </a:cubicBezTo>
                  <a:lnTo>
                    <a:pt x="1803" y="21513"/>
                  </a:lnTo>
                  <a:cubicBezTo>
                    <a:pt x="1902" y="21762"/>
                    <a:pt x="1981" y="22017"/>
                    <a:pt x="2028" y="22280"/>
                  </a:cubicBezTo>
                  <a:lnTo>
                    <a:pt x="2028" y="22280"/>
                  </a:lnTo>
                  <a:cubicBezTo>
                    <a:pt x="2040" y="22408"/>
                    <a:pt x="2042" y="22539"/>
                    <a:pt x="2032" y="22667"/>
                  </a:cubicBezTo>
                  <a:lnTo>
                    <a:pt x="2032" y="22667"/>
                  </a:lnTo>
                  <a:cubicBezTo>
                    <a:pt x="2016" y="22746"/>
                    <a:pt x="1994" y="22824"/>
                    <a:pt x="1968" y="22900"/>
                  </a:cubicBezTo>
                  <a:lnTo>
                    <a:pt x="1968" y="22900"/>
                  </a:lnTo>
                  <a:cubicBezTo>
                    <a:pt x="1937" y="22959"/>
                    <a:pt x="1904" y="23016"/>
                    <a:pt x="1867" y="23071"/>
                  </a:cubicBezTo>
                  <a:lnTo>
                    <a:pt x="1867" y="23071"/>
                  </a:lnTo>
                  <a:cubicBezTo>
                    <a:pt x="1824" y="23120"/>
                    <a:pt x="1779" y="23165"/>
                    <a:pt x="1730" y="23208"/>
                  </a:cubicBezTo>
                  <a:lnTo>
                    <a:pt x="1730" y="23208"/>
                  </a:lnTo>
                  <a:cubicBezTo>
                    <a:pt x="1673" y="23247"/>
                    <a:pt x="1614" y="23283"/>
                    <a:pt x="1552" y="23315"/>
                  </a:cubicBezTo>
                  <a:lnTo>
                    <a:pt x="1552" y="23315"/>
                  </a:lnTo>
                  <a:cubicBezTo>
                    <a:pt x="1468" y="23343"/>
                    <a:pt x="1383" y="23366"/>
                    <a:pt x="1296" y="23383"/>
                  </a:cubicBezTo>
                  <a:lnTo>
                    <a:pt x="1296" y="23383"/>
                  </a:lnTo>
                  <a:cubicBezTo>
                    <a:pt x="1150" y="23395"/>
                    <a:pt x="1004" y="23395"/>
                    <a:pt x="860" y="23395"/>
                  </a:cubicBezTo>
                  <a:lnTo>
                    <a:pt x="858" y="23395"/>
                  </a:lnTo>
                  <a:cubicBezTo>
                    <a:pt x="420" y="23395"/>
                    <a:pt x="1" y="23780"/>
                    <a:pt x="21" y="24232"/>
                  </a:cubicBezTo>
                  <a:cubicBezTo>
                    <a:pt x="42" y="24684"/>
                    <a:pt x="390" y="25069"/>
                    <a:pt x="858" y="25069"/>
                  </a:cubicBezTo>
                  <a:cubicBezTo>
                    <a:pt x="859" y="25069"/>
                    <a:pt x="859" y="25069"/>
                    <a:pt x="860" y="25069"/>
                  </a:cubicBezTo>
                  <a:lnTo>
                    <a:pt x="860" y="25069"/>
                  </a:lnTo>
                  <a:cubicBezTo>
                    <a:pt x="860" y="25069"/>
                    <a:pt x="860" y="25069"/>
                    <a:pt x="860" y="25069"/>
                  </a:cubicBezTo>
                  <a:lnTo>
                    <a:pt x="993" y="25069"/>
                  </a:lnTo>
                  <a:cubicBezTo>
                    <a:pt x="1016" y="25069"/>
                    <a:pt x="1039" y="25068"/>
                    <a:pt x="1061" y="25066"/>
                  </a:cubicBezTo>
                  <a:lnTo>
                    <a:pt x="1061" y="25066"/>
                  </a:lnTo>
                  <a:cubicBezTo>
                    <a:pt x="1563" y="25050"/>
                    <a:pt x="2059" y="24967"/>
                    <a:pt x="2499" y="24696"/>
                  </a:cubicBezTo>
                  <a:cubicBezTo>
                    <a:pt x="3072" y="24345"/>
                    <a:pt x="3520" y="23761"/>
                    <a:pt x="3645" y="23094"/>
                  </a:cubicBezTo>
                  <a:cubicBezTo>
                    <a:pt x="3872" y="21889"/>
                    <a:pt x="3346" y="20748"/>
                    <a:pt x="2745" y="19735"/>
                  </a:cubicBezTo>
                  <a:cubicBezTo>
                    <a:pt x="2464" y="19260"/>
                    <a:pt x="2176" y="18787"/>
                    <a:pt x="1949" y="18284"/>
                  </a:cubicBezTo>
                  <a:lnTo>
                    <a:pt x="1949" y="18284"/>
                  </a:lnTo>
                  <a:cubicBezTo>
                    <a:pt x="1854" y="18043"/>
                    <a:pt x="1775" y="17794"/>
                    <a:pt x="1729" y="17539"/>
                  </a:cubicBezTo>
                  <a:lnTo>
                    <a:pt x="1729" y="17539"/>
                  </a:lnTo>
                  <a:cubicBezTo>
                    <a:pt x="1716" y="17391"/>
                    <a:pt x="1715" y="17241"/>
                    <a:pt x="1728" y="17093"/>
                  </a:cubicBezTo>
                  <a:lnTo>
                    <a:pt x="1728" y="17093"/>
                  </a:lnTo>
                  <a:cubicBezTo>
                    <a:pt x="1753" y="16958"/>
                    <a:pt x="1789" y="16826"/>
                    <a:pt x="1836" y="16699"/>
                  </a:cubicBezTo>
                  <a:lnTo>
                    <a:pt x="1836" y="16699"/>
                  </a:lnTo>
                  <a:cubicBezTo>
                    <a:pt x="1928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9" y="15922"/>
                    <a:pt x="2552" y="15714"/>
                    <a:pt x="2773" y="15525"/>
                  </a:cubicBezTo>
                  <a:cubicBezTo>
                    <a:pt x="3013" y="15314"/>
                    <a:pt x="3268" y="15121"/>
                    <a:pt x="3510" y="14913"/>
                  </a:cubicBezTo>
                  <a:cubicBezTo>
                    <a:pt x="4081" y="14420"/>
                    <a:pt x="4578" y="13779"/>
                    <a:pt x="4739" y="13024"/>
                  </a:cubicBezTo>
                  <a:cubicBezTo>
                    <a:pt x="4827" y="12615"/>
                    <a:pt x="4844" y="12196"/>
                    <a:pt x="4813" y="11783"/>
                  </a:cubicBezTo>
                  <a:cubicBezTo>
                    <a:pt x="4784" y="11394"/>
                    <a:pt x="4741" y="10993"/>
                    <a:pt x="4674" y="10608"/>
                  </a:cubicBezTo>
                  <a:cubicBezTo>
                    <a:pt x="4529" y="9810"/>
                    <a:pt x="4228" y="9018"/>
                    <a:pt x="3858" y="8302"/>
                  </a:cubicBezTo>
                  <a:cubicBezTo>
                    <a:pt x="3673" y="7946"/>
                    <a:pt x="3461" y="7609"/>
                    <a:pt x="3223" y="7292"/>
                  </a:cubicBezTo>
                  <a:cubicBezTo>
                    <a:pt x="2992" y="6985"/>
                    <a:pt x="2744" y="6697"/>
                    <a:pt x="2509" y="6397"/>
                  </a:cubicBezTo>
                  <a:lnTo>
                    <a:pt x="2509" y="6397"/>
                  </a:lnTo>
                  <a:cubicBezTo>
                    <a:pt x="2350" y="6185"/>
                    <a:pt x="2202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90" y="5338"/>
                  </a:cubicBezTo>
                  <a:lnTo>
                    <a:pt x="1990" y="5338"/>
                  </a:lnTo>
                  <a:cubicBezTo>
                    <a:pt x="1979" y="5261"/>
                    <a:pt x="1969" y="5184"/>
                    <a:pt x="1959" y="5107"/>
                  </a:cubicBezTo>
                  <a:lnTo>
                    <a:pt x="1959" y="5107"/>
                  </a:lnTo>
                  <a:lnTo>
                    <a:pt x="1990" y="5330"/>
                  </a:lnTo>
                  <a:cubicBezTo>
                    <a:pt x="1963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5" y="4289"/>
                    <a:pt x="2170" y="3904"/>
                    <a:pt x="2317" y="3533"/>
                  </a:cubicBezTo>
                  <a:lnTo>
                    <a:pt x="2317" y="3533"/>
                  </a:lnTo>
                  <a:cubicBezTo>
                    <a:pt x="2489" y="3144"/>
                    <a:pt x="2695" y="2772"/>
                    <a:pt x="2946" y="2429"/>
                  </a:cubicBezTo>
                  <a:lnTo>
                    <a:pt x="2946" y="2429"/>
                  </a:lnTo>
                  <a:cubicBezTo>
                    <a:pt x="3095" y="2244"/>
                    <a:pt x="3259" y="2070"/>
                    <a:pt x="3443" y="1916"/>
                  </a:cubicBezTo>
                  <a:lnTo>
                    <a:pt x="3443" y="1916"/>
                  </a:lnTo>
                  <a:cubicBezTo>
                    <a:pt x="3543" y="1845"/>
                    <a:pt x="3647" y="1782"/>
                    <a:pt x="3756" y="1728"/>
                  </a:cubicBezTo>
                  <a:lnTo>
                    <a:pt x="3756" y="1728"/>
                  </a:lnTo>
                  <a:cubicBezTo>
                    <a:pt x="3859" y="1693"/>
                    <a:pt x="3965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2" y="1680"/>
                  </a:lnTo>
                  <a:cubicBezTo>
                    <a:pt x="4103" y="1653"/>
                    <a:pt x="4293" y="1606"/>
                    <a:pt x="4463" y="1434"/>
                  </a:cubicBezTo>
                  <a:cubicBezTo>
                    <a:pt x="4608" y="1289"/>
                    <a:pt x="4717" y="1052"/>
                    <a:pt x="4709" y="845"/>
                  </a:cubicBezTo>
                  <a:cubicBezTo>
                    <a:pt x="4698" y="626"/>
                    <a:pt x="4627" y="405"/>
                    <a:pt x="4463" y="254"/>
                  </a:cubicBezTo>
                  <a:cubicBezTo>
                    <a:pt x="4325" y="121"/>
                    <a:pt x="4126" y="1"/>
                    <a:pt x="3929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4997575" y="3249550"/>
              <a:ext cx="121175" cy="626700"/>
            </a:xfrm>
            <a:custGeom>
              <a:avLst/>
              <a:gdLst/>
              <a:ahLst/>
              <a:cxnLst/>
              <a:rect l="l" t="t" r="r" b="b"/>
              <a:pathLst>
                <a:path w="4847" h="25068" extrusionOk="0">
                  <a:moveTo>
                    <a:pt x="1188" y="1760"/>
                  </a:moveTo>
                  <a:cubicBezTo>
                    <a:pt x="1189" y="1761"/>
                    <a:pt x="1191" y="1762"/>
                    <a:pt x="1193" y="1763"/>
                  </a:cubicBezTo>
                  <a:lnTo>
                    <a:pt x="1188" y="1760"/>
                  </a:lnTo>
                  <a:close/>
                  <a:moveTo>
                    <a:pt x="1835" y="2333"/>
                  </a:moveTo>
                  <a:cubicBezTo>
                    <a:pt x="1841" y="2340"/>
                    <a:pt x="1846" y="2348"/>
                    <a:pt x="1851" y="2355"/>
                  </a:cubicBezTo>
                  <a:lnTo>
                    <a:pt x="1851" y="2355"/>
                  </a:lnTo>
                  <a:lnTo>
                    <a:pt x="1835" y="2333"/>
                  </a:lnTo>
                  <a:close/>
                  <a:moveTo>
                    <a:pt x="2549" y="3569"/>
                  </a:moveTo>
                  <a:lnTo>
                    <a:pt x="2549" y="3569"/>
                  </a:lnTo>
                  <a:cubicBezTo>
                    <a:pt x="2554" y="3581"/>
                    <a:pt x="2559" y="3592"/>
                    <a:pt x="2564" y="3604"/>
                  </a:cubicBezTo>
                  <a:lnTo>
                    <a:pt x="2549" y="3569"/>
                  </a:lnTo>
                  <a:close/>
                  <a:moveTo>
                    <a:pt x="2844" y="4578"/>
                  </a:moveTo>
                  <a:cubicBezTo>
                    <a:pt x="2845" y="4584"/>
                    <a:pt x="2846" y="4591"/>
                    <a:pt x="2847" y="4597"/>
                  </a:cubicBezTo>
                  <a:lnTo>
                    <a:pt x="2847" y="4597"/>
                  </a:lnTo>
                  <a:lnTo>
                    <a:pt x="2844" y="4578"/>
                  </a:lnTo>
                  <a:close/>
                  <a:moveTo>
                    <a:pt x="2873" y="4788"/>
                  </a:moveTo>
                  <a:lnTo>
                    <a:pt x="2873" y="4788"/>
                  </a:lnTo>
                  <a:cubicBezTo>
                    <a:pt x="2873" y="4792"/>
                    <a:pt x="2874" y="4797"/>
                    <a:pt x="2875" y="4801"/>
                  </a:cubicBezTo>
                  <a:lnTo>
                    <a:pt x="2873" y="4788"/>
                  </a:lnTo>
                  <a:close/>
                  <a:moveTo>
                    <a:pt x="2803" y="5621"/>
                  </a:moveTo>
                  <a:cubicBezTo>
                    <a:pt x="2802" y="5622"/>
                    <a:pt x="2802" y="5624"/>
                    <a:pt x="2801" y="5625"/>
                  </a:cubicBezTo>
                  <a:lnTo>
                    <a:pt x="2801" y="5625"/>
                  </a:lnTo>
                  <a:lnTo>
                    <a:pt x="2803" y="5621"/>
                  </a:lnTo>
                  <a:close/>
                  <a:moveTo>
                    <a:pt x="2355" y="6371"/>
                  </a:moveTo>
                  <a:lnTo>
                    <a:pt x="2355" y="6371"/>
                  </a:lnTo>
                  <a:cubicBezTo>
                    <a:pt x="2336" y="6397"/>
                    <a:pt x="2316" y="6424"/>
                    <a:pt x="2296" y="6450"/>
                  </a:cubicBezTo>
                  <a:lnTo>
                    <a:pt x="2355" y="6371"/>
                  </a:lnTo>
                  <a:close/>
                  <a:moveTo>
                    <a:pt x="3020" y="8189"/>
                  </a:moveTo>
                  <a:lnTo>
                    <a:pt x="2977" y="8244"/>
                  </a:lnTo>
                  <a:cubicBezTo>
                    <a:pt x="2991" y="8226"/>
                    <a:pt x="3006" y="8207"/>
                    <a:pt x="3020" y="8189"/>
                  </a:cubicBezTo>
                  <a:close/>
                  <a:moveTo>
                    <a:pt x="2271" y="9459"/>
                  </a:moveTo>
                  <a:lnTo>
                    <a:pt x="2262" y="9481"/>
                  </a:lnTo>
                  <a:lnTo>
                    <a:pt x="2262" y="9481"/>
                  </a:lnTo>
                  <a:cubicBezTo>
                    <a:pt x="2265" y="9473"/>
                    <a:pt x="2268" y="9466"/>
                    <a:pt x="2271" y="9459"/>
                  </a:cubicBezTo>
                  <a:close/>
                  <a:moveTo>
                    <a:pt x="1684" y="12381"/>
                  </a:moveTo>
                  <a:lnTo>
                    <a:pt x="1691" y="12432"/>
                  </a:lnTo>
                  <a:lnTo>
                    <a:pt x="1691" y="12432"/>
                  </a:lnTo>
                  <a:cubicBezTo>
                    <a:pt x="1688" y="12415"/>
                    <a:pt x="1686" y="12398"/>
                    <a:pt x="1684" y="12381"/>
                  </a:cubicBezTo>
                  <a:close/>
                  <a:moveTo>
                    <a:pt x="2623" y="16070"/>
                  </a:moveTo>
                  <a:cubicBezTo>
                    <a:pt x="2637" y="16087"/>
                    <a:pt x="2650" y="16105"/>
                    <a:pt x="2663" y="16123"/>
                  </a:cubicBezTo>
                  <a:lnTo>
                    <a:pt x="2663" y="16123"/>
                  </a:lnTo>
                  <a:lnTo>
                    <a:pt x="2623" y="16070"/>
                  </a:lnTo>
                  <a:close/>
                  <a:moveTo>
                    <a:pt x="3039" y="16761"/>
                  </a:moveTo>
                  <a:cubicBezTo>
                    <a:pt x="3045" y="16773"/>
                    <a:pt x="3050" y="16784"/>
                    <a:pt x="3055" y="16796"/>
                  </a:cubicBezTo>
                  <a:lnTo>
                    <a:pt x="3039" y="16761"/>
                  </a:lnTo>
                  <a:close/>
                  <a:moveTo>
                    <a:pt x="2877" y="18331"/>
                  </a:moveTo>
                  <a:cubicBezTo>
                    <a:pt x="2870" y="18349"/>
                    <a:pt x="2862" y="18367"/>
                    <a:pt x="2854" y="18386"/>
                  </a:cubicBezTo>
                  <a:lnTo>
                    <a:pt x="2877" y="18331"/>
                  </a:lnTo>
                  <a:close/>
                  <a:moveTo>
                    <a:pt x="3089" y="21408"/>
                  </a:moveTo>
                  <a:lnTo>
                    <a:pt x="3086" y="21417"/>
                  </a:lnTo>
                  <a:lnTo>
                    <a:pt x="3086" y="21417"/>
                  </a:lnTo>
                  <a:cubicBezTo>
                    <a:pt x="3087" y="21414"/>
                    <a:pt x="3088" y="21411"/>
                    <a:pt x="3089" y="21408"/>
                  </a:cubicBezTo>
                  <a:close/>
                  <a:moveTo>
                    <a:pt x="2799" y="22551"/>
                  </a:moveTo>
                  <a:lnTo>
                    <a:pt x="2801" y="22566"/>
                  </a:lnTo>
                  <a:lnTo>
                    <a:pt x="2801" y="22566"/>
                  </a:lnTo>
                  <a:cubicBezTo>
                    <a:pt x="2800" y="22561"/>
                    <a:pt x="2800" y="22556"/>
                    <a:pt x="2799" y="22551"/>
                  </a:cubicBezTo>
                  <a:close/>
                  <a:moveTo>
                    <a:pt x="3179" y="23256"/>
                  </a:moveTo>
                  <a:lnTo>
                    <a:pt x="3212" y="23282"/>
                  </a:lnTo>
                  <a:cubicBezTo>
                    <a:pt x="3201" y="23273"/>
                    <a:pt x="3190" y="23265"/>
                    <a:pt x="3179" y="23256"/>
                  </a:cubicBezTo>
                  <a:close/>
                  <a:moveTo>
                    <a:pt x="3635" y="23397"/>
                  </a:moveTo>
                  <a:lnTo>
                    <a:pt x="3673" y="23402"/>
                  </a:lnTo>
                  <a:cubicBezTo>
                    <a:pt x="3660" y="23401"/>
                    <a:pt x="3647" y="23399"/>
                    <a:pt x="3635" y="23397"/>
                  </a:cubicBezTo>
                  <a:close/>
                  <a:moveTo>
                    <a:pt x="929" y="0"/>
                  </a:moveTo>
                  <a:cubicBezTo>
                    <a:pt x="738" y="0"/>
                    <a:pt x="509" y="123"/>
                    <a:pt x="387" y="249"/>
                  </a:cubicBezTo>
                  <a:cubicBezTo>
                    <a:pt x="242" y="394"/>
                    <a:pt x="133" y="631"/>
                    <a:pt x="141" y="838"/>
                  </a:cubicBezTo>
                  <a:cubicBezTo>
                    <a:pt x="151" y="1057"/>
                    <a:pt x="223" y="1278"/>
                    <a:pt x="387" y="1429"/>
                  </a:cubicBezTo>
                  <a:lnTo>
                    <a:pt x="555" y="1560"/>
                  </a:lnTo>
                  <a:cubicBezTo>
                    <a:pt x="665" y="1624"/>
                    <a:pt x="789" y="1663"/>
                    <a:pt x="918" y="1673"/>
                  </a:cubicBezTo>
                  <a:lnTo>
                    <a:pt x="918" y="1673"/>
                  </a:lnTo>
                  <a:cubicBezTo>
                    <a:pt x="977" y="1686"/>
                    <a:pt x="1036" y="1703"/>
                    <a:pt x="1093" y="1724"/>
                  </a:cubicBezTo>
                  <a:lnTo>
                    <a:pt x="1093" y="1724"/>
                  </a:lnTo>
                  <a:cubicBezTo>
                    <a:pt x="1206" y="1780"/>
                    <a:pt x="1312" y="1846"/>
                    <a:pt x="1415" y="1919"/>
                  </a:cubicBezTo>
                  <a:lnTo>
                    <a:pt x="1415" y="1919"/>
                  </a:lnTo>
                  <a:cubicBezTo>
                    <a:pt x="1598" y="2075"/>
                    <a:pt x="1763" y="2251"/>
                    <a:pt x="1915" y="2440"/>
                  </a:cubicBezTo>
                  <a:lnTo>
                    <a:pt x="1915" y="2440"/>
                  </a:lnTo>
                  <a:cubicBezTo>
                    <a:pt x="2148" y="2763"/>
                    <a:pt x="2344" y="3112"/>
                    <a:pt x="2508" y="3477"/>
                  </a:cubicBezTo>
                  <a:lnTo>
                    <a:pt x="2508" y="3477"/>
                  </a:lnTo>
                  <a:cubicBezTo>
                    <a:pt x="2666" y="3866"/>
                    <a:pt x="2790" y="4270"/>
                    <a:pt x="2857" y="4684"/>
                  </a:cubicBezTo>
                  <a:lnTo>
                    <a:pt x="2857" y="4684"/>
                  </a:lnTo>
                  <a:cubicBezTo>
                    <a:pt x="2879" y="4882"/>
                    <a:pt x="2882" y="5082"/>
                    <a:pt x="2863" y="5279"/>
                  </a:cubicBezTo>
                  <a:lnTo>
                    <a:pt x="2863" y="5279"/>
                  </a:lnTo>
                  <a:cubicBezTo>
                    <a:pt x="2859" y="5310"/>
                    <a:pt x="2855" y="5341"/>
                    <a:pt x="2851" y="5372"/>
                  </a:cubicBezTo>
                  <a:lnTo>
                    <a:pt x="2851" y="5372"/>
                  </a:lnTo>
                  <a:cubicBezTo>
                    <a:pt x="2829" y="5493"/>
                    <a:pt x="2798" y="5612"/>
                    <a:pt x="2755" y="5728"/>
                  </a:cubicBezTo>
                  <a:lnTo>
                    <a:pt x="2755" y="5728"/>
                  </a:lnTo>
                  <a:cubicBezTo>
                    <a:pt x="2654" y="5940"/>
                    <a:pt x="2528" y="6137"/>
                    <a:pt x="2389" y="6326"/>
                  </a:cubicBezTo>
                  <a:lnTo>
                    <a:pt x="2389" y="6326"/>
                  </a:lnTo>
                  <a:cubicBezTo>
                    <a:pt x="1949" y="6890"/>
                    <a:pt x="1482" y="7426"/>
                    <a:pt x="1125" y="8048"/>
                  </a:cubicBezTo>
                  <a:cubicBezTo>
                    <a:pt x="722" y="8754"/>
                    <a:pt x="424" y="9533"/>
                    <a:pt x="235" y="10325"/>
                  </a:cubicBezTo>
                  <a:cubicBezTo>
                    <a:pt x="143" y="10714"/>
                    <a:pt x="100" y="11119"/>
                    <a:pt x="57" y="11518"/>
                  </a:cubicBezTo>
                  <a:cubicBezTo>
                    <a:pt x="19" y="11865"/>
                    <a:pt x="0" y="12217"/>
                    <a:pt x="39" y="12563"/>
                  </a:cubicBezTo>
                  <a:cubicBezTo>
                    <a:pt x="92" y="13034"/>
                    <a:pt x="211" y="13461"/>
                    <a:pt x="448" y="13877"/>
                  </a:cubicBezTo>
                  <a:cubicBezTo>
                    <a:pt x="634" y="14202"/>
                    <a:pt x="888" y="14494"/>
                    <a:pt x="1162" y="14754"/>
                  </a:cubicBezTo>
                  <a:cubicBezTo>
                    <a:pt x="1422" y="15000"/>
                    <a:pt x="1708" y="15217"/>
                    <a:pt x="1983" y="15446"/>
                  </a:cubicBezTo>
                  <a:cubicBezTo>
                    <a:pt x="2251" y="15672"/>
                    <a:pt x="2494" y="15921"/>
                    <a:pt x="2713" y="16191"/>
                  </a:cubicBezTo>
                  <a:lnTo>
                    <a:pt x="2713" y="16191"/>
                  </a:lnTo>
                  <a:cubicBezTo>
                    <a:pt x="2821" y="16343"/>
                    <a:pt x="2916" y="16501"/>
                    <a:pt x="2996" y="16668"/>
                  </a:cubicBezTo>
                  <a:lnTo>
                    <a:pt x="2996" y="16668"/>
                  </a:lnTo>
                  <a:cubicBezTo>
                    <a:pt x="3049" y="16807"/>
                    <a:pt x="3090" y="16950"/>
                    <a:pt x="3118" y="17096"/>
                  </a:cubicBezTo>
                  <a:lnTo>
                    <a:pt x="3118" y="17096"/>
                  </a:lnTo>
                  <a:cubicBezTo>
                    <a:pt x="3131" y="17243"/>
                    <a:pt x="3130" y="17391"/>
                    <a:pt x="3117" y="17538"/>
                  </a:cubicBezTo>
                  <a:lnTo>
                    <a:pt x="3117" y="17538"/>
                  </a:lnTo>
                  <a:cubicBezTo>
                    <a:pt x="3072" y="17784"/>
                    <a:pt x="2999" y="18021"/>
                    <a:pt x="2908" y="18254"/>
                  </a:cubicBezTo>
                  <a:lnTo>
                    <a:pt x="2908" y="18254"/>
                  </a:lnTo>
                  <a:cubicBezTo>
                    <a:pt x="2708" y="18705"/>
                    <a:pt x="2459" y="19129"/>
                    <a:pt x="2208" y="19554"/>
                  </a:cubicBezTo>
                  <a:cubicBezTo>
                    <a:pt x="1911" y="20055"/>
                    <a:pt x="1635" y="20550"/>
                    <a:pt x="1422" y="21097"/>
                  </a:cubicBezTo>
                  <a:cubicBezTo>
                    <a:pt x="1228" y="21598"/>
                    <a:pt x="1093" y="22167"/>
                    <a:pt x="1146" y="22707"/>
                  </a:cubicBezTo>
                  <a:cubicBezTo>
                    <a:pt x="1185" y="23083"/>
                    <a:pt x="1267" y="23411"/>
                    <a:pt x="1440" y="23750"/>
                  </a:cubicBezTo>
                  <a:cubicBezTo>
                    <a:pt x="1602" y="24063"/>
                    <a:pt x="1839" y="24319"/>
                    <a:pt x="2116" y="24530"/>
                  </a:cubicBezTo>
                  <a:cubicBezTo>
                    <a:pt x="2396" y="24749"/>
                    <a:pt x="2719" y="24914"/>
                    <a:pt x="3067" y="24988"/>
                  </a:cubicBezTo>
                  <a:cubicBezTo>
                    <a:pt x="3305" y="25038"/>
                    <a:pt x="3546" y="25058"/>
                    <a:pt x="3788" y="25065"/>
                  </a:cubicBezTo>
                  <a:lnTo>
                    <a:pt x="3788" y="25065"/>
                  </a:lnTo>
                  <a:cubicBezTo>
                    <a:pt x="3810" y="25067"/>
                    <a:pt x="3832" y="25068"/>
                    <a:pt x="3855" y="25068"/>
                  </a:cubicBezTo>
                  <a:lnTo>
                    <a:pt x="3990" y="25068"/>
                  </a:lnTo>
                  <a:cubicBezTo>
                    <a:pt x="4427" y="25068"/>
                    <a:pt x="4847" y="24683"/>
                    <a:pt x="4826" y="24231"/>
                  </a:cubicBezTo>
                  <a:cubicBezTo>
                    <a:pt x="4806" y="23779"/>
                    <a:pt x="4458" y="23394"/>
                    <a:pt x="3990" y="23394"/>
                  </a:cubicBezTo>
                  <a:cubicBezTo>
                    <a:pt x="3840" y="23394"/>
                    <a:pt x="3694" y="23394"/>
                    <a:pt x="3547" y="23382"/>
                  </a:cubicBezTo>
                  <a:lnTo>
                    <a:pt x="3547" y="23382"/>
                  </a:lnTo>
                  <a:cubicBezTo>
                    <a:pt x="3465" y="23366"/>
                    <a:pt x="3385" y="23344"/>
                    <a:pt x="3307" y="23317"/>
                  </a:cubicBezTo>
                  <a:lnTo>
                    <a:pt x="3307" y="23317"/>
                  </a:lnTo>
                  <a:cubicBezTo>
                    <a:pt x="3241" y="23284"/>
                    <a:pt x="3179" y="23246"/>
                    <a:pt x="3119" y="23206"/>
                  </a:cubicBezTo>
                  <a:lnTo>
                    <a:pt x="3119" y="23206"/>
                  </a:lnTo>
                  <a:cubicBezTo>
                    <a:pt x="3072" y="23165"/>
                    <a:pt x="3028" y="23121"/>
                    <a:pt x="2986" y="23075"/>
                  </a:cubicBezTo>
                  <a:lnTo>
                    <a:pt x="2986" y="23075"/>
                  </a:lnTo>
                  <a:cubicBezTo>
                    <a:pt x="2947" y="23016"/>
                    <a:pt x="2912" y="22955"/>
                    <a:pt x="2879" y="22892"/>
                  </a:cubicBezTo>
                  <a:lnTo>
                    <a:pt x="2879" y="22892"/>
                  </a:lnTo>
                  <a:cubicBezTo>
                    <a:pt x="2855" y="22823"/>
                    <a:pt x="2836" y="22752"/>
                    <a:pt x="2821" y="22679"/>
                  </a:cubicBezTo>
                  <a:lnTo>
                    <a:pt x="2821" y="22679"/>
                  </a:lnTo>
                  <a:cubicBezTo>
                    <a:pt x="2811" y="22541"/>
                    <a:pt x="2812" y="22403"/>
                    <a:pt x="2824" y="22267"/>
                  </a:cubicBezTo>
                  <a:lnTo>
                    <a:pt x="2824" y="22267"/>
                  </a:lnTo>
                  <a:cubicBezTo>
                    <a:pt x="2871" y="22011"/>
                    <a:pt x="2948" y="21763"/>
                    <a:pt x="3044" y="21520"/>
                  </a:cubicBezTo>
                  <a:lnTo>
                    <a:pt x="3044" y="21520"/>
                  </a:lnTo>
                  <a:cubicBezTo>
                    <a:pt x="3542" y="20394"/>
                    <a:pt x="4372" y="19430"/>
                    <a:pt x="4677" y="18216"/>
                  </a:cubicBezTo>
                  <a:cubicBezTo>
                    <a:pt x="4847" y="17551"/>
                    <a:pt x="4847" y="16827"/>
                    <a:pt x="4593" y="16186"/>
                  </a:cubicBezTo>
                  <a:cubicBezTo>
                    <a:pt x="4325" y="15505"/>
                    <a:pt x="3883" y="14902"/>
                    <a:pt x="3337" y="14417"/>
                  </a:cubicBezTo>
                  <a:cubicBezTo>
                    <a:pt x="2897" y="14022"/>
                    <a:pt x="2401" y="13687"/>
                    <a:pt x="2018" y="13233"/>
                  </a:cubicBezTo>
                  <a:lnTo>
                    <a:pt x="2018" y="13233"/>
                  </a:lnTo>
                  <a:cubicBezTo>
                    <a:pt x="1934" y="13113"/>
                    <a:pt x="1860" y="12988"/>
                    <a:pt x="1796" y="12858"/>
                  </a:cubicBezTo>
                  <a:lnTo>
                    <a:pt x="1796" y="12858"/>
                  </a:lnTo>
                  <a:cubicBezTo>
                    <a:pt x="1757" y="12748"/>
                    <a:pt x="1727" y="12635"/>
                    <a:pt x="1706" y="12521"/>
                  </a:cubicBezTo>
                  <a:lnTo>
                    <a:pt x="1706" y="12521"/>
                  </a:lnTo>
                  <a:cubicBezTo>
                    <a:pt x="1658" y="12020"/>
                    <a:pt x="1723" y="11520"/>
                    <a:pt x="1788" y="11023"/>
                  </a:cubicBezTo>
                  <a:lnTo>
                    <a:pt x="1788" y="11023"/>
                  </a:lnTo>
                  <a:cubicBezTo>
                    <a:pt x="1889" y="10531"/>
                    <a:pt x="2033" y="10049"/>
                    <a:pt x="2220" y="9585"/>
                  </a:cubicBezTo>
                  <a:lnTo>
                    <a:pt x="2220" y="9585"/>
                  </a:lnTo>
                  <a:cubicBezTo>
                    <a:pt x="2446" y="9068"/>
                    <a:pt x="2730" y="8574"/>
                    <a:pt x="3072" y="8123"/>
                  </a:cubicBezTo>
                  <a:lnTo>
                    <a:pt x="3072" y="8123"/>
                  </a:lnTo>
                  <a:cubicBezTo>
                    <a:pt x="3363" y="7758"/>
                    <a:pt x="3673" y="7408"/>
                    <a:pt x="3936" y="7021"/>
                  </a:cubicBezTo>
                  <a:cubicBezTo>
                    <a:pt x="4243" y="6570"/>
                    <a:pt x="4433" y="6074"/>
                    <a:pt x="4500" y="5537"/>
                  </a:cubicBezTo>
                  <a:lnTo>
                    <a:pt x="4500" y="5537"/>
                  </a:lnTo>
                  <a:cubicBezTo>
                    <a:pt x="4624" y="4701"/>
                    <a:pt x="4444" y="3836"/>
                    <a:pt x="4129" y="3056"/>
                  </a:cubicBezTo>
                  <a:cubicBezTo>
                    <a:pt x="3945" y="2601"/>
                    <a:pt x="3734" y="2155"/>
                    <a:pt x="3460" y="1748"/>
                  </a:cubicBezTo>
                  <a:cubicBezTo>
                    <a:pt x="3202" y="1366"/>
                    <a:pt x="2907" y="989"/>
                    <a:pt x="2547" y="699"/>
                  </a:cubicBezTo>
                  <a:cubicBezTo>
                    <a:pt x="2345" y="535"/>
                    <a:pt x="2138" y="373"/>
                    <a:pt x="1903" y="263"/>
                  </a:cubicBezTo>
                  <a:cubicBezTo>
                    <a:pt x="1588" y="118"/>
                    <a:pt x="1320" y="44"/>
                    <a:pt x="978" y="3"/>
                  </a:cubicBezTo>
                  <a:cubicBezTo>
                    <a:pt x="962" y="1"/>
                    <a:pt x="945" y="0"/>
                    <a:pt x="929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481410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7" y="1687"/>
                  </a:lnTo>
                  <a:lnTo>
                    <a:pt x="3847" y="1687"/>
                  </a:lnTo>
                  <a:cubicBezTo>
                    <a:pt x="3850" y="1686"/>
                    <a:pt x="3852" y="1685"/>
                    <a:pt x="3855" y="1684"/>
                  </a:cubicBezTo>
                  <a:close/>
                  <a:moveTo>
                    <a:pt x="3682" y="1756"/>
                  </a:moveTo>
                  <a:lnTo>
                    <a:pt x="3654" y="1768"/>
                  </a:lnTo>
                  <a:cubicBezTo>
                    <a:pt x="3664" y="1764"/>
                    <a:pt x="3673" y="1760"/>
                    <a:pt x="3682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59" y="3428"/>
                  </a:lnTo>
                  <a:lnTo>
                    <a:pt x="2359" y="3428"/>
                  </a:lnTo>
                  <a:cubicBezTo>
                    <a:pt x="2362" y="3421"/>
                    <a:pt x="2365" y="3415"/>
                    <a:pt x="2368" y="3409"/>
                  </a:cubicBezTo>
                  <a:close/>
                  <a:moveTo>
                    <a:pt x="2003" y="4583"/>
                  </a:moveTo>
                  <a:lnTo>
                    <a:pt x="2000" y="4604"/>
                  </a:lnTo>
                  <a:lnTo>
                    <a:pt x="2000" y="4604"/>
                  </a:lnTo>
                  <a:cubicBezTo>
                    <a:pt x="2001" y="4597"/>
                    <a:pt x="2002" y="4590"/>
                    <a:pt x="2003" y="4583"/>
                  </a:cubicBezTo>
                  <a:close/>
                  <a:moveTo>
                    <a:pt x="1979" y="4757"/>
                  </a:moveTo>
                  <a:lnTo>
                    <a:pt x="1973" y="4806"/>
                  </a:lnTo>
                  <a:cubicBezTo>
                    <a:pt x="1975" y="4790"/>
                    <a:pt x="1977" y="4773"/>
                    <a:pt x="1979" y="4757"/>
                  </a:cubicBezTo>
                  <a:close/>
                  <a:moveTo>
                    <a:pt x="2120" y="5808"/>
                  </a:moveTo>
                  <a:lnTo>
                    <a:pt x="2128" y="5827"/>
                  </a:lnTo>
                  <a:cubicBezTo>
                    <a:pt x="2126" y="5821"/>
                    <a:pt x="2123" y="5814"/>
                    <a:pt x="2120" y="5808"/>
                  </a:cubicBezTo>
                  <a:close/>
                  <a:moveTo>
                    <a:pt x="2423" y="6287"/>
                  </a:moveTo>
                  <a:lnTo>
                    <a:pt x="2447" y="6318"/>
                  </a:lnTo>
                  <a:lnTo>
                    <a:pt x="2447" y="6318"/>
                  </a:lnTo>
                  <a:cubicBezTo>
                    <a:pt x="2439" y="6308"/>
                    <a:pt x="2431" y="6298"/>
                    <a:pt x="2423" y="6287"/>
                  </a:cubicBezTo>
                  <a:close/>
                  <a:moveTo>
                    <a:pt x="1869" y="8240"/>
                  </a:moveTo>
                  <a:lnTo>
                    <a:pt x="1869" y="8240"/>
                  </a:lnTo>
                  <a:cubicBezTo>
                    <a:pt x="1870" y="8242"/>
                    <a:pt x="1871" y="8244"/>
                    <a:pt x="1872" y="8245"/>
                  </a:cubicBezTo>
                  <a:lnTo>
                    <a:pt x="1869" y="8240"/>
                  </a:lnTo>
                  <a:close/>
                  <a:moveTo>
                    <a:pt x="3165" y="12380"/>
                  </a:moveTo>
                  <a:cubicBezTo>
                    <a:pt x="3163" y="12396"/>
                    <a:pt x="3161" y="12411"/>
                    <a:pt x="3159" y="12427"/>
                  </a:cubicBezTo>
                  <a:lnTo>
                    <a:pt x="3159" y="12427"/>
                  </a:lnTo>
                  <a:lnTo>
                    <a:pt x="3165" y="12380"/>
                  </a:lnTo>
                  <a:close/>
                  <a:moveTo>
                    <a:pt x="3106" y="12738"/>
                  </a:moveTo>
                  <a:cubicBezTo>
                    <a:pt x="3106" y="12739"/>
                    <a:pt x="3105" y="12740"/>
                    <a:pt x="3105" y="12741"/>
                  </a:cubicBezTo>
                  <a:lnTo>
                    <a:pt x="3105" y="12741"/>
                  </a:lnTo>
                  <a:lnTo>
                    <a:pt x="3106" y="12738"/>
                  </a:lnTo>
                  <a:close/>
                  <a:moveTo>
                    <a:pt x="1709" y="17413"/>
                  </a:moveTo>
                  <a:lnTo>
                    <a:pt x="1711" y="17432"/>
                  </a:lnTo>
                  <a:lnTo>
                    <a:pt x="1711" y="17432"/>
                  </a:lnTo>
                  <a:cubicBezTo>
                    <a:pt x="1710" y="17425"/>
                    <a:pt x="1710" y="17419"/>
                    <a:pt x="1709" y="17413"/>
                  </a:cubicBezTo>
                  <a:close/>
                  <a:moveTo>
                    <a:pt x="1824" y="21567"/>
                  </a:moveTo>
                  <a:cubicBezTo>
                    <a:pt x="1830" y="21580"/>
                    <a:pt x="1836" y="21594"/>
                    <a:pt x="1842" y="21607"/>
                  </a:cubicBezTo>
                  <a:lnTo>
                    <a:pt x="1824" y="21567"/>
                  </a:lnTo>
                  <a:close/>
                  <a:moveTo>
                    <a:pt x="2012" y="22170"/>
                  </a:moveTo>
                  <a:cubicBezTo>
                    <a:pt x="2013" y="22177"/>
                    <a:pt x="2014" y="22185"/>
                    <a:pt x="2015" y="22193"/>
                  </a:cubicBezTo>
                  <a:lnTo>
                    <a:pt x="2015" y="22193"/>
                  </a:lnTo>
                  <a:lnTo>
                    <a:pt x="2012" y="22170"/>
                  </a:lnTo>
                  <a:close/>
                  <a:moveTo>
                    <a:pt x="2048" y="22552"/>
                  </a:moveTo>
                  <a:cubicBezTo>
                    <a:pt x="2048" y="22557"/>
                    <a:pt x="2047" y="22562"/>
                    <a:pt x="2046" y="22567"/>
                  </a:cubicBezTo>
                  <a:lnTo>
                    <a:pt x="2046" y="22567"/>
                  </a:lnTo>
                  <a:lnTo>
                    <a:pt x="2048" y="22552"/>
                  </a:lnTo>
                  <a:close/>
                  <a:moveTo>
                    <a:pt x="1683" y="23245"/>
                  </a:moveTo>
                  <a:cubicBezTo>
                    <a:pt x="1668" y="23258"/>
                    <a:pt x="1651" y="23270"/>
                    <a:pt x="1635" y="23283"/>
                  </a:cubicBezTo>
                  <a:lnTo>
                    <a:pt x="1683" y="23245"/>
                  </a:lnTo>
                  <a:close/>
                  <a:moveTo>
                    <a:pt x="1457" y="23357"/>
                  </a:moveTo>
                  <a:cubicBezTo>
                    <a:pt x="1453" y="23359"/>
                    <a:pt x="1449" y="23361"/>
                    <a:pt x="1445" y="23362"/>
                  </a:cubicBezTo>
                  <a:lnTo>
                    <a:pt x="1457" y="23357"/>
                  </a:lnTo>
                  <a:close/>
                  <a:moveTo>
                    <a:pt x="3927" y="1"/>
                  </a:moveTo>
                  <a:cubicBezTo>
                    <a:pt x="3907" y="1"/>
                    <a:pt x="3888" y="2"/>
                    <a:pt x="3869" y="4"/>
                  </a:cubicBezTo>
                  <a:cubicBezTo>
                    <a:pt x="3550" y="41"/>
                    <a:pt x="3303" y="106"/>
                    <a:pt x="3008" y="235"/>
                  </a:cubicBezTo>
                  <a:cubicBezTo>
                    <a:pt x="2844" y="307"/>
                    <a:pt x="2691" y="397"/>
                    <a:pt x="2548" y="505"/>
                  </a:cubicBezTo>
                  <a:cubicBezTo>
                    <a:pt x="2122" y="825"/>
                    <a:pt x="1784" y="1187"/>
                    <a:pt x="1476" y="1620"/>
                  </a:cubicBezTo>
                  <a:cubicBezTo>
                    <a:pt x="1228" y="1968"/>
                    <a:pt x="1021" y="2343"/>
                    <a:pt x="854" y="2735"/>
                  </a:cubicBezTo>
                  <a:cubicBezTo>
                    <a:pt x="665" y="3177"/>
                    <a:pt x="496" y="3627"/>
                    <a:pt x="403" y="4100"/>
                  </a:cubicBezTo>
                  <a:cubicBezTo>
                    <a:pt x="309" y="4585"/>
                    <a:pt x="275" y="5051"/>
                    <a:pt x="347" y="5536"/>
                  </a:cubicBezTo>
                  <a:lnTo>
                    <a:pt x="347" y="5536"/>
                  </a:lnTo>
                  <a:cubicBezTo>
                    <a:pt x="414" y="6074"/>
                    <a:pt x="604" y="6570"/>
                    <a:pt x="911" y="7022"/>
                  </a:cubicBezTo>
                  <a:cubicBezTo>
                    <a:pt x="1177" y="7415"/>
                    <a:pt x="1494" y="7771"/>
                    <a:pt x="1791" y="8142"/>
                  </a:cubicBezTo>
                  <a:lnTo>
                    <a:pt x="1791" y="8142"/>
                  </a:lnTo>
                  <a:cubicBezTo>
                    <a:pt x="2121" y="8579"/>
                    <a:pt x="2397" y="9057"/>
                    <a:pt x="2618" y="9558"/>
                  </a:cubicBezTo>
                  <a:lnTo>
                    <a:pt x="2618" y="9558"/>
                  </a:lnTo>
                  <a:cubicBezTo>
                    <a:pt x="2810" y="10031"/>
                    <a:pt x="2958" y="10520"/>
                    <a:pt x="3061" y="11019"/>
                  </a:cubicBezTo>
                  <a:lnTo>
                    <a:pt x="3061" y="11019"/>
                  </a:lnTo>
                  <a:cubicBezTo>
                    <a:pt x="3125" y="11516"/>
                    <a:pt x="3191" y="12016"/>
                    <a:pt x="3144" y="12516"/>
                  </a:cubicBezTo>
                  <a:lnTo>
                    <a:pt x="3144" y="12516"/>
                  </a:lnTo>
                  <a:cubicBezTo>
                    <a:pt x="3122" y="12632"/>
                    <a:pt x="3092" y="12745"/>
                    <a:pt x="3053" y="12856"/>
                  </a:cubicBezTo>
                  <a:lnTo>
                    <a:pt x="3053" y="12856"/>
                  </a:lnTo>
                  <a:cubicBezTo>
                    <a:pt x="2990" y="12988"/>
                    <a:pt x="2915" y="13114"/>
                    <a:pt x="2831" y="13234"/>
                  </a:cubicBezTo>
                  <a:lnTo>
                    <a:pt x="2831" y="13234"/>
                  </a:lnTo>
                  <a:cubicBezTo>
                    <a:pt x="2492" y="13635"/>
                    <a:pt x="2063" y="13946"/>
                    <a:pt x="1662" y="14287"/>
                  </a:cubicBezTo>
                  <a:cubicBezTo>
                    <a:pt x="1453" y="14465"/>
                    <a:pt x="1248" y="14651"/>
                    <a:pt x="1075" y="14864"/>
                  </a:cubicBezTo>
                  <a:cubicBezTo>
                    <a:pt x="829" y="15162"/>
                    <a:pt x="586" y="15465"/>
                    <a:pt x="414" y="15815"/>
                  </a:cubicBezTo>
                  <a:cubicBezTo>
                    <a:pt x="225" y="16206"/>
                    <a:pt x="117" y="16582"/>
                    <a:pt x="66" y="17012"/>
                  </a:cubicBezTo>
                  <a:cubicBezTo>
                    <a:pt x="29" y="17349"/>
                    <a:pt x="64" y="17689"/>
                    <a:pt x="125" y="18023"/>
                  </a:cubicBezTo>
                  <a:cubicBezTo>
                    <a:pt x="240" y="18640"/>
                    <a:pt x="532" y="19230"/>
                    <a:pt x="833" y="19776"/>
                  </a:cubicBezTo>
                  <a:cubicBezTo>
                    <a:pt x="1147" y="20346"/>
                    <a:pt x="1513" y="20887"/>
                    <a:pt x="1784" y="21476"/>
                  </a:cubicBezTo>
                  <a:lnTo>
                    <a:pt x="1784" y="21476"/>
                  </a:lnTo>
                  <a:cubicBezTo>
                    <a:pt x="1889" y="21737"/>
                    <a:pt x="1976" y="22006"/>
                    <a:pt x="2025" y="22282"/>
                  </a:cubicBezTo>
                  <a:lnTo>
                    <a:pt x="2025" y="22282"/>
                  </a:lnTo>
                  <a:cubicBezTo>
                    <a:pt x="2037" y="22412"/>
                    <a:pt x="2038" y="22543"/>
                    <a:pt x="2028" y="22673"/>
                  </a:cubicBezTo>
                  <a:lnTo>
                    <a:pt x="2028" y="22673"/>
                  </a:lnTo>
                  <a:cubicBezTo>
                    <a:pt x="2012" y="22748"/>
                    <a:pt x="1992" y="22822"/>
                    <a:pt x="1967" y="22895"/>
                  </a:cubicBezTo>
                  <a:lnTo>
                    <a:pt x="1967" y="22895"/>
                  </a:lnTo>
                  <a:cubicBezTo>
                    <a:pt x="1937" y="22955"/>
                    <a:pt x="1904" y="23012"/>
                    <a:pt x="1867" y="23068"/>
                  </a:cubicBezTo>
                  <a:lnTo>
                    <a:pt x="1867" y="23068"/>
                  </a:lnTo>
                  <a:cubicBezTo>
                    <a:pt x="1824" y="23117"/>
                    <a:pt x="1778" y="23163"/>
                    <a:pt x="1729" y="23206"/>
                  </a:cubicBezTo>
                  <a:lnTo>
                    <a:pt x="1729" y="23206"/>
                  </a:lnTo>
                  <a:cubicBezTo>
                    <a:pt x="1671" y="23246"/>
                    <a:pt x="1611" y="23283"/>
                    <a:pt x="1548" y="23315"/>
                  </a:cubicBezTo>
                  <a:lnTo>
                    <a:pt x="1548" y="23315"/>
                  </a:lnTo>
                  <a:cubicBezTo>
                    <a:pt x="1465" y="23343"/>
                    <a:pt x="1379" y="23366"/>
                    <a:pt x="1293" y="23383"/>
                  </a:cubicBezTo>
                  <a:lnTo>
                    <a:pt x="1293" y="23383"/>
                  </a:lnTo>
                  <a:cubicBezTo>
                    <a:pt x="1148" y="23395"/>
                    <a:pt x="1001" y="23395"/>
                    <a:pt x="858" y="23395"/>
                  </a:cubicBezTo>
                  <a:cubicBezTo>
                    <a:pt x="420" y="23395"/>
                    <a:pt x="0" y="23780"/>
                    <a:pt x="21" y="24232"/>
                  </a:cubicBezTo>
                  <a:cubicBezTo>
                    <a:pt x="41" y="24684"/>
                    <a:pt x="389" y="25069"/>
                    <a:pt x="858" y="25069"/>
                  </a:cubicBezTo>
                  <a:lnTo>
                    <a:pt x="993" y="25069"/>
                  </a:lnTo>
                  <a:cubicBezTo>
                    <a:pt x="1015" y="25069"/>
                    <a:pt x="1038" y="25068"/>
                    <a:pt x="1060" y="25066"/>
                  </a:cubicBezTo>
                  <a:lnTo>
                    <a:pt x="1060" y="25066"/>
                  </a:lnTo>
                  <a:cubicBezTo>
                    <a:pt x="1564" y="25050"/>
                    <a:pt x="2058" y="24967"/>
                    <a:pt x="2498" y="24696"/>
                  </a:cubicBezTo>
                  <a:cubicBezTo>
                    <a:pt x="3071" y="24345"/>
                    <a:pt x="3519" y="23761"/>
                    <a:pt x="3644" y="23094"/>
                  </a:cubicBezTo>
                  <a:cubicBezTo>
                    <a:pt x="3871" y="21889"/>
                    <a:pt x="3345" y="20748"/>
                    <a:pt x="2744" y="19735"/>
                  </a:cubicBezTo>
                  <a:cubicBezTo>
                    <a:pt x="2463" y="19260"/>
                    <a:pt x="2176" y="18787"/>
                    <a:pt x="1948" y="18284"/>
                  </a:cubicBezTo>
                  <a:lnTo>
                    <a:pt x="1948" y="18284"/>
                  </a:lnTo>
                  <a:cubicBezTo>
                    <a:pt x="1854" y="18043"/>
                    <a:pt x="1774" y="17794"/>
                    <a:pt x="1729" y="17539"/>
                  </a:cubicBezTo>
                  <a:lnTo>
                    <a:pt x="1729" y="17539"/>
                  </a:lnTo>
                  <a:cubicBezTo>
                    <a:pt x="1715" y="17391"/>
                    <a:pt x="1714" y="17241"/>
                    <a:pt x="1727" y="17093"/>
                  </a:cubicBezTo>
                  <a:lnTo>
                    <a:pt x="1727" y="17093"/>
                  </a:lnTo>
                  <a:cubicBezTo>
                    <a:pt x="1753" y="16958"/>
                    <a:pt x="1789" y="16826"/>
                    <a:pt x="1835" y="16699"/>
                  </a:cubicBezTo>
                  <a:lnTo>
                    <a:pt x="1835" y="16699"/>
                  </a:lnTo>
                  <a:cubicBezTo>
                    <a:pt x="1927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8" y="15922"/>
                    <a:pt x="2551" y="15714"/>
                    <a:pt x="2773" y="15525"/>
                  </a:cubicBezTo>
                  <a:cubicBezTo>
                    <a:pt x="3012" y="15314"/>
                    <a:pt x="3268" y="15121"/>
                    <a:pt x="3509" y="14913"/>
                  </a:cubicBezTo>
                  <a:cubicBezTo>
                    <a:pt x="4080" y="14420"/>
                    <a:pt x="4577" y="13779"/>
                    <a:pt x="4739" y="13024"/>
                  </a:cubicBezTo>
                  <a:cubicBezTo>
                    <a:pt x="4827" y="12615"/>
                    <a:pt x="4843" y="12196"/>
                    <a:pt x="4812" y="11783"/>
                  </a:cubicBezTo>
                  <a:cubicBezTo>
                    <a:pt x="4786" y="11394"/>
                    <a:pt x="4741" y="10993"/>
                    <a:pt x="4673" y="10608"/>
                  </a:cubicBezTo>
                  <a:cubicBezTo>
                    <a:pt x="4530" y="9810"/>
                    <a:pt x="4227" y="9018"/>
                    <a:pt x="3857" y="8302"/>
                  </a:cubicBezTo>
                  <a:cubicBezTo>
                    <a:pt x="3673" y="7946"/>
                    <a:pt x="3460" y="7609"/>
                    <a:pt x="3223" y="7292"/>
                  </a:cubicBezTo>
                  <a:cubicBezTo>
                    <a:pt x="2993" y="6985"/>
                    <a:pt x="2743" y="6696"/>
                    <a:pt x="2507" y="6396"/>
                  </a:cubicBezTo>
                  <a:lnTo>
                    <a:pt x="2507" y="6396"/>
                  </a:lnTo>
                  <a:cubicBezTo>
                    <a:pt x="2349" y="6184"/>
                    <a:pt x="2201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89" y="5338"/>
                  </a:cubicBezTo>
                  <a:lnTo>
                    <a:pt x="1989" y="5338"/>
                  </a:lnTo>
                  <a:cubicBezTo>
                    <a:pt x="1979" y="5261"/>
                    <a:pt x="1968" y="5184"/>
                    <a:pt x="1958" y="5107"/>
                  </a:cubicBezTo>
                  <a:lnTo>
                    <a:pt x="1958" y="5107"/>
                  </a:lnTo>
                  <a:lnTo>
                    <a:pt x="1989" y="5330"/>
                  </a:lnTo>
                  <a:cubicBezTo>
                    <a:pt x="1962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4" y="4289"/>
                    <a:pt x="2169" y="3904"/>
                    <a:pt x="2316" y="3533"/>
                  </a:cubicBezTo>
                  <a:lnTo>
                    <a:pt x="2316" y="3533"/>
                  </a:lnTo>
                  <a:cubicBezTo>
                    <a:pt x="2488" y="3144"/>
                    <a:pt x="2694" y="2772"/>
                    <a:pt x="2946" y="2429"/>
                  </a:cubicBezTo>
                  <a:lnTo>
                    <a:pt x="2946" y="2429"/>
                  </a:lnTo>
                  <a:cubicBezTo>
                    <a:pt x="3093" y="2246"/>
                    <a:pt x="3254" y="2074"/>
                    <a:pt x="3436" y="1921"/>
                  </a:cubicBezTo>
                  <a:lnTo>
                    <a:pt x="3436" y="1921"/>
                  </a:lnTo>
                  <a:cubicBezTo>
                    <a:pt x="3537" y="1848"/>
                    <a:pt x="3643" y="1783"/>
                    <a:pt x="3756" y="1728"/>
                  </a:cubicBezTo>
                  <a:lnTo>
                    <a:pt x="3756" y="1728"/>
                  </a:lnTo>
                  <a:cubicBezTo>
                    <a:pt x="3858" y="1693"/>
                    <a:pt x="3964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1" y="1680"/>
                  </a:lnTo>
                  <a:cubicBezTo>
                    <a:pt x="4102" y="1653"/>
                    <a:pt x="4295" y="1606"/>
                    <a:pt x="4463" y="1434"/>
                  </a:cubicBezTo>
                  <a:cubicBezTo>
                    <a:pt x="4608" y="1289"/>
                    <a:pt x="4716" y="1052"/>
                    <a:pt x="4708" y="845"/>
                  </a:cubicBezTo>
                  <a:cubicBezTo>
                    <a:pt x="4698" y="626"/>
                    <a:pt x="4626" y="405"/>
                    <a:pt x="4463" y="254"/>
                  </a:cubicBezTo>
                  <a:cubicBezTo>
                    <a:pt x="4323" y="121"/>
                    <a:pt x="4125" y="1"/>
                    <a:pt x="392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4742025" y="3333825"/>
              <a:ext cx="121150" cy="626825"/>
            </a:xfrm>
            <a:custGeom>
              <a:avLst/>
              <a:gdLst/>
              <a:ahLst/>
              <a:cxnLst/>
              <a:rect l="l" t="t" r="r" b="b"/>
              <a:pathLst>
                <a:path w="4846" h="25073" extrusionOk="0">
                  <a:moveTo>
                    <a:pt x="3855" y="1688"/>
                  </a:moveTo>
                  <a:lnTo>
                    <a:pt x="3848" y="1691"/>
                  </a:lnTo>
                  <a:lnTo>
                    <a:pt x="3848" y="1691"/>
                  </a:lnTo>
                  <a:cubicBezTo>
                    <a:pt x="3850" y="1690"/>
                    <a:pt x="3853" y="1689"/>
                    <a:pt x="3855" y="1688"/>
                  </a:cubicBezTo>
                  <a:close/>
                  <a:moveTo>
                    <a:pt x="2917" y="2469"/>
                  </a:moveTo>
                  <a:lnTo>
                    <a:pt x="2883" y="2512"/>
                  </a:lnTo>
                  <a:cubicBezTo>
                    <a:pt x="2894" y="2498"/>
                    <a:pt x="2906" y="2483"/>
                    <a:pt x="2917" y="2469"/>
                  </a:cubicBezTo>
                  <a:close/>
                  <a:moveTo>
                    <a:pt x="2290" y="3598"/>
                  </a:moveTo>
                  <a:lnTo>
                    <a:pt x="2284" y="3613"/>
                  </a:lnTo>
                  <a:cubicBezTo>
                    <a:pt x="2286" y="3608"/>
                    <a:pt x="2288" y="3603"/>
                    <a:pt x="2290" y="3598"/>
                  </a:cubicBezTo>
                  <a:close/>
                  <a:moveTo>
                    <a:pt x="1980" y="4761"/>
                  </a:moveTo>
                  <a:lnTo>
                    <a:pt x="1973" y="4810"/>
                  </a:lnTo>
                  <a:cubicBezTo>
                    <a:pt x="1975" y="4793"/>
                    <a:pt x="1977" y="4777"/>
                    <a:pt x="1980" y="4761"/>
                  </a:cubicBezTo>
                  <a:close/>
                  <a:moveTo>
                    <a:pt x="2121" y="5812"/>
                  </a:moveTo>
                  <a:lnTo>
                    <a:pt x="2128" y="5831"/>
                  </a:lnTo>
                  <a:cubicBezTo>
                    <a:pt x="2126" y="5824"/>
                    <a:pt x="2123" y="5818"/>
                    <a:pt x="2121" y="5812"/>
                  </a:cubicBezTo>
                  <a:close/>
                  <a:moveTo>
                    <a:pt x="2423" y="6291"/>
                  </a:moveTo>
                  <a:lnTo>
                    <a:pt x="2550" y="6453"/>
                  </a:lnTo>
                  <a:lnTo>
                    <a:pt x="2550" y="6453"/>
                  </a:lnTo>
                  <a:cubicBezTo>
                    <a:pt x="2507" y="6399"/>
                    <a:pt x="2465" y="6345"/>
                    <a:pt x="2423" y="6291"/>
                  </a:cubicBezTo>
                  <a:close/>
                  <a:moveTo>
                    <a:pt x="1796" y="8151"/>
                  </a:moveTo>
                  <a:lnTo>
                    <a:pt x="1796" y="8151"/>
                  </a:lnTo>
                  <a:cubicBezTo>
                    <a:pt x="1822" y="8183"/>
                    <a:pt x="1847" y="8216"/>
                    <a:pt x="1873" y="8249"/>
                  </a:cubicBezTo>
                  <a:lnTo>
                    <a:pt x="1796" y="8151"/>
                  </a:lnTo>
                  <a:close/>
                  <a:moveTo>
                    <a:pt x="3108" y="12744"/>
                  </a:moveTo>
                  <a:cubicBezTo>
                    <a:pt x="3107" y="12746"/>
                    <a:pt x="3106" y="12749"/>
                    <a:pt x="3105" y="12751"/>
                  </a:cubicBezTo>
                  <a:lnTo>
                    <a:pt x="3105" y="12751"/>
                  </a:lnTo>
                  <a:lnTo>
                    <a:pt x="3108" y="12744"/>
                  </a:lnTo>
                  <a:close/>
                  <a:moveTo>
                    <a:pt x="2768" y="13325"/>
                  </a:moveTo>
                  <a:cubicBezTo>
                    <a:pt x="2767" y="13326"/>
                    <a:pt x="2766" y="13327"/>
                    <a:pt x="2765" y="13329"/>
                  </a:cubicBezTo>
                  <a:lnTo>
                    <a:pt x="2768" y="13325"/>
                  </a:lnTo>
                  <a:close/>
                  <a:moveTo>
                    <a:pt x="1905" y="18190"/>
                  </a:moveTo>
                  <a:lnTo>
                    <a:pt x="1910" y="18202"/>
                  </a:lnTo>
                  <a:lnTo>
                    <a:pt x="1910" y="18202"/>
                  </a:lnTo>
                  <a:cubicBezTo>
                    <a:pt x="1909" y="18198"/>
                    <a:pt x="1907" y="18194"/>
                    <a:pt x="1905" y="18190"/>
                  </a:cubicBezTo>
                  <a:close/>
                  <a:moveTo>
                    <a:pt x="1758" y="21412"/>
                  </a:moveTo>
                  <a:lnTo>
                    <a:pt x="1758" y="21412"/>
                  </a:lnTo>
                  <a:cubicBezTo>
                    <a:pt x="1759" y="21415"/>
                    <a:pt x="1761" y="21418"/>
                    <a:pt x="1762" y="21421"/>
                  </a:cubicBezTo>
                  <a:lnTo>
                    <a:pt x="1762" y="21421"/>
                  </a:lnTo>
                  <a:lnTo>
                    <a:pt x="1758" y="21412"/>
                  </a:lnTo>
                  <a:close/>
                  <a:moveTo>
                    <a:pt x="2014" y="22176"/>
                  </a:moveTo>
                  <a:lnTo>
                    <a:pt x="2014" y="22176"/>
                  </a:lnTo>
                  <a:cubicBezTo>
                    <a:pt x="2015" y="22183"/>
                    <a:pt x="2016" y="22191"/>
                    <a:pt x="2017" y="22199"/>
                  </a:cubicBezTo>
                  <a:lnTo>
                    <a:pt x="2017" y="22199"/>
                  </a:lnTo>
                  <a:lnTo>
                    <a:pt x="2014" y="22176"/>
                  </a:lnTo>
                  <a:close/>
                  <a:moveTo>
                    <a:pt x="2049" y="22556"/>
                  </a:moveTo>
                  <a:cubicBezTo>
                    <a:pt x="2048" y="22561"/>
                    <a:pt x="2047" y="22566"/>
                    <a:pt x="2047" y="22571"/>
                  </a:cubicBezTo>
                  <a:lnTo>
                    <a:pt x="2047" y="22571"/>
                  </a:lnTo>
                  <a:lnTo>
                    <a:pt x="2049" y="22556"/>
                  </a:lnTo>
                  <a:close/>
                  <a:moveTo>
                    <a:pt x="1803" y="23158"/>
                  </a:moveTo>
                  <a:lnTo>
                    <a:pt x="1803" y="23158"/>
                  </a:lnTo>
                  <a:cubicBezTo>
                    <a:pt x="1801" y="23160"/>
                    <a:pt x="1798" y="23162"/>
                    <a:pt x="1795" y="23164"/>
                  </a:cubicBezTo>
                  <a:lnTo>
                    <a:pt x="1795" y="23164"/>
                  </a:lnTo>
                  <a:lnTo>
                    <a:pt x="1803" y="23158"/>
                  </a:lnTo>
                  <a:close/>
                  <a:moveTo>
                    <a:pt x="1669" y="23261"/>
                  </a:moveTo>
                  <a:cubicBezTo>
                    <a:pt x="1658" y="23269"/>
                    <a:pt x="1647" y="23278"/>
                    <a:pt x="1635" y="23286"/>
                  </a:cubicBezTo>
                  <a:lnTo>
                    <a:pt x="1669" y="23261"/>
                  </a:lnTo>
                  <a:close/>
                  <a:moveTo>
                    <a:pt x="3926" y="1"/>
                  </a:moveTo>
                  <a:cubicBezTo>
                    <a:pt x="3909" y="1"/>
                    <a:pt x="3891" y="2"/>
                    <a:pt x="3874" y="4"/>
                  </a:cubicBezTo>
                  <a:cubicBezTo>
                    <a:pt x="3552" y="43"/>
                    <a:pt x="3305" y="106"/>
                    <a:pt x="3010" y="237"/>
                  </a:cubicBezTo>
                  <a:cubicBezTo>
                    <a:pt x="2847" y="309"/>
                    <a:pt x="2693" y="399"/>
                    <a:pt x="2550" y="505"/>
                  </a:cubicBezTo>
                  <a:cubicBezTo>
                    <a:pt x="2126" y="826"/>
                    <a:pt x="1789" y="1188"/>
                    <a:pt x="1480" y="1620"/>
                  </a:cubicBezTo>
                  <a:cubicBezTo>
                    <a:pt x="1230" y="1968"/>
                    <a:pt x="1024" y="2344"/>
                    <a:pt x="858" y="2735"/>
                  </a:cubicBezTo>
                  <a:cubicBezTo>
                    <a:pt x="668" y="3179"/>
                    <a:pt x="500" y="3629"/>
                    <a:pt x="408" y="4102"/>
                  </a:cubicBezTo>
                  <a:cubicBezTo>
                    <a:pt x="314" y="4581"/>
                    <a:pt x="281" y="5041"/>
                    <a:pt x="348" y="5521"/>
                  </a:cubicBezTo>
                  <a:lnTo>
                    <a:pt x="348" y="5521"/>
                  </a:lnTo>
                  <a:cubicBezTo>
                    <a:pt x="412" y="6063"/>
                    <a:pt x="603" y="6565"/>
                    <a:pt x="913" y="7021"/>
                  </a:cubicBezTo>
                  <a:cubicBezTo>
                    <a:pt x="1174" y="7405"/>
                    <a:pt x="1481" y="7754"/>
                    <a:pt x="1769" y="8117"/>
                  </a:cubicBezTo>
                  <a:lnTo>
                    <a:pt x="1769" y="8117"/>
                  </a:lnTo>
                  <a:cubicBezTo>
                    <a:pt x="2114" y="8568"/>
                    <a:pt x="2400" y="9065"/>
                    <a:pt x="2628" y="9585"/>
                  </a:cubicBezTo>
                  <a:lnTo>
                    <a:pt x="2628" y="9585"/>
                  </a:lnTo>
                  <a:cubicBezTo>
                    <a:pt x="2815" y="10053"/>
                    <a:pt x="2960" y="10535"/>
                    <a:pt x="3062" y="11029"/>
                  </a:cubicBezTo>
                  <a:lnTo>
                    <a:pt x="3062" y="11029"/>
                  </a:lnTo>
                  <a:cubicBezTo>
                    <a:pt x="3126" y="11521"/>
                    <a:pt x="3192" y="12017"/>
                    <a:pt x="3147" y="12513"/>
                  </a:cubicBezTo>
                  <a:lnTo>
                    <a:pt x="3147" y="12513"/>
                  </a:lnTo>
                  <a:cubicBezTo>
                    <a:pt x="3125" y="12633"/>
                    <a:pt x="3094" y="12752"/>
                    <a:pt x="3052" y="12867"/>
                  </a:cubicBezTo>
                  <a:lnTo>
                    <a:pt x="3052" y="12867"/>
                  </a:lnTo>
                  <a:cubicBezTo>
                    <a:pt x="2989" y="12994"/>
                    <a:pt x="2917" y="13116"/>
                    <a:pt x="2836" y="13233"/>
                  </a:cubicBezTo>
                  <a:lnTo>
                    <a:pt x="2836" y="13233"/>
                  </a:lnTo>
                  <a:cubicBezTo>
                    <a:pt x="2496" y="13636"/>
                    <a:pt x="2066" y="13951"/>
                    <a:pt x="1664" y="14291"/>
                  </a:cubicBezTo>
                  <a:cubicBezTo>
                    <a:pt x="1453" y="14469"/>
                    <a:pt x="1249" y="14655"/>
                    <a:pt x="1075" y="14867"/>
                  </a:cubicBezTo>
                  <a:cubicBezTo>
                    <a:pt x="829" y="15166"/>
                    <a:pt x="586" y="15469"/>
                    <a:pt x="416" y="15819"/>
                  </a:cubicBezTo>
                  <a:cubicBezTo>
                    <a:pt x="226" y="16210"/>
                    <a:pt x="119" y="16586"/>
                    <a:pt x="68" y="17016"/>
                  </a:cubicBezTo>
                  <a:cubicBezTo>
                    <a:pt x="29" y="17353"/>
                    <a:pt x="64" y="17693"/>
                    <a:pt x="126" y="18026"/>
                  </a:cubicBezTo>
                  <a:cubicBezTo>
                    <a:pt x="242" y="18644"/>
                    <a:pt x="533" y="19233"/>
                    <a:pt x="835" y="19782"/>
                  </a:cubicBezTo>
                  <a:cubicBezTo>
                    <a:pt x="1159" y="20366"/>
                    <a:pt x="1534" y="20921"/>
                    <a:pt x="1806" y="21531"/>
                  </a:cubicBezTo>
                  <a:lnTo>
                    <a:pt x="1806" y="21531"/>
                  </a:lnTo>
                  <a:cubicBezTo>
                    <a:pt x="1903" y="21778"/>
                    <a:pt x="1981" y="22031"/>
                    <a:pt x="2027" y="22291"/>
                  </a:cubicBezTo>
                  <a:lnTo>
                    <a:pt x="2027" y="22291"/>
                  </a:lnTo>
                  <a:cubicBezTo>
                    <a:pt x="2039" y="22416"/>
                    <a:pt x="2040" y="22544"/>
                    <a:pt x="2030" y="22670"/>
                  </a:cubicBezTo>
                  <a:lnTo>
                    <a:pt x="2030" y="22670"/>
                  </a:lnTo>
                  <a:cubicBezTo>
                    <a:pt x="2014" y="22750"/>
                    <a:pt x="1992" y="22828"/>
                    <a:pt x="1966" y="22904"/>
                  </a:cubicBezTo>
                  <a:lnTo>
                    <a:pt x="1966" y="22904"/>
                  </a:lnTo>
                  <a:cubicBezTo>
                    <a:pt x="1936" y="22963"/>
                    <a:pt x="1903" y="23020"/>
                    <a:pt x="1866" y="23075"/>
                  </a:cubicBezTo>
                  <a:lnTo>
                    <a:pt x="1866" y="23075"/>
                  </a:lnTo>
                  <a:cubicBezTo>
                    <a:pt x="1822" y="23124"/>
                    <a:pt x="1775" y="23171"/>
                    <a:pt x="1725" y="23214"/>
                  </a:cubicBezTo>
                  <a:lnTo>
                    <a:pt x="1725" y="23214"/>
                  </a:lnTo>
                  <a:cubicBezTo>
                    <a:pt x="1667" y="23253"/>
                    <a:pt x="1607" y="23289"/>
                    <a:pt x="1544" y="23320"/>
                  </a:cubicBezTo>
                  <a:lnTo>
                    <a:pt x="1544" y="23320"/>
                  </a:lnTo>
                  <a:cubicBezTo>
                    <a:pt x="1462" y="23348"/>
                    <a:pt x="1379" y="23370"/>
                    <a:pt x="1294" y="23387"/>
                  </a:cubicBezTo>
                  <a:lnTo>
                    <a:pt x="1294" y="23387"/>
                  </a:lnTo>
                  <a:cubicBezTo>
                    <a:pt x="1148" y="23399"/>
                    <a:pt x="1002" y="23399"/>
                    <a:pt x="858" y="23399"/>
                  </a:cubicBezTo>
                  <a:cubicBezTo>
                    <a:pt x="420" y="23399"/>
                    <a:pt x="1" y="23784"/>
                    <a:pt x="21" y="24236"/>
                  </a:cubicBezTo>
                  <a:cubicBezTo>
                    <a:pt x="42" y="24688"/>
                    <a:pt x="389" y="25073"/>
                    <a:pt x="858" y="25073"/>
                  </a:cubicBezTo>
                  <a:lnTo>
                    <a:pt x="993" y="25073"/>
                  </a:lnTo>
                  <a:cubicBezTo>
                    <a:pt x="1016" y="25073"/>
                    <a:pt x="1038" y="25072"/>
                    <a:pt x="1060" y="25070"/>
                  </a:cubicBezTo>
                  <a:lnTo>
                    <a:pt x="1060" y="25070"/>
                  </a:lnTo>
                  <a:cubicBezTo>
                    <a:pt x="1564" y="25054"/>
                    <a:pt x="2060" y="24971"/>
                    <a:pt x="2499" y="24700"/>
                  </a:cubicBezTo>
                  <a:cubicBezTo>
                    <a:pt x="3072" y="24348"/>
                    <a:pt x="3520" y="23765"/>
                    <a:pt x="3644" y="23098"/>
                  </a:cubicBezTo>
                  <a:cubicBezTo>
                    <a:pt x="3874" y="21893"/>
                    <a:pt x="3346" y="20752"/>
                    <a:pt x="2744" y="19739"/>
                  </a:cubicBezTo>
                  <a:cubicBezTo>
                    <a:pt x="2469" y="19273"/>
                    <a:pt x="2187" y="18809"/>
                    <a:pt x="1962" y="18316"/>
                  </a:cubicBezTo>
                  <a:lnTo>
                    <a:pt x="1962" y="18316"/>
                  </a:lnTo>
                  <a:cubicBezTo>
                    <a:pt x="1860" y="18065"/>
                    <a:pt x="1777" y="17804"/>
                    <a:pt x="1728" y="17536"/>
                  </a:cubicBezTo>
                  <a:lnTo>
                    <a:pt x="1728" y="17536"/>
                  </a:lnTo>
                  <a:cubicBezTo>
                    <a:pt x="1715" y="17391"/>
                    <a:pt x="1715" y="17244"/>
                    <a:pt x="1727" y="17099"/>
                  </a:cubicBezTo>
                  <a:lnTo>
                    <a:pt x="1727" y="17099"/>
                  </a:lnTo>
                  <a:cubicBezTo>
                    <a:pt x="1754" y="16961"/>
                    <a:pt x="1791" y="16826"/>
                    <a:pt x="1838" y="16697"/>
                  </a:cubicBezTo>
                  <a:lnTo>
                    <a:pt x="1838" y="16697"/>
                  </a:lnTo>
                  <a:cubicBezTo>
                    <a:pt x="1928" y="16510"/>
                    <a:pt x="2037" y="16332"/>
                    <a:pt x="2158" y="16163"/>
                  </a:cubicBezTo>
                  <a:lnTo>
                    <a:pt x="2158" y="16163"/>
                  </a:lnTo>
                  <a:cubicBezTo>
                    <a:pt x="2343" y="15933"/>
                    <a:pt x="2551" y="15721"/>
                    <a:pt x="2773" y="15528"/>
                  </a:cubicBezTo>
                  <a:cubicBezTo>
                    <a:pt x="3014" y="15318"/>
                    <a:pt x="3270" y="15125"/>
                    <a:pt x="3509" y="14917"/>
                  </a:cubicBezTo>
                  <a:cubicBezTo>
                    <a:pt x="4080" y="14423"/>
                    <a:pt x="4579" y="13783"/>
                    <a:pt x="4739" y="13028"/>
                  </a:cubicBezTo>
                  <a:cubicBezTo>
                    <a:pt x="4827" y="12619"/>
                    <a:pt x="4845" y="12200"/>
                    <a:pt x="4815" y="11786"/>
                  </a:cubicBezTo>
                  <a:cubicBezTo>
                    <a:pt x="4786" y="11398"/>
                    <a:pt x="4743" y="10997"/>
                    <a:pt x="4674" y="10612"/>
                  </a:cubicBezTo>
                  <a:cubicBezTo>
                    <a:pt x="4530" y="9814"/>
                    <a:pt x="4228" y="9022"/>
                    <a:pt x="3857" y="8306"/>
                  </a:cubicBezTo>
                  <a:cubicBezTo>
                    <a:pt x="3673" y="7950"/>
                    <a:pt x="3460" y="7613"/>
                    <a:pt x="3223" y="7295"/>
                  </a:cubicBezTo>
                  <a:cubicBezTo>
                    <a:pt x="3007" y="7008"/>
                    <a:pt x="2774" y="6736"/>
                    <a:pt x="2552" y="6456"/>
                  </a:cubicBezTo>
                  <a:lnTo>
                    <a:pt x="2552" y="6456"/>
                  </a:lnTo>
                  <a:cubicBezTo>
                    <a:pt x="2376" y="6227"/>
                    <a:pt x="2211" y="5987"/>
                    <a:pt x="2088" y="5727"/>
                  </a:cubicBezTo>
                  <a:lnTo>
                    <a:pt x="2088" y="5727"/>
                  </a:lnTo>
                  <a:cubicBezTo>
                    <a:pt x="2044" y="5604"/>
                    <a:pt x="2013" y="5477"/>
                    <a:pt x="1991" y="5347"/>
                  </a:cubicBezTo>
                  <a:lnTo>
                    <a:pt x="1991" y="5347"/>
                  </a:lnTo>
                  <a:cubicBezTo>
                    <a:pt x="1980" y="5268"/>
                    <a:pt x="1970" y="5190"/>
                    <a:pt x="1961" y="5110"/>
                  </a:cubicBezTo>
                  <a:lnTo>
                    <a:pt x="1961" y="5110"/>
                  </a:lnTo>
                  <a:lnTo>
                    <a:pt x="1991" y="5333"/>
                  </a:lnTo>
                  <a:cubicBezTo>
                    <a:pt x="1964" y="5114"/>
                    <a:pt x="1969" y="4892"/>
                    <a:pt x="1993" y="4673"/>
                  </a:cubicBezTo>
                  <a:lnTo>
                    <a:pt x="1993" y="4673"/>
                  </a:lnTo>
                  <a:cubicBezTo>
                    <a:pt x="2059" y="4270"/>
                    <a:pt x="2179" y="3877"/>
                    <a:pt x="2334" y="3499"/>
                  </a:cubicBezTo>
                  <a:lnTo>
                    <a:pt x="2334" y="3499"/>
                  </a:lnTo>
                  <a:cubicBezTo>
                    <a:pt x="2506" y="3115"/>
                    <a:pt x="2712" y="2748"/>
                    <a:pt x="2964" y="2411"/>
                  </a:cubicBezTo>
                  <a:lnTo>
                    <a:pt x="2964" y="2411"/>
                  </a:lnTo>
                  <a:cubicBezTo>
                    <a:pt x="3108" y="2235"/>
                    <a:pt x="3265" y="2069"/>
                    <a:pt x="3440" y="1922"/>
                  </a:cubicBezTo>
                  <a:lnTo>
                    <a:pt x="3440" y="1922"/>
                  </a:lnTo>
                  <a:cubicBezTo>
                    <a:pt x="3539" y="1852"/>
                    <a:pt x="3641" y="1788"/>
                    <a:pt x="3750" y="1735"/>
                  </a:cubicBezTo>
                  <a:lnTo>
                    <a:pt x="3750" y="1735"/>
                  </a:lnTo>
                  <a:cubicBezTo>
                    <a:pt x="3854" y="1699"/>
                    <a:pt x="3963" y="1673"/>
                    <a:pt x="4072" y="1657"/>
                  </a:cubicBezTo>
                  <a:lnTo>
                    <a:pt x="4072" y="1657"/>
                  </a:lnTo>
                  <a:lnTo>
                    <a:pt x="3849" y="1688"/>
                  </a:lnTo>
                  <a:lnTo>
                    <a:pt x="3849" y="1688"/>
                  </a:lnTo>
                  <a:lnTo>
                    <a:pt x="3874" y="1684"/>
                  </a:lnTo>
                  <a:cubicBezTo>
                    <a:pt x="4103" y="1657"/>
                    <a:pt x="4295" y="1610"/>
                    <a:pt x="4463" y="1438"/>
                  </a:cubicBezTo>
                  <a:cubicBezTo>
                    <a:pt x="4610" y="1293"/>
                    <a:pt x="4717" y="1055"/>
                    <a:pt x="4708" y="849"/>
                  </a:cubicBezTo>
                  <a:cubicBezTo>
                    <a:pt x="4698" y="630"/>
                    <a:pt x="4627" y="409"/>
                    <a:pt x="4463" y="257"/>
                  </a:cubicBezTo>
                  <a:cubicBezTo>
                    <a:pt x="4326" y="124"/>
                    <a:pt x="4126" y="1"/>
                    <a:pt x="392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4907500" y="3347525"/>
              <a:ext cx="121250" cy="650425"/>
            </a:xfrm>
            <a:custGeom>
              <a:avLst/>
              <a:gdLst/>
              <a:ahLst/>
              <a:cxnLst/>
              <a:rect l="l" t="t" r="r" b="b"/>
              <a:pathLst>
                <a:path w="4850" h="26017" extrusionOk="0">
                  <a:moveTo>
                    <a:pt x="980" y="1669"/>
                  </a:moveTo>
                  <a:lnTo>
                    <a:pt x="980" y="1669"/>
                  </a:lnTo>
                  <a:cubicBezTo>
                    <a:pt x="980" y="1669"/>
                    <a:pt x="980" y="1669"/>
                    <a:pt x="980" y="1669"/>
                  </a:cubicBezTo>
                  <a:lnTo>
                    <a:pt x="980" y="1669"/>
                  </a:lnTo>
                  <a:lnTo>
                    <a:pt x="980" y="1669"/>
                  </a:lnTo>
                  <a:close/>
                  <a:moveTo>
                    <a:pt x="1122" y="1729"/>
                  </a:moveTo>
                  <a:cubicBezTo>
                    <a:pt x="1141" y="1737"/>
                    <a:pt x="1160" y="1745"/>
                    <a:pt x="1179" y="1753"/>
                  </a:cubicBezTo>
                  <a:lnTo>
                    <a:pt x="1122" y="1729"/>
                  </a:lnTo>
                  <a:close/>
                  <a:moveTo>
                    <a:pt x="1277" y="1817"/>
                  </a:moveTo>
                  <a:cubicBezTo>
                    <a:pt x="1279" y="1819"/>
                    <a:pt x="1282" y="1821"/>
                    <a:pt x="1284" y="1823"/>
                  </a:cubicBezTo>
                  <a:lnTo>
                    <a:pt x="1284" y="1823"/>
                  </a:lnTo>
                  <a:lnTo>
                    <a:pt x="1277" y="1817"/>
                  </a:lnTo>
                  <a:close/>
                  <a:moveTo>
                    <a:pt x="1434" y="1939"/>
                  </a:moveTo>
                  <a:cubicBezTo>
                    <a:pt x="1438" y="1942"/>
                    <a:pt x="1441" y="1945"/>
                    <a:pt x="1445" y="1948"/>
                  </a:cubicBezTo>
                  <a:lnTo>
                    <a:pt x="1434" y="1939"/>
                  </a:lnTo>
                  <a:close/>
                  <a:moveTo>
                    <a:pt x="2285" y="6708"/>
                  </a:moveTo>
                  <a:cubicBezTo>
                    <a:pt x="2243" y="6764"/>
                    <a:pt x="2200" y="6820"/>
                    <a:pt x="2157" y="6876"/>
                  </a:cubicBezTo>
                  <a:lnTo>
                    <a:pt x="2285" y="6708"/>
                  </a:lnTo>
                  <a:close/>
                  <a:moveTo>
                    <a:pt x="3132" y="8321"/>
                  </a:moveTo>
                  <a:lnTo>
                    <a:pt x="3114" y="8343"/>
                  </a:lnTo>
                  <a:cubicBezTo>
                    <a:pt x="3120" y="8336"/>
                    <a:pt x="3126" y="8328"/>
                    <a:pt x="3132" y="8321"/>
                  </a:cubicBezTo>
                  <a:close/>
                  <a:moveTo>
                    <a:pt x="2948" y="17167"/>
                  </a:moveTo>
                  <a:cubicBezTo>
                    <a:pt x="2950" y="17170"/>
                    <a:pt x="2951" y="17173"/>
                    <a:pt x="2952" y="17175"/>
                  </a:cubicBezTo>
                  <a:lnTo>
                    <a:pt x="2952" y="17175"/>
                  </a:lnTo>
                  <a:lnTo>
                    <a:pt x="2948" y="17167"/>
                  </a:lnTo>
                  <a:close/>
                  <a:moveTo>
                    <a:pt x="2838" y="19150"/>
                  </a:moveTo>
                  <a:lnTo>
                    <a:pt x="2838" y="19150"/>
                  </a:lnTo>
                  <a:cubicBezTo>
                    <a:pt x="2836" y="19155"/>
                    <a:pt x="2834" y="19160"/>
                    <a:pt x="2832" y="19164"/>
                  </a:cubicBezTo>
                  <a:lnTo>
                    <a:pt x="2838" y="19150"/>
                  </a:lnTo>
                  <a:close/>
                  <a:moveTo>
                    <a:pt x="3132" y="22141"/>
                  </a:moveTo>
                  <a:lnTo>
                    <a:pt x="3132" y="22143"/>
                  </a:lnTo>
                  <a:lnTo>
                    <a:pt x="3132" y="22143"/>
                  </a:lnTo>
                  <a:cubicBezTo>
                    <a:pt x="3132" y="22142"/>
                    <a:pt x="3132" y="22142"/>
                    <a:pt x="3132" y="22141"/>
                  </a:cubicBezTo>
                  <a:close/>
                  <a:moveTo>
                    <a:pt x="3219" y="24218"/>
                  </a:moveTo>
                  <a:lnTo>
                    <a:pt x="3244" y="24237"/>
                  </a:lnTo>
                  <a:lnTo>
                    <a:pt x="3244" y="24237"/>
                  </a:lnTo>
                  <a:cubicBezTo>
                    <a:pt x="3244" y="24236"/>
                    <a:pt x="3244" y="24236"/>
                    <a:pt x="3243" y="24236"/>
                  </a:cubicBezTo>
                  <a:lnTo>
                    <a:pt x="3243" y="24236"/>
                  </a:lnTo>
                  <a:cubicBezTo>
                    <a:pt x="3235" y="24230"/>
                    <a:pt x="3227" y="24224"/>
                    <a:pt x="3219" y="24218"/>
                  </a:cubicBezTo>
                  <a:close/>
                  <a:moveTo>
                    <a:pt x="3246" y="24238"/>
                  </a:moveTo>
                  <a:lnTo>
                    <a:pt x="3246" y="24238"/>
                  </a:lnTo>
                  <a:lnTo>
                    <a:pt x="3246" y="24238"/>
                  </a:lnTo>
                  <a:lnTo>
                    <a:pt x="3251" y="24242"/>
                  </a:lnTo>
                  <a:cubicBezTo>
                    <a:pt x="3249" y="24241"/>
                    <a:pt x="3247" y="24239"/>
                    <a:pt x="3246" y="24238"/>
                  </a:cubicBezTo>
                  <a:close/>
                  <a:moveTo>
                    <a:pt x="929" y="1"/>
                  </a:moveTo>
                  <a:cubicBezTo>
                    <a:pt x="739" y="1"/>
                    <a:pt x="511" y="128"/>
                    <a:pt x="389" y="250"/>
                  </a:cubicBezTo>
                  <a:cubicBezTo>
                    <a:pt x="244" y="395"/>
                    <a:pt x="135" y="632"/>
                    <a:pt x="143" y="841"/>
                  </a:cubicBezTo>
                  <a:cubicBezTo>
                    <a:pt x="154" y="1058"/>
                    <a:pt x="225" y="1281"/>
                    <a:pt x="389" y="1430"/>
                  </a:cubicBezTo>
                  <a:lnTo>
                    <a:pt x="557" y="1561"/>
                  </a:lnTo>
                  <a:cubicBezTo>
                    <a:pt x="670" y="1622"/>
                    <a:pt x="795" y="1661"/>
                    <a:pt x="925" y="1668"/>
                  </a:cubicBezTo>
                  <a:lnTo>
                    <a:pt x="925" y="1668"/>
                  </a:lnTo>
                  <a:cubicBezTo>
                    <a:pt x="971" y="1679"/>
                    <a:pt x="1015" y="1692"/>
                    <a:pt x="1060" y="1707"/>
                  </a:cubicBezTo>
                  <a:lnTo>
                    <a:pt x="1060" y="1707"/>
                  </a:lnTo>
                  <a:cubicBezTo>
                    <a:pt x="1166" y="1759"/>
                    <a:pt x="1268" y="1819"/>
                    <a:pt x="1365" y="1888"/>
                  </a:cubicBezTo>
                  <a:lnTo>
                    <a:pt x="1365" y="1888"/>
                  </a:lnTo>
                  <a:cubicBezTo>
                    <a:pt x="1537" y="2033"/>
                    <a:pt x="1693" y="2198"/>
                    <a:pt x="1837" y="2373"/>
                  </a:cubicBezTo>
                  <a:lnTo>
                    <a:pt x="1837" y="2373"/>
                  </a:lnTo>
                  <a:cubicBezTo>
                    <a:pt x="2098" y="2727"/>
                    <a:pt x="2312" y="3113"/>
                    <a:pt x="2489" y="3516"/>
                  </a:cubicBezTo>
                  <a:lnTo>
                    <a:pt x="2489" y="3516"/>
                  </a:lnTo>
                  <a:cubicBezTo>
                    <a:pt x="2653" y="3925"/>
                    <a:pt x="2781" y="4349"/>
                    <a:pt x="2853" y="4784"/>
                  </a:cubicBezTo>
                  <a:lnTo>
                    <a:pt x="2853" y="4784"/>
                  </a:lnTo>
                  <a:cubicBezTo>
                    <a:pt x="2879" y="5022"/>
                    <a:pt x="2888" y="5261"/>
                    <a:pt x="2860" y="5498"/>
                  </a:cubicBezTo>
                  <a:lnTo>
                    <a:pt x="2860" y="5498"/>
                  </a:lnTo>
                  <a:cubicBezTo>
                    <a:pt x="2855" y="5532"/>
                    <a:pt x="2851" y="5566"/>
                    <a:pt x="2847" y="5599"/>
                  </a:cubicBezTo>
                  <a:lnTo>
                    <a:pt x="2847" y="5599"/>
                  </a:lnTo>
                  <a:cubicBezTo>
                    <a:pt x="2822" y="5728"/>
                    <a:pt x="2787" y="5854"/>
                    <a:pt x="2740" y="5976"/>
                  </a:cubicBezTo>
                  <a:lnTo>
                    <a:pt x="2740" y="5976"/>
                  </a:lnTo>
                  <a:cubicBezTo>
                    <a:pt x="2615" y="6236"/>
                    <a:pt x="2457" y="6475"/>
                    <a:pt x="2285" y="6707"/>
                  </a:cubicBezTo>
                  <a:lnTo>
                    <a:pt x="2285" y="6707"/>
                  </a:lnTo>
                  <a:cubicBezTo>
                    <a:pt x="1835" y="7288"/>
                    <a:pt x="1383" y="7852"/>
                    <a:pt x="1044" y="8507"/>
                  </a:cubicBezTo>
                  <a:cubicBezTo>
                    <a:pt x="669" y="9227"/>
                    <a:pt x="391" y="9994"/>
                    <a:pt x="217" y="10788"/>
                  </a:cubicBezTo>
                  <a:cubicBezTo>
                    <a:pt x="133" y="11171"/>
                    <a:pt x="94" y="11574"/>
                    <a:pt x="53" y="11965"/>
                  </a:cubicBezTo>
                  <a:cubicBezTo>
                    <a:pt x="19" y="12312"/>
                    <a:pt x="0" y="12664"/>
                    <a:pt x="35" y="13016"/>
                  </a:cubicBezTo>
                  <a:cubicBezTo>
                    <a:pt x="84" y="13487"/>
                    <a:pt x="197" y="13900"/>
                    <a:pt x="418" y="14324"/>
                  </a:cubicBezTo>
                  <a:cubicBezTo>
                    <a:pt x="585" y="14647"/>
                    <a:pt x="827" y="14943"/>
                    <a:pt x="1083" y="15205"/>
                  </a:cubicBezTo>
                  <a:cubicBezTo>
                    <a:pt x="1562" y="15695"/>
                    <a:pt x="2149" y="16075"/>
                    <a:pt x="2582" y="16613"/>
                  </a:cubicBezTo>
                  <a:lnTo>
                    <a:pt x="2582" y="16613"/>
                  </a:lnTo>
                  <a:cubicBezTo>
                    <a:pt x="2602" y="16639"/>
                    <a:pt x="2622" y="16665"/>
                    <a:pt x="2642" y="16691"/>
                  </a:cubicBezTo>
                  <a:lnTo>
                    <a:pt x="2642" y="16691"/>
                  </a:lnTo>
                  <a:cubicBezTo>
                    <a:pt x="2777" y="16877"/>
                    <a:pt x="2895" y="17071"/>
                    <a:pt x="2992" y="17278"/>
                  </a:cubicBezTo>
                  <a:lnTo>
                    <a:pt x="2992" y="17278"/>
                  </a:lnTo>
                  <a:cubicBezTo>
                    <a:pt x="3048" y="17425"/>
                    <a:pt x="3090" y="17577"/>
                    <a:pt x="3119" y="17732"/>
                  </a:cubicBezTo>
                  <a:lnTo>
                    <a:pt x="3119" y="17732"/>
                  </a:lnTo>
                  <a:cubicBezTo>
                    <a:pt x="3134" y="17901"/>
                    <a:pt x="3131" y="18073"/>
                    <a:pt x="3115" y="18243"/>
                  </a:cubicBezTo>
                  <a:lnTo>
                    <a:pt x="3115" y="18243"/>
                  </a:lnTo>
                  <a:cubicBezTo>
                    <a:pt x="3066" y="18518"/>
                    <a:pt x="2984" y="18783"/>
                    <a:pt x="2881" y="19042"/>
                  </a:cubicBezTo>
                  <a:lnTo>
                    <a:pt x="2881" y="19042"/>
                  </a:lnTo>
                  <a:cubicBezTo>
                    <a:pt x="2677" y="19505"/>
                    <a:pt x="2429" y="19946"/>
                    <a:pt x="2177" y="20384"/>
                  </a:cubicBezTo>
                  <a:cubicBezTo>
                    <a:pt x="1882" y="20897"/>
                    <a:pt x="1608" y="21415"/>
                    <a:pt x="1404" y="21975"/>
                  </a:cubicBezTo>
                  <a:cubicBezTo>
                    <a:pt x="1216" y="22493"/>
                    <a:pt x="1093" y="23082"/>
                    <a:pt x="1154" y="23637"/>
                  </a:cubicBezTo>
                  <a:cubicBezTo>
                    <a:pt x="1195" y="24007"/>
                    <a:pt x="1279" y="24330"/>
                    <a:pt x="1445" y="24664"/>
                  </a:cubicBezTo>
                  <a:cubicBezTo>
                    <a:pt x="1594" y="24958"/>
                    <a:pt x="1805" y="25218"/>
                    <a:pt x="2067" y="25423"/>
                  </a:cubicBezTo>
                  <a:cubicBezTo>
                    <a:pt x="2371" y="25662"/>
                    <a:pt x="2703" y="25854"/>
                    <a:pt x="3090" y="25936"/>
                  </a:cubicBezTo>
                  <a:cubicBezTo>
                    <a:pt x="3321" y="25985"/>
                    <a:pt x="3553" y="26006"/>
                    <a:pt x="3788" y="26013"/>
                  </a:cubicBezTo>
                  <a:lnTo>
                    <a:pt x="3788" y="26013"/>
                  </a:lnTo>
                  <a:cubicBezTo>
                    <a:pt x="3811" y="26015"/>
                    <a:pt x="3834" y="26016"/>
                    <a:pt x="3857" y="26016"/>
                  </a:cubicBezTo>
                  <a:lnTo>
                    <a:pt x="3992" y="26016"/>
                  </a:lnTo>
                  <a:cubicBezTo>
                    <a:pt x="4430" y="26016"/>
                    <a:pt x="4849" y="25631"/>
                    <a:pt x="4829" y="25179"/>
                  </a:cubicBezTo>
                  <a:cubicBezTo>
                    <a:pt x="4808" y="24727"/>
                    <a:pt x="4460" y="24342"/>
                    <a:pt x="3992" y="24342"/>
                  </a:cubicBezTo>
                  <a:cubicBezTo>
                    <a:pt x="3851" y="24342"/>
                    <a:pt x="3711" y="24342"/>
                    <a:pt x="3570" y="24331"/>
                  </a:cubicBezTo>
                  <a:lnTo>
                    <a:pt x="3570" y="24331"/>
                  </a:lnTo>
                  <a:cubicBezTo>
                    <a:pt x="3487" y="24314"/>
                    <a:pt x="3405" y="24292"/>
                    <a:pt x="3325" y="24266"/>
                  </a:cubicBezTo>
                  <a:lnTo>
                    <a:pt x="3325" y="24266"/>
                  </a:lnTo>
                  <a:cubicBezTo>
                    <a:pt x="3265" y="24235"/>
                    <a:pt x="3208" y="24200"/>
                    <a:pt x="3153" y="24164"/>
                  </a:cubicBezTo>
                  <a:lnTo>
                    <a:pt x="3153" y="24164"/>
                  </a:lnTo>
                  <a:cubicBezTo>
                    <a:pt x="3101" y="24119"/>
                    <a:pt x="3052" y="24072"/>
                    <a:pt x="3006" y="24021"/>
                  </a:cubicBezTo>
                  <a:lnTo>
                    <a:pt x="3006" y="24021"/>
                  </a:lnTo>
                  <a:cubicBezTo>
                    <a:pt x="2964" y="23957"/>
                    <a:pt x="2925" y="23890"/>
                    <a:pt x="2890" y="23822"/>
                  </a:cubicBezTo>
                  <a:lnTo>
                    <a:pt x="2890" y="23822"/>
                  </a:lnTo>
                  <a:cubicBezTo>
                    <a:pt x="2862" y="23738"/>
                    <a:pt x="2839" y="23653"/>
                    <a:pt x="2822" y="23566"/>
                  </a:cubicBezTo>
                  <a:lnTo>
                    <a:pt x="2822" y="23566"/>
                  </a:lnTo>
                  <a:cubicBezTo>
                    <a:pt x="2811" y="23421"/>
                    <a:pt x="2814" y="23277"/>
                    <a:pt x="2827" y="23132"/>
                  </a:cubicBezTo>
                  <a:lnTo>
                    <a:pt x="2827" y="23132"/>
                  </a:lnTo>
                  <a:cubicBezTo>
                    <a:pt x="2881" y="22831"/>
                    <a:pt x="2972" y="22540"/>
                    <a:pt x="3085" y="22256"/>
                  </a:cubicBezTo>
                  <a:lnTo>
                    <a:pt x="3085" y="22256"/>
                  </a:lnTo>
                  <a:cubicBezTo>
                    <a:pt x="3430" y="21485"/>
                    <a:pt x="3919" y="20786"/>
                    <a:pt x="4270" y="20017"/>
                  </a:cubicBezTo>
                  <a:cubicBezTo>
                    <a:pt x="4462" y="19602"/>
                    <a:pt x="4642" y="19172"/>
                    <a:pt x="4724" y="18718"/>
                  </a:cubicBezTo>
                  <a:cubicBezTo>
                    <a:pt x="4818" y="18205"/>
                    <a:pt x="4827" y="17703"/>
                    <a:pt x="4714" y="17190"/>
                  </a:cubicBezTo>
                  <a:cubicBezTo>
                    <a:pt x="4571" y="16556"/>
                    <a:pt x="4225" y="16005"/>
                    <a:pt x="3820" y="15506"/>
                  </a:cubicBezTo>
                  <a:lnTo>
                    <a:pt x="3820" y="15506"/>
                  </a:lnTo>
                  <a:lnTo>
                    <a:pt x="3883" y="15588"/>
                  </a:lnTo>
                  <a:lnTo>
                    <a:pt x="3883" y="15588"/>
                  </a:lnTo>
                  <a:cubicBezTo>
                    <a:pt x="3599" y="15227"/>
                    <a:pt x="3278" y="14920"/>
                    <a:pt x="2926" y="14622"/>
                  </a:cubicBezTo>
                  <a:cubicBezTo>
                    <a:pt x="2621" y="14364"/>
                    <a:pt x="2316" y="14106"/>
                    <a:pt x="2060" y="13801"/>
                  </a:cubicBezTo>
                  <a:lnTo>
                    <a:pt x="2060" y="13801"/>
                  </a:lnTo>
                  <a:cubicBezTo>
                    <a:pt x="1965" y="13666"/>
                    <a:pt x="1881" y="13523"/>
                    <a:pt x="1810" y="13375"/>
                  </a:cubicBezTo>
                  <a:lnTo>
                    <a:pt x="1810" y="13375"/>
                  </a:lnTo>
                  <a:cubicBezTo>
                    <a:pt x="1766" y="13253"/>
                    <a:pt x="1733" y="13127"/>
                    <a:pt x="1710" y="13000"/>
                  </a:cubicBezTo>
                  <a:lnTo>
                    <a:pt x="1710" y="13000"/>
                  </a:lnTo>
                  <a:cubicBezTo>
                    <a:pt x="1659" y="12471"/>
                    <a:pt x="1728" y="11942"/>
                    <a:pt x="1795" y="11418"/>
                  </a:cubicBezTo>
                  <a:lnTo>
                    <a:pt x="1795" y="11418"/>
                  </a:lnTo>
                  <a:cubicBezTo>
                    <a:pt x="1906" y="10858"/>
                    <a:pt x="2067" y="10313"/>
                    <a:pt x="2283" y="9785"/>
                  </a:cubicBezTo>
                  <a:lnTo>
                    <a:pt x="2283" y="9785"/>
                  </a:lnTo>
                  <a:cubicBezTo>
                    <a:pt x="2531" y="9232"/>
                    <a:pt x="2838" y="8709"/>
                    <a:pt x="3205" y="8228"/>
                  </a:cubicBezTo>
                  <a:lnTo>
                    <a:pt x="3205" y="8228"/>
                  </a:lnTo>
                  <a:cubicBezTo>
                    <a:pt x="3481" y="7879"/>
                    <a:pt x="3768" y="7537"/>
                    <a:pt x="4000" y="7159"/>
                  </a:cubicBezTo>
                  <a:cubicBezTo>
                    <a:pt x="4285" y="6700"/>
                    <a:pt x="4457" y="6205"/>
                    <a:pt x="4510" y="5668"/>
                  </a:cubicBezTo>
                  <a:lnTo>
                    <a:pt x="4510" y="5668"/>
                  </a:lnTo>
                  <a:cubicBezTo>
                    <a:pt x="4621" y="4814"/>
                    <a:pt x="4440" y="3942"/>
                    <a:pt x="4131" y="3145"/>
                  </a:cubicBezTo>
                  <a:cubicBezTo>
                    <a:pt x="3949" y="2676"/>
                    <a:pt x="3736" y="2218"/>
                    <a:pt x="3462" y="1796"/>
                  </a:cubicBezTo>
                  <a:cubicBezTo>
                    <a:pt x="3210" y="1408"/>
                    <a:pt x="2916" y="1025"/>
                    <a:pt x="2560" y="722"/>
                  </a:cubicBezTo>
                  <a:cubicBezTo>
                    <a:pt x="2361" y="554"/>
                    <a:pt x="2148" y="387"/>
                    <a:pt x="1911" y="272"/>
                  </a:cubicBezTo>
                  <a:cubicBezTo>
                    <a:pt x="1596" y="119"/>
                    <a:pt x="1322" y="47"/>
                    <a:pt x="980" y="4"/>
                  </a:cubicBezTo>
                  <a:cubicBezTo>
                    <a:pt x="964" y="2"/>
                    <a:pt x="947" y="1"/>
                    <a:pt x="929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4572325" y="2915575"/>
              <a:ext cx="623925" cy="531900"/>
            </a:xfrm>
            <a:custGeom>
              <a:avLst/>
              <a:gdLst/>
              <a:ahLst/>
              <a:cxnLst/>
              <a:rect l="l" t="t" r="r" b="b"/>
              <a:pathLst>
                <a:path w="24957" h="21276" extrusionOk="0">
                  <a:moveTo>
                    <a:pt x="12478" y="0"/>
                  </a:moveTo>
                  <a:cubicBezTo>
                    <a:pt x="12096" y="0"/>
                    <a:pt x="11714" y="31"/>
                    <a:pt x="11351" y="92"/>
                  </a:cubicBezTo>
                  <a:cubicBezTo>
                    <a:pt x="8252" y="614"/>
                    <a:pt x="5481" y="2787"/>
                    <a:pt x="4055" y="5541"/>
                  </a:cubicBezTo>
                  <a:cubicBezTo>
                    <a:pt x="2701" y="8151"/>
                    <a:pt x="2666" y="11089"/>
                    <a:pt x="3370" y="13874"/>
                  </a:cubicBezTo>
                  <a:cubicBezTo>
                    <a:pt x="2736" y="13984"/>
                    <a:pt x="2206" y="14105"/>
                    <a:pt x="1635" y="14590"/>
                  </a:cubicBezTo>
                  <a:cubicBezTo>
                    <a:pt x="919" y="15195"/>
                    <a:pt x="365" y="16018"/>
                    <a:pt x="211" y="16955"/>
                  </a:cubicBezTo>
                  <a:cubicBezTo>
                    <a:pt x="0" y="18227"/>
                    <a:pt x="526" y="19745"/>
                    <a:pt x="1887" y="20065"/>
                  </a:cubicBezTo>
                  <a:cubicBezTo>
                    <a:pt x="2083" y="20111"/>
                    <a:pt x="2269" y="20131"/>
                    <a:pt x="2448" y="20131"/>
                  </a:cubicBezTo>
                  <a:cubicBezTo>
                    <a:pt x="3447" y="20131"/>
                    <a:pt x="4216" y="19499"/>
                    <a:pt x="5193" y="19244"/>
                  </a:cubicBezTo>
                  <a:cubicBezTo>
                    <a:pt x="5588" y="19140"/>
                    <a:pt x="5940" y="19093"/>
                    <a:pt x="6262" y="19093"/>
                  </a:cubicBezTo>
                  <a:cubicBezTo>
                    <a:pt x="7436" y="19093"/>
                    <a:pt x="8207" y="19720"/>
                    <a:pt x="9164" y="20517"/>
                  </a:cubicBezTo>
                  <a:cubicBezTo>
                    <a:pt x="9819" y="21062"/>
                    <a:pt x="10446" y="21275"/>
                    <a:pt x="11055" y="21275"/>
                  </a:cubicBezTo>
                  <a:cubicBezTo>
                    <a:pt x="11540" y="21275"/>
                    <a:pt x="12012" y="21141"/>
                    <a:pt x="12478" y="20932"/>
                  </a:cubicBezTo>
                  <a:cubicBezTo>
                    <a:pt x="12508" y="20919"/>
                    <a:pt x="12548" y="20913"/>
                    <a:pt x="12596" y="20913"/>
                  </a:cubicBezTo>
                  <a:cubicBezTo>
                    <a:pt x="12957" y="20913"/>
                    <a:pt x="13784" y="21237"/>
                    <a:pt x="14231" y="21237"/>
                  </a:cubicBezTo>
                  <a:cubicBezTo>
                    <a:pt x="14272" y="21237"/>
                    <a:pt x="14309" y="21234"/>
                    <a:pt x="14342" y="21229"/>
                  </a:cubicBezTo>
                  <a:cubicBezTo>
                    <a:pt x="15152" y="21088"/>
                    <a:pt x="15770" y="20525"/>
                    <a:pt x="16486" y="20165"/>
                  </a:cubicBezTo>
                  <a:cubicBezTo>
                    <a:pt x="17309" y="19748"/>
                    <a:pt x="18427" y="19197"/>
                    <a:pt x="19390" y="19197"/>
                  </a:cubicBezTo>
                  <a:cubicBezTo>
                    <a:pt x="19485" y="19197"/>
                    <a:pt x="19578" y="19202"/>
                    <a:pt x="19670" y="19213"/>
                  </a:cubicBezTo>
                  <a:cubicBezTo>
                    <a:pt x="20738" y="19343"/>
                    <a:pt x="21465" y="20128"/>
                    <a:pt x="22540" y="20128"/>
                  </a:cubicBezTo>
                  <a:cubicBezTo>
                    <a:pt x="22709" y="20128"/>
                    <a:pt x="22887" y="20109"/>
                    <a:pt x="23076" y="20065"/>
                  </a:cubicBezTo>
                  <a:cubicBezTo>
                    <a:pt x="24433" y="19745"/>
                    <a:pt x="24956" y="18225"/>
                    <a:pt x="24744" y="16955"/>
                  </a:cubicBezTo>
                  <a:cubicBezTo>
                    <a:pt x="24590" y="16018"/>
                    <a:pt x="24036" y="15195"/>
                    <a:pt x="23320" y="14590"/>
                  </a:cubicBezTo>
                  <a:cubicBezTo>
                    <a:pt x="22747" y="14105"/>
                    <a:pt x="22221" y="13984"/>
                    <a:pt x="21587" y="13874"/>
                  </a:cubicBezTo>
                  <a:cubicBezTo>
                    <a:pt x="22289" y="11093"/>
                    <a:pt x="22256" y="8151"/>
                    <a:pt x="20901" y="5541"/>
                  </a:cubicBezTo>
                  <a:cubicBezTo>
                    <a:pt x="19473" y="2789"/>
                    <a:pt x="16703" y="618"/>
                    <a:pt x="13604" y="92"/>
                  </a:cubicBezTo>
                  <a:cubicBezTo>
                    <a:pt x="13242" y="31"/>
                    <a:pt x="12860" y="0"/>
                    <a:pt x="12478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470315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6" y="5736"/>
                    <a:pt x="2718" y="5736"/>
                  </a:cubicBezTo>
                  <a:cubicBezTo>
                    <a:pt x="4217" y="5736"/>
                    <a:pt x="5433" y="4451"/>
                    <a:pt x="5433" y="2869"/>
                  </a:cubicBezTo>
                  <a:cubicBezTo>
                    <a:pt x="5433" y="1286"/>
                    <a:pt x="4217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494610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8" y="5736"/>
                    <a:pt x="2718" y="5736"/>
                  </a:cubicBezTo>
                  <a:cubicBezTo>
                    <a:pt x="4218" y="5736"/>
                    <a:pt x="5433" y="4451"/>
                    <a:pt x="5433" y="2869"/>
                  </a:cubicBezTo>
                  <a:cubicBezTo>
                    <a:pt x="5433" y="1286"/>
                    <a:pt x="4218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4836650" y="3263725"/>
              <a:ext cx="108000" cy="54050"/>
            </a:xfrm>
            <a:custGeom>
              <a:avLst/>
              <a:gdLst/>
              <a:ahLst/>
              <a:cxnLst/>
              <a:rect l="l" t="t" r="r" b="b"/>
              <a:pathLst>
                <a:path w="4320" h="2162" extrusionOk="0">
                  <a:moveTo>
                    <a:pt x="1" y="1"/>
                  </a:moveTo>
                  <a:cubicBezTo>
                    <a:pt x="1" y="1196"/>
                    <a:pt x="964" y="2161"/>
                    <a:pt x="2159" y="2161"/>
                  </a:cubicBezTo>
                  <a:cubicBezTo>
                    <a:pt x="3354" y="2161"/>
                    <a:pt x="4320" y="1192"/>
                    <a:pt x="4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4969275" y="2985750"/>
              <a:ext cx="45300" cy="35100"/>
            </a:xfrm>
            <a:custGeom>
              <a:avLst/>
              <a:gdLst/>
              <a:ahLst/>
              <a:cxnLst/>
              <a:rect l="l" t="t" r="r" b="b"/>
              <a:pathLst>
                <a:path w="1812" h="1404" extrusionOk="0">
                  <a:moveTo>
                    <a:pt x="905" y="0"/>
                  </a:moveTo>
                  <a:cubicBezTo>
                    <a:pt x="1" y="2"/>
                    <a:pt x="1" y="1404"/>
                    <a:pt x="905" y="1404"/>
                  </a:cubicBezTo>
                  <a:cubicBezTo>
                    <a:pt x="1811" y="1404"/>
                    <a:pt x="1811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5009325" y="3017925"/>
              <a:ext cx="55775" cy="63450"/>
            </a:xfrm>
            <a:custGeom>
              <a:avLst/>
              <a:gdLst/>
              <a:ahLst/>
              <a:cxnLst/>
              <a:rect l="l" t="t" r="r" b="b"/>
              <a:pathLst>
                <a:path w="2231" h="2538" extrusionOk="0">
                  <a:moveTo>
                    <a:pt x="447" y="0"/>
                  </a:moveTo>
                  <a:cubicBezTo>
                    <a:pt x="4" y="0"/>
                    <a:pt x="0" y="645"/>
                    <a:pt x="383" y="792"/>
                  </a:cubicBezTo>
                  <a:cubicBezTo>
                    <a:pt x="590" y="872"/>
                    <a:pt x="686" y="1189"/>
                    <a:pt x="737" y="1381"/>
                  </a:cubicBezTo>
                  <a:cubicBezTo>
                    <a:pt x="825" y="1708"/>
                    <a:pt x="858" y="2161"/>
                    <a:pt x="1124" y="2394"/>
                  </a:cubicBezTo>
                  <a:cubicBezTo>
                    <a:pt x="1228" y="2485"/>
                    <a:pt x="1362" y="2537"/>
                    <a:pt x="1494" y="2537"/>
                  </a:cubicBezTo>
                  <a:cubicBezTo>
                    <a:pt x="1615" y="2537"/>
                    <a:pt x="1735" y="2493"/>
                    <a:pt x="1830" y="2394"/>
                  </a:cubicBezTo>
                  <a:cubicBezTo>
                    <a:pt x="2231" y="1970"/>
                    <a:pt x="2030" y="1217"/>
                    <a:pt x="1760" y="769"/>
                  </a:cubicBezTo>
                  <a:cubicBezTo>
                    <a:pt x="1472" y="289"/>
                    <a:pt x="1042" y="51"/>
                    <a:pt x="490" y="2"/>
                  </a:cubicBezTo>
                  <a:cubicBezTo>
                    <a:pt x="475" y="1"/>
                    <a:pt x="461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4728225" y="3166275"/>
              <a:ext cx="84725" cy="82625"/>
            </a:xfrm>
            <a:custGeom>
              <a:avLst/>
              <a:gdLst/>
              <a:ahLst/>
              <a:cxnLst/>
              <a:rect l="l" t="t" r="r" b="b"/>
              <a:pathLst>
                <a:path w="3389" h="3305" extrusionOk="0">
                  <a:moveTo>
                    <a:pt x="1705" y="1"/>
                  </a:moveTo>
                  <a:cubicBezTo>
                    <a:pt x="903" y="1"/>
                    <a:pt x="208" y="620"/>
                    <a:pt x="109" y="1462"/>
                  </a:cubicBezTo>
                  <a:cubicBezTo>
                    <a:pt x="0" y="2366"/>
                    <a:pt x="622" y="3187"/>
                    <a:pt x="1496" y="3293"/>
                  </a:cubicBezTo>
                  <a:cubicBezTo>
                    <a:pt x="1558" y="3301"/>
                    <a:pt x="1619" y="3304"/>
                    <a:pt x="1680" y="3304"/>
                  </a:cubicBezTo>
                  <a:cubicBezTo>
                    <a:pt x="2481" y="3304"/>
                    <a:pt x="3177" y="2683"/>
                    <a:pt x="3280" y="1843"/>
                  </a:cubicBezTo>
                  <a:cubicBezTo>
                    <a:pt x="3388" y="936"/>
                    <a:pt x="2764" y="116"/>
                    <a:pt x="1891" y="12"/>
                  </a:cubicBezTo>
                  <a:cubicBezTo>
                    <a:pt x="1828" y="4"/>
                    <a:pt x="1767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4748625" y="3175350"/>
              <a:ext cx="27300" cy="26600"/>
            </a:xfrm>
            <a:custGeom>
              <a:avLst/>
              <a:gdLst/>
              <a:ahLst/>
              <a:cxnLst/>
              <a:rect l="l" t="t" r="r" b="b"/>
              <a:pathLst>
                <a:path w="1092" h="1064" extrusionOk="0">
                  <a:moveTo>
                    <a:pt x="548" y="1"/>
                  </a:moveTo>
                  <a:cubicBezTo>
                    <a:pt x="292" y="1"/>
                    <a:pt x="70" y="202"/>
                    <a:pt x="35" y="471"/>
                  </a:cubicBezTo>
                  <a:cubicBezTo>
                    <a:pt x="1" y="764"/>
                    <a:pt x="201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799" y="1064"/>
                    <a:pt x="1026" y="864"/>
                    <a:pt x="1056" y="592"/>
                  </a:cubicBezTo>
                  <a:cubicBezTo>
                    <a:pt x="1091" y="301"/>
                    <a:pt x="891" y="37"/>
                    <a:pt x="608" y="5"/>
                  </a:cubicBezTo>
                  <a:cubicBezTo>
                    <a:pt x="588" y="2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4971675" y="3166275"/>
              <a:ext cx="84675" cy="82625"/>
            </a:xfrm>
            <a:custGeom>
              <a:avLst/>
              <a:gdLst/>
              <a:ahLst/>
              <a:cxnLst/>
              <a:rect l="l" t="t" r="r" b="b"/>
              <a:pathLst>
                <a:path w="3387" h="3305" extrusionOk="0">
                  <a:moveTo>
                    <a:pt x="1706" y="1"/>
                  </a:moveTo>
                  <a:cubicBezTo>
                    <a:pt x="906" y="1"/>
                    <a:pt x="210" y="620"/>
                    <a:pt x="109" y="1462"/>
                  </a:cubicBezTo>
                  <a:cubicBezTo>
                    <a:pt x="1" y="2366"/>
                    <a:pt x="623" y="3187"/>
                    <a:pt x="1496" y="3293"/>
                  </a:cubicBezTo>
                  <a:cubicBezTo>
                    <a:pt x="1558" y="3301"/>
                    <a:pt x="1620" y="3304"/>
                    <a:pt x="1681" y="3304"/>
                  </a:cubicBezTo>
                  <a:cubicBezTo>
                    <a:pt x="2482" y="3304"/>
                    <a:pt x="3178" y="2683"/>
                    <a:pt x="3280" y="1843"/>
                  </a:cubicBezTo>
                  <a:cubicBezTo>
                    <a:pt x="3387" y="936"/>
                    <a:pt x="2765" y="116"/>
                    <a:pt x="1891" y="12"/>
                  </a:cubicBezTo>
                  <a:cubicBezTo>
                    <a:pt x="1829" y="4"/>
                    <a:pt x="1767" y="1"/>
                    <a:pt x="1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4992100" y="3175350"/>
              <a:ext cx="27275" cy="26600"/>
            </a:xfrm>
            <a:custGeom>
              <a:avLst/>
              <a:gdLst/>
              <a:ahLst/>
              <a:cxnLst/>
              <a:rect l="l" t="t" r="r" b="b"/>
              <a:pathLst>
                <a:path w="1091" h="1064" extrusionOk="0">
                  <a:moveTo>
                    <a:pt x="547" y="1"/>
                  </a:moveTo>
                  <a:cubicBezTo>
                    <a:pt x="292" y="1"/>
                    <a:pt x="69" y="202"/>
                    <a:pt x="35" y="471"/>
                  </a:cubicBezTo>
                  <a:cubicBezTo>
                    <a:pt x="0" y="764"/>
                    <a:pt x="203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800" y="1064"/>
                    <a:pt x="1025" y="864"/>
                    <a:pt x="1056" y="592"/>
                  </a:cubicBezTo>
                  <a:cubicBezTo>
                    <a:pt x="1091" y="301"/>
                    <a:pt x="890" y="37"/>
                    <a:pt x="608" y="5"/>
                  </a:cubicBezTo>
                  <a:cubicBezTo>
                    <a:pt x="587" y="2"/>
                    <a:pt x="567" y="1"/>
                    <a:pt x="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491030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5" y="1"/>
                  </a:moveTo>
                  <a:cubicBezTo>
                    <a:pt x="1672" y="1"/>
                    <a:pt x="1" y="1230"/>
                    <a:pt x="1" y="2744"/>
                  </a:cubicBezTo>
                  <a:cubicBezTo>
                    <a:pt x="1" y="4260"/>
                    <a:pt x="1672" y="5488"/>
                    <a:pt x="3735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1"/>
                    <a:pt x="3735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466735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4" y="1"/>
                  </a:moveTo>
                  <a:cubicBezTo>
                    <a:pt x="1672" y="1"/>
                    <a:pt x="1" y="1228"/>
                    <a:pt x="1" y="2744"/>
                  </a:cubicBezTo>
                  <a:cubicBezTo>
                    <a:pt x="1" y="4260"/>
                    <a:pt x="1672" y="5488"/>
                    <a:pt x="3734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3"/>
                    <a:pt x="3734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57" name="Google Shape;1857;p39"/>
          <p:cNvGrpSpPr/>
          <p:nvPr/>
        </p:nvGrpSpPr>
        <p:grpSpPr>
          <a:xfrm>
            <a:off x="472500" y="805353"/>
            <a:ext cx="11426960" cy="5621634"/>
            <a:chOff x="354375" y="604015"/>
            <a:chExt cx="8570220" cy="4216226"/>
          </a:xfrm>
        </p:grpSpPr>
        <p:sp>
          <p:nvSpPr>
            <p:cNvPr id="1858" name="Google Shape;1858;p39"/>
            <p:cNvSpPr/>
            <p:nvPr/>
          </p:nvSpPr>
          <p:spPr>
            <a:xfrm rot="20640204">
              <a:off x="8072106" y="1524709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9" name="Google Shape;1859;p39"/>
            <p:cNvSpPr/>
            <p:nvPr/>
          </p:nvSpPr>
          <p:spPr>
            <a:xfrm rot="21202682">
              <a:off x="800567" y="2155208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06384" y="2132715"/>
            <a:ext cx="716422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(a + b) + c = a + (b + c) 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54249" y="4413463"/>
            <a:ext cx="9858878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nhât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 rot="401831">
            <a:off x="-193277" y="-275170"/>
            <a:ext cx="3263900" cy="2377086"/>
            <a:chOff x="-139700" y="477363"/>
            <a:chExt cx="3263900" cy="2377086"/>
          </a:xfrm>
          <a:noFill/>
        </p:grpSpPr>
        <p:sp>
          <p:nvSpPr>
            <p:cNvPr id="2" name="Explosion 2 1"/>
            <p:cNvSpPr/>
            <p:nvPr/>
          </p:nvSpPr>
          <p:spPr>
            <a:xfrm>
              <a:off x="-139700" y="477363"/>
              <a:ext cx="3263900" cy="2377086"/>
            </a:xfrm>
            <a:prstGeom prst="irregularSeal2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 rot="19247790">
              <a:off x="288786" y="1300225"/>
              <a:ext cx="246605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Nhận</a:t>
              </a:r>
              <a:r>
                <a:rPr lang="en-US" sz="3600" dirty="0"/>
                <a:t> </a:t>
              </a:r>
              <a:r>
                <a:rPr lang="en-US" sz="3600" dirty="0" err="1"/>
                <a:t>xét</a:t>
              </a:r>
              <a:endParaRPr lang="en-US" sz="36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92982" y="477363"/>
            <a:ext cx="985887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Ta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(a + b) + c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a + (b + c)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ta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391075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39"/>
          <p:cNvGrpSpPr/>
          <p:nvPr/>
        </p:nvGrpSpPr>
        <p:grpSpPr>
          <a:xfrm>
            <a:off x="472500" y="658141"/>
            <a:ext cx="11426960" cy="5768846"/>
            <a:chOff x="354375" y="493606"/>
            <a:chExt cx="8570220" cy="4326635"/>
          </a:xfrm>
        </p:grpSpPr>
        <p:sp>
          <p:nvSpPr>
            <p:cNvPr id="1858" name="Google Shape;1858;p39"/>
            <p:cNvSpPr/>
            <p:nvPr/>
          </p:nvSpPr>
          <p:spPr>
            <a:xfrm rot="20640204">
              <a:off x="8170504" y="493606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21202682">
              <a:off x="8041727" y="1156245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87272" y="1290182"/>
            <a:ext cx="716422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 + b) + c = a + (b + c) 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048569" y="3748027"/>
            <a:ext cx="10327529" cy="212365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8569" y="208967"/>
            <a:ext cx="985887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4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39"/>
          <p:cNvGrpSpPr/>
          <p:nvPr/>
        </p:nvGrpSpPr>
        <p:grpSpPr>
          <a:xfrm rot="-447500">
            <a:off x="10582404" y="4075946"/>
            <a:ext cx="1038491" cy="2097880"/>
            <a:chOff x="8141219" y="352993"/>
            <a:chExt cx="778899" cy="1573472"/>
          </a:xfrm>
        </p:grpSpPr>
        <p:sp>
          <p:nvSpPr>
            <p:cNvPr id="1824" name="Google Shape;1824;p39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9" name="Google Shape;1829;p39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7" name="Google Shape;1857;p39"/>
          <p:cNvGrpSpPr/>
          <p:nvPr/>
        </p:nvGrpSpPr>
        <p:grpSpPr>
          <a:xfrm>
            <a:off x="472500" y="-128984"/>
            <a:ext cx="11426960" cy="6073373"/>
            <a:chOff x="354375" y="265212"/>
            <a:chExt cx="8570220" cy="4555030"/>
          </a:xfrm>
        </p:grpSpPr>
        <p:sp>
          <p:nvSpPr>
            <p:cNvPr id="1858" name="Google Shape;1858;p39"/>
            <p:cNvSpPr/>
            <p:nvPr/>
          </p:nvSpPr>
          <p:spPr>
            <a:xfrm rot="-959796">
              <a:off x="7819047" y="351055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-397318">
              <a:off x="8372942" y="1163966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6816" y="216367"/>
            <a:ext cx="102052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+ b + 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86013" y="1454174"/>
            <a:ext cx="1057981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+ b + c = (a + b) + c = a + (b +c)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99426" y="4030256"/>
            <a:ext cx="4370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45 + 17 + 83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4500" y="4028916"/>
            <a:ext cx="48138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45 + (17 + 83) </a:t>
            </a:r>
          </a:p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45 + 100 </a:t>
            </a:r>
          </a:p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145</a:t>
            </a:r>
          </a:p>
        </p:txBody>
      </p:sp>
      <p:grpSp>
        <p:nvGrpSpPr>
          <p:cNvPr id="1839" name="Google Shape;1839;p39"/>
          <p:cNvGrpSpPr/>
          <p:nvPr/>
        </p:nvGrpSpPr>
        <p:grpSpPr>
          <a:xfrm rot="473617">
            <a:off x="43535" y="2703783"/>
            <a:ext cx="1151529" cy="1997655"/>
            <a:chOff x="4572325" y="2915575"/>
            <a:chExt cx="623925" cy="1082375"/>
          </a:xfrm>
        </p:grpSpPr>
        <p:sp>
          <p:nvSpPr>
            <p:cNvPr id="1840" name="Google Shape;1840;p39"/>
            <p:cNvSpPr/>
            <p:nvPr/>
          </p:nvSpPr>
          <p:spPr>
            <a:xfrm>
              <a:off x="465655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8" y="1687"/>
                  </a:lnTo>
                  <a:lnTo>
                    <a:pt x="3848" y="1687"/>
                  </a:lnTo>
                  <a:cubicBezTo>
                    <a:pt x="3850" y="1686"/>
                    <a:pt x="3853" y="1685"/>
                    <a:pt x="3855" y="1684"/>
                  </a:cubicBezTo>
                  <a:close/>
                  <a:moveTo>
                    <a:pt x="3683" y="1756"/>
                  </a:moveTo>
                  <a:lnTo>
                    <a:pt x="3655" y="1768"/>
                  </a:lnTo>
                  <a:cubicBezTo>
                    <a:pt x="3664" y="1764"/>
                    <a:pt x="3674" y="1760"/>
                    <a:pt x="3683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60" y="3428"/>
                  </a:lnTo>
                  <a:lnTo>
                    <a:pt x="2360" y="3428"/>
                  </a:lnTo>
                  <a:cubicBezTo>
                    <a:pt x="2363" y="3421"/>
                    <a:pt x="2365" y="3415"/>
                    <a:pt x="2368" y="3409"/>
                  </a:cubicBezTo>
                  <a:close/>
                  <a:moveTo>
                    <a:pt x="2004" y="4583"/>
                  </a:moveTo>
                  <a:lnTo>
                    <a:pt x="2001" y="4604"/>
                  </a:lnTo>
                  <a:lnTo>
                    <a:pt x="2001" y="4604"/>
                  </a:lnTo>
                  <a:cubicBezTo>
                    <a:pt x="2002" y="4597"/>
                    <a:pt x="2003" y="4590"/>
                    <a:pt x="2004" y="4583"/>
                  </a:cubicBezTo>
                  <a:close/>
                  <a:moveTo>
                    <a:pt x="1980" y="4757"/>
                  </a:moveTo>
                  <a:lnTo>
                    <a:pt x="1973" y="4806"/>
                  </a:lnTo>
                  <a:cubicBezTo>
                    <a:pt x="1975" y="4790"/>
                    <a:pt x="1978" y="4773"/>
                    <a:pt x="1980" y="4757"/>
                  </a:cubicBezTo>
                  <a:close/>
                  <a:moveTo>
                    <a:pt x="2121" y="5808"/>
                  </a:moveTo>
                  <a:lnTo>
                    <a:pt x="2129" y="5827"/>
                  </a:lnTo>
                  <a:cubicBezTo>
                    <a:pt x="2126" y="5821"/>
                    <a:pt x="2124" y="5814"/>
                    <a:pt x="2121" y="5808"/>
                  </a:cubicBezTo>
                  <a:close/>
                  <a:moveTo>
                    <a:pt x="2423" y="6287"/>
                  </a:moveTo>
                  <a:lnTo>
                    <a:pt x="2449" y="6320"/>
                  </a:lnTo>
                  <a:lnTo>
                    <a:pt x="2449" y="6320"/>
                  </a:lnTo>
                  <a:cubicBezTo>
                    <a:pt x="2440" y="6309"/>
                    <a:pt x="2432" y="6298"/>
                    <a:pt x="2423" y="6287"/>
                  </a:cubicBezTo>
                  <a:close/>
                  <a:moveTo>
                    <a:pt x="1871" y="8240"/>
                  </a:moveTo>
                  <a:cubicBezTo>
                    <a:pt x="1873" y="8242"/>
                    <a:pt x="1874" y="8244"/>
                    <a:pt x="1875" y="8245"/>
                  </a:cubicBezTo>
                  <a:lnTo>
                    <a:pt x="1871" y="8240"/>
                  </a:lnTo>
                  <a:close/>
                  <a:moveTo>
                    <a:pt x="3168" y="12380"/>
                  </a:moveTo>
                  <a:cubicBezTo>
                    <a:pt x="3168" y="12381"/>
                    <a:pt x="3168" y="12382"/>
                    <a:pt x="3168" y="12384"/>
                  </a:cubicBezTo>
                  <a:lnTo>
                    <a:pt x="3168" y="12384"/>
                  </a:lnTo>
                  <a:lnTo>
                    <a:pt x="3168" y="12380"/>
                  </a:lnTo>
                  <a:close/>
                  <a:moveTo>
                    <a:pt x="3111" y="12738"/>
                  </a:moveTo>
                  <a:cubicBezTo>
                    <a:pt x="3110" y="12740"/>
                    <a:pt x="3109" y="12742"/>
                    <a:pt x="3108" y="12744"/>
                  </a:cubicBezTo>
                  <a:lnTo>
                    <a:pt x="3108" y="12744"/>
                  </a:lnTo>
                  <a:lnTo>
                    <a:pt x="3111" y="12738"/>
                  </a:lnTo>
                  <a:close/>
                  <a:moveTo>
                    <a:pt x="2770" y="13321"/>
                  </a:moveTo>
                  <a:cubicBezTo>
                    <a:pt x="2769" y="13322"/>
                    <a:pt x="2768" y="13324"/>
                    <a:pt x="2767" y="13325"/>
                  </a:cubicBezTo>
                  <a:lnTo>
                    <a:pt x="2770" y="13321"/>
                  </a:lnTo>
                  <a:close/>
                  <a:moveTo>
                    <a:pt x="1709" y="17413"/>
                  </a:moveTo>
                  <a:lnTo>
                    <a:pt x="1712" y="17432"/>
                  </a:lnTo>
                  <a:lnTo>
                    <a:pt x="1712" y="17432"/>
                  </a:lnTo>
                  <a:cubicBezTo>
                    <a:pt x="1711" y="17425"/>
                    <a:pt x="1710" y="17419"/>
                    <a:pt x="1709" y="17413"/>
                  </a:cubicBezTo>
                  <a:close/>
                  <a:moveTo>
                    <a:pt x="2051" y="22552"/>
                  </a:moveTo>
                  <a:lnTo>
                    <a:pt x="2051" y="22552"/>
                  </a:lnTo>
                  <a:cubicBezTo>
                    <a:pt x="2050" y="22557"/>
                    <a:pt x="2050" y="22562"/>
                    <a:pt x="2049" y="22567"/>
                  </a:cubicBezTo>
                  <a:lnTo>
                    <a:pt x="2049" y="22567"/>
                  </a:lnTo>
                  <a:lnTo>
                    <a:pt x="2051" y="22552"/>
                  </a:lnTo>
                  <a:close/>
                  <a:moveTo>
                    <a:pt x="1805" y="23152"/>
                  </a:moveTo>
                  <a:cubicBezTo>
                    <a:pt x="1800" y="23156"/>
                    <a:pt x="1794" y="23161"/>
                    <a:pt x="1788" y="23166"/>
                  </a:cubicBezTo>
                  <a:lnTo>
                    <a:pt x="1788" y="23166"/>
                  </a:lnTo>
                  <a:lnTo>
                    <a:pt x="1805" y="23152"/>
                  </a:lnTo>
                  <a:close/>
                  <a:moveTo>
                    <a:pt x="1689" y="23243"/>
                  </a:moveTo>
                  <a:lnTo>
                    <a:pt x="1689" y="23243"/>
                  </a:lnTo>
                  <a:cubicBezTo>
                    <a:pt x="1672" y="23257"/>
                    <a:pt x="1655" y="23270"/>
                    <a:pt x="1638" y="23283"/>
                  </a:cubicBezTo>
                  <a:lnTo>
                    <a:pt x="1689" y="23243"/>
                  </a:lnTo>
                  <a:close/>
                  <a:moveTo>
                    <a:pt x="1460" y="23357"/>
                  </a:moveTo>
                  <a:lnTo>
                    <a:pt x="1460" y="23357"/>
                  </a:lnTo>
                  <a:cubicBezTo>
                    <a:pt x="1456" y="23359"/>
                    <a:pt x="1452" y="23361"/>
                    <a:pt x="1447" y="23362"/>
                  </a:cubicBezTo>
                  <a:lnTo>
                    <a:pt x="1460" y="23357"/>
                  </a:lnTo>
                  <a:close/>
                  <a:moveTo>
                    <a:pt x="3929" y="1"/>
                  </a:moveTo>
                  <a:cubicBezTo>
                    <a:pt x="3910" y="1"/>
                    <a:pt x="3891" y="2"/>
                    <a:pt x="3872" y="4"/>
                  </a:cubicBezTo>
                  <a:cubicBezTo>
                    <a:pt x="3553" y="41"/>
                    <a:pt x="3305" y="106"/>
                    <a:pt x="3011" y="235"/>
                  </a:cubicBezTo>
                  <a:cubicBezTo>
                    <a:pt x="2847" y="307"/>
                    <a:pt x="2693" y="397"/>
                    <a:pt x="2550" y="505"/>
                  </a:cubicBezTo>
                  <a:cubicBezTo>
                    <a:pt x="2125" y="825"/>
                    <a:pt x="1787" y="1187"/>
                    <a:pt x="1478" y="1620"/>
                  </a:cubicBezTo>
                  <a:cubicBezTo>
                    <a:pt x="1231" y="1968"/>
                    <a:pt x="1024" y="2343"/>
                    <a:pt x="858" y="2735"/>
                  </a:cubicBezTo>
                  <a:cubicBezTo>
                    <a:pt x="668" y="3177"/>
                    <a:pt x="500" y="3627"/>
                    <a:pt x="406" y="4100"/>
                  </a:cubicBezTo>
                  <a:cubicBezTo>
                    <a:pt x="312" y="4579"/>
                    <a:pt x="281" y="5040"/>
                    <a:pt x="348" y="5519"/>
                  </a:cubicBezTo>
                  <a:lnTo>
                    <a:pt x="348" y="5519"/>
                  </a:lnTo>
                  <a:cubicBezTo>
                    <a:pt x="412" y="6064"/>
                    <a:pt x="603" y="6566"/>
                    <a:pt x="913" y="7022"/>
                  </a:cubicBezTo>
                  <a:cubicBezTo>
                    <a:pt x="1179" y="7415"/>
                    <a:pt x="1497" y="7771"/>
                    <a:pt x="1794" y="8142"/>
                  </a:cubicBezTo>
                  <a:lnTo>
                    <a:pt x="1794" y="8142"/>
                  </a:lnTo>
                  <a:cubicBezTo>
                    <a:pt x="2124" y="8579"/>
                    <a:pt x="2399" y="9057"/>
                    <a:pt x="2621" y="9558"/>
                  </a:cubicBezTo>
                  <a:lnTo>
                    <a:pt x="2621" y="9558"/>
                  </a:lnTo>
                  <a:cubicBezTo>
                    <a:pt x="2812" y="10032"/>
                    <a:pt x="2960" y="10521"/>
                    <a:pt x="3064" y="11020"/>
                  </a:cubicBezTo>
                  <a:lnTo>
                    <a:pt x="3064" y="11020"/>
                  </a:lnTo>
                  <a:cubicBezTo>
                    <a:pt x="3127" y="11509"/>
                    <a:pt x="3194" y="12001"/>
                    <a:pt x="3151" y="12494"/>
                  </a:cubicBezTo>
                  <a:lnTo>
                    <a:pt x="3151" y="12494"/>
                  </a:lnTo>
                  <a:cubicBezTo>
                    <a:pt x="3128" y="12621"/>
                    <a:pt x="3096" y="12745"/>
                    <a:pt x="3052" y="12866"/>
                  </a:cubicBezTo>
                  <a:lnTo>
                    <a:pt x="3052" y="12866"/>
                  </a:lnTo>
                  <a:cubicBezTo>
                    <a:pt x="2990" y="12993"/>
                    <a:pt x="2919" y="13114"/>
                    <a:pt x="2838" y="13229"/>
                  </a:cubicBezTo>
                  <a:lnTo>
                    <a:pt x="2838" y="13229"/>
                  </a:lnTo>
                  <a:cubicBezTo>
                    <a:pt x="2499" y="13632"/>
                    <a:pt x="2068" y="13945"/>
                    <a:pt x="1666" y="14287"/>
                  </a:cubicBezTo>
                  <a:cubicBezTo>
                    <a:pt x="1456" y="14465"/>
                    <a:pt x="1251" y="14651"/>
                    <a:pt x="1077" y="14864"/>
                  </a:cubicBezTo>
                  <a:cubicBezTo>
                    <a:pt x="832" y="15162"/>
                    <a:pt x="588" y="15465"/>
                    <a:pt x="418" y="15815"/>
                  </a:cubicBezTo>
                  <a:cubicBezTo>
                    <a:pt x="228" y="16206"/>
                    <a:pt x="122" y="16582"/>
                    <a:pt x="71" y="17012"/>
                  </a:cubicBezTo>
                  <a:cubicBezTo>
                    <a:pt x="32" y="17349"/>
                    <a:pt x="66" y="17689"/>
                    <a:pt x="128" y="18023"/>
                  </a:cubicBezTo>
                  <a:cubicBezTo>
                    <a:pt x="244" y="18640"/>
                    <a:pt x="535" y="19230"/>
                    <a:pt x="838" y="19776"/>
                  </a:cubicBezTo>
                  <a:cubicBezTo>
                    <a:pt x="1157" y="20358"/>
                    <a:pt x="1531" y="20910"/>
                    <a:pt x="1803" y="21513"/>
                  </a:cubicBezTo>
                  <a:lnTo>
                    <a:pt x="1803" y="21513"/>
                  </a:lnTo>
                  <a:cubicBezTo>
                    <a:pt x="1902" y="21762"/>
                    <a:pt x="1981" y="22017"/>
                    <a:pt x="2028" y="22280"/>
                  </a:cubicBezTo>
                  <a:lnTo>
                    <a:pt x="2028" y="22280"/>
                  </a:lnTo>
                  <a:cubicBezTo>
                    <a:pt x="2040" y="22408"/>
                    <a:pt x="2042" y="22539"/>
                    <a:pt x="2032" y="22667"/>
                  </a:cubicBezTo>
                  <a:lnTo>
                    <a:pt x="2032" y="22667"/>
                  </a:lnTo>
                  <a:cubicBezTo>
                    <a:pt x="2016" y="22746"/>
                    <a:pt x="1994" y="22824"/>
                    <a:pt x="1968" y="22900"/>
                  </a:cubicBezTo>
                  <a:lnTo>
                    <a:pt x="1968" y="22900"/>
                  </a:lnTo>
                  <a:cubicBezTo>
                    <a:pt x="1937" y="22959"/>
                    <a:pt x="1904" y="23016"/>
                    <a:pt x="1867" y="23071"/>
                  </a:cubicBezTo>
                  <a:lnTo>
                    <a:pt x="1867" y="23071"/>
                  </a:lnTo>
                  <a:cubicBezTo>
                    <a:pt x="1824" y="23120"/>
                    <a:pt x="1779" y="23165"/>
                    <a:pt x="1730" y="23208"/>
                  </a:cubicBezTo>
                  <a:lnTo>
                    <a:pt x="1730" y="23208"/>
                  </a:lnTo>
                  <a:cubicBezTo>
                    <a:pt x="1673" y="23247"/>
                    <a:pt x="1614" y="23283"/>
                    <a:pt x="1552" y="23315"/>
                  </a:cubicBezTo>
                  <a:lnTo>
                    <a:pt x="1552" y="23315"/>
                  </a:lnTo>
                  <a:cubicBezTo>
                    <a:pt x="1468" y="23343"/>
                    <a:pt x="1383" y="23366"/>
                    <a:pt x="1296" y="23383"/>
                  </a:cubicBezTo>
                  <a:lnTo>
                    <a:pt x="1296" y="23383"/>
                  </a:lnTo>
                  <a:cubicBezTo>
                    <a:pt x="1150" y="23395"/>
                    <a:pt x="1004" y="23395"/>
                    <a:pt x="860" y="23395"/>
                  </a:cubicBezTo>
                  <a:lnTo>
                    <a:pt x="858" y="23395"/>
                  </a:lnTo>
                  <a:cubicBezTo>
                    <a:pt x="420" y="23395"/>
                    <a:pt x="1" y="23780"/>
                    <a:pt x="21" y="24232"/>
                  </a:cubicBezTo>
                  <a:cubicBezTo>
                    <a:pt x="42" y="24684"/>
                    <a:pt x="390" y="25069"/>
                    <a:pt x="858" y="25069"/>
                  </a:cubicBezTo>
                  <a:cubicBezTo>
                    <a:pt x="859" y="25069"/>
                    <a:pt x="859" y="25069"/>
                    <a:pt x="860" y="25069"/>
                  </a:cubicBezTo>
                  <a:lnTo>
                    <a:pt x="860" y="25069"/>
                  </a:lnTo>
                  <a:cubicBezTo>
                    <a:pt x="860" y="25069"/>
                    <a:pt x="860" y="25069"/>
                    <a:pt x="860" y="25069"/>
                  </a:cubicBezTo>
                  <a:lnTo>
                    <a:pt x="993" y="25069"/>
                  </a:lnTo>
                  <a:cubicBezTo>
                    <a:pt x="1016" y="25069"/>
                    <a:pt x="1039" y="25068"/>
                    <a:pt x="1061" y="25066"/>
                  </a:cubicBezTo>
                  <a:lnTo>
                    <a:pt x="1061" y="25066"/>
                  </a:lnTo>
                  <a:cubicBezTo>
                    <a:pt x="1563" y="25050"/>
                    <a:pt x="2059" y="24967"/>
                    <a:pt x="2499" y="24696"/>
                  </a:cubicBezTo>
                  <a:cubicBezTo>
                    <a:pt x="3072" y="24345"/>
                    <a:pt x="3520" y="23761"/>
                    <a:pt x="3645" y="23094"/>
                  </a:cubicBezTo>
                  <a:cubicBezTo>
                    <a:pt x="3872" y="21889"/>
                    <a:pt x="3346" y="20748"/>
                    <a:pt x="2745" y="19735"/>
                  </a:cubicBezTo>
                  <a:cubicBezTo>
                    <a:pt x="2464" y="19260"/>
                    <a:pt x="2176" y="18787"/>
                    <a:pt x="1949" y="18284"/>
                  </a:cubicBezTo>
                  <a:lnTo>
                    <a:pt x="1949" y="18284"/>
                  </a:lnTo>
                  <a:cubicBezTo>
                    <a:pt x="1854" y="18043"/>
                    <a:pt x="1775" y="17794"/>
                    <a:pt x="1729" y="17539"/>
                  </a:cubicBezTo>
                  <a:lnTo>
                    <a:pt x="1729" y="17539"/>
                  </a:lnTo>
                  <a:cubicBezTo>
                    <a:pt x="1716" y="17391"/>
                    <a:pt x="1715" y="17241"/>
                    <a:pt x="1728" y="17093"/>
                  </a:cubicBezTo>
                  <a:lnTo>
                    <a:pt x="1728" y="17093"/>
                  </a:lnTo>
                  <a:cubicBezTo>
                    <a:pt x="1753" y="16958"/>
                    <a:pt x="1789" y="16826"/>
                    <a:pt x="1836" y="16699"/>
                  </a:cubicBezTo>
                  <a:lnTo>
                    <a:pt x="1836" y="16699"/>
                  </a:lnTo>
                  <a:cubicBezTo>
                    <a:pt x="1928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9" y="15922"/>
                    <a:pt x="2552" y="15714"/>
                    <a:pt x="2773" y="15525"/>
                  </a:cubicBezTo>
                  <a:cubicBezTo>
                    <a:pt x="3013" y="15314"/>
                    <a:pt x="3268" y="15121"/>
                    <a:pt x="3510" y="14913"/>
                  </a:cubicBezTo>
                  <a:cubicBezTo>
                    <a:pt x="4081" y="14420"/>
                    <a:pt x="4578" y="13779"/>
                    <a:pt x="4739" y="13024"/>
                  </a:cubicBezTo>
                  <a:cubicBezTo>
                    <a:pt x="4827" y="12615"/>
                    <a:pt x="4844" y="12196"/>
                    <a:pt x="4813" y="11783"/>
                  </a:cubicBezTo>
                  <a:cubicBezTo>
                    <a:pt x="4784" y="11394"/>
                    <a:pt x="4741" y="10993"/>
                    <a:pt x="4674" y="10608"/>
                  </a:cubicBezTo>
                  <a:cubicBezTo>
                    <a:pt x="4529" y="9810"/>
                    <a:pt x="4228" y="9018"/>
                    <a:pt x="3858" y="8302"/>
                  </a:cubicBezTo>
                  <a:cubicBezTo>
                    <a:pt x="3673" y="7946"/>
                    <a:pt x="3461" y="7609"/>
                    <a:pt x="3223" y="7292"/>
                  </a:cubicBezTo>
                  <a:cubicBezTo>
                    <a:pt x="2992" y="6985"/>
                    <a:pt x="2744" y="6697"/>
                    <a:pt x="2509" y="6397"/>
                  </a:cubicBezTo>
                  <a:lnTo>
                    <a:pt x="2509" y="6397"/>
                  </a:lnTo>
                  <a:cubicBezTo>
                    <a:pt x="2350" y="6185"/>
                    <a:pt x="2202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90" y="5338"/>
                  </a:cubicBezTo>
                  <a:lnTo>
                    <a:pt x="1990" y="5338"/>
                  </a:lnTo>
                  <a:cubicBezTo>
                    <a:pt x="1979" y="5261"/>
                    <a:pt x="1969" y="5184"/>
                    <a:pt x="1959" y="5107"/>
                  </a:cubicBezTo>
                  <a:lnTo>
                    <a:pt x="1959" y="5107"/>
                  </a:lnTo>
                  <a:lnTo>
                    <a:pt x="1990" y="5330"/>
                  </a:lnTo>
                  <a:cubicBezTo>
                    <a:pt x="1963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5" y="4289"/>
                    <a:pt x="2170" y="3904"/>
                    <a:pt x="2317" y="3533"/>
                  </a:cubicBezTo>
                  <a:lnTo>
                    <a:pt x="2317" y="3533"/>
                  </a:lnTo>
                  <a:cubicBezTo>
                    <a:pt x="2489" y="3144"/>
                    <a:pt x="2695" y="2772"/>
                    <a:pt x="2946" y="2429"/>
                  </a:cubicBezTo>
                  <a:lnTo>
                    <a:pt x="2946" y="2429"/>
                  </a:lnTo>
                  <a:cubicBezTo>
                    <a:pt x="3095" y="2244"/>
                    <a:pt x="3259" y="2070"/>
                    <a:pt x="3443" y="1916"/>
                  </a:cubicBezTo>
                  <a:lnTo>
                    <a:pt x="3443" y="1916"/>
                  </a:lnTo>
                  <a:cubicBezTo>
                    <a:pt x="3543" y="1845"/>
                    <a:pt x="3647" y="1782"/>
                    <a:pt x="3756" y="1728"/>
                  </a:cubicBezTo>
                  <a:lnTo>
                    <a:pt x="3756" y="1728"/>
                  </a:lnTo>
                  <a:cubicBezTo>
                    <a:pt x="3859" y="1693"/>
                    <a:pt x="3965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2" y="1680"/>
                  </a:lnTo>
                  <a:cubicBezTo>
                    <a:pt x="4103" y="1653"/>
                    <a:pt x="4293" y="1606"/>
                    <a:pt x="4463" y="1434"/>
                  </a:cubicBezTo>
                  <a:cubicBezTo>
                    <a:pt x="4608" y="1289"/>
                    <a:pt x="4717" y="1052"/>
                    <a:pt x="4709" y="845"/>
                  </a:cubicBezTo>
                  <a:cubicBezTo>
                    <a:pt x="4698" y="626"/>
                    <a:pt x="4627" y="405"/>
                    <a:pt x="4463" y="254"/>
                  </a:cubicBezTo>
                  <a:cubicBezTo>
                    <a:pt x="4325" y="121"/>
                    <a:pt x="4126" y="1"/>
                    <a:pt x="3929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4997575" y="3249550"/>
              <a:ext cx="121175" cy="626700"/>
            </a:xfrm>
            <a:custGeom>
              <a:avLst/>
              <a:gdLst/>
              <a:ahLst/>
              <a:cxnLst/>
              <a:rect l="l" t="t" r="r" b="b"/>
              <a:pathLst>
                <a:path w="4847" h="25068" extrusionOk="0">
                  <a:moveTo>
                    <a:pt x="1188" y="1760"/>
                  </a:moveTo>
                  <a:cubicBezTo>
                    <a:pt x="1189" y="1761"/>
                    <a:pt x="1191" y="1762"/>
                    <a:pt x="1193" y="1763"/>
                  </a:cubicBezTo>
                  <a:lnTo>
                    <a:pt x="1188" y="1760"/>
                  </a:lnTo>
                  <a:close/>
                  <a:moveTo>
                    <a:pt x="1835" y="2333"/>
                  </a:moveTo>
                  <a:cubicBezTo>
                    <a:pt x="1841" y="2340"/>
                    <a:pt x="1846" y="2348"/>
                    <a:pt x="1851" y="2355"/>
                  </a:cubicBezTo>
                  <a:lnTo>
                    <a:pt x="1851" y="2355"/>
                  </a:lnTo>
                  <a:lnTo>
                    <a:pt x="1835" y="2333"/>
                  </a:lnTo>
                  <a:close/>
                  <a:moveTo>
                    <a:pt x="2549" y="3569"/>
                  </a:moveTo>
                  <a:lnTo>
                    <a:pt x="2549" y="3569"/>
                  </a:lnTo>
                  <a:cubicBezTo>
                    <a:pt x="2554" y="3581"/>
                    <a:pt x="2559" y="3592"/>
                    <a:pt x="2564" y="3604"/>
                  </a:cubicBezTo>
                  <a:lnTo>
                    <a:pt x="2549" y="3569"/>
                  </a:lnTo>
                  <a:close/>
                  <a:moveTo>
                    <a:pt x="2844" y="4578"/>
                  </a:moveTo>
                  <a:cubicBezTo>
                    <a:pt x="2845" y="4584"/>
                    <a:pt x="2846" y="4591"/>
                    <a:pt x="2847" y="4597"/>
                  </a:cubicBezTo>
                  <a:lnTo>
                    <a:pt x="2847" y="4597"/>
                  </a:lnTo>
                  <a:lnTo>
                    <a:pt x="2844" y="4578"/>
                  </a:lnTo>
                  <a:close/>
                  <a:moveTo>
                    <a:pt x="2873" y="4788"/>
                  </a:moveTo>
                  <a:lnTo>
                    <a:pt x="2873" y="4788"/>
                  </a:lnTo>
                  <a:cubicBezTo>
                    <a:pt x="2873" y="4792"/>
                    <a:pt x="2874" y="4797"/>
                    <a:pt x="2875" y="4801"/>
                  </a:cubicBezTo>
                  <a:lnTo>
                    <a:pt x="2873" y="4788"/>
                  </a:lnTo>
                  <a:close/>
                  <a:moveTo>
                    <a:pt x="2803" y="5621"/>
                  </a:moveTo>
                  <a:cubicBezTo>
                    <a:pt x="2802" y="5622"/>
                    <a:pt x="2802" y="5624"/>
                    <a:pt x="2801" y="5625"/>
                  </a:cubicBezTo>
                  <a:lnTo>
                    <a:pt x="2801" y="5625"/>
                  </a:lnTo>
                  <a:lnTo>
                    <a:pt x="2803" y="5621"/>
                  </a:lnTo>
                  <a:close/>
                  <a:moveTo>
                    <a:pt x="2355" y="6371"/>
                  </a:moveTo>
                  <a:lnTo>
                    <a:pt x="2355" y="6371"/>
                  </a:lnTo>
                  <a:cubicBezTo>
                    <a:pt x="2336" y="6397"/>
                    <a:pt x="2316" y="6424"/>
                    <a:pt x="2296" y="6450"/>
                  </a:cubicBezTo>
                  <a:lnTo>
                    <a:pt x="2355" y="6371"/>
                  </a:lnTo>
                  <a:close/>
                  <a:moveTo>
                    <a:pt x="3020" y="8189"/>
                  </a:moveTo>
                  <a:lnTo>
                    <a:pt x="2977" y="8244"/>
                  </a:lnTo>
                  <a:cubicBezTo>
                    <a:pt x="2991" y="8226"/>
                    <a:pt x="3006" y="8207"/>
                    <a:pt x="3020" y="8189"/>
                  </a:cubicBezTo>
                  <a:close/>
                  <a:moveTo>
                    <a:pt x="2271" y="9459"/>
                  </a:moveTo>
                  <a:lnTo>
                    <a:pt x="2262" y="9481"/>
                  </a:lnTo>
                  <a:lnTo>
                    <a:pt x="2262" y="9481"/>
                  </a:lnTo>
                  <a:cubicBezTo>
                    <a:pt x="2265" y="9473"/>
                    <a:pt x="2268" y="9466"/>
                    <a:pt x="2271" y="9459"/>
                  </a:cubicBezTo>
                  <a:close/>
                  <a:moveTo>
                    <a:pt x="1684" y="12381"/>
                  </a:moveTo>
                  <a:lnTo>
                    <a:pt x="1691" y="12432"/>
                  </a:lnTo>
                  <a:lnTo>
                    <a:pt x="1691" y="12432"/>
                  </a:lnTo>
                  <a:cubicBezTo>
                    <a:pt x="1688" y="12415"/>
                    <a:pt x="1686" y="12398"/>
                    <a:pt x="1684" y="12381"/>
                  </a:cubicBezTo>
                  <a:close/>
                  <a:moveTo>
                    <a:pt x="2623" y="16070"/>
                  </a:moveTo>
                  <a:cubicBezTo>
                    <a:pt x="2637" y="16087"/>
                    <a:pt x="2650" y="16105"/>
                    <a:pt x="2663" y="16123"/>
                  </a:cubicBezTo>
                  <a:lnTo>
                    <a:pt x="2663" y="16123"/>
                  </a:lnTo>
                  <a:lnTo>
                    <a:pt x="2623" y="16070"/>
                  </a:lnTo>
                  <a:close/>
                  <a:moveTo>
                    <a:pt x="3039" y="16761"/>
                  </a:moveTo>
                  <a:cubicBezTo>
                    <a:pt x="3045" y="16773"/>
                    <a:pt x="3050" y="16784"/>
                    <a:pt x="3055" y="16796"/>
                  </a:cubicBezTo>
                  <a:lnTo>
                    <a:pt x="3039" y="16761"/>
                  </a:lnTo>
                  <a:close/>
                  <a:moveTo>
                    <a:pt x="2877" y="18331"/>
                  </a:moveTo>
                  <a:cubicBezTo>
                    <a:pt x="2870" y="18349"/>
                    <a:pt x="2862" y="18367"/>
                    <a:pt x="2854" y="18386"/>
                  </a:cubicBezTo>
                  <a:lnTo>
                    <a:pt x="2877" y="18331"/>
                  </a:lnTo>
                  <a:close/>
                  <a:moveTo>
                    <a:pt x="3089" y="21408"/>
                  </a:moveTo>
                  <a:lnTo>
                    <a:pt x="3086" y="21417"/>
                  </a:lnTo>
                  <a:lnTo>
                    <a:pt x="3086" y="21417"/>
                  </a:lnTo>
                  <a:cubicBezTo>
                    <a:pt x="3087" y="21414"/>
                    <a:pt x="3088" y="21411"/>
                    <a:pt x="3089" y="21408"/>
                  </a:cubicBezTo>
                  <a:close/>
                  <a:moveTo>
                    <a:pt x="2799" y="22551"/>
                  </a:moveTo>
                  <a:lnTo>
                    <a:pt x="2801" y="22566"/>
                  </a:lnTo>
                  <a:lnTo>
                    <a:pt x="2801" y="22566"/>
                  </a:lnTo>
                  <a:cubicBezTo>
                    <a:pt x="2800" y="22561"/>
                    <a:pt x="2800" y="22556"/>
                    <a:pt x="2799" y="22551"/>
                  </a:cubicBezTo>
                  <a:close/>
                  <a:moveTo>
                    <a:pt x="3179" y="23256"/>
                  </a:moveTo>
                  <a:lnTo>
                    <a:pt x="3212" y="23282"/>
                  </a:lnTo>
                  <a:cubicBezTo>
                    <a:pt x="3201" y="23273"/>
                    <a:pt x="3190" y="23265"/>
                    <a:pt x="3179" y="23256"/>
                  </a:cubicBezTo>
                  <a:close/>
                  <a:moveTo>
                    <a:pt x="3635" y="23397"/>
                  </a:moveTo>
                  <a:lnTo>
                    <a:pt x="3673" y="23402"/>
                  </a:lnTo>
                  <a:cubicBezTo>
                    <a:pt x="3660" y="23401"/>
                    <a:pt x="3647" y="23399"/>
                    <a:pt x="3635" y="23397"/>
                  </a:cubicBezTo>
                  <a:close/>
                  <a:moveTo>
                    <a:pt x="929" y="0"/>
                  </a:moveTo>
                  <a:cubicBezTo>
                    <a:pt x="738" y="0"/>
                    <a:pt x="509" y="123"/>
                    <a:pt x="387" y="249"/>
                  </a:cubicBezTo>
                  <a:cubicBezTo>
                    <a:pt x="242" y="394"/>
                    <a:pt x="133" y="631"/>
                    <a:pt x="141" y="838"/>
                  </a:cubicBezTo>
                  <a:cubicBezTo>
                    <a:pt x="151" y="1057"/>
                    <a:pt x="223" y="1278"/>
                    <a:pt x="387" y="1429"/>
                  </a:cubicBezTo>
                  <a:lnTo>
                    <a:pt x="555" y="1560"/>
                  </a:lnTo>
                  <a:cubicBezTo>
                    <a:pt x="665" y="1624"/>
                    <a:pt x="789" y="1663"/>
                    <a:pt x="918" y="1673"/>
                  </a:cubicBezTo>
                  <a:lnTo>
                    <a:pt x="918" y="1673"/>
                  </a:lnTo>
                  <a:cubicBezTo>
                    <a:pt x="977" y="1686"/>
                    <a:pt x="1036" y="1703"/>
                    <a:pt x="1093" y="1724"/>
                  </a:cubicBezTo>
                  <a:lnTo>
                    <a:pt x="1093" y="1724"/>
                  </a:lnTo>
                  <a:cubicBezTo>
                    <a:pt x="1206" y="1780"/>
                    <a:pt x="1312" y="1846"/>
                    <a:pt x="1415" y="1919"/>
                  </a:cubicBezTo>
                  <a:lnTo>
                    <a:pt x="1415" y="1919"/>
                  </a:lnTo>
                  <a:cubicBezTo>
                    <a:pt x="1598" y="2075"/>
                    <a:pt x="1763" y="2251"/>
                    <a:pt x="1915" y="2440"/>
                  </a:cubicBezTo>
                  <a:lnTo>
                    <a:pt x="1915" y="2440"/>
                  </a:lnTo>
                  <a:cubicBezTo>
                    <a:pt x="2148" y="2763"/>
                    <a:pt x="2344" y="3112"/>
                    <a:pt x="2508" y="3477"/>
                  </a:cubicBezTo>
                  <a:lnTo>
                    <a:pt x="2508" y="3477"/>
                  </a:lnTo>
                  <a:cubicBezTo>
                    <a:pt x="2666" y="3866"/>
                    <a:pt x="2790" y="4270"/>
                    <a:pt x="2857" y="4684"/>
                  </a:cubicBezTo>
                  <a:lnTo>
                    <a:pt x="2857" y="4684"/>
                  </a:lnTo>
                  <a:cubicBezTo>
                    <a:pt x="2879" y="4882"/>
                    <a:pt x="2882" y="5082"/>
                    <a:pt x="2863" y="5279"/>
                  </a:cubicBezTo>
                  <a:lnTo>
                    <a:pt x="2863" y="5279"/>
                  </a:lnTo>
                  <a:cubicBezTo>
                    <a:pt x="2859" y="5310"/>
                    <a:pt x="2855" y="5341"/>
                    <a:pt x="2851" y="5372"/>
                  </a:cubicBezTo>
                  <a:lnTo>
                    <a:pt x="2851" y="5372"/>
                  </a:lnTo>
                  <a:cubicBezTo>
                    <a:pt x="2829" y="5493"/>
                    <a:pt x="2798" y="5612"/>
                    <a:pt x="2755" y="5728"/>
                  </a:cubicBezTo>
                  <a:lnTo>
                    <a:pt x="2755" y="5728"/>
                  </a:lnTo>
                  <a:cubicBezTo>
                    <a:pt x="2654" y="5940"/>
                    <a:pt x="2528" y="6137"/>
                    <a:pt x="2389" y="6326"/>
                  </a:cubicBezTo>
                  <a:lnTo>
                    <a:pt x="2389" y="6326"/>
                  </a:lnTo>
                  <a:cubicBezTo>
                    <a:pt x="1949" y="6890"/>
                    <a:pt x="1482" y="7426"/>
                    <a:pt x="1125" y="8048"/>
                  </a:cubicBezTo>
                  <a:cubicBezTo>
                    <a:pt x="722" y="8754"/>
                    <a:pt x="424" y="9533"/>
                    <a:pt x="235" y="10325"/>
                  </a:cubicBezTo>
                  <a:cubicBezTo>
                    <a:pt x="143" y="10714"/>
                    <a:pt x="100" y="11119"/>
                    <a:pt x="57" y="11518"/>
                  </a:cubicBezTo>
                  <a:cubicBezTo>
                    <a:pt x="19" y="11865"/>
                    <a:pt x="0" y="12217"/>
                    <a:pt x="39" y="12563"/>
                  </a:cubicBezTo>
                  <a:cubicBezTo>
                    <a:pt x="92" y="13034"/>
                    <a:pt x="211" y="13461"/>
                    <a:pt x="448" y="13877"/>
                  </a:cubicBezTo>
                  <a:cubicBezTo>
                    <a:pt x="634" y="14202"/>
                    <a:pt x="888" y="14494"/>
                    <a:pt x="1162" y="14754"/>
                  </a:cubicBezTo>
                  <a:cubicBezTo>
                    <a:pt x="1422" y="15000"/>
                    <a:pt x="1708" y="15217"/>
                    <a:pt x="1983" y="15446"/>
                  </a:cubicBezTo>
                  <a:cubicBezTo>
                    <a:pt x="2251" y="15672"/>
                    <a:pt x="2494" y="15921"/>
                    <a:pt x="2713" y="16191"/>
                  </a:cubicBezTo>
                  <a:lnTo>
                    <a:pt x="2713" y="16191"/>
                  </a:lnTo>
                  <a:cubicBezTo>
                    <a:pt x="2821" y="16343"/>
                    <a:pt x="2916" y="16501"/>
                    <a:pt x="2996" y="16668"/>
                  </a:cubicBezTo>
                  <a:lnTo>
                    <a:pt x="2996" y="16668"/>
                  </a:lnTo>
                  <a:cubicBezTo>
                    <a:pt x="3049" y="16807"/>
                    <a:pt x="3090" y="16950"/>
                    <a:pt x="3118" y="17096"/>
                  </a:cubicBezTo>
                  <a:lnTo>
                    <a:pt x="3118" y="17096"/>
                  </a:lnTo>
                  <a:cubicBezTo>
                    <a:pt x="3131" y="17243"/>
                    <a:pt x="3130" y="17391"/>
                    <a:pt x="3117" y="17538"/>
                  </a:cubicBezTo>
                  <a:lnTo>
                    <a:pt x="3117" y="17538"/>
                  </a:lnTo>
                  <a:cubicBezTo>
                    <a:pt x="3072" y="17784"/>
                    <a:pt x="2999" y="18021"/>
                    <a:pt x="2908" y="18254"/>
                  </a:cubicBezTo>
                  <a:lnTo>
                    <a:pt x="2908" y="18254"/>
                  </a:lnTo>
                  <a:cubicBezTo>
                    <a:pt x="2708" y="18705"/>
                    <a:pt x="2459" y="19129"/>
                    <a:pt x="2208" y="19554"/>
                  </a:cubicBezTo>
                  <a:cubicBezTo>
                    <a:pt x="1911" y="20055"/>
                    <a:pt x="1635" y="20550"/>
                    <a:pt x="1422" y="21097"/>
                  </a:cubicBezTo>
                  <a:cubicBezTo>
                    <a:pt x="1228" y="21598"/>
                    <a:pt x="1093" y="22167"/>
                    <a:pt x="1146" y="22707"/>
                  </a:cubicBezTo>
                  <a:cubicBezTo>
                    <a:pt x="1185" y="23083"/>
                    <a:pt x="1267" y="23411"/>
                    <a:pt x="1440" y="23750"/>
                  </a:cubicBezTo>
                  <a:cubicBezTo>
                    <a:pt x="1602" y="24063"/>
                    <a:pt x="1839" y="24319"/>
                    <a:pt x="2116" y="24530"/>
                  </a:cubicBezTo>
                  <a:cubicBezTo>
                    <a:pt x="2396" y="24749"/>
                    <a:pt x="2719" y="24914"/>
                    <a:pt x="3067" y="24988"/>
                  </a:cubicBezTo>
                  <a:cubicBezTo>
                    <a:pt x="3305" y="25038"/>
                    <a:pt x="3546" y="25058"/>
                    <a:pt x="3788" y="25065"/>
                  </a:cubicBezTo>
                  <a:lnTo>
                    <a:pt x="3788" y="25065"/>
                  </a:lnTo>
                  <a:cubicBezTo>
                    <a:pt x="3810" y="25067"/>
                    <a:pt x="3832" y="25068"/>
                    <a:pt x="3855" y="25068"/>
                  </a:cubicBezTo>
                  <a:lnTo>
                    <a:pt x="3990" y="25068"/>
                  </a:lnTo>
                  <a:cubicBezTo>
                    <a:pt x="4427" y="25068"/>
                    <a:pt x="4847" y="24683"/>
                    <a:pt x="4826" y="24231"/>
                  </a:cubicBezTo>
                  <a:cubicBezTo>
                    <a:pt x="4806" y="23779"/>
                    <a:pt x="4458" y="23394"/>
                    <a:pt x="3990" y="23394"/>
                  </a:cubicBezTo>
                  <a:cubicBezTo>
                    <a:pt x="3840" y="23394"/>
                    <a:pt x="3694" y="23394"/>
                    <a:pt x="3547" y="23382"/>
                  </a:cubicBezTo>
                  <a:lnTo>
                    <a:pt x="3547" y="23382"/>
                  </a:lnTo>
                  <a:cubicBezTo>
                    <a:pt x="3465" y="23366"/>
                    <a:pt x="3385" y="23344"/>
                    <a:pt x="3307" y="23317"/>
                  </a:cubicBezTo>
                  <a:lnTo>
                    <a:pt x="3307" y="23317"/>
                  </a:lnTo>
                  <a:cubicBezTo>
                    <a:pt x="3241" y="23284"/>
                    <a:pt x="3179" y="23246"/>
                    <a:pt x="3119" y="23206"/>
                  </a:cubicBezTo>
                  <a:lnTo>
                    <a:pt x="3119" y="23206"/>
                  </a:lnTo>
                  <a:cubicBezTo>
                    <a:pt x="3072" y="23165"/>
                    <a:pt x="3028" y="23121"/>
                    <a:pt x="2986" y="23075"/>
                  </a:cubicBezTo>
                  <a:lnTo>
                    <a:pt x="2986" y="23075"/>
                  </a:lnTo>
                  <a:cubicBezTo>
                    <a:pt x="2947" y="23016"/>
                    <a:pt x="2912" y="22955"/>
                    <a:pt x="2879" y="22892"/>
                  </a:cubicBezTo>
                  <a:lnTo>
                    <a:pt x="2879" y="22892"/>
                  </a:lnTo>
                  <a:cubicBezTo>
                    <a:pt x="2855" y="22823"/>
                    <a:pt x="2836" y="22752"/>
                    <a:pt x="2821" y="22679"/>
                  </a:cubicBezTo>
                  <a:lnTo>
                    <a:pt x="2821" y="22679"/>
                  </a:lnTo>
                  <a:cubicBezTo>
                    <a:pt x="2811" y="22541"/>
                    <a:pt x="2812" y="22403"/>
                    <a:pt x="2824" y="22267"/>
                  </a:cubicBezTo>
                  <a:lnTo>
                    <a:pt x="2824" y="22267"/>
                  </a:lnTo>
                  <a:cubicBezTo>
                    <a:pt x="2871" y="22011"/>
                    <a:pt x="2948" y="21763"/>
                    <a:pt x="3044" y="21520"/>
                  </a:cubicBezTo>
                  <a:lnTo>
                    <a:pt x="3044" y="21520"/>
                  </a:lnTo>
                  <a:cubicBezTo>
                    <a:pt x="3542" y="20394"/>
                    <a:pt x="4372" y="19430"/>
                    <a:pt x="4677" y="18216"/>
                  </a:cubicBezTo>
                  <a:cubicBezTo>
                    <a:pt x="4847" y="17551"/>
                    <a:pt x="4847" y="16827"/>
                    <a:pt x="4593" y="16186"/>
                  </a:cubicBezTo>
                  <a:cubicBezTo>
                    <a:pt x="4325" y="15505"/>
                    <a:pt x="3883" y="14902"/>
                    <a:pt x="3337" y="14417"/>
                  </a:cubicBezTo>
                  <a:cubicBezTo>
                    <a:pt x="2897" y="14022"/>
                    <a:pt x="2401" y="13687"/>
                    <a:pt x="2018" y="13233"/>
                  </a:cubicBezTo>
                  <a:lnTo>
                    <a:pt x="2018" y="13233"/>
                  </a:lnTo>
                  <a:cubicBezTo>
                    <a:pt x="1934" y="13113"/>
                    <a:pt x="1860" y="12988"/>
                    <a:pt x="1796" y="12858"/>
                  </a:cubicBezTo>
                  <a:lnTo>
                    <a:pt x="1796" y="12858"/>
                  </a:lnTo>
                  <a:cubicBezTo>
                    <a:pt x="1757" y="12748"/>
                    <a:pt x="1727" y="12635"/>
                    <a:pt x="1706" y="12521"/>
                  </a:cubicBezTo>
                  <a:lnTo>
                    <a:pt x="1706" y="12521"/>
                  </a:lnTo>
                  <a:cubicBezTo>
                    <a:pt x="1658" y="12020"/>
                    <a:pt x="1723" y="11520"/>
                    <a:pt x="1788" y="11023"/>
                  </a:cubicBezTo>
                  <a:lnTo>
                    <a:pt x="1788" y="11023"/>
                  </a:lnTo>
                  <a:cubicBezTo>
                    <a:pt x="1889" y="10531"/>
                    <a:pt x="2033" y="10049"/>
                    <a:pt x="2220" y="9585"/>
                  </a:cubicBezTo>
                  <a:lnTo>
                    <a:pt x="2220" y="9585"/>
                  </a:lnTo>
                  <a:cubicBezTo>
                    <a:pt x="2446" y="9068"/>
                    <a:pt x="2730" y="8574"/>
                    <a:pt x="3072" y="8123"/>
                  </a:cubicBezTo>
                  <a:lnTo>
                    <a:pt x="3072" y="8123"/>
                  </a:lnTo>
                  <a:cubicBezTo>
                    <a:pt x="3363" y="7758"/>
                    <a:pt x="3673" y="7408"/>
                    <a:pt x="3936" y="7021"/>
                  </a:cubicBezTo>
                  <a:cubicBezTo>
                    <a:pt x="4243" y="6570"/>
                    <a:pt x="4433" y="6074"/>
                    <a:pt x="4500" y="5537"/>
                  </a:cubicBezTo>
                  <a:lnTo>
                    <a:pt x="4500" y="5537"/>
                  </a:lnTo>
                  <a:cubicBezTo>
                    <a:pt x="4624" y="4701"/>
                    <a:pt x="4444" y="3836"/>
                    <a:pt x="4129" y="3056"/>
                  </a:cubicBezTo>
                  <a:cubicBezTo>
                    <a:pt x="3945" y="2601"/>
                    <a:pt x="3734" y="2155"/>
                    <a:pt x="3460" y="1748"/>
                  </a:cubicBezTo>
                  <a:cubicBezTo>
                    <a:pt x="3202" y="1366"/>
                    <a:pt x="2907" y="989"/>
                    <a:pt x="2547" y="699"/>
                  </a:cubicBezTo>
                  <a:cubicBezTo>
                    <a:pt x="2345" y="535"/>
                    <a:pt x="2138" y="373"/>
                    <a:pt x="1903" y="263"/>
                  </a:cubicBezTo>
                  <a:cubicBezTo>
                    <a:pt x="1588" y="118"/>
                    <a:pt x="1320" y="44"/>
                    <a:pt x="978" y="3"/>
                  </a:cubicBezTo>
                  <a:cubicBezTo>
                    <a:pt x="962" y="1"/>
                    <a:pt x="945" y="0"/>
                    <a:pt x="929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481410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7" y="1687"/>
                  </a:lnTo>
                  <a:lnTo>
                    <a:pt x="3847" y="1687"/>
                  </a:lnTo>
                  <a:cubicBezTo>
                    <a:pt x="3850" y="1686"/>
                    <a:pt x="3852" y="1685"/>
                    <a:pt x="3855" y="1684"/>
                  </a:cubicBezTo>
                  <a:close/>
                  <a:moveTo>
                    <a:pt x="3682" y="1756"/>
                  </a:moveTo>
                  <a:lnTo>
                    <a:pt x="3654" y="1768"/>
                  </a:lnTo>
                  <a:cubicBezTo>
                    <a:pt x="3664" y="1764"/>
                    <a:pt x="3673" y="1760"/>
                    <a:pt x="3682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59" y="3428"/>
                  </a:lnTo>
                  <a:lnTo>
                    <a:pt x="2359" y="3428"/>
                  </a:lnTo>
                  <a:cubicBezTo>
                    <a:pt x="2362" y="3421"/>
                    <a:pt x="2365" y="3415"/>
                    <a:pt x="2368" y="3409"/>
                  </a:cubicBezTo>
                  <a:close/>
                  <a:moveTo>
                    <a:pt x="2003" y="4583"/>
                  </a:moveTo>
                  <a:lnTo>
                    <a:pt x="2000" y="4604"/>
                  </a:lnTo>
                  <a:lnTo>
                    <a:pt x="2000" y="4604"/>
                  </a:lnTo>
                  <a:cubicBezTo>
                    <a:pt x="2001" y="4597"/>
                    <a:pt x="2002" y="4590"/>
                    <a:pt x="2003" y="4583"/>
                  </a:cubicBezTo>
                  <a:close/>
                  <a:moveTo>
                    <a:pt x="1979" y="4757"/>
                  </a:moveTo>
                  <a:lnTo>
                    <a:pt x="1973" y="4806"/>
                  </a:lnTo>
                  <a:cubicBezTo>
                    <a:pt x="1975" y="4790"/>
                    <a:pt x="1977" y="4773"/>
                    <a:pt x="1979" y="4757"/>
                  </a:cubicBezTo>
                  <a:close/>
                  <a:moveTo>
                    <a:pt x="2120" y="5808"/>
                  </a:moveTo>
                  <a:lnTo>
                    <a:pt x="2128" y="5827"/>
                  </a:lnTo>
                  <a:cubicBezTo>
                    <a:pt x="2126" y="5821"/>
                    <a:pt x="2123" y="5814"/>
                    <a:pt x="2120" y="5808"/>
                  </a:cubicBezTo>
                  <a:close/>
                  <a:moveTo>
                    <a:pt x="2423" y="6287"/>
                  </a:moveTo>
                  <a:lnTo>
                    <a:pt x="2447" y="6318"/>
                  </a:lnTo>
                  <a:lnTo>
                    <a:pt x="2447" y="6318"/>
                  </a:lnTo>
                  <a:cubicBezTo>
                    <a:pt x="2439" y="6308"/>
                    <a:pt x="2431" y="6298"/>
                    <a:pt x="2423" y="6287"/>
                  </a:cubicBezTo>
                  <a:close/>
                  <a:moveTo>
                    <a:pt x="1869" y="8240"/>
                  </a:moveTo>
                  <a:lnTo>
                    <a:pt x="1869" y="8240"/>
                  </a:lnTo>
                  <a:cubicBezTo>
                    <a:pt x="1870" y="8242"/>
                    <a:pt x="1871" y="8244"/>
                    <a:pt x="1872" y="8245"/>
                  </a:cubicBezTo>
                  <a:lnTo>
                    <a:pt x="1869" y="8240"/>
                  </a:lnTo>
                  <a:close/>
                  <a:moveTo>
                    <a:pt x="3165" y="12380"/>
                  </a:moveTo>
                  <a:cubicBezTo>
                    <a:pt x="3163" y="12396"/>
                    <a:pt x="3161" y="12411"/>
                    <a:pt x="3159" y="12427"/>
                  </a:cubicBezTo>
                  <a:lnTo>
                    <a:pt x="3159" y="12427"/>
                  </a:lnTo>
                  <a:lnTo>
                    <a:pt x="3165" y="12380"/>
                  </a:lnTo>
                  <a:close/>
                  <a:moveTo>
                    <a:pt x="3106" y="12738"/>
                  </a:moveTo>
                  <a:cubicBezTo>
                    <a:pt x="3106" y="12739"/>
                    <a:pt x="3105" y="12740"/>
                    <a:pt x="3105" y="12741"/>
                  </a:cubicBezTo>
                  <a:lnTo>
                    <a:pt x="3105" y="12741"/>
                  </a:lnTo>
                  <a:lnTo>
                    <a:pt x="3106" y="12738"/>
                  </a:lnTo>
                  <a:close/>
                  <a:moveTo>
                    <a:pt x="1709" y="17413"/>
                  </a:moveTo>
                  <a:lnTo>
                    <a:pt x="1711" y="17432"/>
                  </a:lnTo>
                  <a:lnTo>
                    <a:pt x="1711" y="17432"/>
                  </a:lnTo>
                  <a:cubicBezTo>
                    <a:pt x="1710" y="17425"/>
                    <a:pt x="1710" y="17419"/>
                    <a:pt x="1709" y="17413"/>
                  </a:cubicBezTo>
                  <a:close/>
                  <a:moveTo>
                    <a:pt x="1824" y="21567"/>
                  </a:moveTo>
                  <a:cubicBezTo>
                    <a:pt x="1830" y="21580"/>
                    <a:pt x="1836" y="21594"/>
                    <a:pt x="1842" y="21607"/>
                  </a:cubicBezTo>
                  <a:lnTo>
                    <a:pt x="1824" y="21567"/>
                  </a:lnTo>
                  <a:close/>
                  <a:moveTo>
                    <a:pt x="2012" y="22170"/>
                  </a:moveTo>
                  <a:cubicBezTo>
                    <a:pt x="2013" y="22177"/>
                    <a:pt x="2014" y="22185"/>
                    <a:pt x="2015" y="22193"/>
                  </a:cubicBezTo>
                  <a:lnTo>
                    <a:pt x="2015" y="22193"/>
                  </a:lnTo>
                  <a:lnTo>
                    <a:pt x="2012" y="22170"/>
                  </a:lnTo>
                  <a:close/>
                  <a:moveTo>
                    <a:pt x="2048" y="22552"/>
                  </a:moveTo>
                  <a:cubicBezTo>
                    <a:pt x="2048" y="22557"/>
                    <a:pt x="2047" y="22562"/>
                    <a:pt x="2046" y="22567"/>
                  </a:cubicBezTo>
                  <a:lnTo>
                    <a:pt x="2046" y="22567"/>
                  </a:lnTo>
                  <a:lnTo>
                    <a:pt x="2048" y="22552"/>
                  </a:lnTo>
                  <a:close/>
                  <a:moveTo>
                    <a:pt x="1683" y="23245"/>
                  </a:moveTo>
                  <a:cubicBezTo>
                    <a:pt x="1668" y="23258"/>
                    <a:pt x="1651" y="23270"/>
                    <a:pt x="1635" y="23283"/>
                  </a:cubicBezTo>
                  <a:lnTo>
                    <a:pt x="1683" y="23245"/>
                  </a:lnTo>
                  <a:close/>
                  <a:moveTo>
                    <a:pt x="1457" y="23357"/>
                  </a:moveTo>
                  <a:cubicBezTo>
                    <a:pt x="1453" y="23359"/>
                    <a:pt x="1449" y="23361"/>
                    <a:pt x="1445" y="23362"/>
                  </a:cubicBezTo>
                  <a:lnTo>
                    <a:pt x="1457" y="23357"/>
                  </a:lnTo>
                  <a:close/>
                  <a:moveTo>
                    <a:pt x="3927" y="1"/>
                  </a:moveTo>
                  <a:cubicBezTo>
                    <a:pt x="3907" y="1"/>
                    <a:pt x="3888" y="2"/>
                    <a:pt x="3869" y="4"/>
                  </a:cubicBezTo>
                  <a:cubicBezTo>
                    <a:pt x="3550" y="41"/>
                    <a:pt x="3303" y="106"/>
                    <a:pt x="3008" y="235"/>
                  </a:cubicBezTo>
                  <a:cubicBezTo>
                    <a:pt x="2844" y="307"/>
                    <a:pt x="2691" y="397"/>
                    <a:pt x="2548" y="505"/>
                  </a:cubicBezTo>
                  <a:cubicBezTo>
                    <a:pt x="2122" y="825"/>
                    <a:pt x="1784" y="1187"/>
                    <a:pt x="1476" y="1620"/>
                  </a:cubicBezTo>
                  <a:cubicBezTo>
                    <a:pt x="1228" y="1968"/>
                    <a:pt x="1021" y="2343"/>
                    <a:pt x="854" y="2735"/>
                  </a:cubicBezTo>
                  <a:cubicBezTo>
                    <a:pt x="665" y="3177"/>
                    <a:pt x="496" y="3627"/>
                    <a:pt x="403" y="4100"/>
                  </a:cubicBezTo>
                  <a:cubicBezTo>
                    <a:pt x="309" y="4585"/>
                    <a:pt x="275" y="5051"/>
                    <a:pt x="347" y="5536"/>
                  </a:cubicBezTo>
                  <a:lnTo>
                    <a:pt x="347" y="5536"/>
                  </a:lnTo>
                  <a:cubicBezTo>
                    <a:pt x="414" y="6074"/>
                    <a:pt x="604" y="6570"/>
                    <a:pt x="911" y="7022"/>
                  </a:cubicBezTo>
                  <a:cubicBezTo>
                    <a:pt x="1177" y="7415"/>
                    <a:pt x="1494" y="7771"/>
                    <a:pt x="1791" y="8142"/>
                  </a:cubicBezTo>
                  <a:lnTo>
                    <a:pt x="1791" y="8142"/>
                  </a:lnTo>
                  <a:cubicBezTo>
                    <a:pt x="2121" y="8579"/>
                    <a:pt x="2397" y="9057"/>
                    <a:pt x="2618" y="9558"/>
                  </a:cubicBezTo>
                  <a:lnTo>
                    <a:pt x="2618" y="9558"/>
                  </a:lnTo>
                  <a:cubicBezTo>
                    <a:pt x="2810" y="10031"/>
                    <a:pt x="2958" y="10520"/>
                    <a:pt x="3061" y="11019"/>
                  </a:cubicBezTo>
                  <a:lnTo>
                    <a:pt x="3061" y="11019"/>
                  </a:lnTo>
                  <a:cubicBezTo>
                    <a:pt x="3125" y="11516"/>
                    <a:pt x="3191" y="12016"/>
                    <a:pt x="3144" y="12516"/>
                  </a:cubicBezTo>
                  <a:lnTo>
                    <a:pt x="3144" y="12516"/>
                  </a:lnTo>
                  <a:cubicBezTo>
                    <a:pt x="3122" y="12632"/>
                    <a:pt x="3092" y="12745"/>
                    <a:pt x="3053" y="12856"/>
                  </a:cubicBezTo>
                  <a:lnTo>
                    <a:pt x="3053" y="12856"/>
                  </a:lnTo>
                  <a:cubicBezTo>
                    <a:pt x="2990" y="12988"/>
                    <a:pt x="2915" y="13114"/>
                    <a:pt x="2831" y="13234"/>
                  </a:cubicBezTo>
                  <a:lnTo>
                    <a:pt x="2831" y="13234"/>
                  </a:lnTo>
                  <a:cubicBezTo>
                    <a:pt x="2492" y="13635"/>
                    <a:pt x="2063" y="13946"/>
                    <a:pt x="1662" y="14287"/>
                  </a:cubicBezTo>
                  <a:cubicBezTo>
                    <a:pt x="1453" y="14465"/>
                    <a:pt x="1248" y="14651"/>
                    <a:pt x="1075" y="14864"/>
                  </a:cubicBezTo>
                  <a:cubicBezTo>
                    <a:pt x="829" y="15162"/>
                    <a:pt x="586" y="15465"/>
                    <a:pt x="414" y="15815"/>
                  </a:cubicBezTo>
                  <a:cubicBezTo>
                    <a:pt x="225" y="16206"/>
                    <a:pt x="117" y="16582"/>
                    <a:pt x="66" y="17012"/>
                  </a:cubicBezTo>
                  <a:cubicBezTo>
                    <a:pt x="29" y="17349"/>
                    <a:pt x="64" y="17689"/>
                    <a:pt x="125" y="18023"/>
                  </a:cubicBezTo>
                  <a:cubicBezTo>
                    <a:pt x="240" y="18640"/>
                    <a:pt x="532" y="19230"/>
                    <a:pt x="833" y="19776"/>
                  </a:cubicBezTo>
                  <a:cubicBezTo>
                    <a:pt x="1147" y="20346"/>
                    <a:pt x="1513" y="20887"/>
                    <a:pt x="1784" y="21476"/>
                  </a:cubicBezTo>
                  <a:lnTo>
                    <a:pt x="1784" y="21476"/>
                  </a:lnTo>
                  <a:cubicBezTo>
                    <a:pt x="1889" y="21737"/>
                    <a:pt x="1976" y="22006"/>
                    <a:pt x="2025" y="22282"/>
                  </a:cubicBezTo>
                  <a:lnTo>
                    <a:pt x="2025" y="22282"/>
                  </a:lnTo>
                  <a:cubicBezTo>
                    <a:pt x="2037" y="22412"/>
                    <a:pt x="2038" y="22543"/>
                    <a:pt x="2028" y="22673"/>
                  </a:cubicBezTo>
                  <a:lnTo>
                    <a:pt x="2028" y="22673"/>
                  </a:lnTo>
                  <a:cubicBezTo>
                    <a:pt x="2012" y="22748"/>
                    <a:pt x="1992" y="22822"/>
                    <a:pt x="1967" y="22895"/>
                  </a:cubicBezTo>
                  <a:lnTo>
                    <a:pt x="1967" y="22895"/>
                  </a:lnTo>
                  <a:cubicBezTo>
                    <a:pt x="1937" y="22955"/>
                    <a:pt x="1904" y="23012"/>
                    <a:pt x="1867" y="23068"/>
                  </a:cubicBezTo>
                  <a:lnTo>
                    <a:pt x="1867" y="23068"/>
                  </a:lnTo>
                  <a:cubicBezTo>
                    <a:pt x="1824" y="23117"/>
                    <a:pt x="1778" y="23163"/>
                    <a:pt x="1729" y="23206"/>
                  </a:cubicBezTo>
                  <a:lnTo>
                    <a:pt x="1729" y="23206"/>
                  </a:lnTo>
                  <a:cubicBezTo>
                    <a:pt x="1671" y="23246"/>
                    <a:pt x="1611" y="23283"/>
                    <a:pt x="1548" y="23315"/>
                  </a:cubicBezTo>
                  <a:lnTo>
                    <a:pt x="1548" y="23315"/>
                  </a:lnTo>
                  <a:cubicBezTo>
                    <a:pt x="1465" y="23343"/>
                    <a:pt x="1379" y="23366"/>
                    <a:pt x="1293" y="23383"/>
                  </a:cubicBezTo>
                  <a:lnTo>
                    <a:pt x="1293" y="23383"/>
                  </a:lnTo>
                  <a:cubicBezTo>
                    <a:pt x="1148" y="23395"/>
                    <a:pt x="1001" y="23395"/>
                    <a:pt x="858" y="23395"/>
                  </a:cubicBezTo>
                  <a:cubicBezTo>
                    <a:pt x="420" y="23395"/>
                    <a:pt x="0" y="23780"/>
                    <a:pt x="21" y="24232"/>
                  </a:cubicBezTo>
                  <a:cubicBezTo>
                    <a:pt x="41" y="24684"/>
                    <a:pt x="389" y="25069"/>
                    <a:pt x="858" y="25069"/>
                  </a:cubicBezTo>
                  <a:lnTo>
                    <a:pt x="993" y="25069"/>
                  </a:lnTo>
                  <a:cubicBezTo>
                    <a:pt x="1015" y="25069"/>
                    <a:pt x="1038" y="25068"/>
                    <a:pt x="1060" y="25066"/>
                  </a:cubicBezTo>
                  <a:lnTo>
                    <a:pt x="1060" y="25066"/>
                  </a:lnTo>
                  <a:cubicBezTo>
                    <a:pt x="1564" y="25050"/>
                    <a:pt x="2058" y="24967"/>
                    <a:pt x="2498" y="24696"/>
                  </a:cubicBezTo>
                  <a:cubicBezTo>
                    <a:pt x="3071" y="24345"/>
                    <a:pt x="3519" y="23761"/>
                    <a:pt x="3644" y="23094"/>
                  </a:cubicBezTo>
                  <a:cubicBezTo>
                    <a:pt x="3871" y="21889"/>
                    <a:pt x="3345" y="20748"/>
                    <a:pt x="2744" y="19735"/>
                  </a:cubicBezTo>
                  <a:cubicBezTo>
                    <a:pt x="2463" y="19260"/>
                    <a:pt x="2176" y="18787"/>
                    <a:pt x="1948" y="18284"/>
                  </a:cubicBezTo>
                  <a:lnTo>
                    <a:pt x="1948" y="18284"/>
                  </a:lnTo>
                  <a:cubicBezTo>
                    <a:pt x="1854" y="18043"/>
                    <a:pt x="1774" y="17794"/>
                    <a:pt x="1729" y="17539"/>
                  </a:cubicBezTo>
                  <a:lnTo>
                    <a:pt x="1729" y="17539"/>
                  </a:lnTo>
                  <a:cubicBezTo>
                    <a:pt x="1715" y="17391"/>
                    <a:pt x="1714" y="17241"/>
                    <a:pt x="1727" y="17093"/>
                  </a:cubicBezTo>
                  <a:lnTo>
                    <a:pt x="1727" y="17093"/>
                  </a:lnTo>
                  <a:cubicBezTo>
                    <a:pt x="1753" y="16958"/>
                    <a:pt x="1789" y="16826"/>
                    <a:pt x="1835" y="16699"/>
                  </a:cubicBezTo>
                  <a:lnTo>
                    <a:pt x="1835" y="16699"/>
                  </a:lnTo>
                  <a:cubicBezTo>
                    <a:pt x="1927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8" y="15922"/>
                    <a:pt x="2551" y="15714"/>
                    <a:pt x="2773" y="15525"/>
                  </a:cubicBezTo>
                  <a:cubicBezTo>
                    <a:pt x="3012" y="15314"/>
                    <a:pt x="3268" y="15121"/>
                    <a:pt x="3509" y="14913"/>
                  </a:cubicBezTo>
                  <a:cubicBezTo>
                    <a:pt x="4080" y="14420"/>
                    <a:pt x="4577" y="13779"/>
                    <a:pt x="4739" y="13024"/>
                  </a:cubicBezTo>
                  <a:cubicBezTo>
                    <a:pt x="4827" y="12615"/>
                    <a:pt x="4843" y="12196"/>
                    <a:pt x="4812" y="11783"/>
                  </a:cubicBezTo>
                  <a:cubicBezTo>
                    <a:pt x="4786" y="11394"/>
                    <a:pt x="4741" y="10993"/>
                    <a:pt x="4673" y="10608"/>
                  </a:cubicBezTo>
                  <a:cubicBezTo>
                    <a:pt x="4530" y="9810"/>
                    <a:pt x="4227" y="9018"/>
                    <a:pt x="3857" y="8302"/>
                  </a:cubicBezTo>
                  <a:cubicBezTo>
                    <a:pt x="3673" y="7946"/>
                    <a:pt x="3460" y="7609"/>
                    <a:pt x="3223" y="7292"/>
                  </a:cubicBezTo>
                  <a:cubicBezTo>
                    <a:pt x="2993" y="6985"/>
                    <a:pt x="2743" y="6696"/>
                    <a:pt x="2507" y="6396"/>
                  </a:cubicBezTo>
                  <a:lnTo>
                    <a:pt x="2507" y="6396"/>
                  </a:lnTo>
                  <a:cubicBezTo>
                    <a:pt x="2349" y="6184"/>
                    <a:pt x="2201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89" y="5338"/>
                  </a:cubicBezTo>
                  <a:lnTo>
                    <a:pt x="1989" y="5338"/>
                  </a:lnTo>
                  <a:cubicBezTo>
                    <a:pt x="1979" y="5261"/>
                    <a:pt x="1968" y="5184"/>
                    <a:pt x="1958" y="5107"/>
                  </a:cubicBezTo>
                  <a:lnTo>
                    <a:pt x="1958" y="5107"/>
                  </a:lnTo>
                  <a:lnTo>
                    <a:pt x="1989" y="5330"/>
                  </a:lnTo>
                  <a:cubicBezTo>
                    <a:pt x="1962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4" y="4289"/>
                    <a:pt x="2169" y="3904"/>
                    <a:pt x="2316" y="3533"/>
                  </a:cubicBezTo>
                  <a:lnTo>
                    <a:pt x="2316" y="3533"/>
                  </a:lnTo>
                  <a:cubicBezTo>
                    <a:pt x="2488" y="3144"/>
                    <a:pt x="2694" y="2772"/>
                    <a:pt x="2946" y="2429"/>
                  </a:cubicBezTo>
                  <a:lnTo>
                    <a:pt x="2946" y="2429"/>
                  </a:lnTo>
                  <a:cubicBezTo>
                    <a:pt x="3093" y="2246"/>
                    <a:pt x="3254" y="2074"/>
                    <a:pt x="3436" y="1921"/>
                  </a:cubicBezTo>
                  <a:lnTo>
                    <a:pt x="3436" y="1921"/>
                  </a:lnTo>
                  <a:cubicBezTo>
                    <a:pt x="3537" y="1848"/>
                    <a:pt x="3643" y="1783"/>
                    <a:pt x="3756" y="1728"/>
                  </a:cubicBezTo>
                  <a:lnTo>
                    <a:pt x="3756" y="1728"/>
                  </a:lnTo>
                  <a:cubicBezTo>
                    <a:pt x="3858" y="1693"/>
                    <a:pt x="3964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1" y="1680"/>
                  </a:lnTo>
                  <a:cubicBezTo>
                    <a:pt x="4102" y="1653"/>
                    <a:pt x="4295" y="1606"/>
                    <a:pt x="4463" y="1434"/>
                  </a:cubicBezTo>
                  <a:cubicBezTo>
                    <a:pt x="4608" y="1289"/>
                    <a:pt x="4716" y="1052"/>
                    <a:pt x="4708" y="845"/>
                  </a:cubicBezTo>
                  <a:cubicBezTo>
                    <a:pt x="4698" y="626"/>
                    <a:pt x="4626" y="405"/>
                    <a:pt x="4463" y="254"/>
                  </a:cubicBezTo>
                  <a:cubicBezTo>
                    <a:pt x="4323" y="121"/>
                    <a:pt x="4125" y="1"/>
                    <a:pt x="392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4742025" y="3333825"/>
              <a:ext cx="121150" cy="626825"/>
            </a:xfrm>
            <a:custGeom>
              <a:avLst/>
              <a:gdLst/>
              <a:ahLst/>
              <a:cxnLst/>
              <a:rect l="l" t="t" r="r" b="b"/>
              <a:pathLst>
                <a:path w="4846" h="25073" extrusionOk="0">
                  <a:moveTo>
                    <a:pt x="3855" y="1688"/>
                  </a:moveTo>
                  <a:lnTo>
                    <a:pt x="3848" y="1691"/>
                  </a:lnTo>
                  <a:lnTo>
                    <a:pt x="3848" y="1691"/>
                  </a:lnTo>
                  <a:cubicBezTo>
                    <a:pt x="3850" y="1690"/>
                    <a:pt x="3853" y="1689"/>
                    <a:pt x="3855" y="1688"/>
                  </a:cubicBezTo>
                  <a:close/>
                  <a:moveTo>
                    <a:pt x="2917" y="2469"/>
                  </a:moveTo>
                  <a:lnTo>
                    <a:pt x="2883" y="2512"/>
                  </a:lnTo>
                  <a:cubicBezTo>
                    <a:pt x="2894" y="2498"/>
                    <a:pt x="2906" y="2483"/>
                    <a:pt x="2917" y="2469"/>
                  </a:cubicBezTo>
                  <a:close/>
                  <a:moveTo>
                    <a:pt x="2290" y="3598"/>
                  </a:moveTo>
                  <a:lnTo>
                    <a:pt x="2284" y="3613"/>
                  </a:lnTo>
                  <a:cubicBezTo>
                    <a:pt x="2286" y="3608"/>
                    <a:pt x="2288" y="3603"/>
                    <a:pt x="2290" y="3598"/>
                  </a:cubicBezTo>
                  <a:close/>
                  <a:moveTo>
                    <a:pt x="1980" y="4761"/>
                  </a:moveTo>
                  <a:lnTo>
                    <a:pt x="1973" y="4810"/>
                  </a:lnTo>
                  <a:cubicBezTo>
                    <a:pt x="1975" y="4793"/>
                    <a:pt x="1977" y="4777"/>
                    <a:pt x="1980" y="4761"/>
                  </a:cubicBezTo>
                  <a:close/>
                  <a:moveTo>
                    <a:pt x="2121" y="5812"/>
                  </a:moveTo>
                  <a:lnTo>
                    <a:pt x="2128" y="5831"/>
                  </a:lnTo>
                  <a:cubicBezTo>
                    <a:pt x="2126" y="5824"/>
                    <a:pt x="2123" y="5818"/>
                    <a:pt x="2121" y="5812"/>
                  </a:cubicBezTo>
                  <a:close/>
                  <a:moveTo>
                    <a:pt x="2423" y="6291"/>
                  </a:moveTo>
                  <a:lnTo>
                    <a:pt x="2550" y="6453"/>
                  </a:lnTo>
                  <a:lnTo>
                    <a:pt x="2550" y="6453"/>
                  </a:lnTo>
                  <a:cubicBezTo>
                    <a:pt x="2507" y="6399"/>
                    <a:pt x="2465" y="6345"/>
                    <a:pt x="2423" y="6291"/>
                  </a:cubicBezTo>
                  <a:close/>
                  <a:moveTo>
                    <a:pt x="1796" y="8151"/>
                  </a:moveTo>
                  <a:lnTo>
                    <a:pt x="1796" y="8151"/>
                  </a:lnTo>
                  <a:cubicBezTo>
                    <a:pt x="1822" y="8183"/>
                    <a:pt x="1847" y="8216"/>
                    <a:pt x="1873" y="8249"/>
                  </a:cubicBezTo>
                  <a:lnTo>
                    <a:pt x="1796" y="8151"/>
                  </a:lnTo>
                  <a:close/>
                  <a:moveTo>
                    <a:pt x="3108" y="12744"/>
                  </a:moveTo>
                  <a:cubicBezTo>
                    <a:pt x="3107" y="12746"/>
                    <a:pt x="3106" y="12749"/>
                    <a:pt x="3105" y="12751"/>
                  </a:cubicBezTo>
                  <a:lnTo>
                    <a:pt x="3105" y="12751"/>
                  </a:lnTo>
                  <a:lnTo>
                    <a:pt x="3108" y="12744"/>
                  </a:lnTo>
                  <a:close/>
                  <a:moveTo>
                    <a:pt x="2768" y="13325"/>
                  </a:moveTo>
                  <a:cubicBezTo>
                    <a:pt x="2767" y="13326"/>
                    <a:pt x="2766" y="13327"/>
                    <a:pt x="2765" y="13329"/>
                  </a:cubicBezTo>
                  <a:lnTo>
                    <a:pt x="2768" y="13325"/>
                  </a:lnTo>
                  <a:close/>
                  <a:moveTo>
                    <a:pt x="1905" y="18190"/>
                  </a:moveTo>
                  <a:lnTo>
                    <a:pt x="1910" y="18202"/>
                  </a:lnTo>
                  <a:lnTo>
                    <a:pt x="1910" y="18202"/>
                  </a:lnTo>
                  <a:cubicBezTo>
                    <a:pt x="1909" y="18198"/>
                    <a:pt x="1907" y="18194"/>
                    <a:pt x="1905" y="18190"/>
                  </a:cubicBezTo>
                  <a:close/>
                  <a:moveTo>
                    <a:pt x="1758" y="21412"/>
                  </a:moveTo>
                  <a:lnTo>
                    <a:pt x="1758" y="21412"/>
                  </a:lnTo>
                  <a:cubicBezTo>
                    <a:pt x="1759" y="21415"/>
                    <a:pt x="1761" y="21418"/>
                    <a:pt x="1762" y="21421"/>
                  </a:cubicBezTo>
                  <a:lnTo>
                    <a:pt x="1762" y="21421"/>
                  </a:lnTo>
                  <a:lnTo>
                    <a:pt x="1758" y="21412"/>
                  </a:lnTo>
                  <a:close/>
                  <a:moveTo>
                    <a:pt x="2014" y="22176"/>
                  </a:moveTo>
                  <a:lnTo>
                    <a:pt x="2014" y="22176"/>
                  </a:lnTo>
                  <a:cubicBezTo>
                    <a:pt x="2015" y="22183"/>
                    <a:pt x="2016" y="22191"/>
                    <a:pt x="2017" y="22199"/>
                  </a:cubicBezTo>
                  <a:lnTo>
                    <a:pt x="2017" y="22199"/>
                  </a:lnTo>
                  <a:lnTo>
                    <a:pt x="2014" y="22176"/>
                  </a:lnTo>
                  <a:close/>
                  <a:moveTo>
                    <a:pt x="2049" y="22556"/>
                  </a:moveTo>
                  <a:cubicBezTo>
                    <a:pt x="2048" y="22561"/>
                    <a:pt x="2047" y="22566"/>
                    <a:pt x="2047" y="22571"/>
                  </a:cubicBezTo>
                  <a:lnTo>
                    <a:pt x="2047" y="22571"/>
                  </a:lnTo>
                  <a:lnTo>
                    <a:pt x="2049" y="22556"/>
                  </a:lnTo>
                  <a:close/>
                  <a:moveTo>
                    <a:pt x="1803" y="23158"/>
                  </a:moveTo>
                  <a:lnTo>
                    <a:pt x="1803" y="23158"/>
                  </a:lnTo>
                  <a:cubicBezTo>
                    <a:pt x="1801" y="23160"/>
                    <a:pt x="1798" y="23162"/>
                    <a:pt x="1795" y="23164"/>
                  </a:cubicBezTo>
                  <a:lnTo>
                    <a:pt x="1795" y="23164"/>
                  </a:lnTo>
                  <a:lnTo>
                    <a:pt x="1803" y="23158"/>
                  </a:lnTo>
                  <a:close/>
                  <a:moveTo>
                    <a:pt x="1669" y="23261"/>
                  </a:moveTo>
                  <a:cubicBezTo>
                    <a:pt x="1658" y="23269"/>
                    <a:pt x="1647" y="23278"/>
                    <a:pt x="1635" y="23286"/>
                  </a:cubicBezTo>
                  <a:lnTo>
                    <a:pt x="1669" y="23261"/>
                  </a:lnTo>
                  <a:close/>
                  <a:moveTo>
                    <a:pt x="3926" y="1"/>
                  </a:moveTo>
                  <a:cubicBezTo>
                    <a:pt x="3909" y="1"/>
                    <a:pt x="3891" y="2"/>
                    <a:pt x="3874" y="4"/>
                  </a:cubicBezTo>
                  <a:cubicBezTo>
                    <a:pt x="3552" y="43"/>
                    <a:pt x="3305" y="106"/>
                    <a:pt x="3010" y="237"/>
                  </a:cubicBezTo>
                  <a:cubicBezTo>
                    <a:pt x="2847" y="309"/>
                    <a:pt x="2693" y="399"/>
                    <a:pt x="2550" y="505"/>
                  </a:cubicBezTo>
                  <a:cubicBezTo>
                    <a:pt x="2126" y="826"/>
                    <a:pt x="1789" y="1188"/>
                    <a:pt x="1480" y="1620"/>
                  </a:cubicBezTo>
                  <a:cubicBezTo>
                    <a:pt x="1230" y="1968"/>
                    <a:pt x="1024" y="2344"/>
                    <a:pt x="858" y="2735"/>
                  </a:cubicBezTo>
                  <a:cubicBezTo>
                    <a:pt x="668" y="3179"/>
                    <a:pt x="500" y="3629"/>
                    <a:pt x="408" y="4102"/>
                  </a:cubicBezTo>
                  <a:cubicBezTo>
                    <a:pt x="314" y="4581"/>
                    <a:pt x="281" y="5041"/>
                    <a:pt x="348" y="5521"/>
                  </a:cubicBezTo>
                  <a:lnTo>
                    <a:pt x="348" y="5521"/>
                  </a:lnTo>
                  <a:cubicBezTo>
                    <a:pt x="412" y="6063"/>
                    <a:pt x="603" y="6565"/>
                    <a:pt x="913" y="7021"/>
                  </a:cubicBezTo>
                  <a:cubicBezTo>
                    <a:pt x="1174" y="7405"/>
                    <a:pt x="1481" y="7754"/>
                    <a:pt x="1769" y="8117"/>
                  </a:cubicBezTo>
                  <a:lnTo>
                    <a:pt x="1769" y="8117"/>
                  </a:lnTo>
                  <a:cubicBezTo>
                    <a:pt x="2114" y="8568"/>
                    <a:pt x="2400" y="9065"/>
                    <a:pt x="2628" y="9585"/>
                  </a:cubicBezTo>
                  <a:lnTo>
                    <a:pt x="2628" y="9585"/>
                  </a:lnTo>
                  <a:cubicBezTo>
                    <a:pt x="2815" y="10053"/>
                    <a:pt x="2960" y="10535"/>
                    <a:pt x="3062" y="11029"/>
                  </a:cubicBezTo>
                  <a:lnTo>
                    <a:pt x="3062" y="11029"/>
                  </a:lnTo>
                  <a:cubicBezTo>
                    <a:pt x="3126" y="11521"/>
                    <a:pt x="3192" y="12017"/>
                    <a:pt x="3147" y="12513"/>
                  </a:cubicBezTo>
                  <a:lnTo>
                    <a:pt x="3147" y="12513"/>
                  </a:lnTo>
                  <a:cubicBezTo>
                    <a:pt x="3125" y="12633"/>
                    <a:pt x="3094" y="12752"/>
                    <a:pt x="3052" y="12867"/>
                  </a:cubicBezTo>
                  <a:lnTo>
                    <a:pt x="3052" y="12867"/>
                  </a:lnTo>
                  <a:cubicBezTo>
                    <a:pt x="2989" y="12994"/>
                    <a:pt x="2917" y="13116"/>
                    <a:pt x="2836" y="13233"/>
                  </a:cubicBezTo>
                  <a:lnTo>
                    <a:pt x="2836" y="13233"/>
                  </a:lnTo>
                  <a:cubicBezTo>
                    <a:pt x="2496" y="13636"/>
                    <a:pt x="2066" y="13951"/>
                    <a:pt x="1664" y="14291"/>
                  </a:cubicBezTo>
                  <a:cubicBezTo>
                    <a:pt x="1453" y="14469"/>
                    <a:pt x="1249" y="14655"/>
                    <a:pt x="1075" y="14867"/>
                  </a:cubicBezTo>
                  <a:cubicBezTo>
                    <a:pt x="829" y="15166"/>
                    <a:pt x="586" y="15469"/>
                    <a:pt x="416" y="15819"/>
                  </a:cubicBezTo>
                  <a:cubicBezTo>
                    <a:pt x="226" y="16210"/>
                    <a:pt x="119" y="16586"/>
                    <a:pt x="68" y="17016"/>
                  </a:cubicBezTo>
                  <a:cubicBezTo>
                    <a:pt x="29" y="17353"/>
                    <a:pt x="64" y="17693"/>
                    <a:pt x="126" y="18026"/>
                  </a:cubicBezTo>
                  <a:cubicBezTo>
                    <a:pt x="242" y="18644"/>
                    <a:pt x="533" y="19233"/>
                    <a:pt x="835" y="19782"/>
                  </a:cubicBezTo>
                  <a:cubicBezTo>
                    <a:pt x="1159" y="20366"/>
                    <a:pt x="1534" y="20921"/>
                    <a:pt x="1806" y="21531"/>
                  </a:cubicBezTo>
                  <a:lnTo>
                    <a:pt x="1806" y="21531"/>
                  </a:lnTo>
                  <a:cubicBezTo>
                    <a:pt x="1903" y="21778"/>
                    <a:pt x="1981" y="22031"/>
                    <a:pt x="2027" y="22291"/>
                  </a:cubicBezTo>
                  <a:lnTo>
                    <a:pt x="2027" y="22291"/>
                  </a:lnTo>
                  <a:cubicBezTo>
                    <a:pt x="2039" y="22416"/>
                    <a:pt x="2040" y="22544"/>
                    <a:pt x="2030" y="22670"/>
                  </a:cubicBezTo>
                  <a:lnTo>
                    <a:pt x="2030" y="22670"/>
                  </a:lnTo>
                  <a:cubicBezTo>
                    <a:pt x="2014" y="22750"/>
                    <a:pt x="1992" y="22828"/>
                    <a:pt x="1966" y="22904"/>
                  </a:cubicBezTo>
                  <a:lnTo>
                    <a:pt x="1966" y="22904"/>
                  </a:lnTo>
                  <a:cubicBezTo>
                    <a:pt x="1936" y="22963"/>
                    <a:pt x="1903" y="23020"/>
                    <a:pt x="1866" y="23075"/>
                  </a:cubicBezTo>
                  <a:lnTo>
                    <a:pt x="1866" y="23075"/>
                  </a:lnTo>
                  <a:cubicBezTo>
                    <a:pt x="1822" y="23124"/>
                    <a:pt x="1775" y="23171"/>
                    <a:pt x="1725" y="23214"/>
                  </a:cubicBezTo>
                  <a:lnTo>
                    <a:pt x="1725" y="23214"/>
                  </a:lnTo>
                  <a:cubicBezTo>
                    <a:pt x="1667" y="23253"/>
                    <a:pt x="1607" y="23289"/>
                    <a:pt x="1544" y="23320"/>
                  </a:cubicBezTo>
                  <a:lnTo>
                    <a:pt x="1544" y="23320"/>
                  </a:lnTo>
                  <a:cubicBezTo>
                    <a:pt x="1462" y="23348"/>
                    <a:pt x="1379" y="23370"/>
                    <a:pt x="1294" y="23387"/>
                  </a:cubicBezTo>
                  <a:lnTo>
                    <a:pt x="1294" y="23387"/>
                  </a:lnTo>
                  <a:cubicBezTo>
                    <a:pt x="1148" y="23399"/>
                    <a:pt x="1002" y="23399"/>
                    <a:pt x="858" y="23399"/>
                  </a:cubicBezTo>
                  <a:cubicBezTo>
                    <a:pt x="420" y="23399"/>
                    <a:pt x="1" y="23784"/>
                    <a:pt x="21" y="24236"/>
                  </a:cubicBezTo>
                  <a:cubicBezTo>
                    <a:pt x="42" y="24688"/>
                    <a:pt x="389" y="25073"/>
                    <a:pt x="858" y="25073"/>
                  </a:cubicBezTo>
                  <a:lnTo>
                    <a:pt x="993" y="25073"/>
                  </a:lnTo>
                  <a:cubicBezTo>
                    <a:pt x="1016" y="25073"/>
                    <a:pt x="1038" y="25072"/>
                    <a:pt x="1060" y="25070"/>
                  </a:cubicBezTo>
                  <a:lnTo>
                    <a:pt x="1060" y="25070"/>
                  </a:lnTo>
                  <a:cubicBezTo>
                    <a:pt x="1564" y="25054"/>
                    <a:pt x="2060" y="24971"/>
                    <a:pt x="2499" y="24700"/>
                  </a:cubicBezTo>
                  <a:cubicBezTo>
                    <a:pt x="3072" y="24348"/>
                    <a:pt x="3520" y="23765"/>
                    <a:pt x="3644" y="23098"/>
                  </a:cubicBezTo>
                  <a:cubicBezTo>
                    <a:pt x="3874" y="21893"/>
                    <a:pt x="3346" y="20752"/>
                    <a:pt x="2744" y="19739"/>
                  </a:cubicBezTo>
                  <a:cubicBezTo>
                    <a:pt x="2469" y="19273"/>
                    <a:pt x="2187" y="18809"/>
                    <a:pt x="1962" y="18316"/>
                  </a:cubicBezTo>
                  <a:lnTo>
                    <a:pt x="1962" y="18316"/>
                  </a:lnTo>
                  <a:cubicBezTo>
                    <a:pt x="1860" y="18065"/>
                    <a:pt x="1777" y="17804"/>
                    <a:pt x="1728" y="17536"/>
                  </a:cubicBezTo>
                  <a:lnTo>
                    <a:pt x="1728" y="17536"/>
                  </a:lnTo>
                  <a:cubicBezTo>
                    <a:pt x="1715" y="17391"/>
                    <a:pt x="1715" y="17244"/>
                    <a:pt x="1727" y="17099"/>
                  </a:cubicBezTo>
                  <a:lnTo>
                    <a:pt x="1727" y="17099"/>
                  </a:lnTo>
                  <a:cubicBezTo>
                    <a:pt x="1754" y="16961"/>
                    <a:pt x="1791" y="16826"/>
                    <a:pt x="1838" y="16697"/>
                  </a:cubicBezTo>
                  <a:lnTo>
                    <a:pt x="1838" y="16697"/>
                  </a:lnTo>
                  <a:cubicBezTo>
                    <a:pt x="1928" y="16510"/>
                    <a:pt x="2037" y="16332"/>
                    <a:pt x="2158" y="16163"/>
                  </a:cubicBezTo>
                  <a:lnTo>
                    <a:pt x="2158" y="16163"/>
                  </a:lnTo>
                  <a:cubicBezTo>
                    <a:pt x="2343" y="15933"/>
                    <a:pt x="2551" y="15721"/>
                    <a:pt x="2773" y="15528"/>
                  </a:cubicBezTo>
                  <a:cubicBezTo>
                    <a:pt x="3014" y="15318"/>
                    <a:pt x="3270" y="15125"/>
                    <a:pt x="3509" y="14917"/>
                  </a:cubicBezTo>
                  <a:cubicBezTo>
                    <a:pt x="4080" y="14423"/>
                    <a:pt x="4579" y="13783"/>
                    <a:pt x="4739" y="13028"/>
                  </a:cubicBezTo>
                  <a:cubicBezTo>
                    <a:pt x="4827" y="12619"/>
                    <a:pt x="4845" y="12200"/>
                    <a:pt x="4815" y="11786"/>
                  </a:cubicBezTo>
                  <a:cubicBezTo>
                    <a:pt x="4786" y="11398"/>
                    <a:pt x="4743" y="10997"/>
                    <a:pt x="4674" y="10612"/>
                  </a:cubicBezTo>
                  <a:cubicBezTo>
                    <a:pt x="4530" y="9814"/>
                    <a:pt x="4228" y="9022"/>
                    <a:pt x="3857" y="8306"/>
                  </a:cubicBezTo>
                  <a:cubicBezTo>
                    <a:pt x="3673" y="7950"/>
                    <a:pt x="3460" y="7613"/>
                    <a:pt x="3223" y="7295"/>
                  </a:cubicBezTo>
                  <a:cubicBezTo>
                    <a:pt x="3007" y="7008"/>
                    <a:pt x="2774" y="6736"/>
                    <a:pt x="2552" y="6456"/>
                  </a:cubicBezTo>
                  <a:lnTo>
                    <a:pt x="2552" y="6456"/>
                  </a:lnTo>
                  <a:cubicBezTo>
                    <a:pt x="2376" y="6227"/>
                    <a:pt x="2211" y="5987"/>
                    <a:pt x="2088" y="5727"/>
                  </a:cubicBezTo>
                  <a:lnTo>
                    <a:pt x="2088" y="5727"/>
                  </a:lnTo>
                  <a:cubicBezTo>
                    <a:pt x="2044" y="5604"/>
                    <a:pt x="2013" y="5477"/>
                    <a:pt x="1991" y="5347"/>
                  </a:cubicBezTo>
                  <a:lnTo>
                    <a:pt x="1991" y="5347"/>
                  </a:lnTo>
                  <a:cubicBezTo>
                    <a:pt x="1980" y="5268"/>
                    <a:pt x="1970" y="5190"/>
                    <a:pt x="1961" y="5110"/>
                  </a:cubicBezTo>
                  <a:lnTo>
                    <a:pt x="1961" y="5110"/>
                  </a:lnTo>
                  <a:lnTo>
                    <a:pt x="1991" y="5333"/>
                  </a:lnTo>
                  <a:cubicBezTo>
                    <a:pt x="1964" y="5114"/>
                    <a:pt x="1969" y="4892"/>
                    <a:pt x="1993" y="4673"/>
                  </a:cubicBezTo>
                  <a:lnTo>
                    <a:pt x="1993" y="4673"/>
                  </a:lnTo>
                  <a:cubicBezTo>
                    <a:pt x="2059" y="4270"/>
                    <a:pt x="2179" y="3877"/>
                    <a:pt x="2334" y="3499"/>
                  </a:cubicBezTo>
                  <a:lnTo>
                    <a:pt x="2334" y="3499"/>
                  </a:lnTo>
                  <a:cubicBezTo>
                    <a:pt x="2506" y="3115"/>
                    <a:pt x="2712" y="2748"/>
                    <a:pt x="2964" y="2411"/>
                  </a:cubicBezTo>
                  <a:lnTo>
                    <a:pt x="2964" y="2411"/>
                  </a:lnTo>
                  <a:cubicBezTo>
                    <a:pt x="3108" y="2235"/>
                    <a:pt x="3265" y="2069"/>
                    <a:pt x="3440" y="1922"/>
                  </a:cubicBezTo>
                  <a:lnTo>
                    <a:pt x="3440" y="1922"/>
                  </a:lnTo>
                  <a:cubicBezTo>
                    <a:pt x="3539" y="1852"/>
                    <a:pt x="3641" y="1788"/>
                    <a:pt x="3750" y="1735"/>
                  </a:cubicBezTo>
                  <a:lnTo>
                    <a:pt x="3750" y="1735"/>
                  </a:lnTo>
                  <a:cubicBezTo>
                    <a:pt x="3854" y="1699"/>
                    <a:pt x="3963" y="1673"/>
                    <a:pt x="4072" y="1657"/>
                  </a:cubicBezTo>
                  <a:lnTo>
                    <a:pt x="4072" y="1657"/>
                  </a:lnTo>
                  <a:lnTo>
                    <a:pt x="3849" y="1688"/>
                  </a:lnTo>
                  <a:lnTo>
                    <a:pt x="3849" y="1688"/>
                  </a:lnTo>
                  <a:lnTo>
                    <a:pt x="3874" y="1684"/>
                  </a:lnTo>
                  <a:cubicBezTo>
                    <a:pt x="4103" y="1657"/>
                    <a:pt x="4295" y="1610"/>
                    <a:pt x="4463" y="1438"/>
                  </a:cubicBezTo>
                  <a:cubicBezTo>
                    <a:pt x="4610" y="1293"/>
                    <a:pt x="4717" y="1055"/>
                    <a:pt x="4708" y="849"/>
                  </a:cubicBezTo>
                  <a:cubicBezTo>
                    <a:pt x="4698" y="630"/>
                    <a:pt x="4627" y="409"/>
                    <a:pt x="4463" y="257"/>
                  </a:cubicBezTo>
                  <a:cubicBezTo>
                    <a:pt x="4326" y="124"/>
                    <a:pt x="4126" y="1"/>
                    <a:pt x="392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4907500" y="3347525"/>
              <a:ext cx="121250" cy="650425"/>
            </a:xfrm>
            <a:custGeom>
              <a:avLst/>
              <a:gdLst/>
              <a:ahLst/>
              <a:cxnLst/>
              <a:rect l="l" t="t" r="r" b="b"/>
              <a:pathLst>
                <a:path w="4850" h="26017" extrusionOk="0">
                  <a:moveTo>
                    <a:pt x="980" y="1669"/>
                  </a:moveTo>
                  <a:lnTo>
                    <a:pt x="980" y="1669"/>
                  </a:lnTo>
                  <a:cubicBezTo>
                    <a:pt x="980" y="1669"/>
                    <a:pt x="980" y="1669"/>
                    <a:pt x="980" y="1669"/>
                  </a:cubicBezTo>
                  <a:lnTo>
                    <a:pt x="980" y="1669"/>
                  </a:lnTo>
                  <a:lnTo>
                    <a:pt x="980" y="1669"/>
                  </a:lnTo>
                  <a:close/>
                  <a:moveTo>
                    <a:pt x="1122" y="1729"/>
                  </a:moveTo>
                  <a:cubicBezTo>
                    <a:pt x="1141" y="1737"/>
                    <a:pt x="1160" y="1745"/>
                    <a:pt x="1179" y="1753"/>
                  </a:cubicBezTo>
                  <a:lnTo>
                    <a:pt x="1122" y="1729"/>
                  </a:lnTo>
                  <a:close/>
                  <a:moveTo>
                    <a:pt x="1277" y="1817"/>
                  </a:moveTo>
                  <a:cubicBezTo>
                    <a:pt x="1279" y="1819"/>
                    <a:pt x="1282" y="1821"/>
                    <a:pt x="1284" y="1823"/>
                  </a:cubicBezTo>
                  <a:lnTo>
                    <a:pt x="1284" y="1823"/>
                  </a:lnTo>
                  <a:lnTo>
                    <a:pt x="1277" y="1817"/>
                  </a:lnTo>
                  <a:close/>
                  <a:moveTo>
                    <a:pt x="1434" y="1939"/>
                  </a:moveTo>
                  <a:cubicBezTo>
                    <a:pt x="1438" y="1942"/>
                    <a:pt x="1441" y="1945"/>
                    <a:pt x="1445" y="1948"/>
                  </a:cubicBezTo>
                  <a:lnTo>
                    <a:pt x="1434" y="1939"/>
                  </a:lnTo>
                  <a:close/>
                  <a:moveTo>
                    <a:pt x="2285" y="6708"/>
                  </a:moveTo>
                  <a:cubicBezTo>
                    <a:pt x="2243" y="6764"/>
                    <a:pt x="2200" y="6820"/>
                    <a:pt x="2157" y="6876"/>
                  </a:cubicBezTo>
                  <a:lnTo>
                    <a:pt x="2285" y="6708"/>
                  </a:lnTo>
                  <a:close/>
                  <a:moveTo>
                    <a:pt x="3132" y="8321"/>
                  </a:moveTo>
                  <a:lnTo>
                    <a:pt x="3114" y="8343"/>
                  </a:lnTo>
                  <a:cubicBezTo>
                    <a:pt x="3120" y="8336"/>
                    <a:pt x="3126" y="8328"/>
                    <a:pt x="3132" y="8321"/>
                  </a:cubicBezTo>
                  <a:close/>
                  <a:moveTo>
                    <a:pt x="2948" y="17167"/>
                  </a:moveTo>
                  <a:cubicBezTo>
                    <a:pt x="2950" y="17170"/>
                    <a:pt x="2951" y="17173"/>
                    <a:pt x="2952" y="17175"/>
                  </a:cubicBezTo>
                  <a:lnTo>
                    <a:pt x="2952" y="17175"/>
                  </a:lnTo>
                  <a:lnTo>
                    <a:pt x="2948" y="17167"/>
                  </a:lnTo>
                  <a:close/>
                  <a:moveTo>
                    <a:pt x="2838" y="19150"/>
                  </a:moveTo>
                  <a:lnTo>
                    <a:pt x="2838" y="19150"/>
                  </a:lnTo>
                  <a:cubicBezTo>
                    <a:pt x="2836" y="19155"/>
                    <a:pt x="2834" y="19160"/>
                    <a:pt x="2832" y="19164"/>
                  </a:cubicBezTo>
                  <a:lnTo>
                    <a:pt x="2838" y="19150"/>
                  </a:lnTo>
                  <a:close/>
                  <a:moveTo>
                    <a:pt x="3132" y="22141"/>
                  </a:moveTo>
                  <a:lnTo>
                    <a:pt x="3132" y="22143"/>
                  </a:lnTo>
                  <a:lnTo>
                    <a:pt x="3132" y="22143"/>
                  </a:lnTo>
                  <a:cubicBezTo>
                    <a:pt x="3132" y="22142"/>
                    <a:pt x="3132" y="22142"/>
                    <a:pt x="3132" y="22141"/>
                  </a:cubicBezTo>
                  <a:close/>
                  <a:moveTo>
                    <a:pt x="3219" y="24218"/>
                  </a:moveTo>
                  <a:lnTo>
                    <a:pt x="3244" y="24237"/>
                  </a:lnTo>
                  <a:lnTo>
                    <a:pt x="3244" y="24237"/>
                  </a:lnTo>
                  <a:cubicBezTo>
                    <a:pt x="3244" y="24236"/>
                    <a:pt x="3244" y="24236"/>
                    <a:pt x="3243" y="24236"/>
                  </a:cubicBezTo>
                  <a:lnTo>
                    <a:pt x="3243" y="24236"/>
                  </a:lnTo>
                  <a:cubicBezTo>
                    <a:pt x="3235" y="24230"/>
                    <a:pt x="3227" y="24224"/>
                    <a:pt x="3219" y="24218"/>
                  </a:cubicBezTo>
                  <a:close/>
                  <a:moveTo>
                    <a:pt x="3246" y="24238"/>
                  </a:moveTo>
                  <a:lnTo>
                    <a:pt x="3246" y="24238"/>
                  </a:lnTo>
                  <a:lnTo>
                    <a:pt x="3246" y="24238"/>
                  </a:lnTo>
                  <a:lnTo>
                    <a:pt x="3251" y="24242"/>
                  </a:lnTo>
                  <a:cubicBezTo>
                    <a:pt x="3249" y="24241"/>
                    <a:pt x="3247" y="24239"/>
                    <a:pt x="3246" y="24238"/>
                  </a:cubicBezTo>
                  <a:close/>
                  <a:moveTo>
                    <a:pt x="929" y="1"/>
                  </a:moveTo>
                  <a:cubicBezTo>
                    <a:pt x="739" y="1"/>
                    <a:pt x="511" y="128"/>
                    <a:pt x="389" y="250"/>
                  </a:cubicBezTo>
                  <a:cubicBezTo>
                    <a:pt x="244" y="395"/>
                    <a:pt x="135" y="632"/>
                    <a:pt x="143" y="841"/>
                  </a:cubicBezTo>
                  <a:cubicBezTo>
                    <a:pt x="154" y="1058"/>
                    <a:pt x="225" y="1281"/>
                    <a:pt x="389" y="1430"/>
                  </a:cubicBezTo>
                  <a:lnTo>
                    <a:pt x="557" y="1561"/>
                  </a:lnTo>
                  <a:cubicBezTo>
                    <a:pt x="670" y="1622"/>
                    <a:pt x="795" y="1661"/>
                    <a:pt x="925" y="1668"/>
                  </a:cubicBezTo>
                  <a:lnTo>
                    <a:pt x="925" y="1668"/>
                  </a:lnTo>
                  <a:cubicBezTo>
                    <a:pt x="971" y="1679"/>
                    <a:pt x="1015" y="1692"/>
                    <a:pt x="1060" y="1707"/>
                  </a:cubicBezTo>
                  <a:lnTo>
                    <a:pt x="1060" y="1707"/>
                  </a:lnTo>
                  <a:cubicBezTo>
                    <a:pt x="1166" y="1759"/>
                    <a:pt x="1268" y="1819"/>
                    <a:pt x="1365" y="1888"/>
                  </a:cubicBezTo>
                  <a:lnTo>
                    <a:pt x="1365" y="1888"/>
                  </a:lnTo>
                  <a:cubicBezTo>
                    <a:pt x="1537" y="2033"/>
                    <a:pt x="1693" y="2198"/>
                    <a:pt x="1837" y="2373"/>
                  </a:cubicBezTo>
                  <a:lnTo>
                    <a:pt x="1837" y="2373"/>
                  </a:lnTo>
                  <a:cubicBezTo>
                    <a:pt x="2098" y="2727"/>
                    <a:pt x="2312" y="3113"/>
                    <a:pt x="2489" y="3516"/>
                  </a:cubicBezTo>
                  <a:lnTo>
                    <a:pt x="2489" y="3516"/>
                  </a:lnTo>
                  <a:cubicBezTo>
                    <a:pt x="2653" y="3925"/>
                    <a:pt x="2781" y="4349"/>
                    <a:pt x="2853" y="4784"/>
                  </a:cubicBezTo>
                  <a:lnTo>
                    <a:pt x="2853" y="4784"/>
                  </a:lnTo>
                  <a:cubicBezTo>
                    <a:pt x="2879" y="5022"/>
                    <a:pt x="2888" y="5261"/>
                    <a:pt x="2860" y="5498"/>
                  </a:cubicBezTo>
                  <a:lnTo>
                    <a:pt x="2860" y="5498"/>
                  </a:lnTo>
                  <a:cubicBezTo>
                    <a:pt x="2855" y="5532"/>
                    <a:pt x="2851" y="5566"/>
                    <a:pt x="2847" y="5599"/>
                  </a:cubicBezTo>
                  <a:lnTo>
                    <a:pt x="2847" y="5599"/>
                  </a:lnTo>
                  <a:cubicBezTo>
                    <a:pt x="2822" y="5728"/>
                    <a:pt x="2787" y="5854"/>
                    <a:pt x="2740" y="5976"/>
                  </a:cubicBezTo>
                  <a:lnTo>
                    <a:pt x="2740" y="5976"/>
                  </a:lnTo>
                  <a:cubicBezTo>
                    <a:pt x="2615" y="6236"/>
                    <a:pt x="2457" y="6475"/>
                    <a:pt x="2285" y="6707"/>
                  </a:cubicBezTo>
                  <a:lnTo>
                    <a:pt x="2285" y="6707"/>
                  </a:lnTo>
                  <a:cubicBezTo>
                    <a:pt x="1835" y="7288"/>
                    <a:pt x="1383" y="7852"/>
                    <a:pt x="1044" y="8507"/>
                  </a:cubicBezTo>
                  <a:cubicBezTo>
                    <a:pt x="669" y="9227"/>
                    <a:pt x="391" y="9994"/>
                    <a:pt x="217" y="10788"/>
                  </a:cubicBezTo>
                  <a:cubicBezTo>
                    <a:pt x="133" y="11171"/>
                    <a:pt x="94" y="11574"/>
                    <a:pt x="53" y="11965"/>
                  </a:cubicBezTo>
                  <a:cubicBezTo>
                    <a:pt x="19" y="12312"/>
                    <a:pt x="0" y="12664"/>
                    <a:pt x="35" y="13016"/>
                  </a:cubicBezTo>
                  <a:cubicBezTo>
                    <a:pt x="84" y="13487"/>
                    <a:pt x="197" y="13900"/>
                    <a:pt x="418" y="14324"/>
                  </a:cubicBezTo>
                  <a:cubicBezTo>
                    <a:pt x="585" y="14647"/>
                    <a:pt x="827" y="14943"/>
                    <a:pt x="1083" y="15205"/>
                  </a:cubicBezTo>
                  <a:cubicBezTo>
                    <a:pt x="1562" y="15695"/>
                    <a:pt x="2149" y="16075"/>
                    <a:pt x="2582" y="16613"/>
                  </a:cubicBezTo>
                  <a:lnTo>
                    <a:pt x="2582" y="16613"/>
                  </a:lnTo>
                  <a:cubicBezTo>
                    <a:pt x="2602" y="16639"/>
                    <a:pt x="2622" y="16665"/>
                    <a:pt x="2642" y="16691"/>
                  </a:cubicBezTo>
                  <a:lnTo>
                    <a:pt x="2642" y="16691"/>
                  </a:lnTo>
                  <a:cubicBezTo>
                    <a:pt x="2777" y="16877"/>
                    <a:pt x="2895" y="17071"/>
                    <a:pt x="2992" y="17278"/>
                  </a:cubicBezTo>
                  <a:lnTo>
                    <a:pt x="2992" y="17278"/>
                  </a:lnTo>
                  <a:cubicBezTo>
                    <a:pt x="3048" y="17425"/>
                    <a:pt x="3090" y="17577"/>
                    <a:pt x="3119" y="17732"/>
                  </a:cubicBezTo>
                  <a:lnTo>
                    <a:pt x="3119" y="17732"/>
                  </a:lnTo>
                  <a:cubicBezTo>
                    <a:pt x="3134" y="17901"/>
                    <a:pt x="3131" y="18073"/>
                    <a:pt x="3115" y="18243"/>
                  </a:cubicBezTo>
                  <a:lnTo>
                    <a:pt x="3115" y="18243"/>
                  </a:lnTo>
                  <a:cubicBezTo>
                    <a:pt x="3066" y="18518"/>
                    <a:pt x="2984" y="18783"/>
                    <a:pt x="2881" y="19042"/>
                  </a:cubicBezTo>
                  <a:lnTo>
                    <a:pt x="2881" y="19042"/>
                  </a:lnTo>
                  <a:cubicBezTo>
                    <a:pt x="2677" y="19505"/>
                    <a:pt x="2429" y="19946"/>
                    <a:pt x="2177" y="20384"/>
                  </a:cubicBezTo>
                  <a:cubicBezTo>
                    <a:pt x="1882" y="20897"/>
                    <a:pt x="1608" y="21415"/>
                    <a:pt x="1404" y="21975"/>
                  </a:cubicBezTo>
                  <a:cubicBezTo>
                    <a:pt x="1216" y="22493"/>
                    <a:pt x="1093" y="23082"/>
                    <a:pt x="1154" y="23637"/>
                  </a:cubicBezTo>
                  <a:cubicBezTo>
                    <a:pt x="1195" y="24007"/>
                    <a:pt x="1279" y="24330"/>
                    <a:pt x="1445" y="24664"/>
                  </a:cubicBezTo>
                  <a:cubicBezTo>
                    <a:pt x="1594" y="24958"/>
                    <a:pt x="1805" y="25218"/>
                    <a:pt x="2067" y="25423"/>
                  </a:cubicBezTo>
                  <a:cubicBezTo>
                    <a:pt x="2371" y="25662"/>
                    <a:pt x="2703" y="25854"/>
                    <a:pt x="3090" y="25936"/>
                  </a:cubicBezTo>
                  <a:cubicBezTo>
                    <a:pt x="3321" y="25985"/>
                    <a:pt x="3553" y="26006"/>
                    <a:pt x="3788" y="26013"/>
                  </a:cubicBezTo>
                  <a:lnTo>
                    <a:pt x="3788" y="26013"/>
                  </a:lnTo>
                  <a:cubicBezTo>
                    <a:pt x="3811" y="26015"/>
                    <a:pt x="3834" y="26016"/>
                    <a:pt x="3857" y="26016"/>
                  </a:cubicBezTo>
                  <a:lnTo>
                    <a:pt x="3992" y="26016"/>
                  </a:lnTo>
                  <a:cubicBezTo>
                    <a:pt x="4430" y="26016"/>
                    <a:pt x="4849" y="25631"/>
                    <a:pt x="4829" y="25179"/>
                  </a:cubicBezTo>
                  <a:cubicBezTo>
                    <a:pt x="4808" y="24727"/>
                    <a:pt x="4460" y="24342"/>
                    <a:pt x="3992" y="24342"/>
                  </a:cubicBezTo>
                  <a:cubicBezTo>
                    <a:pt x="3851" y="24342"/>
                    <a:pt x="3711" y="24342"/>
                    <a:pt x="3570" y="24331"/>
                  </a:cubicBezTo>
                  <a:lnTo>
                    <a:pt x="3570" y="24331"/>
                  </a:lnTo>
                  <a:cubicBezTo>
                    <a:pt x="3487" y="24314"/>
                    <a:pt x="3405" y="24292"/>
                    <a:pt x="3325" y="24266"/>
                  </a:cubicBezTo>
                  <a:lnTo>
                    <a:pt x="3325" y="24266"/>
                  </a:lnTo>
                  <a:cubicBezTo>
                    <a:pt x="3265" y="24235"/>
                    <a:pt x="3208" y="24200"/>
                    <a:pt x="3153" y="24164"/>
                  </a:cubicBezTo>
                  <a:lnTo>
                    <a:pt x="3153" y="24164"/>
                  </a:lnTo>
                  <a:cubicBezTo>
                    <a:pt x="3101" y="24119"/>
                    <a:pt x="3052" y="24072"/>
                    <a:pt x="3006" y="24021"/>
                  </a:cubicBezTo>
                  <a:lnTo>
                    <a:pt x="3006" y="24021"/>
                  </a:lnTo>
                  <a:cubicBezTo>
                    <a:pt x="2964" y="23957"/>
                    <a:pt x="2925" y="23890"/>
                    <a:pt x="2890" y="23822"/>
                  </a:cubicBezTo>
                  <a:lnTo>
                    <a:pt x="2890" y="23822"/>
                  </a:lnTo>
                  <a:cubicBezTo>
                    <a:pt x="2862" y="23738"/>
                    <a:pt x="2839" y="23653"/>
                    <a:pt x="2822" y="23566"/>
                  </a:cubicBezTo>
                  <a:lnTo>
                    <a:pt x="2822" y="23566"/>
                  </a:lnTo>
                  <a:cubicBezTo>
                    <a:pt x="2811" y="23421"/>
                    <a:pt x="2814" y="23277"/>
                    <a:pt x="2827" y="23132"/>
                  </a:cubicBezTo>
                  <a:lnTo>
                    <a:pt x="2827" y="23132"/>
                  </a:lnTo>
                  <a:cubicBezTo>
                    <a:pt x="2881" y="22831"/>
                    <a:pt x="2972" y="22540"/>
                    <a:pt x="3085" y="22256"/>
                  </a:cubicBezTo>
                  <a:lnTo>
                    <a:pt x="3085" y="22256"/>
                  </a:lnTo>
                  <a:cubicBezTo>
                    <a:pt x="3430" y="21485"/>
                    <a:pt x="3919" y="20786"/>
                    <a:pt x="4270" y="20017"/>
                  </a:cubicBezTo>
                  <a:cubicBezTo>
                    <a:pt x="4462" y="19602"/>
                    <a:pt x="4642" y="19172"/>
                    <a:pt x="4724" y="18718"/>
                  </a:cubicBezTo>
                  <a:cubicBezTo>
                    <a:pt x="4818" y="18205"/>
                    <a:pt x="4827" y="17703"/>
                    <a:pt x="4714" y="17190"/>
                  </a:cubicBezTo>
                  <a:cubicBezTo>
                    <a:pt x="4571" y="16556"/>
                    <a:pt x="4225" y="16005"/>
                    <a:pt x="3820" y="15506"/>
                  </a:cubicBezTo>
                  <a:lnTo>
                    <a:pt x="3820" y="15506"/>
                  </a:lnTo>
                  <a:lnTo>
                    <a:pt x="3883" y="15588"/>
                  </a:lnTo>
                  <a:lnTo>
                    <a:pt x="3883" y="15588"/>
                  </a:lnTo>
                  <a:cubicBezTo>
                    <a:pt x="3599" y="15227"/>
                    <a:pt x="3278" y="14920"/>
                    <a:pt x="2926" y="14622"/>
                  </a:cubicBezTo>
                  <a:cubicBezTo>
                    <a:pt x="2621" y="14364"/>
                    <a:pt x="2316" y="14106"/>
                    <a:pt x="2060" y="13801"/>
                  </a:cubicBezTo>
                  <a:lnTo>
                    <a:pt x="2060" y="13801"/>
                  </a:lnTo>
                  <a:cubicBezTo>
                    <a:pt x="1965" y="13666"/>
                    <a:pt x="1881" y="13523"/>
                    <a:pt x="1810" y="13375"/>
                  </a:cubicBezTo>
                  <a:lnTo>
                    <a:pt x="1810" y="13375"/>
                  </a:lnTo>
                  <a:cubicBezTo>
                    <a:pt x="1766" y="13253"/>
                    <a:pt x="1733" y="13127"/>
                    <a:pt x="1710" y="13000"/>
                  </a:cubicBezTo>
                  <a:lnTo>
                    <a:pt x="1710" y="13000"/>
                  </a:lnTo>
                  <a:cubicBezTo>
                    <a:pt x="1659" y="12471"/>
                    <a:pt x="1728" y="11942"/>
                    <a:pt x="1795" y="11418"/>
                  </a:cubicBezTo>
                  <a:lnTo>
                    <a:pt x="1795" y="11418"/>
                  </a:lnTo>
                  <a:cubicBezTo>
                    <a:pt x="1906" y="10858"/>
                    <a:pt x="2067" y="10313"/>
                    <a:pt x="2283" y="9785"/>
                  </a:cubicBezTo>
                  <a:lnTo>
                    <a:pt x="2283" y="9785"/>
                  </a:lnTo>
                  <a:cubicBezTo>
                    <a:pt x="2531" y="9232"/>
                    <a:pt x="2838" y="8709"/>
                    <a:pt x="3205" y="8228"/>
                  </a:cubicBezTo>
                  <a:lnTo>
                    <a:pt x="3205" y="8228"/>
                  </a:lnTo>
                  <a:cubicBezTo>
                    <a:pt x="3481" y="7879"/>
                    <a:pt x="3768" y="7537"/>
                    <a:pt x="4000" y="7159"/>
                  </a:cubicBezTo>
                  <a:cubicBezTo>
                    <a:pt x="4285" y="6700"/>
                    <a:pt x="4457" y="6205"/>
                    <a:pt x="4510" y="5668"/>
                  </a:cubicBezTo>
                  <a:lnTo>
                    <a:pt x="4510" y="5668"/>
                  </a:lnTo>
                  <a:cubicBezTo>
                    <a:pt x="4621" y="4814"/>
                    <a:pt x="4440" y="3942"/>
                    <a:pt x="4131" y="3145"/>
                  </a:cubicBezTo>
                  <a:cubicBezTo>
                    <a:pt x="3949" y="2676"/>
                    <a:pt x="3736" y="2218"/>
                    <a:pt x="3462" y="1796"/>
                  </a:cubicBezTo>
                  <a:cubicBezTo>
                    <a:pt x="3210" y="1408"/>
                    <a:pt x="2916" y="1025"/>
                    <a:pt x="2560" y="722"/>
                  </a:cubicBezTo>
                  <a:cubicBezTo>
                    <a:pt x="2361" y="554"/>
                    <a:pt x="2148" y="387"/>
                    <a:pt x="1911" y="272"/>
                  </a:cubicBezTo>
                  <a:cubicBezTo>
                    <a:pt x="1596" y="119"/>
                    <a:pt x="1322" y="47"/>
                    <a:pt x="980" y="4"/>
                  </a:cubicBezTo>
                  <a:cubicBezTo>
                    <a:pt x="964" y="2"/>
                    <a:pt x="947" y="1"/>
                    <a:pt x="929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4572325" y="2915575"/>
              <a:ext cx="623925" cy="531900"/>
            </a:xfrm>
            <a:custGeom>
              <a:avLst/>
              <a:gdLst/>
              <a:ahLst/>
              <a:cxnLst/>
              <a:rect l="l" t="t" r="r" b="b"/>
              <a:pathLst>
                <a:path w="24957" h="21276" extrusionOk="0">
                  <a:moveTo>
                    <a:pt x="12478" y="0"/>
                  </a:moveTo>
                  <a:cubicBezTo>
                    <a:pt x="12096" y="0"/>
                    <a:pt x="11714" y="31"/>
                    <a:pt x="11351" y="92"/>
                  </a:cubicBezTo>
                  <a:cubicBezTo>
                    <a:pt x="8252" y="614"/>
                    <a:pt x="5481" y="2787"/>
                    <a:pt x="4055" y="5541"/>
                  </a:cubicBezTo>
                  <a:cubicBezTo>
                    <a:pt x="2701" y="8151"/>
                    <a:pt x="2666" y="11089"/>
                    <a:pt x="3370" y="13874"/>
                  </a:cubicBezTo>
                  <a:cubicBezTo>
                    <a:pt x="2736" y="13984"/>
                    <a:pt x="2206" y="14105"/>
                    <a:pt x="1635" y="14590"/>
                  </a:cubicBezTo>
                  <a:cubicBezTo>
                    <a:pt x="919" y="15195"/>
                    <a:pt x="365" y="16018"/>
                    <a:pt x="211" y="16955"/>
                  </a:cubicBezTo>
                  <a:cubicBezTo>
                    <a:pt x="0" y="18227"/>
                    <a:pt x="526" y="19745"/>
                    <a:pt x="1887" y="20065"/>
                  </a:cubicBezTo>
                  <a:cubicBezTo>
                    <a:pt x="2083" y="20111"/>
                    <a:pt x="2269" y="20131"/>
                    <a:pt x="2448" y="20131"/>
                  </a:cubicBezTo>
                  <a:cubicBezTo>
                    <a:pt x="3447" y="20131"/>
                    <a:pt x="4216" y="19499"/>
                    <a:pt x="5193" y="19244"/>
                  </a:cubicBezTo>
                  <a:cubicBezTo>
                    <a:pt x="5588" y="19140"/>
                    <a:pt x="5940" y="19093"/>
                    <a:pt x="6262" y="19093"/>
                  </a:cubicBezTo>
                  <a:cubicBezTo>
                    <a:pt x="7436" y="19093"/>
                    <a:pt x="8207" y="19720"/>
                    <a:pt x="9164" y="20517"/>
                  </a:cubicBezTo>
                  <a:cubicBezTo>
                    <a:pt x="9819" y="21062"/>
                    <a:pt x="10446" y="21275"/>
                    <a:pt x="11055" y="21275"/>
                  </a:cubicBezTo>
                  <a:cubicBezTo>
                    <a:pt x="11540" y="21275"/>
                    <a:pt x="12012" y="21141"/>
                    <a:pt x="12478" y="20932"/>
                  </a:cubicBezTo>
                  <a:cubicBezTo>
                    <a:pt x="12508" y="20919"/>
                    <a:pt x="12548" y="20913"/>
                    <a:pt x="12596" y="20913"/>
                  </a:cubicBezTo>
                  <a:cubicBezTo>
                    <a:pt x="12957" y="20913"/>
                    <a:pt x="13784" y="21237"/>
                    <a:pt x="14231" y="21237"/>
                  </a:cubicBezTo>
                  <a:cubicBezTo>
                    <a:pt x="14272" y="21237"/>
                    <a:pt x="14309" y="21234"/>
                    <a:pt x="14342" y="21229"/>
                  </a:cubicBezTo>
                  <a:cubicBezTo>
                    <a:pt x="15152" y="21088"/>
                    <a:pt x="15770" y="20525"/>
                    <a:pt x="16486" y="20165"/>
                  </a:cubicBezTo>
                  <a:cubicBezTo>
                    <a:pt x="17309" y="19748"/>
                    <a:pt x="18427" y="19197"/>
                    <a:pt x="19390" y="19197"/>
                  </a:cubicBezTo>
                  <a:cubicBezTo>
                    <a:pt x="19485" y="19197"/>
                    <a:pt x="19578" y="19202"/>
                    <a:pt x="19670" y="19213"/>
                  </a:cubicBezTo>
                  <a:cubicBezTo>
                    <a:pt x="20738" y="19343"/>
                    <a:pt x="21465" y="20128"/>
                    <a:pt x="22540" y="20128"/>
                  </a:cubicBezTo>
                  <a:cubicBezTo>
                    <a:pt x="22709" y="20128"/>
                    <a:pt x="22887" y="20109"/>
                    <a:pt x="23076" y="20065"/>
                  </a:cubicBezTo>
                  <a:cubicBezTo>
                    <a:pt x="24433" y="19745"/>
                    <a:pt x="24956" y="18225"/>
                    <a:pt x="24744" y="16955"/>
                  </a:cubicBezTo>
                  <a:cubicBezTo>
                    <a:pt x="24590" y="16018"/>
                    <a:pt x="24036" y="15195"/>
                    <a:pt x="23320" y="14590"/>
                  </a:cubicBezTo>
                  <a:cubicBezTo>
                    <a:pt x="22747" y="14105"/>
                    <a:pt x="22221" y="13984"/>
                    <a:pt x="21587" y="13874"/>
                  </a:cubicBezTo>
                  <a:cubicBezTo>
                    <a:pt x="22289" y="11093"/>
                    <a:pt x="22256" y="8151"/>
                    <a:pt x="20901" y="5541"/>
                  </a:cubicBezTo>
                  <a:cubicBezTo>
                    <a:pt x="19473" y="2789"/>
                    <a:pt x="16703" y="618"/>
                    <a:pt x="13604" y="92"/>
                  </a:cubicBezTo>
                  <a:cubicBezTo>
                    <a:pt x="13242" y="31"/>
                    <a:pt x="12860" y="0"/>
                    <a:pt x="12478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470315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6" y="5736"/>
                    <a:pt x="2718" y="5736"/>
                  </a:cubicBezTo>
                  <a:cubicBezTo>
                    <a:pt x="4217" y="5736"/>
                    <a:pt x="5433" y="4451"/>
                    <a:pt x="5433" y="2869"/>
                  </a:cubicBezTo>
                  <a:cubicBezTo>
                    <a:pt x="5433" y="1286"/>
                    <a:pt x="4217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494610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8" y="5736"/>
                    <a:pt x="2718" y="5736"/>
                  </a:cubicBezTo>
                  <a:cubicBezTo>
                    <a:pt x="4218" y="5736"/>
                    <a:pt x="5433" y="4451"/>
                    <a:pt x="5433" y="2869"/>
                  </a:cubicBezTo>
                  <a:cubicBezTo>
                    <a:pt x="5433" y="1286"/>
                    <a:pt x="4218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4836650" y="3263725"/>
              <a:ext cx="108000" cy="54050"/>
            </a:xfrm>
            <a:custGeom>
              <a:avLst/>
              <a:gdLst/>
              <a:ahLst/>
              <a:cxnLst/>
              <a:rect l="l" t="t" r="r" b="b"/>
              <a:pathLst>
                <a:path w="4320" h="2162" extrusionOk="0">
                  <a:moveTo>
                    <a:pt x="1" y="1"/>
                  </a:moveTo>
                  <a:cubicBezTo>
                    <a:pt x="1" y="1196"/>
                    <a:pt x="964" y="2161"/>
                    <a:pt x="2159" y="2161"/>
                  </a:cubicBezTo>
                  <a:cubicBezTo>
                    <a:pt x="3354" y="2161"/>
                    <a:pt x="4320" y="1192"/>
                    <a:pt x="4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4969275" y="2985750"/>
              <a:ext cx="45300" cy="35100"/>
            </a:xfrm>
            <a:custGeom>
              <a:avLst/>
              <a:gdLst/>
              <a:ahLst/>
              <a:cxnLst/>
              <a:rect l="l" t="t" r="r" b="b"/>
              <a:pathLst>
                <a:path w="1812" h="1404" extrusionOk="0">
                  <a:moveTo>
                    <a:pt x="905" y="0"/>
                  </a:moveTo>
                  <a:cubicBezTo>
                    <a:pt x="1" y="2"/>
                    <a:pt x="1" y="1404"/>
                    <a:pt x="905" y="1404"/>
                  </a:cubicBezTo>
                  <a:cubicBezTo>
                    <a:pt x="1811" y="1404"/>
                    <a:pt x="1811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5009325" y="3017925"/>
              <a:ext cx="55775" cy="63450"/>
            </a:xfrm>
            <a:custGeom>
              <a:avLst/>
              <a:gdLst/>
              <a:ahLst/>
              <a:cxnLst/>
              <a:rect l="l" t="t" r="r" b="b"/>
              <a:pathLst>
                <a:path w="2231" h="2538" extrusionOk="0">
                  <a:moveTo>
                    <a:pt x="447" y="0"/>
                  </a:moveTo>
                  <a:cubicBezTo>
                    <a:pt x="4" y="0"/>
                    <a:pt x="0" y="645"/>
                    <a:pt x="383" y="792"/>
                  </a:cubicBezTo>
                  <a:cubicBezTo>
                    <a:pt x="590" y="872"/>
                    <a:pt x="686" y="1189"/>
                    <a:pt x="737" y="1381"/>
                  </a:cubicBezTo>
                  <a:cubicBezTo>
                    <a:pt x="825" y="1708"/>
                    <a:pt x="858" y="2161"/>
                    <a:pt x="1124" y="2394"/>
                  </a:cubicBezTo>
                  <a:cubicBezTo>
                    <a:pt x="1228" y="2485"/>
                    <a:pt x="1362" y="2537"/>
                    <a:pt x="1494" y="2537"/>
                  </a:cubicBezTo>
                  <a:cubicBezTo>
                    <a:pt x="1615" y="2537"/>
                    <a:pt x="1735" y="2493"/>
                    <a:pt x="1830" y="2394"/>
                  </a:cubicBezTo>
                  <a:cubicBezTo>
                    <a:pt x="2231" y="1970"/>
                    <a:pt x="2030" y="1217"/>
                    <a:pt x="1760" y="769"/>
                  </a:cubicBezTo>
                  <a:cubicBezTo>
                    <a:pt x="1472" y="289"/>
                    <a:pt x="1042" y="51"/>
                    <a:pt x="490" y="2"/>
                  </a:cubicBezTo>
                  <a:cubicBezTo>
                    <a:pt x="475" y="1"/>
                    <a:pt x="461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4728225" y="3166275"/>
              <a:ext cx="84725" cy="82625"/>
            </a:xfrm>
            <a:custGeom>
              <a:avLst/>
              <a:gdLst/>
              <a:ahLst/>
              <a:cxnLst/>
              <a:rect l="l" t="t" r="r" b="b"/>
              <a:pathLst>
                <a:path w="3389" h="3305" extrusionOk="0">
                  <a:moveTo>
                    <a:pt x="1705" y="1"/>
                  </a:moveTo>
                  <a:cubicBezTo>
                    <a:pt x="903" y="1"/>
                    <a:pt x="208" y="620"/>
                    <a:pt x="109" y="1462"/>
                  </a:cubicBezTo>
                  <a:cubicBezTo>
                    <a:pt x="0" y="2366"/>
                    <a:pt x="622" y="3187"/>
                    <a:pt x="1496" y="3293"/>
                  </a:cubicBezTo>
                  <a:cubicBezTo>
                    <a:pt x="1558" y="3301"/>
                    <a:pt x="1619" y="3304"/>
                    <a:pt x="1680" y="3304"/>
                  </a:cubicBezTo>
                  <a:cubicBezTo>
                    <a:pt x="2481" y="3304"/>
                    <a:pt x="3177" y="2683"/>
                    <a:pt x="3280" y="1843"/>
                  </a:cubicBezTo>
                  <a:cubicBezTo>
                    <a:pt x="3388" y="936"/>
                    <a:pt x="2764" y="116"/>
                    <a:pt x="1891" y="12"/>
                  </a:cubicBezTo>
                  <a:cubicBezTo>
                    <a:pt x="1828" y="4"/>
                    <a:pt x="1767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4748625" y="3175350"/>
              <a:ext cx="27300" cy="26600"/>
            </a:xfrm>
            <a:custGeom>
              <a:avLst/>
              <a:gdLst/>
              <a:ahLst/>
              <a:cxnLst/>
              <a:rect l="l" t="t" r="r" b="b"/>
              <a:pathLst>
                <a:path w="1092" h="1064" extrusionOk="0">
                  <a:moveTo>
                    <a:pt x="548" y="1"/>
                  </a:moveTo>
                  <a:cubicBezTo>
                    <a:pt x="292" y="1"/>
                    <a:pt x="70" y="202"/>
                    <a:pt x="35" y="471"/>
                  </a:cubicBezTo>
                  <a:cubicBezTo>
                    <a:pt x="1" y="764"/>
                    <a:pt x="201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799" y="1064"/>
                    <a:pt x="1026" y="864"/>
                    <a:pt x="1056" y="592"/>
                  </a:cubicBezTo>
                  <a:cubicBezTo>
                    <a:pt x="1091" y="301"/>
                    <a:pt x="891" y="37"/>
                    <a:pt x="608" y="5"/>
                  </a:cubicBezTo>
                  <a:cubicBezTo>
                    <a:pt x="588" y="2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4971675" y="3166275"/>
              <a:ext cx="84675" cy="82625"/>
            </a:xfrm>
            <a:custGeom>
              <a:avLst/>
              <a:gdLst/>
              <a:ahLst/>
              <a:cxnLst/>
              <a:rect l="l" t="t" r="r" b="b"/>
              <a:pathLst>
                <a:path w="3387" h="3305" extrusionOk="0">
                  <a:moveTo>
                    <a:pt x="1706" y="1"/>
                  </a:moveTo>
                  <a:cubicBezTo>
                    <a:pt x="906" y="1"/>
                    <a:pt x="210" y="620"/>
                    <a:pt x="109" y="1462"/>
                  </a:cubicBezTo>
                  <a:cubicBezTo>
                    <a:pt x="1" y="2366"/>
                    <a:pt x="623" y="3187"/>
                    <a:pt x="1496" y="3293"/>
                  </a:cubicBezTo>
                  <a:cubicBezTo>
                    <a:pt x="1558" y="3301"/>
                    <a:pt x="1620" y="3304"/>
                    <a:pt x="1681" y="3304"/>
                  </a:cubicBezTo>
                  <a:cubicBezTo>
                    <a:pt x="2482" y="3304"/>
                    <a:pt x="3178" y="2683"/>
                    <a:pt x="3280" y="1843"/>
                  </a:cubicBezTo>
                  <a:cubicBezTo>
                    <a:pt x="3387" y="936"/>
                    <a:pt x="2765" y="116"/>
                    <a:pt x="1891" y="12"/>
                  </a:cubicBezTo>
                  <a:cubicBezTo>
                    <a:pt x="1829" y="4"/>
                    <a:pt x="1767" y="1"/>
                    <a:pt x="1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4992100" y="3175350"/>
              <a:ext cx="27275" cy="26600"/>
            </a:xfrm>
            <a:custGeom>
              <a:avLst/>
              <a:gdLst/>
              <a:ahLst/>
              <a:cxnLst/>
              <a:rect l="l" t="t" r="r" b="b"/>
              <a:pathLst>
                <a:path w="1091" h="1064" extrusionOk="0">
                  <a:moveTo>
                    <a:pt x="547" y="1"/>
                  </a:moveTo>
                  <a:cubicBezTo>
                    <a:pt x="292" y="1"/>
                    <a:pt x="69" y="202"/>
                    <a:pt x="35" y="471"/>
                  </a:cubicBezTo>
                  <a:cubicBezTo>
                    <a:pt x="0" y="764"/>
                    <a:pt x="203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800" y="1064"/>
                    <a:pt x="1025" y="864"/>
                    <a:pt x="1056" y="592"/>
                  </a:cubicBezTo>
                  <a:cubicBezTo>
                    <a:pt x="1091" y="301"/>
                    <a:pt x="890" y="37"/>
                    <a:pt x="608" y="5"/>
                  </a:cubicBezTo>
                  <a:cubicBezTo>
                    <a:pt x="587" y="2"/>
                    <a:pt x="567" y="1"/>
                    <a:pt x="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491030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5" y="1"/>
                  </a:moveTo>
                  <a:cubicBezTo>
                    <a:pt x="1672" y="1"/>
                    <a:pt x="1" y="1230"/>
                    <a:pt x="1" y="2744"/>
                  </a:cubicBezTo>
                  <a:cubicBezTo>
                    <a:pt x="1" y="4260"/>
                    <a:pt x="1672" y="5488"/>
                    <a:pt x="3735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1"/>
                    <a:pt x="3735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466735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4" y="1"/>
                  </a:moveTo>
                  <a:cubicBezTo>
                    <a:pt x="1672" y="1"/>
                    <a:pt x="1" y="1228"/>
                    <a:pt x="1" y="2744"/>
                  </a:cubicBezTo>
                  <a:cubicBezTo>
                    <a:pt x="1" y="4260"/>
                    <a:pt x="1672" y="5488"/>
                    <a:pt x="3734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3"/>
                    <a:pt x="3734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379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p51"/>
          <p:cNvSpPr/>
          <p:nvPr/>
        </p:nvSpPr>
        <p:spPr>
          <a:xfrm>
            <a:off x="1169575" y="1181074"/>
            <a:ext cx="9852851" cy="4495855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3033" name="Google Shape;3033;p51"/>
          <p:cNvGrpSpPr/>
          <p:nvPr/>
        </p:nvGrpSpPr>
        <p:grpSpPr>
          <a:xfrm>
            <a:off x="1047871" y="979370"/>
            <a:ext cx="10096259" cy="4899263"/>
            <a:chOff x="2244650" y="589875"/>
            <a:chExt cx="2753525" cy="1155450"/>
          </a:xfrm>
        </p:grpSpPr>
        <p:sp>
          <p:nvSpPr>
            <p:cNvPr id="3034" name="Google Shape;3034;p5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sp>
        <p:nvSpPr>
          <p:cNvPr id="3048" name="Google Shape;3048;p51"/>
          <p:cNvSpPr txBox="1">
            <a:spLocks noGrp="1"/>
          </p:cNvSpPr>
          <p:nvPr>
            <p:ph type="title"/>
          </p:nvPr>
        </p:nvSpPr>
        <p:spPr>
          <a:xfrm>
            <a:off x="2775834" y="2970309"/>
            <a:ext cx="6891182" cy="1168786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0800" dirty="0">
                <a:solidFill>
                  <a:schemeClr val="accent1"/>
                </a:solidFill>
                <a:latin typeface="000 BoogersBB [TeddyBear]" pitchFamily="2" charset="0"/>
              </a:rPr>
              <a:t>LUYỆN TẬP</a:t>
            </a:r>
            <a:endParaRPr sz="10800"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  <p:grpSp>
        <p:nvGrpSpPr>
          <p:cNvPr id="3049" name="Google Shape;3049;p51"/>
          <p:cNvGrpSpPr/>
          <p:nvPr/>
        </p:nvGrpSpPr>
        <p:grpSpPr>
          <a:xfrm>
            <a:off x="276210" y="300798"/>
            <a:ext cx="11580257" cy="6157657"/>
            <a:chOff x="207157" y="225598"/>
            <a:chExt cx="8685193" cy="4618243"/>
          </a:xfrm>
        </p:grpSpPr>
        <p:sp>
          <p:nvSpPr>
            <p:cNvPr id="3050" name="Google Shape;3050;p51"/>
            <p:cNvSpPr/>
            <p:nvPr/>
          </p:nvSpPr>
          <p:spPr>
            <a:xfrm rot="-959967">
              <a:off x="1551164" y="266052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51"/>
            <p:cNvSpPr/>
            <p:nvPr/>
          </p:nvSpPr>
          <p:spPr>
            <a:xfrm rot="-959967">
              <a:off x="8103439" y="3945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51"/>
            <p:cNvSpPr/>
            <p:nvPr/>
          </p:nvSpPr>
          <p:spPr>
            <a:xfrm rot="-397278">
              <a:off x="8519344" y="93708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51"/>
            <p:cNvSpPr/>
            <p:nvPr/>
          </p:nvSpPr>
          <p:spPr>
            <a:xfrm rot="-397324">
              <a:off x="224419" y="3121864"/>
              <a:ext cx="322653" cy="31806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2791025" y="467878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4076900" y="3541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6477200" y="582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8782250" y="1697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8579675" y="334738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6477200" y="467878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062" name="Google Shape;3062;p51"/>
            <p:cNvSpPr/>
            <p:nvPr/>
          </p:nvSpPr>
          <p:spPr>
            <a:xfrm rot="-397278">
              <a:off x="5011844" y="4634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63" name="Google Shape;3063;p51"/>
          <p:cNvGrpSpPr/>
          <p:nvPr/>
        </p:nvGrpSpPr>
        <p:grpSpPr>
          <a:xfrm rot="2450672">
            <a:off x="529483" y="655855"/>
            <a:ext cx="1108141" cy="1130683"/>
            <a:chOff x="2997875" y="3624050"/>
            <a:chExt cx="1748875" cy="1784450"/>
          </a:xfrm>
        </p:grpSpPr>
        <p:sp>
          <p:nvSpPr>
            <p:cNvPr id="3064" name="Google Shape;3064;p51"/>
            <p:cNvSpPr/>
            <p:nvPr/>
          </p:nvSpPr>
          <p:spPr>
            <a:xfrm>
              <a:off x="4310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4852" y="1"/>
                  </a:moveTo>
                  <a:cubicBezTo>
                    <a:pt x="4150" y="1"/>
                    <a:pt x="3713" y="711"/>
                    <a:pt x="3602" y="1364"/>
                  </a:cubicBezTo>
                  <a:cubicBezTo>
                    <a:pt x="3422" y="2424"/>
                    <a:pt x="3672" y="3497"/>
                    <a:pt x="3740" y="4554"/>
                  </a:cubicBezTo>
                  <a:cubicBezTo>
                    <a:pt x="3874" y="6638"/>
                    <a:pt x="2706" y="8552"/>
                    <a:pt x="618" y="9081"/>
                  </a:cubicBezTo>
                  <a:cubicBezTo>
                    <a:pt x="0" y="9238"/>
                    <a:pt x="195" y="10132"/>
                    <a:pt x="756" y="10132"/>
                  </a:cubicBezTo>
                  <a:cubicBezTo>
                    <a:pt x="787" y="10132"/>
                    <a:pt x="819" y="10129"/>
                    <a:pt x="852" y="10124"/>
                  </a:cubicBezTo>
                  <a:cubicBezTo>
                    <a:pt x="1206" y="10819"/>
                    <a:pt x="1806" y="11709"/>
                    <a:pt x="2642" y="11709"/>
                  </a:cubicBezTo>
                  <a:cubicBezTo>
                    <a:pt x="2679" y="11709"/>
                    <a:pt x="2717" y="11707"/>
                    <a:pt x="2756" y="11704"/>
                  </a:cubicBezTo>
                  <a:cubicBezTo>
                    <a:pt x="3543" y="11627"/>
                    <a:pt x="4325" y="10900"/>
                    <a:pt x="4829" y="10338"/>
                  </a:cubicBezTo>
                  <a:cubicBezTo>
                    <a:pt x="6073" y="8950"/>
                    <a:pt x="6654" y="7115"/>
                    <a:pt x="6699" y="5271"/>
                  </a:cubicBezTo>
                  <a:cubicBezTo>
                    <a:pt x="6728" y="4143"/>
                    <a:pt x="6566" y="3009"/>
                    <a:pt x="6313" y="1912"/>
                  </a:cubicBezTo>
                  <a:cubicBezTo>
                    <a:pt x="6147" y="1194"/>
                    <a:pt x="5934" y="205"/>
                    <a:pt x="5085" y="26"/>
                  </a:cubicBezTo>
                  <a:cubicBezTo>
                    <a:pt x="5004" y="9"/>
                    <a:pt x="4926" y="1"/>
                    <a:pt x="4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4455025" y="4092125"/>
              <a:ext cx="279175" cy="261125"/>
            </a:xfrm>
            <a:custGeom>
              <a:avLst/>
              <a:gdLst/>
              <a:ahLst/>
              <a:cxnLst/>
              <a:rect l="l" t="t" r="r" b="b"/>
              <a:pathLst>
                <a:path w="11167" h="10445" extrusionOk="0">
                  <a:moveTo>
                    <a:pt x="9785" y="0"/>
                  </a:moveTo>
                  <a:cubicBezTo>
                    <a:pt x="9022" y="0"/>
                    <a:pt x="8478" y="1021"/>
                    <a:pt x="8257" y="1628"/>
                  </a:cubicBezTo>
                  <a:cubicBezTo>
                    <a:pt x="7949" y="2473"/>
                    <a:pt x="7923" y="3390"/>
                    <a:pt x="7683" y="4253"/>
                  </a:cubicBezTo>
                  <a:cubicBezTo>
                    <a:pt x="7313" y="5580"/>
                    <a:pt x="6199" y="6132"/>
                    <a:pt x="4984" y="6581"/>
                  </a:cubicBezTo>
                  <a:cubicBezTo>
                    <a:pt x="3606" y="7089"/>
                    <a:pt x="2157" y="7384"/>
                    <a:pt x="689" y="7454"/>
                  </a:cubicBezTo>
                  <a:cubicBezTo>
                    <a:pt x="14" y="7487"/>
                    <a:pt x="0" y="8525"/>
                    <a:pt x="658" y="8525"/>
                  </a:cubicBezTo>
                  <a:cubicBezTo>
                    <a:pt x="668" y="8525"/>
                    <a:pt x="679" y="8525"/>
                    <a:pt x="689" y="8524"/>
                  </a:cubicBezTo>
                  <a:lnTo>
                    <a:pt x="728" y="8522"/>
                  </a:lnTo>
                  <a:lnTo>
                    <a:pt x="728" y="8522"/>
                  </a:lnTo>
                  <a:cubicBezTo>
                    <a:pt x="454" y="9489"/>
                    <a:pt x="1297" y="10320"/>
                    <a:pt x="2222" y="10427"/>
                  </a:cubicBezTo>
                  <a:cubicBezTo>
                    <a:pt x="2322" y="10439"/>
                    <a:pt x="2422" y="10444"/>
                    <a:pt x="2522" y="10444"/>
                  </a:cubicBezTo>
                  <a:cubicBezTo>
                    <a:pt x="3008" y="10444"/>
                    <a:pt x="3494" y="10320"/>
                    <a:pt x="3966" y="10213"/>
                  </a:cubicBezTo>
                  <a:cubicBezTo>
                    <a:pt x="4586" y="10070"/>
                    <a:pt x="5204" y="9913"/>
                    <a:pt x="5812" y="9722"/>
                  </a:cubicBezTo>
                  <a:cubicBezTo>
                    <a:pt x="7890" y="9068"/>
                    <a:pt x="10066" y="8053"/>
                    <a:pt x="10739" y="5812"/>
                  </a:cubicBezTo>
                  <a:cubicBezTo>
                    <a:pt x="11045" y="4794"/>
                    <a:pt x="11167" y="3628"/>
                    <a:pt x="11164" y="2567"/>
                  </a:cubicBezTo>
                  <a:cubicBezTo>
                    <a:pt x="11161" y="1777"/>
                    <a:pt x="10946" y="234"/>
                    <a:pt x="9976" y="21"/>
                  </a:cubicBezTo>
                  <a:cubicBezTo>
                    <a:pt x="9911" y="7"/>
                    <a:pt x="9847" y="0"/>
                    <a:pt x="9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448682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9071" y="0"/>
                  </a:moveTo>
                  <a:cubicBezTo>
                    <a:pt x="8999" y="0"/>
                    <a:pt x="8924" y="8"/>
                    <a:pt x="8847" y="25"/>
                  </a:cubicBezTo>
                  <a:cubicBezTo>
                    <a:pt x="8492" y="103"/>
                    <a:pt x="8246" y="352"/>
                    <a:pt x="7991" y="595"/>
                  </a:cubicBezTo>
                  <a:cubicBezTo>
                    <a:pt x="7661" y="912"/>
                    <a:pt x="7333" y="1228"/>
                    <a:pt x="6988" y="1526"/>
                  </a:cubicBezTo>
                  <a:cubicBezTo>
                    <a:pt x="6262" y="2147"/>
                    <a:pt x="5425" y="2681"/>
                    <a:pt x="4440" y="2683"/>
                  </a:cubicBezTo>
                  <a:cubicBezTo>
                    <a:pt x="4433" y="2683"/>
                    <a:pt x="4427" y="2683"/>
                    <a:pt x="4420" y="2683"/>
                  </a:cubicBezTo>
                  <a:cubicBezTo>
                    <a:pt x="3295" y="2683"/>
                    <a:pt x="2128" y="2361"/>
                    <a:pt x="1025" y="2173"/>
                  </a:cubicBezTo>
                  <a:cubicBezTo>
                    <a:pt x="990" y="2167"/>
                    <a:pt x="956" y="2164"/>
                    <a:pt x="923" y="2164"/>
                  </a:cubicBezTo>
                  <a:cubicBezTo>
                    <a:pt x="453" y="2164"/>
                    <a:pt x="213" y="2736"/>
                    <a:pt x="440" y="3037"/>
                  </a:cubicBezTo>
                  <a:cubicBezTo>
                    <a:pt x="334" y="3378"/>
                    <a:pt x="55" y="3611"/>
                    <a:pt x="27" y="3993"/>
                  </a:cubicBezTo>
                  <a:cubicBezTo>
                    <a:pt x="1" y="4360"/>
                    <a:pt x="174" y="4699"/>
                    <a:pt x="505" y="4865"/>
                  </a:cubicBezTo>
                  <a:cubicBezTo>
                    <a:pt x="866" y="5047"/>
                    <a:pt x="1329" y="5098"/>
                    <a:pt x="1720" y="5196"/>
                  </a:cubicBezTo>
                  <a:cubicBezTo>
                    <a:pt x="2201" y="5317"/>
                    <a:pt x="2683" y="5445"/>
                    <a:pt x="3170" y="5543"/>
                  </a:cubicBezTo>
                  <a:cubicBezTo>
                    <a:pt x="3688" y="5647"/>
                    <a:pt x="4211" y="5702"/>
                    <a:pt x="4731" y="5702"/>
                  </a:cubicBezTo>
                  <a:cubicBezTo>
                    <a:pt x="5770" y="5702"/>
                    <a:pt x="6796" y="5482"/>
                    <a:pt x="7739" y="4987"/>
                  </a:cubicBezTo>
                  <a:cubicBezTo>
                    <a:pt x="9050" y="4298"/>
                    <a:pt x="10396" y="2828"/>
                    <a:pt x="10235" y="1237"/>
                  </a:cubicBezTo>
                  <a:cubicBezTo>
                    <a:pt x="10172" y="622"/>
                    <a:pt x="9715" y="0"/>
                    <a:pt x="9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4363550" y="4983075"/>
              <a:ext cx="241075" cy="119825"/>
            </a:xfrm>
            <a:custGeom>
              <a:avLst/>
              <a:gdLst/>
              <a:ahLst/>
              <a:cxnLst/>
              <a:rect l="l" t="t" r="r" b="b"/>
              <a:pathLst>
                <a:path w="9643" h="4793" extrusionOk="0">
                  <a:moveTo>
                    <a:pt x="8667" y="1"/>
                  </a:moveTo>
                  <a:cubicBezTo>
                    <a:pt x="7898" y="1"/>
                    <a:pt x="6794" y="738"/>
                    <a:pt x="6371" y="1041"/>
                  </a:cubicBezTo>
                  <a:cubicBezTo>
                    <a:pt x="5895" y="1383"/>
                    <a:pt x="5495" y="1633"/>
                    <a:pt x="5003" y="1633"/>
                  </a:cubicBezTo>
                  <a:cubicBezTo>
                    <a:pt x="4815" y="1633"/>
                    <a:pt x="4613" y="1596"/>
                    <a:pt x="4388" y="1514"/>
                  </a:cubicBezTo>
                  <a:cubicBezTo>
                    <a:pt x="3364" y="1137"/>
                    <a:pt x="2370" y="660"/>
                    <a:pt x="1393" y="176"/>
                  </a:cubicBezTo>
                  <a:cubicBezTo>
                    <a:pt x="1308" y="133"/>
                    <a:pt x="1224" y="114"/>
                    <a:pt x="1145" y="114"/>
                  </a:cubicBezTo>
                  <a:cubicBezTo>
                    <a:pt x="1026" y="114"/>
                    <a:pt x="918" y="156"/>
                    <a:pt x="828" y="222"/>
                  </a:cubicBezTo>
                  <a:cubicBezTo>
                    <a:pt x="716" y="234"/>
                    <a:pt x="610" y="280"/>
                    <a:pt x="527" y="356"/>
                  </a:cubicBezTo>
                  <a:cubicBezTo>
                    <a:pt x="0" y="807"/>
                    <a:pt x="50" y="1604"/>
                    <a:pt x="491" y="2099"/>
                  </a:cubicBezTo>
                  <a:cubicBezTo>
                    <a:pt x="1014" y="2683"/>
                    <a:pt x="1895" y="3017"/>
                    <a:pt x="2574" y="3382"/>
                  </a:cubicBezTo>
                  <a:cubicBezTo>
                    <a:pt x="3372" y="3811"/>
                    <a:pt x="4172" y="4282"/>
                    <a:pt x="5009" y="4633"/>
                  </a:cubicBezTo>
                  <a:cubicBezTo>
                    <a:pt x="5268" y="4742"/>
                    <a:pt x="5522" y="4792"/>
                    <a:pt x="5771" y="4792"/>
                  </a:cubicBezTo>
                  <a:cubicBezTo>
                    <a:pt x="6248" y="4792"/>
                    <a:pt x="6702" y="4605"/>
                    <a:pt x="7124" y="4288"/>
                  </a:cubicBezTo>
                  <a:cubicBezTo>
                    <a:pt x="8133" y="3532"/>
                    <a:pt x="9643" y="2192"/>
                    <a:pt x="9453" y="767"/>
                  </a:cubicBezTo>
                  <a:cubicBezTo>
                    <a:pt x="9378" y="201"/>
                    <a:pt x="9068" y="1"/>
                    <a:pt x="8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66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1876" y="1"/>
                  </a:moveTo>
                  <a:cubicBezTo>
                    <a:pt x="1801" y="1"/>
                    <a:pt x="1724" y="9"/>
                    <a:pt x="1643" y="26"/>
                  </a:cubicBezTo>
                  <a:cubicBezTo>
                    <a:pt x="795" y="205"/>
                    <a:pt x="582" y="1194"/>
                    <a:pt x="416" y="1912"/>
                  </a:cubicBezTo>
                  <a:cubicBezTo>
                    <a:pt x="162" y="3009"/>
                    <a:pt x="1" y="4143"/>
                    <a:pt x="28" y="5271"/>
                  </a:cubicBezTo>
                  <a:cubicBezTo>
                    <a:pt x="75" y="7115"/>
                    <a:pt x="656" y="8950"/>
                    <a:pt x="1898" y="10338"/>
                  </a:cubicBezTo>
                  <a:cubicBezTo>
                    <a:pt x="2404" y="10900"/>
                    <a:pt x="3184" y="11627"/>
                    <a:pt x="3973" y="11704"/>
                  </a:cubicBezTo>
                  <a:cubicBezTo>
                    <a:pt x="4012" y="11707"/>
                    <a:pt x="4050" y="11709"/>
                    <a:pt x="4087" y="11709"/>
                  </a:cubicBezTo>
                  <a:cubicBezTo>
                    <a:pt x="4922" y="11709"/>
                    <a:pt x="5521" y="10819"/>
                    <a:pt x="5876" y="10124"/>
                  </a:cubicBezTo>
                  <a:cubicBezTo>
                    <a:pt x="5909" y="10129"/>
                    <a:pt x="5941" y="10132"/>
                    <a:pt x="5971" y="10132"/>
                  </a:cubicBezTo>
                  <a:cubicBezTo>
                    <a:pt x="6534" y="10132"/>
                    <a:pt x="6729" y="9238"/>
                    <a:pt x="6111" y="9081"/>
                  </a:cubicBezTo>
                  <a:cubicBezTo>
                    <a:pt x="4023" y="8552"/>
                    <a:pt x="2855" y="6638"/>
                    <a:pt x="2989" y="4554"/>
                  </a:cubicBezTo>
                  <a:cubicBezTo>
                    <a:pt x="3056" y="3497"/>
                    <a:pt x="3307" y="2424"/>
                    <a:pt x="3127" y="1364"/>
                  </a:cubicBezTo>
                  <a:cubicBezTo>
                    <a:pt x="3016" y="711"/>
                    <a:pt x="2578" y="1"/>
                    <a:pt x="1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010375" y="4092125"/>
              <a:ext cx="279225" cy="261125"/>
            </a:xfrm>
            <a:custGeom>
              <a:avLst/>
              <a:gdLst/>
              <a:ahLst/>
              <a:cxnLst/>
              <a:rect l="l" t="t" r="r" b="b"/>
              <a:pathLst>
                <a:path w="11169" h="10445" extrusionOk="0">
                  <a:moveTo>
                    <a:pt x="1383" y="0"/>
                  </a:moveTo>
                  <a:cubicBezTo>
                    <a:pt x="1321" y="0"/>
                    <a:pt x="1257" y="7"/>
                    <a:pt x="1192" y="21"/>
                  </a:cubicBezTo>
                  <a:cubicBezTo>
                    <a:pt x="222" y="234"/>
                    <a:pt x="8" y="1777"/>
                    <a:pt x="5" y="2567"/>
                  </a:cubicBezTo>
                  <a:cubicBezTo>
                    <a:pt x="1" y="3628"/>
                    <a:pt x="123" y="4794"/>
                    <a:pt x="428" y="5812"/>
                  </a:cubicBezTo>
                  <a:cubicBezTo>
                    <a:pt x="1103" y="8053"/>
                    <a:pt x="3279" y="9068"/>
                    <a:pt x="5356" y="9722"/>
                  </a:cubicBezTo>
                  <a:cubicBezTo>
                    <a:pt x="5965" y="9913"/>
                    <a:pt x="6581" y="10070"/>
                    <a:pt x="7202" y="10213"/>
                  </a:cubicBezTo>
                  <a:cubicBezTo>
                    <a:pt x="7674" y="10320"/>
                    <a:pt x="8159" y="10444"/>
                    <a:pt x="8646" y="10444"/>
                  </a:cubicBezTo>
                  <a:cubicBezTo>
                    <a:pt x="8747" y="10444"/>
                    <a:pt x="8847" y="10439"/>
                    <a:pt x="8947" y="10427"/>
                  </a:cubicBezTo>
                  <a:cubicBezTo>
                    <a:pt x="9871" y="10320"/>
                    <a:pt x="10714" y="9489"/>
                    <a:pt x="10440" y="8522"/>
                  </a:cubicBezTo>
                  <a:lnTo>
                    <a:pt x="10440" y="8522"/>
                  </a:lnTo>
                  <a:lnTo>
                    <a:pt x="10478" y="8524"/>
                  </a:lnTo>
                  <a:cubicBezTo>
                    <a:pt x="10489" y="8525"/>
                    <a:pt x="10499" y="8525"/>
                    <a:pt x="10509" y="8525"/>
                  </a:cubicBezTo>
                  <a:cubicBezTo>
                    <a:pt x="11169" y="8525"/>
                    <a:pt x="11155" y="7487"/>
                    <a:pt x="10478" y="7454"/>
                  </a:cubicBezTo>
                  <a:cubicBezTo>
                    <a:pt x="9011" y="7384"/>
                    <a:pt x="7563" y="7089"/>
                    <a:pt x="6185" y="6581"/>
                  </a:cubicBezTo>
                  <a:cubicBezTo>
                    <a:pt x="4968" y="6132"/>
                    <a:pt x="3854" y="5580"/>
                    <a:pt x="3485" y="4253"/>
                  </a:cubicBezTo>
                  <a:cubicBezTo>
                    <a:pt x="3244" y="3390"/>
                    <a:pt x="3219" y="2473"/>
                    <a:pt x="2911" y="1628"/>
                  </a:cubicBezTo>
                  <a:cubicBezTo>
                    <a:pt x="2691" y="1021"/>
                    <a:pt x="2146" y="0"/>
                    <a:pt x="1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299787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1325" y="0"/>
                  </a:moveTo>
                  <a:cubicBezTo>
                    <a:pt x="682" y="0"/>
                    <a:pt x="225" y="622"/>
                    <a:pt x="162" y="1237"/>
                  </a:cubicBezTo>
                  <a:cubicBezTo>
                    <a:pt x="1" y="2828"/>
                    <a:pt x="1347" y="4298"/>
                    <a:pt x="2658" y="4987"/>
                  </a:cubicBezTo>
                  <a:cubicBezTo>
                    <a:pt x="3601" y="5482"/>
                    <a:pt x="4627" y="5702"/>
                    <a:pt x="5666" y="5702"/>
                  </a:cubicBezTo>
                  <a:cubicBezTo>
                    <a:pt x="6186" y="5702"/>
                    <a:pt x="6709" y="5647"/>
                    <a:pt x="7227" y="5543"/>
                  </a:cubicBezTo>
                  <a:cubicBezTo>
                    <a:pt x="7714" y="5445"/>
                    <a:pt x="8196" y="5317"/>
                    <a:pt x="8679" y="5196"/>
                  </a:cubicBezTo>
                  <a:cubicBezTo>
                    <a:pt x="9068" y="5098"/>
                    <a:pt x="9531" y="5047"/>
                    <a:pt x="9892" y="4865"/>
                  </a:cubicBezTo>
                  <a:cubicBezTo>
                    <a:pt x="10224" y="4699"/>
                    <a:pt x="10396" y="4360"/>
                    <a:pt x="10370" y="3993"/>
                  </a:cubicBezTo>
                  <a:cubicBezTo>
                    <a:pt x="10343" y="3611"/>
                    <a:pt x="10063" y="3378"/>
                    <a:pt x="9957" y="3037"/>
                  </a:cubicBezTo>
                  <a:cubicBezTo>
                    <a:pt x="10184" y="2736"/>
                    <a:pt x="9944" y="2164"/>
                    <a:pt x="9474" y="2164"/>
                  </a:cubicBezTo>
                  <a:cubicBezTo>
                    <a:pt x="9441" y="2164"/>
                    <a:pt x="9407" y="2167"/>
                    <a:pt x="9372" y="2173"/>
                  </a:cubicBezTo>
                  <a:cubicBezTo>
                    <a:pt x="8269" y="2361"/>
                    <a:pt x="7102" y="2683"/>
                    <a:pt x="5977" y="2683"/>
                  </a:cubicBezTo>
                  <a:cubicBezTo>
                    <a:pt x="5970" y="2683"/>
                    <a:pt x="5964" y="2683"/>
                    <a:pt x="5957" y="2683"/>
                  </a:cubicBezTo>
                  <a:cubicBezTo>
                    <a:pt x="4972" y="2681"/>
                    <a:pt x="4133" y="2147"/>
                    <a:pt x="3409" y="1526"/>
                  </a:cubicBezTo>
                  <a:cubicBezTo>
                    <a:pt x="3063" y="1228"/>
                    <a:pt x="2735" y="912"/>
                    <a:pt x="2405" y="595"/>
                  </a:cubicBezTo>
                  <a:cubicBezTo>
                    <a:pt x="2151" y="352"/>
                    <a:pt x="1905" y="103"/>
                    <a:pt x="1549" y="25"/>
                  </a:cubicBezTo>
                  <a:cubicBezTo>
                    <a:pt x="1472" y="8"/>
                    <a:pt x="1397" y="0"/>
                    <a:pt x="1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139975" y="4983075"/>
              <a:ext cx="241100" cy="119825"/>
            </a:xfrm>
            <a:custGeom>
              <a:avLst/>
              <a:gdLst/>
              <a:ahLst/>
              <a:cxnLst/>
              <a:rect l="l" t="t" r="r" b="b"/>
              <a:pathLst>
                <a:path w="9644" h="4793" extrusionOk="0">
                  <a:moveTo>
                    <a:pt x="976" y="1"/>
                  </a:moveTo>
                  <a:cubicBezTo>
                    <a:pt x="575" y="1"/>
                    <a:pt x="265" y="201"/>
                    <a:pt x="189" y="767"/>
                  </a:cubicBezTo>
                  <a:cubicBezTo>
                    <a:pt x="0" y="2192"/>
                    <a:pt x="1510" y="3532"/>
                    <a:pt x="2520" y="4288"/>
                  </a:cubicBezTo>
                  <a:cubicBezTo>
                    <a:pt x="2942" y="4605"/>
                    <a:pt x="3395" y="4792"/>
                    <a:pt x="3873" y="4792"/>
                  </a:cubicBezTo>
                  <a:cubicBezTo>
                    <a:pt x="4121" y="4792"/>
                    <a:pt x="4376" y="4742"/>
                    <a:pt x="4635" y="4633"/>
                  </a:cubicBezTo>
                  <a:cubicBezTo>
                    <a:pt x="5470" y="4282"/>
                    <a:pt x="6272" y="3811"/>
                    <a:pt x="7070" y="3382"/>
                  </a:cubicBezTo>
                  <a:cubicBezTo>
                    <a:pt x="7748" y="3017"/>
                    <a:pt x="8630" y="2683"/>
                    <a:pt x="9152" y="2099"/>
                  </a:cubicBezTo>
                  <a:cubicBezTo>
                    <a:pt x="9592" y="1604"/>
                    <a:pt x="9644" y="807"/>
                    <a:pt x="9117" y="356"/>
                  </a:cubicBezTo>
                  <a:cubicBezTo>
                    <a:pt x="9033" y="280"/>
                    <a:pt x="8928" y="234"/>
                    <a:pt x="8816" y="222"/>
                  </a:cubicBezTo>
                  <a:cubicBezTo>
                    <a:pt x="8726" y="156"/>
                    <a:pt x="8617" y="114"/>
                    <a:pt x="8499" y="114"/>
                  </a:cubicBezTo>
                  <a:cubicBezTo>
                    <a:pt x="8419" y="114"/>
                    <a:pt x="8335" y="133"/>
                    <a:pt x="8249" y="176"/>
                  </a:cubicBezTo>
                  <a:cubicBezTo>
                    <a:pt x="7274" y="660"/>
                    <a:pt x="6279" y="1137"/>
                    <a:pt x="5256" y="1514"/>
                  </a:cubicBezTo>
                  <a:cubicBezTo>
                    <a:pt x="5031" y="1596"/>
                    <a:pt x="4829" y="1633"/>
                    <a:pt x="4640" y="1633"/>
                  </a:cubicBezTo>
                  <a:cubicBezTo>
                    <a:pt x="4149" y="1633"/>
                    <a:pt x="3747" y="1383"/>
                    <a:pt x="3271" y="1041"/>
                  </a:cubicBezTo>
                  <a:cubicBezTo>
                    <a:pt x="2849" y="738"/>
                    <a:pt x="1745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535250" y="3624050"/>
              <a:ext cx="688450" cy="493100"/>
            </a:xfrm>
            <a:custGeom>
              <a:avLst/>
              <a:gdLst/>
              <a:ahLst/>
              <a:cxnLst/>
              <a:rect l="l" t="t" r="r" b="b"/>
              <a:pathLst>
                <a:path w="27538" h="19724" extrusionOk="0">
                  <a:moveTo>
                    <a:pt x="13237" y="1"/>
                  </a:moveTo>
                  <a:cubicBezTo>
                    <a:pt x="10420" y="1"/>
                    <a:pt x="7666" y="789"/>
                    <a:pt x="5435" y="2569"/>
                  </a:cubicBezTo>
                  <a:cubicBezTo>
                    <a:pt x="3487" y="4124"/>
                    <a:pt x="2172" y="6778"/>
                    <a:pt x="1316" y="9116"/>
                  </a:cubicBezTo>
                  <a:cubicBezTo>
                    <a:pt x="253" y="12019"/>
                    <a:pt x="1" y="15271"/>
                    <a:pt x="83" y="18338"/>
                  </a:cubicBezTo>
                  <a:cubicBezTo>
                    <a:pt x="88" y="18560"/>
                    <a:pt x="204" y="18710"/>
                    <a:pt x="357" y="18789"/>
                  </a:cubicBezTo>
                  <a:cubicBezTo>
                    <a:pt x="37" y="19066"/>
                    <a:pt x="273" y="19724"/>
                    <a:pt x="776" y="19724"/>
                  </a:cubicBezTo>
                  <a:cubicBezTo>
                    <a:pt x="810" y="19724"/>
                    <a:pt x="845" y="19721"/>
                    <a:pt x="882" y="19714"/>
                  </a:cubicBezTo>
                  <a:cubicBezTo>
                    <a:pt x="3757" y="19205"/>
                    <a:pt x="6662" y="18878"/>
                    <a:pt x="9580" y="18735"/>
                  </a:cubicBezTo>
                  <a:cubicBezTo>
                    <a:pt x="10589" y="18686"/>
                    <a:pt x="11596" y="18665"/>
                    <a:pt x="12602" y="18665"/>
                  </a:cubicBezTo>
                  <a:cubicBezTo>
                    <a:pt x="14430" y="18665"/>
                    <a:pt x="16255" y="18732"/>
                    <a:pt x="18085" y="18810"/>
                  </a:cubicBezTo>
                  <a:cubicBezTo>
                    <a:pt x="18931" y="18846"/>
                    <a:pt x="19777" y="18875"/>
                    <a:pt x="20623" y="18875"/>
                  </a:cubicBezTo>
                  <a:cubicBezTo>
                    <a:pt x="21167" y="18875"/>
                    <a:pt x="21711" y="18863"/>
                    <a:pt x="22254" y="18833"/>
                  </a:cubicBezTo>
                  <a:cubicBezTo>
                    <a:pt x="23589" y="18760"/>
                    <a:pt x="25073" y="18650"/>
                    <a:pt x="26340" y="18187"/>
                  </a:cubicBezTo>
                  <a:cubicBezTo>
                    <a:pt x="27537" y="17749"/>
                    <a:pt x="27132" y="16157"/>
                    <a:pt x="27085" y="15171"/>
                  </a:cubicBezTo>
                  <a:cubicBezTo>
                    <a:pt x="27016" y="13719"/>
                    <a:pt x="26938" y="12262"/>
                    <a:pt x="26788" y="10815"/>
                  </a:cubicBezTo>
                  <a:cubicBezTo>
                    <a:pt x="26660" y="9562"/>
                    <a:pt x="26439" y="8330"/>
                    <a:pt x="25919" y="7176"/>
                  </a:cubicBezTo>
                  <a:cubicBezTo>
                    <a:pt x="25416" y="6060"/>
                    <a:pt x="24665" y="5057"/>
                    <a:pt x="23808" y="4187"/>
                  </a:cubicBezTo>
                  <a:cubicBezTo>
                    <a:pt x="22225" y="2577"/>
                    <a:pt x="20218" y="1403"/>
                    <a:pt x="18064" y="743"/>
                  </a:cubicBezTo>
                  <a:cubicBezTo>
                    <a:pt x="16493" y="261"/>
                    <a:pt x="14854" y="1"/>
                    <a:pt x="1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988300" y="3698850"/>
              <a:ext cx="79325" cy="54450"/>
            </a:xfrm>
            <a:custGeom>
              <a:avLst/>
              <a:gdLst/>
              <a:ahLst/>
              <a:cxnLst/>
              <a:rect l="l" t="t" r="r" b="b"/>
              <a:pathLst>
                <a:path w="3173" h="2178" extrusionOk="0">
                  <a:moveTo>
                    <a:pt x="1594" y="1"/>
                  </a:moveTo>
                  <a:cubicBezTo>
                    <a:pt x="1381" y="1"/>
                    <a:pt x="1172" y="64"/>
                    <a:pt x="994" y="183"/>
                  </a:cubicBezTo>
                  <a:cubicBezTo>
                    <a:pt x="773" y="216"/>
                    <a:pt x="564" y="307"/>
                    <a:pt x="387" y="511"/>
                  </a:cubicBezTo>
                  <a:cubicBezTo>
                    <a:pt x="0" y="953"/>
                    <a:pt x="170" y="1634"/>
                    <a:pt x="642" y="1943"/>
                  </a:cubicBezTo>
                  <a:cubicBezTo>
                    <a:pt x="891" y="2106"/>
                    <a:pt x="1226" y="2178"/>
                    <a:pt x="1560" y="2178"/>
                  </a:cubicBezTo>
                  <a:cubicBezTo>
                    <a:pt x="1832" y="2178"/>
                    <a:pt x="2102" y="2130"/>
                    <a:pt x="2324" y="2047"/>
                  </a:cubicBezTo>
                  <a:cubicBezTo>
                    <a:pt x="2815" y="1863"/>
                    <a:pt x="3172" y="1333"/>
                    <a:pt x="2987" y="807"/>
                  </a:cubicBezTo>
                  <a:cubicBezTo>
                    <a:pt x="2815" y="314"/>
                    <a:pt x="2167" y="40"/>
                    <a:pt x="1681" y="4"/>
                  </a:cubicBezTo>
                  <a:cubicBezTo>
                    <a:pt x="1652" y="2"/>
                    <a:pt x="1623" y="1"/>
                    <a:pt x="1594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684025" y="3701125"/>
              <a:ext cx="71700" cy="48425"/>
            </a:xfrm>
            <a:custGeom>
              <a:avLst/>
              <a:gdLst/>
              <a:ahLst/>
              <a:cxnLst/>
              <a:rect l="l" t="t" r="r" b="b"/>
              <a:pathLst>
                <a:path w="2868" h="1937" extrusionOk="0">
                  <a:moveTo>
                    <a:pt x="1286" y="1"/>
                  </a:moveTo>
                  <a:cubicBezTo>
                    <a:pt x="778" y="1"/>
                    <a:pt x="262" y="234"/>
                    <a:pt x="118" y="760"/>
                  </a:cubicBezTo>
                  <a:cubicBezTo>
                    <a:pt x="0" y="1191"/>
                    <a:pt x="227" y="1584"/>
                    <a:pt x="594" y="1763"/>
                  </a:cubicBezTo>
                  <a:cubicBezTo>
                    <a:pt x="780" y="1882"/>
                    <a:pt x="1004" y="1936"/>
                    <a:pt x="1230" y="1936"/>
                  </a:cubicBezTo>
                  <a:cubicBezTo>
                    <a:pt x="1536" y="1936"/>
                    <a:pt x="1848" y="1837"/>
                    <a:pt x="2084" y="1660"/>
                  </a:cubicBezTo>
                  <a:cubicBezTo>
                    <a:pt x="2161" y="1622"/>
                    <a:pt x="2235" y="1578"/>
                    <a:pt x="2307" y="1529"/>
                  </a:cubicBezTo>
                  <a:cubicBezTo>
                    <a:pt x="2868" y="1129"/>
                    <a:pt x="2611" y="339"/>
                    <a:pt x="2014" y="141"/>
                  </a:cubicBezTo>
                  <a:cubicBezTo>
                    <a:pt x="2000" y="136"/>
                    <a:pt x="1984" y="132"/>
                    <a:pt x="1968" y="128"/>
                  </a:cubicBezTo>
                  <a:cubicBezTo>
                    <a:pt x="1761" y="36"/>
                    <a:pt x="1518" y="2"/>
                    <a:pt x="1290" y="1"/>
                  </a:cubicBezTo>
                  <a:cubicBezTo>
                    <a:pt x="1289" y="1"/>
                    <a:pt x="1288" y="1"/>
                    <a:pt x="1286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799125" y="3689425"/>
              <a:ext cx="126800" cy="83050"/>
            </a:xfrm>
            <a:custGeom>
              <a:avLst/>
              <a:gdLst/>
              <a:ahLst/>
              <a:cxnLst/>
              <a:rect l="l" t="t" r="r" b="b"/>
              <a:pathLst>
                <a:path w="5072" h="3322" extrusionOk="0">
                  <a:moveTo>
                    <a:pt x="2504" y="1"/>
                  </a:moveTo>
                  <a:cubicBezTo>
                    <a:pt x="1033" y="1"/>
                    <a:pt x="0" y="1456"/>
                    <a:pt x="202" y="2850"/>
                  </a:cubicBezTo>
                  <a:cubicBezTo>
                    <a:pt x="242" y="3121"/>
                    <a:pt x="430" y="3238"/>
                    <a:pt x="635" y="3238"/>
                  </a:cubicBezTo>
                  <a:cubicBezTo>
                    <a:pt x="944" y="3238"/>
                    <a:pt x="1294" y="2972"/>
                    <a:pt x="1234" y="2566"/>
                  </a:cubicBezTo>
                  <a:cubicBezTo>
                    <a:pt x="1131" y="1845"/>
                    <a:pt x="1785" y="1072"/>
                    <a:pt x="2516" y="1072"/>
                  </a:cubicBezTo>
                  <a:cubicBezTo>
                    <a:pt x="2551" y="1072"/>
                    <a:pt x="2587" y="1074"/>
                    <a:pt x="2622" y="1077"/>
                  </a:cubicBezTo>
                  <a:cubicBezTo>
                    <a:pt x="3350" y="1154"/>
                    <a:pt x="3907" y="1943"/>
                    <a:pt x="3768" y="2652"/>
                  </a:cubicBezTo>
                  <a:cubicBezTo>
                    <a:pt x="3689" y="3056"/>
                    <a:pt x="4030" y="3322"/>
                    <a:pt x="4344" y="3322"/>
                  </a:cubicBezTo>
                  <a:cubicBezTo>
                    <a:pt x="4552" y="3322"/>
                    <a:pt x="4747" y="3206"/>
                    <a:pt x="4801" y="2936"/>
                  </a:cubicBezTo>
                  <a:cubicBezTo>
                    <a:pt x="5072" y="1556"/>
                    <a:pt x="4083" y="83"/>
                    <a:pt x="2624" y="4"/>
                  </a:cubicBezTo>
                  <a:cubicBezTo>
                    <a:pt x="2583" y="2"/>
                    <a:pt x="2543" y="1"/>
                    <a:pt x="2504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627225" y="5025100"/>
              <a:ext cx="535700" cy="383400"/>
            </a:xfrm>
            <a:custGeom>
              <a:avLst/>
              <a:gdLst/>
              <a:ahLst/>
              <a:cxnLst/>
              <a:rect l="l" t="t" r="r" b="b"/>
              <a:pathLst>
                <a:path w="21428" h="15336" extrusionOk="0">
                  <a:moveTo>
                    <a:pt x="10346" y="1"/>
                  </a:moveTo>
                  <a:cubicBezTo>
                    <a:pt x="10216" y="1"/>
                    <a:pt x="10084" y="4"/>
                    <a:pt x="9952" y="10"/>
                  </a:cubicBezTo>
                  <a:cubicBezTo>
                    <a:pt x="7995" y="99"/>
                    <a:pt x="6290" y="969"/>
                    <a:pt x="4773" y="2160"/>
                  </a:cubicBezTo>
                  <a:cubicBezTo>
                    <a:pt x="3315" y="3304"/>
                    <a:pt x="1908" y="4660"/>
                    <a:pt x="1322" y="6465"/>
                  </a:cubicBezTo>
                  <a:cubicBezTo>
                    <a:pt x="1318" y="6478"/>
                    <a:pt x="1314" y="6491"/>
                    <a:pt x="1312" y="6504"/>
                  </a:cubicBezTo>
                  <a:lnTo>
                    <a:pt x="1099" y="6557"/>
                  </a:lnTo>
                  <a:lnTo>
                    <a:pt x="1093" y="6559"/>
                  </a:lnTo>
                  <a:cubicBezTo>
                    <a:pt x="994" y="6486"/>
                    <a:pt x="879" y="6454"/>
                    <a:pt x="766" y="6454"/>
                  </a:cubicBezTo>
                  <a:cubicBezTo>
                    <a:pt x="376" y="6454"/>
                    <a:pt x="0" y="6833"/>
                    <a:pt x="293" y="7222"/>
                  </a:cubicBezTo>
                  <a:cubicBezTo>
                    <a:pt x="1379" y="8667"/>
                    <a:pt x="2566" y="10031"/>
                    <a:pt x="3871" y="11283"/>
                  </a:cubicBezTo>
                  <a:cubicBezTo>
                    <a:pt x="5109" y="12471"/>
                    <a:pt x="6446" y="13671"/>
                    <a:pt x="7966" y="14488"/>
                  </a:cubicBezTo>
                  <a:cubicBezTo>
                    <a:pt x="8940" y="15010"/>
                    <a:pt x="10004" y="15336"/>
                    <a:pt x="11079" y="15336"/>
                  </a:cubicBezTo>
                  <a:cubicBezTo>
                    <a:pt x="11635" y="15336"/>
                    <a:pt x="12195" y="15249"/>
                    <a:pt x="12746" y="15057"/>
                  </a:cubicBezTo>
                  <a:cubicBezTo>
                    <a:pt x="14297" y="14517"/>
                    <a:pt x="15555" y="13399"/>
                    <a:pt x="16686" y="12245"/>
                  </a:cubicBezTo>
                  <a:cubicBezTo>
                    <a:pt x="17992" y="10908"/>
                    <a:pt x="19201" y="9479"/>
                    <a:pt x="20301" y="7969"/>
                  </a:cubicBezTo>
                  <a:cubicBezTo>
                    <a:pt x="20718" y="7399"/>
                    <a:pt x="21428" y="6670"/>
                    <a:pt x="21065" y="5908"/>
                  </a:cubicBezTo>
                  <a:cubicBezTo>
                    <a:pt x="20910" y="5583"/>
                    <a:pt x="20614" y="5357"/>
                    <a:pt x="20352" y="5124"/>
                  </a:cubicBezTo>
                  <a:cubicBezTo>
                    <a:pt x="20000" y="4813"/>
                    <a:pt x="19648" y="4504"/>
                    <a:pt x="19291" y="4198"/>
                  </a:cubicBezTo>
                  <a:cubicBezTo>
                    <a:pt x="16769" y="2044"/>
                    <a:pt x="13782" y="1"/>
                    <a:pt x="10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169750" y="3940275"/>
              <a:ext cx="714975" cy="1298500"/>
            </a:xfrm>
            <a:custGeom>
              <a:avLst/>
              <a:gdLst/>
              <a:ahLst/>
              <a:cxnLst/>
              <a:rect l="l" t="t" r="r" b="b"/>
              <a:pathLst>
                <a:path w="28599" h="51940" extrusionOk="0">
                  <a:moveTo>
                    <a:pt x="24529" y="1"/>
                  </a:moveTo>
                  <a:cubicBezTo>
                    <a:pt x="24513" y="1"/>
                    <a:pt x="24495" y="1"/>
                    <a:pt x="24477" y="3"/>
                  </a:cubicBezTo>
                  <a:cubicBezTo>
                    <a:pt x="19195" y="450"/>
                    <a:pt x="14110" y="2411"/>
                    <a:pt x="9922" y="5665"/>
                  </a:cubicBezTo>
                  <a:cubicBezTo>
                    <a:pt x="7802" y="7314"/>
                    <a:pt x="5944" y="9286"/>
                    <a:pt x="4625" y="11636"/>
                  </a:cubicBezTo>
                  <a:cubicBezTo>
                    <a:pt x="3382" y="13847"/>
                    <a:pt x="2607" y="16297"/>
                    <a:pt x="2152" y="18784"/>
                  </a:cubicBezTo>
                  <a:lnTo>
                    <a:pt x="2152" y="18787"/>
                  </a:lnTo>
                  <a:cubicBezTo>
                    <a:pt x="1970" y="19547"/>
                    <a:pt x="1820" y="20314"/>
                    <a:pt x="1700" y="21081"/>
                  </a:cubicBezTo>
                  <a:cubicBezTo>
                    <a:pt x="0" y="31979"/>
                    <a:pt x="4508" y="44346"/>
                    <a:pt x="14075" y="50345"/>
                  </a:cubicBezTo>
                  <a:cubicBezTo>
                    <a:pt x="15249" y="51080"/>
                    <a:pt x="16608" y="51940"/>
                    <a:pt x="18036" y="51940"/>
                  </a:cubicBezTo>
                  <a:cubicBezTo>
                    <a:pt x="18202" y="51940"/>
                    <a:pt x="18368" y="51928"/>
                    <a:pt x="18536" y="51904"/>
                  </a:cubicBezTo>
                  <a:cubicBezTo>
                    <a:pt x="19337" y="51784"/>
                    <a:pt x="20101" y="51463"/>
                    <a:pt x="20858" y="51186"/>
                  </a:cubicBezTo>
                  <a:cubicBezTo>
                    <a:pt x="21662" y="50893"/>
                    <a:pt x="22460" y="50583"/>
                    <a:pt x="23234" y="50219"/>
                  </a:cubicBezTo>
                  <a:cubicBezTo>
                    <a:pt x="25946" y="48942"/>
                    <a:pt x="28496" y="46640"/>
                    <a:pt x="28561" y="43432"/>
                  </a:cubicBezTo>
                  <a:cubicBezTo>
                    <a:pt x="28564" y="43297"/>
                    <a:pt x="28525" y="43189"/>
                    <a:pt x="28460" y="43108"/>
                  </a:cubicBezTo>
                  <a:cubicBezTo>
                    <a:pt x="28496" y="32597"/>
                    <a:pt x="28532" y="22088"/>
                    <a:pt x="28568" y="11579"/>
                  </a:cubicBezTo>
                  <a:lnTo>
                    <a:pt x="28598" y="2626"/>
                  </a:lnTo>
                  <a:cubicBezTo>
                    <a:pt x="28598" y="2390"/>
                    <a:pt x="28474" y="2235"/>
                    <a:pt x="28310" y="2160"/>
                  </a:cubicBezTo>
                  <a:cubicBezTo>
                    <a:pt x="28108" y="1494"/>
                    <a:pt x="27672" y="927"/>
                    <a:pt x="27034" y="589"/>
                  </a:cubicBezTo>
                  <a:cubicBezTo>
                    <a:pt x="27029" y="587"/>
                    <a:pt x="27023" y="585"/>
                    <a:pt x="27018" y="583"/>
                  </a:cubicBezTo>
                  <a:cubicBezTo>
                    <a:pt x="26677" y="366"/>
                    <a:pt x="26282" y="191"/>
                    <a:pt x="25888" y="122"/>
                  </a:cubicBezTo>
                  <a:cubicBezTo>
                    <a:pt x="25766" y="100"/>
                    <a:pt x="25643" y="88"/>
                    <a:pt x="25521" y="88"/>
                  </a:cubicBezTo>
                  <a:cubicBezTo>
                    <a:pt x="25406" y="88"/>
                    <a:pt x="25292" y="98"/>
                    <a:pt x="25179" y="122"/>
                  </a:cubicBezTo>
                  <a:cubicBezTo>
                    <a:pt x="25089" y="139"/>
                    <a:pt x="24992" y="158"/>
                    <a:pt x="24906" y="196"/>
                  </a:cubicBezTo>
                  <a:cubicBezTo>
                    <a:pt x="24831" y="81"/>
                    <a:pt x="24707" y="1"/>
                    <a:pt x="24529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63167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031" y="1"/>
                  </a:moveTo>
                  <a:cubicBezTo>
                    <a:pt x="3522" y="1"/>
                    <a:pt x="3016" y="115"/>
                    <a:pt x="2561" y="363"/>
                  </a:cubicBezTo>
                  <a:cubicBezTo>
                    <a:pt x="779" y="981"/>
                    <a:pt x="68" y="3188"/>
                    <a:pt x="39" y="5010"/>
                  </a:cubicBezTo>
                  <a:cubicBezTo>
                    <a:pt x="1" y="7388"/>
                    <a:pt x="500" y="9862"/>
                    <a:pt x="2655" y="11211"/>
                  </a:cubicBezTo>
                  <a:cubicBezTo>
                    <a:pt x="3233" y="11572"/>
                    <a:pt x="3866" y="11811"/>
                    <a:pt x="4499" y="11811"/>
                  </a:cubicBezTo>
                  <a:cubicBezTo>
                    <a:pt x="4934" y="11811"/>
                    <a:pt x="5369" y="11698"/>
                    <a:pt x="5785" y="11434"/>
                  </a:cubicBezTo>
                  <a:cubicBezTo>
                    <a:pt x="6633" y="10897"/>
                    <a:pt x="7288" y="10085"/>
                    <a:pt x="7697" y="9173"/>
                  </a:cubicBezTo>
                  <a:cubicBezTo>
                    <a:pt x="8553" y="7265"/>
                    <a:pt x="8593" y="4872"/>
                    <a:pt x="7833" y="2924"/>
                  </a:cubicBezTo>
                  <a:cubicBezTo>
                    <a:pt x="7390" y="1789"/>
                    <a:pt x="6624" y="790"/>
                    <a:pt x="5480" y="303"/>
                  </a:cubicBezTo>
                  <a:cubicBezTo>
                    <a:pt x="5021" y="107"/>
                    <a:pt x="4524" y="1"/>
                    <a:pt x="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434975" y="4129700"/>
              <a:ext cx="125300" cy="115425"/>
            </a:xfrm>
            <a:custGeom>
              <a:avLst/>
              <a:gdLst/>
              <a:ahLst/>
              <a:cxnLst/>
              <a:rect l="l" t="t" r="r" b="b"/>
              <a:pathLst>
                <a:path w="5012" h="4617" extrusionOk="0">
                  <a:moveTo>
                    <a:pt x="2435" y="0"/>
                  </a:moveTo>
                  <a:cubicBezTo>
                    <a:pt x="1914" y="0"/>
                    <a:pt x="1392" y="186"/>
                    <a:pt x="975" y="581"/>
                  </a:cubicBezTo>
                  <a:cubicBezTo>
                    <a:pt x="1" y="1501"/>
                    <a:pt x="88" y="3013"/>
                    <a:pt x="1024" y="3920"/>
                  </a:cubicBezTo>
                  <a:cubicBezTo>
                    <a:pt x="1070" y="3965"/>
                    <a:pt x="1123" y="4002"/>
                    <a:pt x="1183" y="4028"/>
                  </a:cubicBezTo>
                  <a:cubicBezTo>
                    <a:pt x="1511" y="4382"/>
                    <a:pt x="1960" y="4617"/>
                    <a:pt x="2453" y="4617"/>
                  </a:cubicBezTo>
                  <a:cubicBezTo>
                    <a:pt x="2480" y="4617"/>
                    <a:pt x="2507" y="4616"/>
                    <a:pt x="2535" y="4614"/>
                  </a:cubicBezTo>
                  <a:cubicBezTo>
                    <a:pt x="2834" y="4597"/>
                    <a:pt x="3122" y="4498"/>
                    <a:pt x="3369" y="4326"/>
                  </a:cubicBezTo>
                  <a:cubicBezTo>
                    <a:pt x="3490" y="4285"/>
                    <a:pt x="3608" y="4233"/>
                    <a:pt x="3721" y="4170"/>
                  </a:cubicBezTo>
                  <a:cubicBezTo>
                    <a:pt x="4892" y="3495"/>
                    <a:pt x="5012" y="1992"/>
                    <a:pt x="4274" y="954"/>
                  </a:cubicBezTo>
                  <a:cubicBezTo>
                    <a:pt x="3835" y="338"/>
                    <a:pt x="3136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430375" y="4382225"/>
              <a:ext cx="272300" cy="266950"/>
            </a:xfrm>
            <a:custGeom>
              <a:avLst/>
              <a:gdLst/>
              <a:ahLst/>
              <a:cxnLst/>
              <a:rect l="l" t="t" r="r" b="b"/>
              <a:pathLst>
                <a:path w="10892" h="10678" extrusionOk="0">
                  <a:moveTo>
                    <a:pt x="5203" y="1"/>
                  </a:moveTo>
                  <a:cubicBezTo>
                    <a:pt x="5185" y="1"/>
                    <a:pt x="5168" y="2"/>
                    <a:pt x="5151" y="4"/>
                  </a:cubicBezTo>
                  <a:cubicBezTo>
                    <a:pt x="293" y="394"/>
                    <a:pt x="1" y="7415"/>
                    <a:pt x="3392" y="9862"/>
                  </a:cubicBezTo>
                  <a:cubicBezTo>
                    <a:pt x="4174" y="10425"/>
                    <a:pt x="5157" y="10677"/>
                    <a:pt x="6121" y="10677"/>
                  </a:cubicBezTo>
                  <a:cubicBezTo>
                    <a:pt x="6300" y="10677"/>
                    <a:pt x="6477" y="10669"/>
                    <a:pt x="6653" y="10652"/>
                  </a:cubicBezTo>
                  <a:cubicBezTo>
                    <a:pt x="7792" y="10541"/>
                    <a:pt x="8642" y="9995"/>
                    <a:pt x="9322" y="9089"/>
                  </a:cubicBezTo>
                  <a:cubicBezTo>
                    <a:pt x="10591" y="7394"/>
                    <a:pt x="10891" y="5040"/>
                    <a:pt x="10005" y="3109"/>
                  </a:cubicBezTo>
                  <a:cubicBezTo>
                    <a:pt x="9458" y="1920"/>
                    <a:pt x="8463" y="1020"/>
                    <a:pt x="7292" y="525"/>
                  </a:cubicBezTo>
                  <a:cubicBezTo>
                    <a:pt x="6858" y="213"/>
                    <a:pt x="6363" y="15"/>
                    <a:pt x="5852" y="15"/>
                  </a:cubicBezTo>
                  <a:cubicBezTo>
                    <a:pt x="5714" y="15"/>
                    <a:pt x="5574" y="30"/>
                    <a:pt x="5434" y="61"/>
                  </a:cubicBezTo>
                  <a:cubicBezTo>
                    <a:pt x="5363" y="21"/>
                    <a:pt x="5283" y="1"/>
                    <a:pt x="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74050" y="4530200"/>
              <a:ext cx="107025" cy="105000"/>
            </a:xfrm>
            <a:custGeom>
              <a:avLst/>
              <a:gdLst/>
              <a:ahLst/>
              <a:cxnLst/>
              <a:rect l="l" t="t" r="r" b="b"/>
              <a:pathLst>
                <a:path w="4281" h="4200" extrusionOk="0">
                  <a:moveTo>
                    <a:pt x="1916" y="0"/>
                  </a:moveTo>
                  <a:cubicBezTo>
                    <a:pt x="861" y="0"/>
                    <a:pt x="319" y="872"/>
                    <a:pt x="293" y="1794"/>
                  </a:cubicBezTo>
                  <a:cubicBezTo>
                    <a:pt x="0" y="2573"/>
                    <a:pt x="453" y="3538"/>
                    <a:pt x="1249" y="3957"/>
                  </a:cubicBezTo>
                  <a:cubicBezTo>
                    <a:pt x="1561" y="4122"/>
                    <a:pt x="1900" y="4200"/>
                    <a:pt x="2231" y="4200"/>
                  </a:cubicBezTo>
                  <a:cubicBezTo>
                    <a:pt x="3129" y="4200"/>
                    <a:pt x="3977" y="3629"/>
                    <a:pt x="4108" y="2647"/>
                  </a:cubicBezTo>
                  <a:cubicBezTo>
                    <a:pt x="4281" y="1344"/>
                    <a:pt x="3344" y="38"/>
                    <a:pt x="1968" y="1"/>
                  </a:cubicBezTo>
                  <a:cubicBezTo>
                    <a:pt x="1950" y="0"/>
                    <a:pt x="1933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404725" y="4762625"/>
              <a:ext cx="235525" cy="264725"/>
            </a:xfrm>
            <a:custGeom>
              <a:avLst/>
              <a:gdLst/>
              <a:ahLst/>
              <a:cxnLst/>
              <a:rect l="l" t="t" r="r" b="b"/>
              <a:pathLst>
                <a:path w="9421" h="10589" extrusionOk="0">
                  <a:moveTo>
                    <a:pt x="4233" y="0"/>
                  </a:moveTo>
                  <a:cubicBezTo>
                    <a:pt x="2615" y="0"/>
                    <a:pt x="1026" y="1002"/>
                    <a:pt x="416" y="2695"/>
                  </a:cubicBezTo>
                  <a:cubicBezTo>
                    <a:pt x="390" y="2763"/>
                    <a:pt x="379" y="2834"/>
                    <a:pt x="383" y="2907"/>
                  </a:cubicBezTo>
                  <a:cubicBezTo>
                    <a:pt x="220" y="3393"/>
                    <a:pt x="134" y="3906"/>
                    <a:pt x="107" y="4417"/>
                  </a:cubicBezTo>
                  <a:cubicBezTo>
                    <a:pt x="0" y="6380"/>
                    <a:pt x="750" y="8500"/>
                    <a:pt x="2374" y="9686"/>
                  </a:cubicBezTo>
                  <a:cubicBezTo>
                    <a:pt x="3126" y="10235"/>
                    <a:pt x="4157" y="10589"/>
                    <a:pt x="5151" y="10589"/>
                  </a:cubicBezTo>
                  <a:cubicBezTo>
                    <a:pt x="6104" y="10589"/>
                    <a:pt x="7023" y="10265"/>
                    <a:pt x="7633" y="9478"/>
                  </a:cubicBezTo>
                  <a:cubicBezTo>
                    <a:pt x="7634" y="9475"/>
                    <a:pt x="7635" y="9474"/>
                    <a:pt x="7637" y="9472"/>
                  </a:cubicBezTo>
                  <a:cubicBezTo>
                    <a:pt x="7667" y="9444"/>
                    <a:pt x="7695" y="9412"/>
                    <a:pt x="7719" y="9378"/>
                  </a:cubicBezTo>
                  <a:cubicBezTo>
                    <a:pt x="9420" y="6984"/>
                    <a:pt x="9048" y="3178"/>
                    <a:pt x="6942" y="1117"/>
                  </a:cubicBezTo>
                  <a:cubicBezTo>
                    <a:pt x="6160" y="351"/>
                    <a:pt x="5191" y="0"/>
                    <a:pt x="4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720150" y="4568725"/>
              <a:ext cx="176700" cy="401900"/>
            </a:xfrm>
            <a:custGeom>
              <a:avLst/>
              <a:gdLst/>
              <a:ahLst/>
              <a:cxnLst/>
              <a:rect l="l" t="t" r="r" b="b"/>
              <a:pathLst>
                <a:path w="7068" h="16076" extrusionOk="0">
                  <a:moveTo>
                    <a:pt x="5508" y="0"/>
                  </a:moveTo>
                  <a:cubicBezTo>
                    <a:pt x="4501" y="0"/>
                    <a:pt x="3610" y="759"/>
                    <a:pt x="2939" y="1433"/>
                  </a:cubicBezTo>
                  <a:cubicBezTo>
                    <a:pt x="2149" y="2231"/>
                    <a:pt x="1511" y="3168"/>
                    <a:pt x="1060" y="4196"/>
                  </a:cubicBezTo>
                  <a:cubicBezTo>
                    <a:pt x="180" y="6196"/>
                    <a:pt x="0" y="8466"/>
                    <a:pt x="674" y="10557"/>
                  </a:cubicBezTo>
                  <a:cubicBezTo>
                    <a:pt x="1429" y="12906"/>
                    <a:pt x="3131" y="14914"/>
                    <a:pt x="5346" y="16009"/>
                  </a:cubicBezTo>
                  <a:cubicBezTo>
                    <a:pt x="5422" y="16049"/>
                    <a:pt x="5507" y="16070"/>
                    <a:pt x="5592" y="16070"/>
                  </a:cubicBezTo>
                  <a:cubicBezTo>
                    <a:pt x="5641" y="16070"/>
                    <a:pt x="5691" y="16063"/>
                    <a:pt x="5739" y="16049"/>
                  </a:cubicBezTo>
                  <a:cubicBezTo>
                    <a:pt x="5796" y="16067"/>
                    <a:pt x="5857" y="16075"/>
                    <a:pt x="5918" y="16075"/>
                  </a:cubicBezTo>
                  <a:cubicBezTo>
                    <a:pt x="6186" y="16075"/>
                    <a:pt x="6463" y="15904"/>
                    <a:pt x="6481" y="15560"/>
                  </a:cubicBezTo>
                  <a:cubicBezTo>
                    <a:pt x="6634" y="12607"/>
                    <a:pt x="6766" y="9652"/>
                    <a:pt x="6881" y="6697"/>
                  </a:cubicBezTo>
                  <a:cubicBezTo>
                    <a:pt x="6937" y="5255"/>
                    <a:pt x="6987" y="3812"/>
                    <a:pt x="7035" y="2370"/>
                  </a:cubicBezTo>
                  <a:cubicBezTo>
                    <a:pt x="7068" y="1354"/>
                    <a:pt x="6927" y="99"/>
                    <a:pt x="5653" y="5"/>
                  </a:cubicBezTo>
                  <a:cubicBezTo>
                    <a:pt x="5604" y="2"/>
                    <a:pt x="5556" y="0"/>
                    <a:pt x="5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876100" y="3940275"/>
              <a:ext cx="715000" cy="1298500"/>
            </a:xfrm>
            <a:custGeom>
              <a:avLst/>
              <a:gdLst/>
              <a:ahLst/>
              <a:cxnLst/>
              <a:rect l="l" t="t" r="r" b="b"/>
              <a:pathLst>
                <a:path w="28600" h="51940" extrusionOk="0">
                  <a:moveTo>
                    <a:pt x="4070" y="1"/>
                  </a:moveTo>
                  <a:cubicBezTo>
                    <a:pt x="3893" y="1"/>
                    <a:pt x="3768" y="81"/>
                    <a:pt x="3692" y="196"/>
                  </a:cubicBezTo>
                  <a:cubicBezTo>
                    <a:pt x="3607" y="158"/>
                    <a:pt x="3511" y="139"/>
                    <a:pt x="3421" y="122"/>
                  </a:cubicBezTo>
                  <a:cubicBezTo>
                    <a:pt x="3307" y="98"/>
                    <a:pt x="3193" y="88"/>
                    <a:pt x="3079" y="88"/>
                  </a:cubicBezTo>
                  <a:cubicBezTo>
                    <a:pt x="2956" y="88"/>
                    <a:pt x="2833" y="100"/>
                    <a:pt x="2711" y="122"/>
                  </a:cubicBezTo>
                  <a:cubicBezTo>
                    <a:pt x="2317" y="191"/>
                    <a:pt x="1921" y="366"/>
                    <a:pt x="1580" y="583"/>
                  </a:cubicBezTo>
                  <a:cubicBezTo>
                    <a:pt x="1576" y="585"/>
                    <a:pt x="1571" y="587"/>
                    <a:pt x="1565" y="589"/>
                  </a:cubicBezTo>
                  <a:cubicBezTo>
                    <a:pt x="928" y="927"/>
                    <a:pt x="491" y="1494"/>
                    <a:pt x="290" y="2160"/>
                  </a:cubicBezTo>
                  <a:cubicBezTo>
                    <a:pt x="126" y="2235"/>
                    <a:pt x="0" y="2390"/>
                    <a:pt x="1" y="2626"/>
                  </a:cubicBezTo>
                  <a:lnTo>
                    <a:pt x="32" y="11579"/>
                  </a:lnTo>
                  <a:cubicBezTo>
                    <a:pt x="67" y="22088"/>
                    <a:pt x="103" y="32597"/>
                    <a:pt x="139" y="43108"/>
                  </a:cubicBezTo>
                  <a:cubicBezTo>
                    <a:pt x="74" y="43189"/>
                    <a:pt x="36" y="43297"/>
                    <a:pt x="38" y="43432"/>
                  </a:cubicBezTo>
                  <a:cubicBezTo>
                    <a:pt x="102" y="46640"/>
                    <a:pt x="2653" y="48942"/>
                    <a:pt x="5366" y="50219"/>
                  </a:cubicBezTo>
                  <a:cubicBezTo>
                    <a:pt x="6139" y="50583"/>
                    <a:pt x="6938" y="50893"/>
                    <a:pt x="7741" y="51186"/>
                  </a:cubicBezTo>
                  <a:cubicBezTo>
                    <a:pt x="8498" y="51463"/>
                    <a:pt x="9263" y="51784"/>
                    <a:pt x="10063" y="51904"/>
                  </a:cubicBezTo>
                  <a:cubicBezTo>
                    <a:pt x="10231" y="51928"/>
                    <a:pt x="10398" y="51940"/>
                    <a:pt x="10563" y="51940"/>
                  </a:cubicBezTo>
                  <a:cubicBezTo>
                    <a:pt x="11990" y="51940"/>
                    <a:pt x="13350" y="51080"/>
                    <a:pt x="14523" y="50345"/>
                  </a:cubicBezTo>
                  <a:cubicBezTo>
                    <a:pt x="24091" y="44346"/>
                    <a:pt x="28599" y="31979"/>
                    <a:pt x="26899" y="21081"/>
                  </a:cubicBezTo>
                  <a:cubicBezTo>
                    <a:pt x="26780" y="20314"/>
                    <a:pt x="26629" y="19547"/>
                    <a:pt x="26446" y="18787"/>
                  </a:cubicBezTo>
                  <a:lnTo>
                    <a:pt x="26446" y="18784"/>
                  </a:lnTo>
                  <a:cubicBezTo>
                    <a:pt x="25993" y="16297"/>
                    <a:pt x="25216" y="13847"/>
                    <a:pt x="23975" y="11636"/>
                  </a:cubicBezTo>
                  <a:cubicBezTo>
                    <a:pt x="22655" y="9286"/>
                    <a:pt x="20797" y="7314"/>
                    <a:pt x="18678" y="5665"/>
                  </a:cubicBezTo>
                  <a:cubicBezTo>
                    <a:pt x="14490" y="2411"/>
                    <a:pt x="9404" y="450"/>
                    <a:pt x="4122" y="3"/>
                  </a:cubicBezTo>
                  <a:cubicBezTo>
                    <a:pt x="4104" y="1"/>
                    <a:pt x="4087" y="1"/>
                    <a:pt x="4070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91432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561" y="1"/>
                  </a:moveTo>
                  <a:cubicBezTo>
                    <a:pt x="4068" y="1"/>
                    <a:pt x="3571" y="107"/>
                    <a:pt x="3112" y="303"/>
                  </a:cubicBezTo>
                  <a:cubicBezTo>
                    <a:pt x="1970" y="790"/>
                    <a:pt x="1204" y="1789"/>
                    <a:pt x="760" y="2924"/>
                  </a:cubicBezTo>
                  <a:cubicBezTo>
                    <a:pt x="1" y="4872"/>
                    <a:pt x="40" y="7265"/>
                    <a:pt x="897" y="9173"/>
                  </a:cubicBezTo>
                  <a:cubicBezTo>
                    <a:pt x="1305" y="10085"/>
                    <a:pt x="1959" y="10897"/>
                    <a:pt x="2809" y="11434"/>
                  </a:cubicBezTo>
                  <a:cubicBezTo>
                    <a:pt x="3225" y="11698"/>
                    <a:pt x="3660" y="11811"/>
                    <a:pt x="4095" y="11811"/>
                  </a:cubicBezTo>
                  <a:cubicBezTo>
                    <a:pt x="4727" y="11811"/>
                    <a:pt x="5360" y="11572"/>
                    <a:pt x="5938" y="11211"/>
                  </a:cubicBezTo>
                  <a:cubicBezTo>
                    <a:pt x="8094" y="9862"/>
                    <a:pt x="8593" y="7388"/>
                    <a:pt x="8554" y="5010"/>
                  </a:cubicBezTo>
                  <a:cubicBezTo>
                    <a:pt x="8525" y="3188"/>
                    <a:pt x="7813" y="981"/>
                    <a:pt x="6032" y="363"/>
                  </a:cubicBezTo>
                  <a:cubicBezTo>
                    <a:pt x="5577" y="115"/>
                    <a:pt x="5071" y="1"/>
                    <a:pt x="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4200575" y="4129700"/>
              <a:ext cx="125275" cy="115425"/>
            </a:xfrm>
            <a:custGeom>
              <a:avLst/>
              <a:gdLst/>
              <a:ahLst/>
              <a:cxnLst/>
              <a:rect l="l" t="t" r="r" b="b"/>
              <a:pathLst>
                <a:path w="5011" h="4617" extrusionOk="0">
                  <a:moveTo>
                    <a:pt x="2576" y="0"/>
                  </a:moveTo>
                  <a:cubicBezTo>
                    <a:pt x="1874" y="0"/>
                    <a:pt x="1175" y="338"/>
                    <a:pt x="736" y="954"/>
                  </a:cubicBezTo>
                  <a:cubicBezTo>
                    <a:pt x="1" y="1992"/>
                    <a:pt x="120" y="3495"/>
                    <a:pt x="1291" y="4170"/>
                  </a:cubicBezTo>
                  <a:cubicBezTo>
                    <a:pt x="1402" y="4233"/>
                    <a:pt x="1520" y="4285"/>
                    <a:pt x="1642" y="4326"/>
                  </a:cubicBezTo>
                  <a:cubicBezTo>
                    <a:pt x="1888" y="4498"/>
                    <a:pt x="2177" y="4597"/>
                    <a:pt x="2477" y="4614"/>
                  </a:cubicBezTo>
                  <a:cubicBezTo>
                    <a:pt x="2504" y="4616"/>
                    <a:pt x="2531" y="4617"/>
                    <a:pt x="2559" y="4617"/>
                  </a:cubicBezTo>
                  <a:cubicBezTo>
                    <a:pt x="3052" y="4617"/>
                    <a:pt x="3499" y="4382"/>
                    <a:pt x="3829" y="4028"/>
                  </a:cubicBezTo>
                  <a:cubicBezTo>
                    <a:pt x="3887" y="4002"/>
                    <a:pt x="3940" y="3965"/>
                    <a:pt x="3986" y="3920"/>
                  </a:cubicBezTo>
                  <a:cubicBezTo>
                    <a:pt x="4922" y="3013"/>
                    <a:pt x="5011" y="1501"/>
                    <a:pt x="4037" y="581"/>
                  </a:cubicBezTo>
                  <a:cubicBezTo>
                    <a:pt x="3618" y="186"/>
                    <a:pt x="3096" y="0"/>
                    <a:pt x="2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4058125" y="4382225"/>
              <a:ext cx="272325" cy="266950"/>
            </a:xfrm>
            <a:custGeom>
              <a:avLst/>
              <a:gdLst/>
              <a:ahLst/>
              <a:cxnLst/>
              <a:rect l="l" t="t" r="r" b="b"/>
              <a:pathLst>
                <a:path w="10893" h="10678" extrusionOk="0">
                  <a:moveTo>
                    <a:pt x="5691" y="1"/>
                  </a:moveTo>
                  <a:cubicBezTo>
                    <a:pt x="5610" y="1"/>
                    <a:pt x="5530" y="21"/>
                    <a:pt x="5458" y="61"/>
                  </a:cubicBezTo>
                  <a:cubicBezTo>
                    <a:pt x="5318" y="30"/>
                    <a:pt x="5178" y="15"/>
                    <a:pt x="5040" y="15"/>
                  </a:cubicBezTo>
                  <a:cubicBezTo>
                    <a:pt x="4530" y="15"/>
                    <a:pt x="4035" y="213"/>
                    <a:pt x="3601" y="525"/>
                  </a:cubicBezTo>
                  <a:cubicBezTo>
                    <a:pt x="2430" y="1020"/>
                    <a:pt x="1434" y="1920"/>
                    <a:pt x="889" y="3109"/>
                  </a:cubicBezTo>
                  <a:cubicBezTo>
                    <a:pt x="1" y="5040"/>
                    <a:pt x="303" y="7394"/>
                    <a:pt x="1572" y="9089"/>
                  </a:cubicBezTo>
                  <a:cubicBezTo>
                    <a:pt x="2252" y="9995"/>
                    <a:pt x="3101" y="10541"/>
                    <a:pt x="4241" y="10652"/>
                  </a:cubicBezTo>
                  <a:cubicBezTo>
                    <a:pt x="4416" y="10669"/>
                    <a:pt x="4594" y="10677"/>
                    <a:pt x="4772" y="10677"/>
                  </a:cubicBezTo>
                  <a:cubicBezTo>
                    <a:pt x="5736" y="10677"/>
                    <a:pt x="6719" y="10425"/>
                    <a:pt x="7501" y="9862"/>
                  </a:cubicBezTo>
                  <a:cubicBezTo>
                    <a:pt x="10892" y="7415"/>
                    <a:pt x="10600" y="394"/>
                    <a:pt x="5742" y="4"/>
                  </a:cubicBezTo>
                  <a:cubicBezTo>
                    <a:pt x="5725" y="2"/>
                    <a:pt x="5708" y="1"/>
                    <a:pt x="5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4379750" y="4530200"/>
              <a:ext cx="107050" cy="105000"/>
            </a:xfrm>
            <a:custGeom>
              <a:avLst/>
              <a:gdLst/>
              <a:ahLst/>
              <a:cxnLst/>
              <a:rect l="l" t="t" r="r" b="b"/>
              <a:pathLst>
                <a:path w="4282" h="4200" extrusionOk="0">
                  <a:moveTo>
                    <a:pt x="2365" y="0"/>
                  </a:moveTo>
                  <a:cubicBezTo>
                    <a:pt x="2348" y="0"/>
                    <a:pt x="2331" y="0"/>
                    <a:pt x="2313" y="1"/>
                  </a:cubicBezTo>
                  <a:cubicBezTo>
                    <a:pt x="936" y="38"/>
                    <a:pt x="0" y="1344"/>
                    <a:pt x="174" y="2647"/>
                  </a:cubicBezTo>
                  <a:cubicBezTo>
                    <a:pt x="303" y="3629"/>
                    <a:pt x="1151" y="4200"/>
                    <a:pt x="2049" y="4200"/>
                  </a:cubicBezTo>
                  <a:cubicBezTo>
                    <a:pt x="2380" y="4200"/>
                    <a:pt x="2719" y="4122"/>
                    <a:pt x="3031" y="3957"/>
                  </a:cubicBezTo>
                  <a:cubicBezTo>
                    <a:pt x="3829" y="3538"/>
                    <a:pt x="4281" y="2573"/>
                    <a:pt x="3989" y="1794"/>
                  </a:cubicBezTo>
                  <a:cubicBezTo>
                    <a:pt x="3961" y="872"/>
                    <a:pt x="3420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4120600" y="4762625"/>
              <a:ext cx="235475" cy="264725"/>
            </a:xfrm>
            <a:custGeom>
              <a:avLst/>
              <a:gdLst/>
              <a:ahLst/>
              <a:cxnLst/>
              <a:rect l="l" t="t" r="r" b="b"/>
              <a:pathLst>
                <a:path w="9419" h="10589" extrusionOk="0">
                  <a:moveTo>
                    <a:pt x="5186" y="0"/>
                  </a:moveTo>
                  <a:cubicBezTo>
                    <a:pt x="4228" y="0"/>
                    <a:pt x="3260" y="351"/>
                    <a:pt x="2479" y="1117"/>
                  </a:cubicBezTo>
                  <a:cubicBezTo>
                    <a:pt x="372" y="3178"/>
                    <a:pt x="0" y="6984"/>
                    <a:pt x="1700" y="9378"/>
                  </a:cubicBezTo>
                  <a:cubicBezTo>
                    <a:pt x="1726" y="9412"/>
                    <a:pt x="1753" y="9444"/>
                    <a:pt x="1784" y="9472"/>
                  </a:cubicBezTo>
                  <a:cubicBezTo>
                    <a:pt x="1785" y="9474"/>
                    <a:pt x="1787" y="9475"/>
                    <a:pt x="1788" y="9478"/>
                  </a:cubicBezTo>
                  <a:cubicBezTo>
                    <a:pt x="2398" y="10265"/>
                    <a:pt x="3317" y="10589"/>
                    <a:pt x="4269" y="10589"/>
                  </a:cubicBezTo>
                  <a:cubicBezTo>
                    <a:pt x="5264" y="10589"/>
                    <a:pt x="6294" y="10235"/>
                    <a:pt x="7046" y="9686"/>
                  </a:cubicBezTo>
                  <a:cubicBezTo>
                    <a:pt x="8670" y="8500"/>
                    <a:pt x="9419" y="6380"/>
                    <a:pt x="9313" y="4417"/>
                  </a:cubicBezTo>
                  <a:cubicBezTo>
                    <a:pt x="9285" y="3906"/>
                    <a:pt x="9201" y="3393"/>
                    <a:pt x="9038" y="2907"/>
                  </a:cubicBezTo>
                  <a:cubicBezTo>
                    <a:pt x="9042" y="2834"/>
                    <a:pt x="9030" y="2763"/>
                    <a:pt x="9005" y="2695"/>
                  </a:cubicBezTo>
                  <a:cubicBezTo>
                    <a:pt x="8395" y="1002"/>
                    <a:pt x="6805" y="0"/>
                    <a:pt x="5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863975" y="4568725"/>
              <a:ext cx="176725" cy="401900"/>
            </a:xfrm>
            <a:custGeom>
              <a:avLst/>
              <a:gdLst/>
              <a:ahLst/>
              <a:cxnLst/>
              <a:rect l="l" t="t" r="r" b="b"/>
              <a:pathLst>
                <a:path w="7069" h="16076" extrusionOk="0">
                  <a:moveTo>
                    <a:pt x="1561" y="0"/>
                  </a:moveTo>
                  <a:cubicBezTo>
                    <a:pt x="1512" y="0"/>
                    <a:pt x="1464" y="2"/>
                    <a:pt x="1415" y="5"/>
                  </a:cubicBezTo>
                  <a:cubicBezTo>
                    <a:pt x="141" y="99"/>
                    <a:pt x="1" y="1354"/>
                    <a:pt x="34" y="2370"/>
                  </a:cubicBezTo>
                  <a:cubicBezTo>
                    <a:pt x="80" y="3812"/>
                    <a:pt x="132" y="5255"/>
                    <a:pt x="187" y="6697"/>
                  </a:cubicBezTo>
                  <a:cubicBezTo>
                    <a:pt x="302" y="9652"/>
                    <a:pt x="436" y="12607"/>
                    <a:pt x="587" y="15560"/>
                  </a:cubicBezTo>
                  <a:cubicBezTo>
                    <a:pt x="605" y="15904"/>
                    <a:pt x="882" y="16075"/>
                    <a:pt x="1150" y="16075"/>
                  </a:cubicBezTo>
                  <a:cubicBezTo>
                    <a:pt x="1211" y="16075"/>
                    <a:pt x="1272" y="16067"/>
                    <a:pt x="1329" y="16049"/>
                  </a:cubicBezTo>
                  <a:cubicBezTo>
                    <a:pt x="1377" y="16063"/>
                    <a:pt x="1427" y="16070"/>
                    <a:pt x="1476" y="16070"/>
                  </a:cubicBezTo>
                  <a:cubicBezTo>
                    <a:pt x="1562" y="16070"/>
                    <a:pt x="1647" y="16049"/>
                    <a:pt x="1724" y="16009"/>
                  </a:cubicBezTo>
                  <a:cubicBezTo>
                    <a:pt x="3937" y="14914"/>
                    <a:pt x="5639" y="12906"/>
                    <a:pt x="6396" y="10557"/>
                  </a:cubicBezTo>
                  <a:cubicBezTo>
                    <a:pt x="7068" y="8466"/>
                    <a:pt x="6890" y="6196"/>
                    <a:pt x="6008" y="4196"/>
                  </a:cubicBezTo>
                  <a:cubicBezTo>
                    <a:pt x="5557" y="3168"/>
                    <a:pt x="4919" y="2231"/>
                    <a:pt x="4129" y="1433"/>
                  </a:cubicBezTo>
                  <a:cubicBezTo>
                    <a:pt x="3459" y="759"/>
                    <a:pt x="2568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641600" y="3983400"/>
              <a:ext cx="495050" cy="1417075"/>
            </a:xfrm>
            <a:custGeom>
              <a:avLst/>
              <a:gdLst/>
              <a:ahLst/>
              <a:cxnLst/>
              <a:rect l="l" t="t" r="r" b="b"/>
              <a:pathLst>
                <a:path w="19802" h="56683" extrusionOk="0">
                  <a:moveTo>
                    <a:pt x="9596" y="0"/>
                  </a:moveTo>
                  <a:cubicBezTo>
                    <a:pt x="9589" y="0"/>
                    <a:pt x="9582" y="1"/>
                    <a:pt x="9575" y="1"/>
                  </a:cubicBezTo>
                  <a:cubicBezTo>
                    <a:pt x="9295" y="13"/>
                    <a:pt x="9024" y="236"/>
                    <a:pt x="9039" y="535"/>
                  </a:cubicBezTo>
                  <a:cubicBezTo>
                    <a:pt x="9044" y="637"/>
                    <a:pt x="9043" y="738"/>
                    <a:pt x="9035" y="838"/>
                  </a:cubicBezTo>
                  <a:cubicBezTo>
                    <a:pt x="9035" y="854"/>
                    <a:pt x="9032" y="870"/>
                    <a:pt x="9031" y="886"/>
                  </a:cubicBezTo>
                  <a:cubicBezTo>
                    <a:pt x="9020" y="938"/>
                    <a:pt x="9011" y="989"/>
                    <a:pt x="8999" y="1041"/>
                  </a:cubicBezTo>
                  <a:cubicBezTo>
                    <a:pt x="9012" y="1172"/>
                    <a:pt x="9008" y="1304"/>
                    <a:pt x="8988" y="1434"/>
                  </a:cubicBezTo>
                  <a:lnTo>
                    <a:pt x="8988" y="43028"/>
                  </a:lnTo>
                  <a:cubicBezTo>
                    <a:pt x="7246" y="46288"/>
                    <a:pt x="3875" y="48071"/>
                    <a:pt x="565" y="49393"/>
                  </a:cubicBezTo>
                  <a:cubicBezTo>
                    <a:pt x="1" y="49617"/>
                    <a:pt x="158" y="50465"/>
                    <a:pt x="654" y="50465"/>
                  </a:cubicBezTo>
                  <a:cubicBezTo>
                    <a:pt x="714" y="50465"/>
                    <a:pt x="780" y="50452"/>
                    <a:pt x="849" y="50425"/>
                  </a:cubicBezTo>
                  <a:cubicBezTo>
                    <a:pt x="3938" y="49193"/>
                    <a:pt x="7066" y="47589"/>
                    <a:pt x="9068" y="44899"/>
                  </a:cubicBezTo>
                  <a:cubicBezTo>
                    <a:pt x="9581" y="48638"/>
                    <a:pt x="9936" y="52394"/>
                    <a:pt x="10129" y="56166"/>
                  </a:cubicBezTo>
                  <a:cubicBezTo>
                    <a:pt x="10147" y="56510"/>
                    <a:pt x="10425" y="56682"/>
                    <a:pt x="10693" y="56682"/>
                  </a:cubicBezTo>
                  <a:cubicBezTo>
                    <a:pt x="10961" y="56682"/>
                    <a:pt x="11219" y="56511"/>
                    <a:pt x="11201" y="56166"/>
                  </a:cubicBezTo>
                  <a:cubicBezTo>
                    <a:pt x="11012" y="52538"/>
                    <a:pt x="10678" y="48923"/>
                    <a:pt x="10198" y="45320"/>
                  </a:cubicBezTo>
                  <a:lnTo>
                    <a:pt x="10198" y="45320"/>
                  </a:lnTo>
                  <a:cubicBezTo>
                    <a:pt x="12513" y="47985"/>
                    <a:pt x="15528" y="49973"/>
                    <a:pt x="18919" y="51035"/>
                  </a:cubicBezTo>
                  <a:cubicBezTo>
                    <a:pt x="18979" y="51053"/>
                    <a:pt x="19035" y="51062"/>
                    <a:pt x="19088" y="51062"/>
                  </a:cubicBezTo>
                  <a:cubicBezTo>
                    <a:pt x="19621" y="51062"/>
                    <a:pt x="19801" y="50189"/>
                    <a:pt x="19204" y="50003"/>
                  </a:cubicBezTo>
                  <a:cubicBezTo>
                    <a:pt x="15574" y="48867"/>
                    <a:pt x="12349" y="46577"/>
                    <a:pt x="10105" y="43504"/>
                  </a:cubicBezTo>
                  <a:cubicBezTo>
                    <a:pt x="10084" y="43475"/>
                    <a:pt x="10060" y="43447"/>
                    <a:pt x="10034" y="43422"/>
                  </a:cubicBezTo>
                  <a:cubicBezTo>
                    <a:pt x="10051" y="43368"/>
                    <a:pt x="10059" y="43312"/>
                    <a:pt x="10059" y="43255"/>
                  </a:cubicBezTo>
                  <a:lnTo>
                    <a:pt x="10059" y="1435"/>
                  </a:lnTo>
                  <a:cubicBezTo>
                    <a:pt x="10059" y="1385"/>
                    <a:pt x="10052" y="1335"/>
                    <a:pt x="10040" y="1286"/>
                  </a:cubicBezTo>
                  <a:cubicBezTo>
                    <a:pt x="10096" y="1040"/>
                    <a:pt x="10120" y="788"/>
                    <a:pt x="10109" y="535"/>
                  </a:cubicBezTo>
                  <a:cubicBezTo>
                    <a:pt x="10096" y="263"/>
                    <a:pt x="9883" y="0"/>
                    <a:pt x="9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730425" y="3794325"/>
              <a:ext cx="123600" cy="108175"/>
            </a:xfrm>
            <a:custGeom>
              <a:avLst/>
              <a:gdLst/>
              <a:ahLst/>
              <a:cxnLst/>
              <a:rect l="l" t="t" r="r" b="b"/>
              <a:pathLst>
                <a:path w="4944" h="4327" extrusionOk="0">
                  <a:moveTo>
                    <a:pt x="2401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20"/>
                    <a:pt x="1176" y="3860"/>
                  </a:cubicBezTo>
                  <a:cubicBezTo>
                    <a:pt x="1587" y="4174"/>
                    <a:pt x="2069" y="4326"/>
                    <a:pt x="2542" y="4326"/>
                  </a:cubicBezTo>
                  <a:cubicBezTo>
                    <a:pt x="3187" y="4326"/>
                    <a:pt x="3815" y="4044"/>
                    <a:pt x="4227" y="3504"/>
                  </a:cubicBezTo>
                  <a:cubicBezTo>
                    <a:pt x="4943" y="2567"/>
                    <a:pt x="4737" y="1207"/>
                    <a:pt x="3768" y="467"/>
                  </a:cubicBezTo>
                  <a:cubicBezTo>
                    <a:pt x="3357" y="153"/>
                    <a:pt x="2875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748325" y="3810475"/>
              <a:ext cx="79550" cy="69600"/>
            </a:xfrm>
            <a:custGeom>
              <a:avLst/>
              <a:gdLst/>
              <a:ahLst/>
              <a:cxnLst/>
              <a:rect l="l" t="t" r="r" b="b"/>
              <a:pathLst>
                <a:path w="3182" h="2784" extrusionOk="0">
                  <a:moveTo>
                    <a:pt x="1545" y="0"/>
                  </a:moveTo>
                  <a:cubicBezTo>
                    <a:pt x="1131" y="0"/>
                    <a:pt x="726" y="182"/>
                    <a:pt x="461" y="529"/>
                  </a:cubicBezTo>
                  <a:cubicBezTo>
                    <a:pt x="1" y="1131"/>
                    <a:pt x="133" y="2007"/>
                    <a:pt x="758" y="2484"/>
                  </a:cubicBezTo>
                  <a:cubicBezTo>
                    <a:pt x="1021" y="2685"/>
                    <a:pt x="1331" y="2783"/>
                    <a:pt x="1636" y="2783"/>
                  </a:cubicBezTo>
                  <a:cubicBezTo>
                    <a:pt x="2051" y="2783"/>
                    <a:pt x="2456" y="2602"/>
                    <a:pt x="2721" y="2255"/>
                  </a:cubicBezTo>
                  <a:cubicBezTo>
                    <a:pt x="3182" y="1651"/>
                    <a:pt x="3048" y="777"/>
                    <a:pt x="2425" y="300"/>
                  </a:cubicBezTo>
                  <a:cubicBezTo>
                    <a:pt x="2160" y="98"/>
                    <a:pt x="1850" y="0"/>
                    <a:pt x="154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792850" y="3836175"/>
              <a:ext cx="25675" cy="22400"/>
            </a:xfrm>
            <a:custGeom>
              <a:avLst/>
              <a:gdLst/>
              <a:ahLst/>
              <a:cxnLst/>
              <a:rect l="l" t="t" r="r" b="b"/>
              <a:pathLst>
                <a:path w="1027" h="896" extrusionOk="0">
                  <a:moveTo>
                    <a:pt x="499" y="0"/>
                  </a:moveTo>
                  <a:cubicBezTo>
                    <a:pt x="366" y="0"/>
                    <a:pt x="236" y="58"/>
                    <a:pt x="150" y="169"/>
                  </a:cubicBezTo>
                  <a:cubicBezTo>
                    <a:pt x="1" y="364"/>
                    <a:pt x="44" y="646"/>
                    <a:pt x="246" y="799"/>
                  </a:cubicBezTo>
                  <a:cubicBezTo>
                    <a:pt x="331" y="864"/>
                    <a:pt x="430" y="896"/>
                    <a:pt x="528" y="896"/>
                  </a:cubicBezTo>
                  <a:cubicBezTo>
                    <a:pt x="662" y="896"/>
                    <a:pt x="792" y="837"/>
                    <a:pt x="878" y="725"/>
                  </a:cubicBezTo>
                  <a:cubicBezTo>
                    <a:pt x="1026" y="532"/>
                    <a:pt x="983" y="250"/>
                    <a:pt x="781" y="97"/>
                  </a:cubicBezTo>
                  <a:cubicBezTo>
                    <a:pt x="697" y="32"/>
                    <a:pt x="597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887600" y="3795875"/>
              <a:ext cx="123575" cy="108175"/>
            </a:xfrm>
            <a:custGeom>
              <a:avLst/>
              <a:gdLst/>
              <a:ahLst/>
              <a:cxnLst/>
              <a:rect l="l" t="t" r="r" b="b"/>
              <a:pathLst>
                <a:path w="4943" h="4327" extrusionOk="0">
                  <a:moveTo>
                    <a:pt x="2400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19"/>
                    <a:pt x="1176" y="3860"/>
                  </a:cubicBezTo>
                  <a:cubicBezTo>
                    <a:pt x="1586" y="4174"/>
                    <a:pt x="2068" y="4326"/>
                    <a:pt x="2541" y="4326"/>
                  </a:cubicBezTo>
                  <a:cubicBezTo>
                    <a:pt x="3186" y="4326"/>
                    <a:pt x="3814" y="4044"/>
                    <a:pt x="4227" y="3504"/>
                  </a:cubicBezTo>
                  <a:cubicBezTo>
                    <a:pt x="4943" y="2567"/>
                    <a:pt x="4738" y="1207"/>
                    <a:pt x="3766" y="467"/>
                  </a:cubicBezTo>
                  <a:cubicBezTo>
                    <a:pt x="3356" y="153"/>
                    <a:pt x="2874" y="1"/>
                    <a:pt x="2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905500" y="3812025"/>
              <a:ext cx="79525" cy="69600"/>
            </a:xfrm>
            <a:custGeom>
              <a:avLst/>
              <a:gdLst/>
              <a:ahLst/>
              <a:cxnLst/>
              <a:rect l="l" t="t" r="r" b="b"/>
              <a:pathLst>
                <a:path w="3181" h="2784" extrusionOk="0">
                  <a:moveTo>
                    <a:pt x="1545" y="1"/>
                  </a:moveTo>
                  <a:cubicBezTo>
                    <a:pt x="1130" y="1"/>
                    <a:pt x="726" y="182"/>
                    <a:pt x="461" y="529"/>
                  </a:cubicBezTo>
                  <a:cubicBezTo>
                    <a:pt x="0" y="1131"/>
                    <a:pt x="133" y="2007"/>
                    <a:pt x="757" y="2484"/>
                  </a:cubicBezTo>
                  <a:cubicBezTo>
                    <a:pt x="1021" y="2686"/>
                    <a:pt x="1331" y="2783"/>
                    <a:pt x="1635" y="2783"/>
                  </a:cubicBezTo>
                  <a:cubicBezTo>
                    <a:pt x="2050" y="2783"/>
                    <a:pt x="2454" y="2602"/>
                    <a:pt x="2720" y="2255"/>
                  </a:cubicBezTo>
                  <a:cubicBezTo>
                    <a:pt x="3180" y="1652"/>
                    <a:pt x="3048" y="777"/>
                    <a:pt x="2425" y="300"/>
                  </a:cubicBezTo>
                  <a:cubicBezTo>
                    <a:pt x="2160" y="99"/>
                    <a:pt x="1850" y="1"/>
                    <a:pt x="154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950025" y="3837725"/>
              <a:ext cx="25625" cy="22425"/>
            </a:xfrm>
            <a:custGeom>
              <a:avLst/>
              <a:gdLst/>
              <a:ahLst/>
              <a:cxnLst/>
              <a:rect l="l" t="t" r="r" b="b"/>
              <a:pathLst>
                <a:path w="1025" h="897" extrusionOk="0">
                  <a:moveTo>
                    <a:pt x="498" y="0"/>
                  </a:moveTo>
                  <a:cubicBezTo>
                    <a:pt x="364" y="0"/>
                    <a:pt x="234" y="58"/>
                    <a:pt x="149" y="170"/>
                  </a:cubicBezTo>
                  <a:cubicBezTo>
                    <a:pt x="0" y="364"/>
                    <a:pt x="44" y="646"/>
                    <a:pt x="245" y="799"/>
                  </a:cubicBezTo>
                  <a:cubicBezTo>
                    <a:pt x="330" y="864"/>
                    <a:pt x="430" y="896"/>
                    <a:pt x="528" y="896"/>
                  </a:cubicBezTo>
                  <a:cubicBezTo>
                    <a:pt x="661" y="896"/>
                    <a:pt x="791" y="838"/>
                    <a:pt x="876" y="725"/>
                  </a:cubicBezTo>
                  <a:cubicBezTo>
                    <a:pt x="1025" y="532"/>
                    <a:pt x="984" y="250"/>
                    <a:pt x="781" y="97"/>
                  </a:cubicBezTo>
                  <a:cubicBezTo>
                    <a:pt x="696" y="32"/>
                    <a:pt x="596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98" name="Google Shape;3098;p51"/>
          <p:cNvGrpSpPr/>
          <p:nvPr/>
        </p:nvGrpSpPr>
        <p:grpSpPr>
          <a:xfrm>
            <a:off x="10427828" y="5380749"/>
            <a:ext cx="1230995" cy="965164"/>
            <a:chOff x="7602588" y="1339900"/>
            <a:chExt cx="1119629" cy="877848"/>
          </a:xfrm>
        </p:grpSpPr>
        <p:sp>
          <p:nvSpPr>
            <p:cNvPr id="3099" name="Google Shape;3099;p51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114" name="Google Shape;3114;p51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3115" name="Google Shape;3115;p51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6" name="Google Shape;3116;p51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7" name="Google Shape;3117;p51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8" name="Google Shape;3118;p51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9" name="Google Shape;3119;p51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0" name="Google Shape;3120;p51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1" name="Google Shape;3121;p51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2" name="Google Shape;3122;p51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3" name="Google Shape;3123;p51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4" name="Google Shape;3124;p51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5" name="Google Shape;3125;p51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6" name="Google Shape;3126;p51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7" name="Google Shape;3127;p51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8" name="Google Shape;3128;p51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9" name="Google Shape;3129;p51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0" name="Google Shape;3130;p51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1" name="Google Shape;3131;p51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2" name="Google Shape;3132;p51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3" name="Google Shape;3133;p51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4" name="Google Shape;3134;p51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35" name="Google Shape;3135;p51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08045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7" name="Google Shape;2947;p50"/>
          <p:cNvGrpSpPr/>
          <p:nvPr/>
        </p:nvGrpSpPr>
        <p:grpSpPr>
          <a:xfrm>
            <a:off x="8814231" y="4116391"/>
            <a:ext cx="2591167" cy="2131788"/>
            <a:chOff x="6422024" y="3072499"/>
            <a:chExt cx="2149751" cy="1699087"/>
          </a:xfrm>
        </p:grpSpPr>
        <p:sp>
          <p:nvSpPr>
            <p:cNvPr id="2948" name="Google Shape;2948;p50"/>
            <p:cNvSpPr/>
            <p:nvPr/>
          </p:nvSpPr>
          <p:spPr>
            <a:xfrm flipH="1">
              <a:off x="7513927" y="3142028"/>
              <a:ext cx="1057848" cy="970983"/>
            </a:xfrm>
            <a:custGeom>
              <a:avLst/>
              <a:gdLst/>
              <a:ahLst/>
              <a:cxnLst/>
              <a:rect l="l" t="t" r="r" b="b"/>
              <a:pathLst>
                <a:path w="24892" h="22848" extrusionOk="0">
                  <a:moveTo>
                    <a:pt x="8244" y="0"/>
                  </a:moveTo>
                  <a:cubicBezTo>
                    <a:pt x="6742" y="0"/>
                    <a:pt x="5206" y="333"/>
                    <a:pt x="3679" y="1081"/>
                  </a:cubicBezTo>
                  <a:cubicBezTo>
                    <a:pt x="674" y="2554"/>
                    <a:pt x="1" y="5520"/>
                    <a:pt x="889" y="8520"/>
                  </a:cubicBezTo>
                  <a:cubicBezTo>
                    <a:pt x="1337" y="10040"/>
                    <a:pt x="2057" y="11455"/>
                    <a:pt x="2366" y="13019"/>
                  </a:cubicBezTo>
                  <a:cubicBezTo>
                    <a:pt x="2740" y="14903"/>
                    <a:pt x="1709" y="16871"/>
                    <a:pt x="856" y="18467"/>
                  </a:cubicBezTo>
                  <a:cubicBezTo>
                    <a:pt x="473" y="19177"/>
                    <a:pt x="604" y="20333"/>
                    <a:pt x="1441" y="20699"/>
                  </a:cubicBezTo>
                  <a:cubicBezTo>
                    <a:pt x="4395" y="21991"/>
                    <a:pt x="7761" y="22847"/>
                    <a:pt x="11073" y="22847"/>
                  </a:cubicBezTo>
                  <a:cubicBezTo>
                    <a:pt x="13634" y="22847"/>
                    <a:pt x="16163" y="22335"/>
                    <a:pt x="18445" y="21116"/>
                  </a:cubicBezTo>
                  <a:cubicBezTo>
                    <a:pt x="21084" y="19705"/>
                    <a:pt x="23199" y="17108"/>
                    <a:pt x="24026" y="14242"/>
                  </a:cubicBezTo>
                  <a:cubicBezTo>
                    <a:pt x="24891" y="11235"/>
                    <a:pt x="23786" y="8198"/>
                    <a:pt x="21706" y="5993"/>
                  </a:cubicBezTo>
                  <a:cubicBezTo>
                    <a:pt x="21330" y="5596"/>
                    <a:pt x="20909" y="5429"/>
                    <a:pt x="20505" y="5429"/>
                  </a:cubicBezTo>
                  <a:cubicBezTo>
                    <a:pt x="20001" y="5429"/>
                    <a:pt x="19521" y="5688"/>
                    <a:pt x="19183" y="6081"/>
                  </a:cubicBezTo>
                  <a:cubicBezTo>
                    <a:pt x="16449" y="2647"/>
                    <a:pt x="12481" y="0"/>
                    <a:pt x="8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9" name="Google Shape;2949;p50"/>
            <p:cNvSpPr/>
            <p:nvPr/>
          </p:nvSpPr>
          <p:spPr>
            <a:xfrm flipH="1">
              <a:off x="7571928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6683" y="0"/>
                  </a:moveTo>
                  <a:cubicBezTo>
                    <a:pt x="5465" y="0"/>
                    <a:pt x="4220" y="270"/>
                    <a:pt x="2982" y="877"/>
                  </a:cubicBezTo>
                  <a:cubicBezTo>
                    <a:pt x="545" y="2071"/>
                    <a:pt x="1" y="4477"/>
                    <a:pt x="719" y="6910"/>
                  </a:cubicBezTo>
                  <a:cubicBezTo>
                    <a:pt x="1083" y="8142"/>
                    <a:pt x="1664" y="9292"/>
                    <a:pt x="1918" y="10556"/>
                  </a:cubicBezTo>
                  <a:cubicBezTo>
                    <a:pt x="2222" y="12086"/>
                    <a:pt x="1386" y="13680"/>
                    <a:pt x="690" y="14977"/>
                  </a:cubicBezTo>
                  <a:cubicBezTo>
                    <a:pt x="381" y="15554"/>
                    <a:pt x="486" y="16491"/>
                    <a:pt x="1167" y="16788"/>
                  </a:cubicBezTo>
                  <a:cubicBezTo>
                    <a:pt x="3563" y="17834"/>
                    <a:pt x="6293" y="18529"/>
                    <a:pt x="8979" y="18529"/>
                  </a:cubicBezTo>
                  <a:cubicBezTo>
                    <a:pt x="11056" y="18529"/>
                    <a:pt x="13106" y="18114"/>
                    <a:pt x="14956" y="17125"/>
                  </a:cubicBezTo>
                  <a:cubicBezTo>
                    <a:pt x="17096" y="15982"/>
                    <a:pt x="18813" y="13874"/>
                    <a:pt x="19482" y="11550"/>
                  </a:cubicBezTo>
                  <a:cubicBezTo>
                    <a:pt x="20184" y="9112"/>
                    <a:pt x="19285" y="6650"/>
                    <a:pt x="17598" y="4862"/>
                  </a:cubicBezTo>
                  <a:cubicBezTo>
                    <a:pt x="17293" y="4539"/>
                    <a:pt x="16951" y="4404"/>
                    <a:pt x="16623" y="4404"/>
                  </a:cubicBezTo>
                  <a:cubicBezTo>
                    <a:pt x="16214" y="4404"/>
                    <a:pt x="15826" y="4613"/>
                    <a:pt x="15554" y="4930"/>
                  </a:cubicBezTo>
                  <a:cubicBezTo>
                    <a:pt x="13338" y="2147"/>
                    <a:pt x="10120" y="0"/>
                    <a:pt x="6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0" name="Google Shape;2950;p50"/>
            <p:cNvSpPr/>
            <p:nvPr/>
          </p:nvSpPr>
          <p:spPr>
            <a:xfrm flipH="1">
              <a:off x="6422024" y="3142028"/>
              <a:ext cx="1057805" cy="970983"/>
            </a:xfrm>
            <a:custGeom>
              <a:avLst/>
              <a:gdLst/>
              <a:ahLst/>
              <a:cxnLst/>
              <a:rect l="l" t="t" r="r" b="b"/>
              <a:pathLst>
                <a:path w="24891" h="22848" extrusionOk="0">
                  <a:moveTo>
                    <a:pt x="16647" y="0"/>
                  </a:moveTo>
                  <a:cubicBezTo>
                    <a:pt x="12409" y="0"/>
                    <a:pt x="8442" y="2647"/>
                    <a:pt x="5708" y="6081"/>
                  </a:cubicBezTo>
                  <a:cubicBezTo>
                    <a:pt x="5370" y="5688"/>
                    <a:pt x="4891" y="5429"/>
                    <a:pt x="4386" y="5429"/>
                  </a:cubicBezTo>
                  <a:cubicBezTo>
                    <a:pt x="3982" y="5429"/>
                    <a:pt x="3562" y="5596"/>
                    <a:pt x="3186" y="5993"/>
                  </a:cubicBezTo>
                  <a:cubicBezTo>
                    <a:pt x="1105" y="8198"/>
                    <a:pt x="0" y="11235"/>
                    <a:pt x="866" y="14242"/>
                  </a:cubicBezTo>
                  <a:cubicBezTo>
                    <a:pt x="1692" y="17108"/>
                    <a:pt x="3808" y="19705"/>
                    <a:pt x="6447" y="21116"/>
                  </a:cubicBezTo>
                  <a:cubicBezTo>
                    <a:pt x="8728" y="22335"/>
                    <a:pt x="11257" y="22847"/>
                    <a:pt x="13819" y="22847"/>
                  </a:cubicBezTo>
                  <a:cubicBezTo>
                    <a:pt x="17130" y="22847"/>
                    <a:pt x="20496" y="21991"/>
                    <a:pt x="23451" y="20699"/>
                  </a:cubicBezTo>
                  <a:cubicBezTo>
                    <a:pt x="24287" y="20333"/>
                    <a:pt x="24416" y="19177"/>
                    <a:pt x="24036" y="18467"/>
                  </a:cubicBezTo>
                  <a:cubicBezTo>
                    <a:pt x="23182" y="16871"/>
                    <a:pt x="22151" y="14903"/>
                    <a:pt x="22524" y="13019"/>
                  </a:cubicBezTo>
                  <a:cubicBezTo>
                    <a:pt x="22835" y="11455"/>
                    <a:pt x="23555" y="10040"/>
                    <a:pt x="24003" y="8520"/>
                  </a:cubicBezTo>
                  <a:cubicBezTo>
                    <a:pt x="24891" y="5520"/>
                    <a:pt x="24218" y="2554"/>
                    <a:pt x="21212" y="1081"/>
                  </a:cubicBezTo>
                  <a:cubicBezTo>
                    <a:pt x="19685" y="333"/>
                    <a:pt x="18149" y="0"/>
                    <a:pt x="16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1" name="Google Shape;2951;p50"/>
            <p:cNvSpPr/>
            <p:nvPr/>
          </p:nvSpPr>
          <p:spPr>
            <a:xfrm flipH="1">
              <a:off x="6564090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13501" y="0"/>
                  </a:moveTo>
                  <a:cubicBezTo>
                    <a:pt x="10064" y="0"/>
                    <a:pt x="6847" y="2147"/>
                    <a:pt x="4631" y="4930"/>
                  </a:cubicBezTo>
                  <a:cubicBezTo>
                    <a:pt x="4359" y="4613"/>
                    <a:pt x="3970" y="4404"/>
                    <a:pt x="3561" y="4404"/>
                  </a:cubicBezTo>
                  <a:cubicBezTo>
                    <a:pt x="3233" y="4404"/>
                    <a:pt x="2891" y="4539"/>
                    <a:pt x="2587" y="4862"/>
                  </a:cubicBezTo>
                  <a:cubicBezTo>
                    <a:pt x="899" y="6650"/>
                    <a:pt x="1" y="9112"/>
                    <a:pt x="701" y="11550"/>
                  </a:cubicBezTo>
                  <a:cubicBezTo>
                    <a:pt x="1372" y="13874"/>
                    <a:pt x="3088" y="15982"/>
                    <a:pt x="5228" y="17125"/>
                  </a:cubicBezTo>
                  <a:cubicBezTo>
                    <a:pt x="7078" y="18114"/>
                    <a:pt x="9129" y="18529"/>
                    <a:pt x="11205" y="18529"/>
                  </a:cubicBezTo>
                  <a:cubicBezTo>
                    <a:pt x="13891" y="18529"/>
                    <a:pt x="16621" y="17834"/>
                    <a:pt x="19018" y="16788"/>
                  </a:cubicBezTo>
                  <a:cubicBezTo>
                    <a:pt x="19699" y="16491"/>
                    <a:pt x="19803" y="15554"/>
                    <a:pt x="19494" y="14977"/>
                  </a:cubicBezTo>
                  <a:cubicBezTo>
                    <a:pt x="18799" y="13680"/>
                    <a:pt x="17962" y="12086"/>
                    <a:pt x="18267" y="10556"/>
                  </a:cubicBezTo>
                  <a:cubicBezTo>
                    <a:pt x="18518" y="9292"/>
                    <a:pt x="19102" y="8142"/>
                    <a:pt x="19466" y="6910"/>
                  </a:cubicBezTo>
                  <a:cubicBezTo>
                    <a:pt x="20184" y="4477"/>
                    <a:pt x="19640" y="2071"/>
                    <a:pt x="17203" y="877"/>
                  </a:cubicBezTo>
                  <a:cubicBezTo>
                    <a:pt x="15965" y="270"/>
                    <a:pt x="14719" y="0"/>
                    <a:pt x="1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2" name="Google Shape;2952;p50"/>
            <p:cNvSpPr/>
            <p:nvPr/>
          </p:nvSpPr>
          <p:spPr>
            <a:xfrm flipH="1">
              <a:off x="6861993" y="3260346"/>
              <a:ext cx="1279302" cy="1265916"/>
            </a:xfrm>
            <a:custGeom>
              <a:avLst/>
              <a:gdLst/>
              <a:ahLst/>
              <a:cxnLst/>
              <a:rect l="l" t="t" r="r" b="b"/>
              <a:pathLst>
                <a:path w="30103" h="29788" extrusionOk="0">
                  <a:moveTo>
                    <a:pt x="15309" y="1"/>
                  </a:moveTo>
                  <a:cubicBezTo>
                    <a:pt x="11677" y="1"/>
                    <a:pt x="8244" y="1929"/>
                    <a:pt x="6231" y="4946"/>
                  </a:cubicBezTo>
                  <a:cubicBezTo>
                    <a:pt x="4066" y="8189"/>
                    <a:pt x="3855" y="12051"/>
                    <a:pt x="4590" y="15748"/>
                  </a:cubicBezTo>
                  <a:cubicBezTo>
                    <a:pt x="4566" y="15745"/>
                    <a:pt x="4543" y="15744"/>
                    <a:pt x="4520" y="15744"/>
                  </a:cubicBezTo>
                  <a:cubicBezTo>
                    <a:pt x="4461" y="15744"/>
                    <a:pt x="4403" y="15753"/>
                    <a:pt x="4346" y="15769"/>
                  </a:cubicBezTo>
                  <a:cubicBezTo>
                    <a:pt x="2022" y="16430"/>
                    <a:pt x="795" y="18514"/>
                    <a:pt x="406" y="20818"/>
                  </a:cubicBezTo>
                  <a:cubicBezTo>
                    <a:pt x="1" y="23214"/>
                    <a:pt x="649" y="25532"/>
                    <a:pt x="2481" y="27173"/>
                  </a:cubicBezTo>
                  <a:cubicBezTo>
                    <a:pt x="4312" y="28816"/>
                    <a:pt x="6830" y="29395"/>
                    <a:pt x="9203" y="29675"/>
                  </a:cubicBezTo>
                  <a:cubicBezTo>
                    <a:pt x="9889" y="29755"/>
                    <a:pt x="10580" y="29785"/>
                    <a:pt x="11270" y="29785"/>
                  </a:cubicBezTo>
                  <a:cubicBezTo>
                    <a:pt x="11783" y="29785"/>
                    <a:pt x="12295" y="29769"/>
                    <a:pt x="12804" y="29742"/>
                  </a:cubicBezTo>
                  <a:cubicBezTo>
                    <a:pt x="13551" y="29706"/>
                    <a:pt x="14355" y="29685"/>
                    <a:pt x="15077" y="29462"/>
                  </a:cubicBezTo>
                  <a:cubicBezTo>
                    <a:pt x="15712" y="29650"/>
                    <a:pt x="16407" y="29679"/>
                    <a:pt x="17080" y="29728"/>
                  </a:cubicBezTo>
                  <a:cubicBezTo>
                    <a:pt x="17637" y="29767"/>
                    <a:pt x="18196" y="29788"/>
                    <a:pt x="18756" y="29788"/>
                  </a:cubicBezTo>
                  <a:cubicBezTo>
                    <a:pt x="19395" y="29788"/>
                    <a:pt x="20033" y="29761"/>
                    <a:pt x="20669" y="29706"/>
                  </a:cubicBezTo>
                  <a:cubicBezTo>
                    <a:pt x="23058" y="29493"/>
                    <a:pt x="25593" y="28893"/>
                    <a:pt x="27484" y="27332"/>
                  </a:cubicBezTo>
                  <a:cubicBezTo>
                    <a:pt x="29370" y="25769"/>
                    <a:pt x="30102" y="23507"/>
                    <a:pt x="29783" y="21107"/>
                  </a:cubicBezTo>
                  <a:cubicBezTo>
                    <a:pt x="29462" y="18703"/>
                    <a:pt x="28224" y="16460"/>
                    <a:pt x="25804" y="15769"/>
                  </a:cubicBezTo>
                  <a:cubicBezTo>
                    <a:pt x="25747" y="15753"/>
                    <a:pt x="25691" y="15746"/>
                    <a:pt x="25639" y="15746"/>
                  </a:cubicBezTo>
                  <a:cubicBezTo>
                    <a:pt x="25570" y="15746"/>
                    <a:pt x="25506" y="15758"/>
                    <a:pt x="25448" y="15779"/>
                  </a:cubicBezTo>
                  <a:cubicBezTo>
                    <a:pt x="25579" y="9402"/>
                    <a:pt x="23959" y="917"/>
                    <a:pt x="16464" y="66"/>
                  </a:cubicBezTo>
                  <a:cubicBezTo>
                    <a:pt x="16078" y="22"/>
                    <a:pt x="15693" y="1"/>
                    <a:pt x="15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3" name="Google Shape;2953;p50"/>
            <p:cNvSpPr/>
            <p:nvPr/>
          </p:nvSpPr>
          <p:spPr>
            <a:xfrm flipH="1">
              <a:off x="7276700" y="3072499"/>
              <a:ext cx="380310" cy="344187"/>
            </a:xfrm>
            <a:custGeom>
              <a:avLst/>
              <a:gdLst/>
              <a:ahLst/>
              <a:cxnLst/>
              <a:rect l="l" t="t" r="r" b="b"/>
              <a:pathLst>
                <a:path w="8949" h="8099" extrusionOk="0">
                  <a:moveTo>
                    <a:pt x="4167" y="0"/>
                  </a:moveTo>
                  <a:cubicBezTo>
                    <a:pt x="1741" y="0"/>
                    <a:pt x="126" y="2717"/>
                    <a:pt x="32" y="4934"/>
                  </a:cubicBezTo>
                  <a:cubicBezTo>
                    <a:pt x="0" y="5717"/>
                    <a:pt x="587" y="6106"/>
                    <a:pt x="1192" y="6106"/>
                  </a:cubicBezTo>
                  <a:cubicBezTo>
                    <a:pt x="1620" y="6106"/>
                    <a:pt x="2057" y="5911"/>
                    <a:pt x="2289" y="5524"/>
                  </a:cubicBezTo>
                  <a:lnTo>
                    <a:pt x="3654" y="6295"/>
                  </a:lnTo>
                  <a:cubicBezTo>
                    <a:pt x="3224" y="7019"/>
                    <a:pt x="3891" y="8098"/>
                    <a:pt x="4809" y="8098"/>
                  </a:cubicBezTo>
                  <a:cubicBezTo>
                    <a:pt x="4988" y="8098"/>
                    <a:pt x="5176" y="8057"/>
                    <a:pt x="5368" y="7964"/>
                  </a:cubicBezTo>
                  <a:cubicBezTo>
                    <a:pt x="6497" y="7418"/>
                    <a:pt x="7494" y="6925"/>
                    <a:pt x="8271" y="5904"/>
                  </a:cubicBezTo>
                  <a:cubicBezTo>
                    <a:pt x="8908" y="5076"/>
                    <a:pt x="8948" y="3627"/>
                    <a:pt x="8286" y="2827"/>
                  </a:cubicBezTo>
                  <a:cubicBezTo>
                    <a:pt x="7877" y="2332"/>
                    <a:pt x="7326" y="2140"/>
                    <a:pt x="6732" y="2140"/>
                  </a:cubicBezTo>
                  <a:cubicBezTo>
                    <a:pt x="6624" y="2140"/>
                    <a:pt x="6515" y="2146"/>
                    <a:pt x="6405" y="2158"/>
                  </a:cubicBezTo>
                  <a:cubicBezTo>
                    <a:pt x="6483" y="1196"/>
                    <a:pt x="6154" y="351"/>
                    <a:pt x="4902" y="81"/>
                  </a:cubicBezTo>
                  <a:cubicBezTo>
                    <a:pt x="4649" y="26"/>
                    <a:pt x="4404" y="0"/>
                    <a:pt x="4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4" name="Google Shape;2954;p50"/>
            <p:cNvSpPr/>
            <p:nvPr/>
          </p:nvSpPr>
          <p:spPr>
            <a:xfrm flipH="1">
              <a:off x="7291572" y="3289755"/>
              <a:ext cx="312612" cy="218565"/>
            </a:xfrm>
            <a:custGeom>
              <a:avLst/>
              <a:gdLst/>
              <a:ahLst/>
              <a:cxnLst/>
              <a:rect l="l" t="t" r="r" b="b"/>
              <a:pathLst>
                <a:path w="7356" h="5143" extrusionOk="0">
                  <a:moveTo>
                    <a:pt x="6659" y="1"/>
                  </a:moveTo>
                  <a:cubicBezTo>
                    <a:pt x="6657" y="1"/>
                    <a:pt x="6654" y="3"/>
                    <a:pt x="6654" y="7"/>
                  </a:cubicBezTo>
                  <a:cubicBezTo>
                    <a:pt x="6826" y="459"/>
                    <a:pt x="7026" y="903"/>
                    <a:pt x="7155" y="1367"/>
                  </a:cubicBezTo>
                  <a:cubicBezTo>
                    <a:pt x="7270" y="1786"/>
                    <a:pt x="7356" y="2290"/>
                    <a:pt x="7112" y="2681"/>
                  </a:cubicBezTo>
                  <a:cubicBezTo>
                    <a:pt x="7032" y="2809"/>
                    <a:pt x="6918" y="2920"/>
                    <a:pt x="6770" y="2963"/>
                  </a:cubicBezTo>
                  <a:cubicBezTo>
                    <a:pt x="6720" y="2978"/>
                    <a:pt x="6668" y="2985"/>
                    <a:pt x="6616" y="2985"/>
                  </a:cubicBezTo>
                  <a:cubicBezTo>
                    <a:pt x="6529" y="2985"/>
                    <a:pt x="6441" y="2966"/>
                    <a:pt x="6357" y="2936"/>
                  </a:cubicBezTo>
                  <a:cubicBezTo>
                    <a:pt x="6198" y="2883"/>
                    <a:pt x="6050" y="2797"/>
                    <a:pt x="5911" y="2701"/>
                  </a:cubicBezTo>
                  <a:cubicBezTo>
                    <a:pt x="5756" y="2591"/>
                    <a:pt x="5608" y="2466"/>
                    <a:pt x="5469" y="2335"/>
                  </a:cubicBezTo>
                  <a:cubicBezTo>
                    <a:pt x="5209" y="2085"/>
                    <a:pt x="4970" y="1815"/>
                    <a:pt x="4751" y="1531"/>
                  </a:cubicBezTo>
                  <a:cubicBezTo>
                    <a:pt x="4730" y="1502"/>
                    <a:pt x="4707" y="1475"/>
                    <a:pt x="4686" y="1447"/>
                  </a:cubicBezTo>
                  <a:lnTo>
                    <a:pt x="4686" y="1447"/>
                  </a:lnTo>
                  <a:cubicBezTo>
                    <a:pt x="4686" y="1445"/>
                    <a:pt x="4686" y="1443"/>
                    <a:pt x="4686" y="1441"/>
                  </a:cubicBezTo>
                  <a:lnTo>
                    <a:pt x="4682" y="1442"/>
                  </a:lnTo>
                  <a:lnTo>
                    <a:pt x="4682" y="1442"/>
                  </a:lnTo>
                  <a:cubicBezTo>
                    <a:pt x="4682" y="1441"/>
                    <a:pt x="4682" y="1441"/>
                    <a:pt x="4682" y="1441"/>
                  </a:cubicBezTo>
                  <a:cubicBezTo>
                    <a:pt x="4681" y="1440"/>
                    <a:pt x="4679" y="1439"/>
                    <a:pt x="4678" y="1439"/>
                  </a:cubicBezTo>
                  <a:cubicBezTo>
                    <a:pt x="4675" y="1439"/>
                    <a:pt x="4672" y="1441"/>
                    <a:pt x="4673" y="1445"/>
                  </a:cubicBezTo>
                  <a:cubicBezTo>
                    <a:pt x="4694" y="1680"/>
                    <a:pt x="4729" y="1911"/>
                    <a:pt x="4755" y="2145"/>
                  </a:cubicBezTo>
                  <a:cubicBezTo>
                    <a:pt x="4792" y="2431"/>
                    <a:pt x="4825" y="2717"/>
                    <a:pt x="4847" y="3006"/>
                  </a:cubicBezTo>
                  <a:cubicBezTo>
                    <a:pt x="4868" y="3298"/>
                    <a:pt x="4878" y="3589"/>
                    <a:pt x="4858" y="3881"/>
                  </a:cubicBezTo>
                  <a:cubicBezTo>
                    <a:pt x="4841" y="4133"/>
                    <a:pt x="4802" y="4395"/>
                    <a:pt x="4694" y="4630"/>
                  </a:cubicBezTo>
                  <a:cubicBezTo>
                    <a:pt x="4606" y="4827"/>
                    <a:pt x="4465" y="4997"/>
                    <a:pt x="4260" y="5078"/>
                  </a:cubicBezTo>
                  <a:cubicBezTo>
                    <a:pt x="4150" y="5121"/>
                    <a:pt x="4029" y="5140"/>
                    <a:pt x="3912" y="5140"/>
                  </a:cubicBezTo>
                  <a:cubicBezTo>
                    <a:pt x="3757" y="5136"/>
                    <a:pt x="3603" y="5119"/>
                    <a:pt x="3450" y="5082"/>
                  </a:cubicBezTo>
                  <a:cubicBezTo>
                    <a:pt x="3096" y="5003"/>
                    <a:pt x="2760" y="4853"/>
                    <a:pt x="2450" y="4671"/>
                  </a:cubicBezTo>
                  <a:cubicBezTo>
                    <a:pt x="2100" y="4469"/>
                    <a:pt x="1774" y="4223"/>
                    <a:pt x="1474" y="3955"/>
                  </a:cubicBezTo>
                  <a:cubicBezTo>
                    <a:pt x="1173" y="3691"/>
                    <a:pt x="899" y="3403"/>
                    <a:pt x="651" y="3090"/>
                  </a:cubicBezTo>
                  <a:cubicBezTo>
                    <a:pt x="434" y="2814"/>
                    <a:pt x="236" y="2517"/>
                    <a:pt x="89" y="2198"/>
                  </a:cubicBezTo>
                  <a:cubicBezTo>
                    <a:pt x="58" y="2130"/>
                    <a:pt x="27" y="2057"/>
                    <a:pt x="3" y="1985"/>
                  </a:cubicBezTo>
                  <a:cubicBezTo>
                    <a:pt x="5" y="1979"/>
                    <a:pt x="4" y="1977"/>
                    <a:pt x="3" y="1977"/>
                  </a:cubicBezTo>
                  <a:lnTo>
                    <a:pt x="3" y="1977"/>
                  </a:lnTo>
                  <a:cubicBezTo>
                    <a:pt x="2" y="1977"/>
                    <a:pt x="1" y="1980"/>
                    <a:pt x="1" y="1983"/>
                  </a:cubicBezTo>
                  <a:cubicBezTo>
                    <a:pt x="113" y="2300"/>
                    <a:pt x="289" y="2593"/>
                    <a:pt x="483" y="2867"/>
                  </a:cubicBezTo>
                  <a:cubicBezTo>
                    <a:pt x="713" y="3188"/>
                    <a:pt x="976" y="3487"/>
                    <a:pt x="1261" y="3761"/>
                  </a:cubicBezTo>
                  <a:cubicBezTo>
                    <a:pt x="1551" y="4045"/>
                    <a:pt x="1868" y="4301"/>
                    <a:pt x="2210" y="4526"/>
                  </a:cubicBezTo>
                  <a:cubicBezTo>
                    <a:pt x="2523" y="4733"/>
                    <a:pt x="2861" y="4913"/>
                    <a:pt x="3219" y="5023"/>
                  </a:cubicBezTo>
                  <a:cubicBezTo>
                    <a:pt x="3378" y="5074"/>
                    <a:pt x="3542" y="5111"/>
                    <a:pt x="3706" y="5130"/>
                  </a:cubicBezTo>
                  <a:cubicBezTo>
                    <a:pt x="3781" y="5137"/>
                    <a:pt x="3857" y="5143"/>
                    <a:pt x="3933" y="5143"/>
                  </a:cubicBezTo>
                  <a:cubicBezTo>
                    <a:pt x="3990" y="5143"/>
                    <a:pt x="4047" y="5139"/>
                    <a:pt x="4105" y="5130"/>
                  </a:cubicBezTo>
                  <a:cubicBezTo>
                    <a:pt x="4317" y="5091"/>
                    <a:pt x="4495" y="4972"/>
                    <a:pt x="4616" y="4794"/>
                  </a:cubicBezTo>
                  <a:cubicBezTo>
                    <a:pt x="4751" y="4593"/>
                    <a:pt x="4813" y="4354"/>
                    <a:pt x="4845" y="4119"/>
                  </a:cubicBezTo>
                  <a:cubicBezTo>
                    <a:pt x="4886" y="3834"/>
                    <a:pt x="4886" y="3544"/>
                    <a:pt x="4874" y="3257"/>
                  </a:cubicBezTo>
                  <a:cubicBezTo>
                    <a:pt x="4862" y="2959"/>
                    <a:pt x="4831" y="2658"/>
                    <a:pt x="4794" y="2359"/>
                  </a:cubicBezTo>
                  <a:cubicBezTo>
                    <a:pt x="4763" y="2104"/>
                    <a:pt x="4729" y="1848"/>
                    <a:pt x="4700" y="1590"/>
                  </a:cubicBezTo>
                  <a:cubicBezTo>
                    <a:pt x="4696" y="1546"/>
                    <a:pt x="4691" y="1500"/>
                    <a:pt x="4687" y="1455"/>
                  </a:cubicBezTo>
                  <a:lnTo>
                    <a:pt x="4687" y="1455"/>
                  </a:lnTo>
                  <a:cubicBezTo>
                    <a:pt x="4899" y="1737"/>
                    <a:pt x="5129" y="2005"/>
                    <a:pt x="5377" y="2255"/>
                  </a:cubicBezTo>
                  <a:cubicBezTo>
                    <a:pt x="5637" y="2511"/>
                    <a:pt x="5926" y="2769"/>
                    <a:pt x="6265" y="2912"/>
                  </a:cubicBezTo>
                  <a:cubicBezTo>
                    <a:pt x="6375" y="2958"/>
                    <a:pt x="6494" y="2992"/>
                    <a:pt x="6615" y="2992"/>
                  </a:cubicBezTo>
                  <a:cubicBezTo>
                    <a:pt x="6640" y="2992"/>
                    <a:pt x="6665" y="2991"/>
                    <a:pt x="6691" y="2987"/>
                  </a:cubicBezTo>
                  <a:cubicBezTo>
                    <a:pt x="6828" y="2971"/>
                    <a:pt x="6948" y="2899"/>
                    <a:pt x="7041" y="2797"/>
                  </a:cubicBezTo>
                  <a:cubicBezTo>
                    <a:pt x="7329" y="2466"/>
                    <a:pt x="7307" y="1995"/>
                    <a:pt x="7223" y="1594"/>
                  </a:cubicBezTo>
                  <a:cubicBezTo>
                    <a:pt x="7116" y="1095"/>
                    <a:pt x="6908" y="628"/>
                    <a:pt x="6723" y="154"/>
                  </a:cubicBezTo>
                  <a:cubicBezTo>
                    <a:pt x="6703" y="103"/>
                    <a:pt x="6685" y="56"/>
                    <a:pt x="6664" y="4"/>
                  </a:cubicBezTo>
                  <a:cubicBezTo>
                    <a:pt x="6663" y="2"/>
                    <a:pt x="6661" y="1"/>
                    <a:pt x="66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5" name="Google Shape;2955;p50"/>
            <p:cNvSpPr/>
            <p:nvPr/>
          </p:nvSpPr>
          <p:spPr>
            <a:xfrm flipH="1">
              <a:off x="7672573" y="3611602"/>
              <a:ext cx="146106" cy="83805"/>
            </a:xfrm>
            <a:custGeom>
              <a:avLst/>
              <a:gdLst/>
              <a:ahLst/>
              <a:cxnLst/>
              <a:rect l="l" t="t" r="r" b="b"/>
              <a:pathLst>
                <a:path w="3438" h="1972" extrusionOk="0">
                  <a:moveTo>
                    <a:pt x="1888" y="1"/>
                  </a:moveTo>
                  <a:cubicBezTo>
                    <a:pt x="1785" y="1"/>
                    <a:pt x="1684" y="9"/>
                    <a:pt x="1582" y="26"/>
                  </a:cubicBezTo>
                  <a:cubicBezTo>
                    <a:pt x="1246" y="83"/>
                    <a:pt x="935" y="224"/>
                    <a:pt x="669" y="435"/>
                  </a:cubicBezTo>
                  <a:cubicBezTo>
                    <a:pt x="536" y="544"/>
                    <a:pt x="418" y="666"/>
                    <a:pt x="317" y="803"/>
                  </a:cubicBezTo>
                  <a:cubicBezTo>
                    <a:pt x="215" y="947"/>
                    <a:pt x="139" y="1104"/>
                    <a:pt x="86" y="1270"/>
                  </a:cubicBezTo>
                  <a:cubicBezTo>
                    <a:pt x="29" y="1448"/>
                    <a:pt x="0" y="1632"/>
                    <a:pt x="4" y="1820"/>
                  </a:cubicBezTo>
                  <a:cubicBezTo>
                    <a:pt x="4" y="1867"/>
                    <a:pt x="6" y="1916"/>
                    <a:pt x="11" y="1965"/>
                  </a:cubicBezTo>
                  <a:cubicBezTo>
                    <a:pt x="9" y="1970"/>
                    <a:pt x="12" y="1972"/>
                    <a:pt x="14" y="1972"/>
                  </a:cubicBezTo>
                  <a:cubicBezTo>
                    <a:pt x="16" y="1972"/>
                    <a:pt x="19" y="1970"/>
                    <a:pt x="19" y="1968"/>
                  </a:cubicBezTo>
                  <a:cubicBezTo>
                    <a:pt x="0" y="1779"/>
                    <a:pt x="15" y="1587"/>
                    <a:pt x="58" y="1401"/>
                  </a:cubicBezTo>
                  <a:cubicBezTo>
                    <a:pt x="98" y="1229"/>
                    <a:pt x="164" y="1065"/>
                    <a:pt x="256" y="916"/>
                  </a:cubicBezTo>
                  <a:cubicBezTo>
                    <a:pt x="346" y="771"/>
                    <a:pt x="457" y="638"/>
                    <a:pt x="581" y="525"/>
                  </a:cubicBezTo>
                  <a:cubicBezTo>
                    <a:pt x="706" y="413"/>
                    <a:pt x="845" y="316"/>
                    <a:pt x="997" y="237"/>
                  </a:cubicBezTo>
                  <a:cubicBezTo>
                    <a:pt x="1144" y="159"/>
                    <a:pt x="1299" y="102"/>
                    <a:pt x="1463" y="63"/>
                  </a:cubicBezTo>
                  <a:cubicBezTo>
                    <a:pt x="1607" y="28"/>
                    <a:pt x="1755" y="11"/>
                    <a:pt x="1903" y="11"/>
                  </a:cubicBezTo>
                  <a:cubicBezTo>
                    <a:pt x="1919" y="11"/>
                    <a:pt x="1936" y="11"/>
                    <a:pt x="1952" y="12"/>
                  </a:cubicBezTo>
                  <a:cubicBezTo>
                    <a:pt x="2114" y="16"/>
                    <a:pt x="2275" y="44"/>
                    <a:pt x="2425" y="96"/>
                  </a:cubicBezTo>
                  <a:cubicBezTo>
                    <a:pt x="2578" y="149"/>
                    <a:pt x="2721" y="226"/>
                    <a:pt x="2848" y="329"/>
                  </a:cubicBezTo>
                  <a:cubicBezTo>
                    <a:pt x="2981" y="435"/>
                    <a:pt x="3096" y="568"/>
                    <a:pt x="3182" y="715"/>
                  </a:cubicBezTo>
                  <a:cubicBezTo>
                    <a:pt x="3284" y="885"/>
                    <a:pt x="3354" y="1076"/>
                    <a:pt x="3397" y="1270"/>
                  </a:cubicBezTo>
                  <a:cubicBezTo>
                    <a:pt x="3411" y="1323"/>
                    <a:pt x="3417" y="1374"/>
                    <a:pt x="3427" y="1427"/>
                  </a:cubicBezTo>
                  <a:cubicBezTo>
                    <a:pt x="3427" y="1430"/>
                    <a:pt x="3429" y="1431"/>
                    <a:pt x="3431" y="1431"/>
                  </a:cubicBezTo>
                  <a:cubicBezTo>
                    <a:pt x="3434" y="1431"/>
                    <a:pt x="3437" y="1429"/>
                    <a:pt x="3437" y="1425"/>
                  </a:cubicBezTo>
                  <a:cubicBezTo>
                    <a:pt x="3405" y="1219"/>
                    <a:pt x="3349" y="1014"/>
                    <a:pt x="3253" y="828"/>
                  </a:cubicBezTo>
                  <a:cubicBezTo>
                    <a:pt x="3176" y="666"/>
                    <a:pt x="3069" y="523"/>
                    <a:pt x="2942" y="398"/>
                  </a:cubicBezTo>
                  <a:cubicBezTo>
                    <a:pt x="2824" y="286"/>
                    <a:pt x="2687" y="196"/>
                    <a:pt x="2535" y="128"/>
                  </a:cubicBezTo>
                  <a:cubicBezTo>
                    <a:pt x="2388" y="65"/>
                    <a:pt x="2230" y="24"/>
                    <a:pt x="2071" y="10"/>
                  </a:cubicBezTo>
                  <a:cubicBezTo>
                    <a:pt x="2009" y="4"/>
                    <a:pt x="1949" y="1"/>
                    <a:pt x="1888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6" name="Google Shape;2956;p50"/>
            <p:cNvSpPr/>
            <p:nvPr/>
          </p:nvSpPr>
          <p:spPr>
            <a:xfrm flipH="1">
              <a:off x="7194068" y="3588652"/>
              <a:ext cx="146404" cy="83805"/>
            </a:xfrm>
            <a:custGeom>
              <a:avLst/>
              <a:gdLst/>
              <a:ahLst/>
              <a:cxnLst/>
              <a:rect l="l" t="t" r="r" b="b"/>
              <a:pathLst>
                <a:path w="3445" h="1972" extrusionOk="0">
                  <a:moveTo>
                    <a:pt x="1551" y="0"/>
                  </a:moveTo>
                  <a:cubicBezTo>
                    <a:pt x="1529" y="0"/>
                    <a:pt x="1506" y="0"/>
                    <a:pt x="1484" y="1"/>
                  </a:cubicBezTo>
                  <a:cubicBezTo>
                    <a:pt x="1325" y="7"/>
                    <a:pt x="1163" y="34"/>
                    <a:pt x="1009" y="87"/>
                  </a:cubicBezTo>
                  <a:cubicBezTo>
                    <a:pt x="856" y="142"/>
                    <a:pt x="713" y="218"/>
                    <a:pt x="588" y="318"/>
                  </a:cubicBezTo>
                  <a:cubicBezTo>
                    <a:pt x="451" y="425"/>
                    <a:pt x="336" y="558"/>
                    <a:pt x="250" y="707"/>
                  </a:cubicBezTo>
                  <a:cubicBezTo>
                    <a:pt x="148" y="879"/>
                    <a:pt x="77" y="1067"/>
                    <a:pt x="32" y="1262"/>
                  </a:cubicBezTo>
                  <a:cubicBezTo>
                    <a:pt x="19" y="1315"/>
                    <a:pt x="9" y="1370"/>
                    <a:pt x="1" y="1425"/>
                  </a:cubicBezTo>
                  <a:cubicBezTo>
                    <a:pt x="1" y="1429"/>
                    <a:pt x="4" y="1431"/>
                    <a:pt x="6" y="1431"/>
                  </a:cubicBezTo>
                  <a:cubicBezTo>
                    <a:pt x="8" y="1431"/>
                    <a:pt x="10" y="1430"/>
                    <a:pt x="11" y="1427"/>
                  </a:cubicBezTo>
                  <a:cubicBezTo>
                    <a:pt x="42" y="1223"/>
                    <a:pt x="101" y="1018"/>
                    <a:pt x="193" y="832"/>
                  </a:cubicBezTo>
                  <a:cubicBezTo>
                    <a:pt x="271" y="674"/>
                    <a:pt x="375" y="527"/>
                    <a:pt x="502" y="404"/>
                  </a:cubicBezTo>
                  <a:cubicBezTo>
                    <a:pt x="621" y="292"/>
                    <a:pt x="758" y="204"/>
                    <a:pt x="909" y="136"/>
                  </a:cubicBezTo>
                  <a:cubicBezTo>
                    <a:pt x="1059" y="73"/>
                    <a:pt x="1214" y="32"/>
                    <a:pt x="1376" y="16"/>
                  </a:cubicBezTo>
                  <a:cubicBezTo>
                    <a:pt x="1433" y="11"/>
                    <a:pt x="1490" y="8"/>
                    <a:pt x="1547" y="8"/>
                  </a:cubicBezTo>
                  <a:cubicBezTo>
                    <a:pt x="1653" y="8"/>
                    <a:pt x="1759" y="17"/>
                    <a:pt x="1863" y="34"/>
                  </a:cubicBezTo>
                  <a:cubicBezTo>
                    <a:pt x="2196" y="91"/>
                    <a:pt x="2507" y="230"/>
                    <a:pt x="2771" y="441"/>
                  </a:cubicBezTo>
                  <a:cubicBezTo>
                    <a:pt x="2904" y="545"/>
                    <a:pt x="3023" y="670"/>
                    <a:pt x="3119" y="809"/>
                  </a:cubicBezTo>
                  <a:cubicBezTo>
                    <a:pt x="3219" y="951"/>
                    <a:pt x="3299" y="1106"/>
                    <a:pt x="3352" y="1272"/>
                  </a:cubicBezTo>
                  <a:cubicBezTo>
                    <a:pt x="3407" y="1448"/>
                    <a:pt x="3436" y="1636"/>
                    <a:pt x="3432" y="1820"/>
                  </a:cubicBezTo>
                  <a:cubicBezTo>
                    <a:pt x="3432" y="1867"/>
                    <a:pt x="3428" y="1914"/>
                    <a:pt x="3424" y="1963"/>
                  </a:cubicBezTo>
                  <a:cubicBezTo>
                    <a:pt x="3419" y="1969"/>
                    <a:pt x="3420" y="1971"/>
                    <a:pt x="3422" y="1971"/>
                  </a:cubicBezTo>
                  <a:cubicBezTo>
                    <a:pt x="3423" y="1971"/>
                    <a:pt x="3426" y="1969"/>
                    <a:pt x="3426" y="1965"/>
                  </a:cubicBezTo>
                  <a:cubicBezTo>
                    <a:pt x="3444" y="1773"/>
                    <a:pt x="3430" y="1583"/>
                    <a:pt x="3387" y="1395"/>
                  </a:cubicBezTo>
                  <a:cubicBezTo>
                    <a:pt x="3346" y="1225"/>
                    <a:pt x="3276" y="1057"/>
                    <a:pt x="3184" y="906"/>
                  </a:cubicBezTo>
                  <a:cubicBezTo>
                    <a:pt x="3096" y="760"/>
                    <a:pt x="2986" y="627"/>
                    <a:pt x="2861" y="513"/>
                  </a:cubicBezTo>
                  <a:cubicBezTo>
                    <a:pt x="2736" y="398"/>
                    <a:pt x="2595" y="300"/>
                    <a:pt x="2446" y="224"/>
                  </a:cubicBezTo>
                  <a:cubicBezTo>
                    <a:pt x="2298" y="147"/>
                    <a:pt x="2139" y="87"/>
                    <a:pt x="1975" y="50"/>
                  </a:cubicBezTo>
                  <a:cubicBezTo>
                    <a:pt x="1837" y="17"/>
                    <a:pt x="1693" y="0"/>
                    <a:pt x="1551" y="0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7" name="Google Shape;2957;p50"/>
            <p:cNvSpPr/>
            <p:nvPr/>
          </p:nvSpPr>
          <p:spPr>
            <a:xfrm flipH="1">
              <a:off x="7554345" y="3779346"/>
              <a:ext cx="275384" cy="290640"/>
            </a:xfrm>
            <a:custGeom>
              <a:avLst/>
              <a:gdLst/>
              <a:ahLst/>
              <a:cxnLst/>
              <a:rect l="l" t="t" r="r" b="b"/>
              <a:pathLst>
                <a:path w="6480" h="6839" extrusionOk="0">
                  <a:moveTo>
                    <a:pt x="3245" y="1"/>
                  </a:moveTo>
                  <a:cubicBezTo>
                    <a:pt x="3244" y="1"/>
                    <a:pt x="3242" y="1"/>
                    <a:pt x="3241" y="1"/>
                  </a:cubicBezTo>
                  <a:cubicBezTo>
                    <a:pt x="1451" y="1"/>
                    <a:pt x="0" y="1531"/>
                    <a:pt x="0" y="3420"/>
                  </a:cubicBezTo>
                  <a:cubicBezTo>
                    <a:pt x="0" y="5306"/>
                    <a:pt x="1451" y="6838"/>
                    <a:pt x="3241" y="6838"/>
                  </a:cubicBezTo>
                  <a:cubicBezTo>
                    <a:pt x="5031" y="6838"/>
                    <a:pt x="6480" y="5306"/>
                    <a:pt x="6480" y="3420"/>
                  </a:cubicBezTo>
                  <a:cubicBezTo>
                    <a:pt x="6480" y="1531"/>
                    <a:pt x="5033" y="1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8" name="Google Shape;2958;p50"/>
            <p:cNvSpPr/>
            <p:nvPr/>
          </p:nvSpPr>
          <p:spPr>
            <a:xfrm flipH="1">
              <a:off x="7523624" y="3997282"/>
              <a:ext cx="378695" cy="340405"/>
            </a:xfrm>
            <a:custGeom>
              <a:avLst/>
              <a:gdLst/>
              <a:ahLst/>
              <a:cxnLst/>
              <a:rect l="l" t="t" r="r" b="b"/>
              <a:pathLst>
                <a:path w="8911" h="8010" extrusionOk="0">
                  <a:moveTo>
                    <a:pt x="4454" y="0"/>
                  </a:moveTo>
                  <a:cubicBezTo>
                    <a:pt x="1995" y="0"/>
                    <a:pt x="0" y="1792"/>
                    <a:pt x="0" y="4004"/>
                  </a:cubicBezTo>
                  <a:cubicBezTo>
                    <a:pt x="0" y="6218"/>
                    <a:pt x="1995" y="8010"/>
                    <a:pt x="4454" y="8010"/>
                  </a:cubicBezTo>
                  <a:cubicBezTo>
                    <a:pt x="6915" y="8010"/>
                    <a:pt x="8910" y="6218"/>
                    <a:pt x="8910" y="4004"/>
                  </a:cubicBezTo>
                  <a:cubicBezTo>
                    <a:pt x="8910" y="1792"/>
                    <a:pt x="6915" y="0"/>
                    <a:pt x="445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9" name="Google Shape;2959;p50"/>
            <p:cNvSpPr/>
            <p:nvPr/>
          </p:nvSpPr>
          <p:spPr>
            <a:xfrm flipH="1">
              <a:off x="7087741" y="3756311"/>
              <a:ext cx="275426" cy="290640"/>
            </a:xfrm>
            <a:custGeom>
              <a:avLst/>
              <a:gdLst/>
              <a:ahLst/>
              <a:cxnLst/>
              <a:rect l="l" t="t" r="r" b="b"/>
              <a:pathLst>
                <a:path w="6481" h="6839" extrusionOk="0">
                  <a:moveTo>
                    <a:pt x="3242" y="1"/>
                  </a:moveTo>
                  <a:cubicBezTo>
                    <a:pt x="1451" y="1"/>
                    <a:pt x="1" y="1531"/>
                    <a:pt x="1" y="3420"/>
                  </a:cubicBezTo>
                  <a:cubicBezTo>
                    <a:pt x="1" y="5306"/>
                    <a:pt x="1451" y="6838"/>
                    <a:pt x="3242" y="6838"/>
                  </a:cubicBezTo>
                  <a:cubicBezTo>
                    <a:pt x="5032" y="6838"/>
                    <a:pt x="6480" y="5306"/>
                    <a:pt x="6480" y="3420"/>
                  </a:cubicBezTo>
                  <a:cubicBezTo>
                    <a:pt x="6480" y="1531"/>
                    <a:pt x="503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0" name="Google Shape;2960;p50"/>
            <p:cNvSpPr/>
            <p:nvPr/>
          </p:nvSpPr>
          <p:spPr>
            <a:xfrm flipH="1">
              <a:off x="6953658" y="3951340"/>
              <a:ext cx="355492" cy="337600"/>
            </a:xfrm>
            <a:custGeom>
              <a:avLst/>
              <a:gdLst/>
              <a:ahLst/>
              <a:cxnLst/>
              <a:rect l="l" t="t" r="r" b="b"/>
              <a:pathLst>
                <a:path w="8365" h="7944" extrusionOk="0">
                  <a:moveTo>
                    <a:pt x="3906" y="1"/>
                  </a:moveTo>
                  <a:cubicBezTo>
                    <a:pt x="2220" y="1"/>
                    <a:pt x="757" y="844"/>
                    <a:pt x="0" y="2084"/>
                  </a:cubicBezTo>
                  <a:cubicBezTo>
                    <a:pt x="72" y="2079"/>
                    <a:pt x="144" y="2073"/>
                    <a:pt x="219" y="2073"/>
                  </a:cubicBezTo>
                  <a:cubicBezTo>
                    <a:pt x="2779" y="2073"/>
                    <a:pt x="4851" y="4209"/>
                    <a:pt x="4851" y="6842"/>
                  </a:cubicBezTo>
                  <a:cubicBezTo>
                    <a:pt x="4851" y="7213"/>
                    <a:pt x="4808" y="7581"/>
                    <a:pt x="4724" y="7943"/>
                  </a:cubicBezTo>
                  <a:cubicBezTo>
                    <a:pt x="6793" y="7597"/>
                    <a:pt x="8364" y="5969"/>
                    <a:pt x="8364" y="4009"/>
                  </a:cubicBezTo>
                  <a:cubicBezTo>
                    <a:pt x="8358" y="1795"/>
                    <a:pt x="6367" y="1"/>
                    <a:pt x="390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1" name="Google Shape;2961;p50"/>
            <p:cNvSpPr/>
            <p:nvPr/>
          </p:nvSpPr>
          <p:spPr>
            <a:xfrm flipH="1">
              <a:off x="6680581" y="4007481"/>
              <a:ext cx="850035" cy="764105"/>
            </a:xfrm>
            <a:custGeom>
              <a:avLst/>
              <a:gdLst/>
              <a:ahLst/>
              <a:cxnLst/>
              <a:rect l="l" t="t" r="r" b="b"/>
              <a:pathLst>
                <a:path w="20002" h="17980" extrusionOk="0">
                  <a:moveTo>
                    <a:pt x="5291" y="0"/>
                  </a:moveTo>
                  <a:cubicBezTo>
                    <a:pt x="4728" y="0"/>
                    <a:pt x="4173" y="201"/>
                    <a:pt x="3775" y="642"/>
                  </a:cubicBezTo>
                  <a:cubicBezTo>
                    <a:pt x="3393" y="343"/>
                    <a:pt x="2898" y="194"/>
                    <a:pt x="2397" y="194"/>
                  </a:cubicBezTo>
                  <a:cubicBezTo>
                    <a:pt x="1318" y="194"/>
                    <a:pt x="214" y="889"/>
                    <a:pt x="166" y="2279"/>
                  </a:cubicBezTo>
                  <a:cubicBezTo>
                    <a:pt x="70" y="5141"/>
                    <a:pt x="0" y="8071"/>
                    <a:pt x="804" y="10851"/>
                  </a:cubicBezTo>
                  <a:cubicBezTo>
                    <a:pt x="1733" y="14059"/>
                    <a:pt x="4045" y="16271"/>
                    <a:pt x="7145" y="17384"/>
                  </a:cubicBezTo>
                  <a:cubicBezTo>
                    <a:pt x="8260" y="17784"/>
                    <a:pt x="9477" y="17979"/>
                    <a:pt x="10702" y="17979"/>
                  </a:cubicBezTo>
                  <a:cubicBezTo>
                    <a:pt x="15292" y="17979"/>
                    <a:pt x="20001" y="15232"/>
                    <a:pt x="19962" y="10196"/>
                  </a:cubicBezTo>
                  <a:cubicBezTo>
                    <a:pt x="19950" y="8805"/>
                    <a:pt x="18864" y="8109"/>
                    <a:pt x="17784" y="8109"/>
                  </a:cubicBezTo>
                  <a:cubicBezTo>
                    <a:pt x="16704" y="8109"/>
                    <a:pt x="15630" y="8804"/>
                    <a:pt x="15641" y="10196"/>
                  </a:cubicBezTo>
                  <a:cubicBezTo>
                    <a:pt x="15658" y="12421"/>
                    <a:pt x="14225" y="13294"/>
                    <a:pt x="12587" y="13294"/>
                  </a:cubicBezTo>
                  <a:cubicBezTo>
                    <a:pt x="11017" y="13294"/>
                    <a:pt x="9260" y="12493"/>
                    <a:pt x="8409" y="11311"/>
                  </a:cubicBezTo>
                  <a:cubicBezTo>
                    <a:pt x="6766" y="9032"/>
                    <a:pt x="6746" y="5274"/>
                    <a:pt x="7468" y="2673"/>
                  </a:cubicBezTo>
                  <a:cubicBezTo>
                    <a:pt x="7914" y="1056"/>
                    <a:pt x="6583" y="0"/>
                    <a:pt x="5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2" name="Google Shape;2962;p50"/>
            <p:cNvSpPr/>
            <p:nvPr/>
          </p:nvSpPr>
          <p:spPr>
            <a:xfrm flipH="1">
              <a:off x="7267043" y="4137954"/>
              <a:ext cx="199526" cy="46917"/>
            </a:xfrm>
            <a:custGeom>
              <a:avLst/>
              <a:gdLst/>
              <a:ahLst/>
              <a:cxnLst/>
              <a:rect l="l" t="t" r="r" b="b"/>
              <a:pathLst>
                <a:path w="4695" h="1104" extrusionOk="0">
                  <a:moveTo>
                    <a:pt x="2986" y="1"/>
                  </a:moveTo>
                  <a:cubicBezTo>
                    <a:pt x="2925" y="1"/>
                    <a:pt x="2865" y="2"/>
                    <a:pt x="2804" y="4"/>
                  </a:cubicBezTo>
                  <a:cubicBezTo>
                    <a:pt x="2473" y="17"/>
                    <a:pt x="2139" y="66"/>
                    <a:pt x="1818" y="150"/>
                  </a:cubicBezTo>
                  <a:cubicBezTo>
                    <a:pt x="1495" y="232"/>
                    <a:pt x="1186" y="346"/>
                    <a:pt x="889" y="496"/>
                  </a:cubicBezTo>
                  <a:cubicBezTo>
                    <a:pt x="603" y="639"/>
                    <a:pt x="335" y="815"/>
                    <a:pt x="91" y="1021"/>
                  </a:cubicBezTo>
                  <a:cubicBezTo>
                    <a:pt x="63" y="1048"/>
                    <a:pt x="32" y="1072"/>
                    <a:pt x="3" y="1099"/>
                  </a:cubicBezTo>
                  <a:cubicBezTo>
                    <a:pt x="0" y="1099"/>
                    <a:pt x="3" y="1103"/>
                    <a:pt x="6" y="1103"/>
                  </a:cubicBezTo>
                  <a:cubicBezTo>
                    <a:pt x="7" y="1103"/>
                    <a:pt x="8" y="1103"/>
                    <a:pt x="9" y="1101"/>
                  </a:cubicBezTo>
                  <a:cubicBezTo>
                    <a:pt x="245" y="886"/>
                    <a:pt x="507" y="702"/>
                    <a:pt x="787" y="555"/>
                  </a:cubicBezTo>
                  <a:cubicBezTo>
                    <a:pt x="1075" y="401"/>
                    <a:pt x="1382" y="279"/>
                    <a:pt x="1697" y="189"/>
                  </a:cubicBezTo>
                  <a:cubicBezTo>
                    <a:pt x="2021" y="99"/>
                    <a:pt x="2350" y="39"/>
                    <a:pt x="2681" y="19"/>
                  </a:cubicBezTo>
                  <a:cubicBezTo>
                    <a:pt x="2781" y="12"/>
                    <a:pt x="2882" y="8"/>
                    <a:pt x="2982" y="8"/>
                  </a:cubicBezTo>
                  <a:cubicBezTo>
                    <a:pt x="3210" y="8"/>
                    <a:pt x="3438" y="26"/>
                    <a:pt x="3663" y="62"/>
                  </a:cubicBezTo>
                  <a:cubicBezTo>
                    <a:pt x="3978" y="113"/>
                    <a:pt x="4287" y="201"/>
                    <a:pt x="4580" y="334"/>
                  </a:cubicBezTo>
                  <a:cubicBezTo>
                    <a:pt x="4615" y="350"/>
                    <a:pt x="4650" y="367"/>
                    <a:pt x="4684" y="385"/>
                  </a:cubicBezTo>
                  <a:cubicBezTo>
                    <a:pt x="4685" y="385"/>
                    <a:pt x="4686" y="385"/>
                    <a:pt x="4687" y="385"/>
                  </a:cubicBezTo>
                  <a:cubicBezTo>
                    <a:pt x="4691" y="385"/>
                    <a:pt x="4694" y="380"/>
                    <a:pt x="4690" y="377"/>
                  </a:cubicBezTo>
                  <a:cubicBezTo>
                    <a:pt x="4404" y="238"/>
                    <a:pt x="4099" y="135"/>
                    <a:pt x="3786" y="76"/>
                  </a:cubicBezTo>
                  <a:cubicBezTo>
                    <a:pt x="3523" y="26"/>
                    <a:pt x="3254" y="1"/>
                    <a:pt x="2986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3" name="Google Shape;2963;p50"/>
            <p:cNvSpPr/>
            <p:nvPr/>
          </p:nvSpPr>
          <p:spPr>
            <a:xfrm flipH="1">
              <a:off x="7274900" y="4219637"/>
              <a:ext cx="99954" cy="18784"/>
            </a:xfrm>
            <a:custGeom>
              <a:avLst/>
              <a:gdLst/>
              <a:ahLst/>
              <a:cxnLst/>
              <a:rect l="l" t="t" r="r" b="b"/>
              <a:pathLst>
                <a:path w="2352" h="442" extrusionOk="0">
                  <a:moveTo>
                    <a:pt x="1269" y="1"/>
                  </a:moveTo>
                  <a:cubicBezTo>
                    <a:pt x="1156" y="1"/>
                    <a:pt x="1043" y="9"/>
                    <a:pt x="931" y="26"/>
                  </a:cubicBezTo>
                  <a:cubicBezTo>
                    <a:pt x="769" y="49"/>
                    <a:pt x="613" y="92"/>
                    <a:pt x="462" y="153"/>
                  </a:cubicBezTo>
                  <a:cubicBezTo>
                    <a:pt x="315" y="214"/>
                    <a:pt x="176" y="294"/>
                    <a:pt x="51" y="394"/>
                  </a:cubicBezTo>
                  <a:lnTo>
                    <a:pt x="4" y="431"/>
                  </a:lnTo>
                  <a:cubicBezTo>
                    <a:pt x="1" y="436"/>
                    <a:pt x="4" y="442"/>
                    <a:pt x="7" y="442"/>
                  </a:cubicBezTo>
                  <a:cubicBezTo>
                    <a:pt x="8" y="442"/>
                    <a:pt x="9" y="441"/>
                    <a:pt x="10" y="439"/>
                  </a:cubicBezTo>
                  <a:cubicBezTo>
                    <a:pt x="133" y="335"/>
                    <a:pt x="268" y="251"/>
                    <a:pt x="415" y="184"/>
                  </a:cubicBezTo>
                  <a:cubicBezTo>
                    <a:pt x="560" y="118"/>
                    <a:pt x="716" y="71"/>
                    <a:pt x="875" y="45"/>
                  </a:cubicBezTo>
                  <a:cubicBezTo>
                    <a:pt x="1011" y="20"/>
                    <a:pt x="1151" y="9"/>
                    <a:pt x="1290" y="9"/>
                  </a:cubicBezTo>
                  <a:cubicBezTo>
                    <a:pt x="1313" y="9"/>
                    <a:pt x="1335" y="9"/>
                    <a:pt x="1358" y="10"/>
                  </a:cubicBezTo>
                  <a:cubicBezTo>
                    <a:pt x="1522" y="16"/>
                    <a:pt x="1681" y="38"/>
                    <a:pt x="1839" y="77"/>
                  </a:cubicBezTo>
                  <a:cubicBezTo>
                    <a:pt x="1994" y="116"/>
                    <a:pt x="2146" y="167"/>
                    <a:pt x="2291" y="235"/>
                  </a:cubicBezTo>
                  <a:cubicBezTo>
                    <a:pt x="2309" y="243"/>
                    <a:pt x="2324" y="251"/>
                    <a:pt x="2342" y="261"/>
                  </a:cubicBezTo>
                  <a:cubicBezTo>
                    <a:pt x="2343" y="262"/>
                    <a:pt x="2343" y="262"/>
                    <a:pt x="2344" y="262"/>
                  </a:cubicBezTo>
                  <a:cubicBezTo>
                    <a:pt x="2347" y="262"/>
                    <a:pt x="2352" y="255"/>
                    <a:pt x="2346" y="253"/>
                  </a:cubicBezTo>
                  <a:cubicBezTo>
                    <a:pt x="2203" y="182"/>
                    <a:pt x="2054" y="126"/>
                    <a:pt x="1900" y="83"/>
                  </a:cubicBezTo>
                  <a:cubicBezTo>
                    <a:pt x="1741" y="42"/>
                    <a:pt x="1579" y="16"/>
                    <a:pt x="1419" y="6"/>
                  </a:cubicBezTo>
                  <a:cubicBezTo>
                    <a:pt x="1369" y="3"/>
                    <a:pt x="1319" y="1"/>
                    <a:pt x="1269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4" name="Google Shape;2964;p50"/>
            <p:cNvSpPr/>
            <p:nvPr/>
          </p:nvSpPr>
          <p:spPr>
            <a:xfrm flipH="1">
              <a:off x="7879244" y="4115557"/>
              <a:ext cx="46407" cy="57839"/>
            </a:xfrm>
            <a:custGeom>
              <a:avLst/>
              <a:gdLst/>
              <a:ahLst/>
              <a:cxnLst/>
              <a:rect l="l" t="t" r="r" b="b"/>
              <a:pathLst>
                <a:path w="1092" h="1361" extrusionOk="0">
                  <a:moveTo>
                    <a:pt x="1085" y="0"/>
                  </a:moveTo>
                  <a:cubicBezTo>
                    <a:pt x="1084" y="0"/>
                    <a:pt x="1083" y="1"/>
                    <a:pt x="1083" y="2"/>
                  </a:cubicBezTo>
                  <a:lnTo>
                    <a:pt x="846" y="239"/>
                  </a:lnTo>
                  <a:cubicBezTo>
                    <a:pt x="766" y="319"/>
                    <a:pt x="690" y="401"/>
                    <a:pt x="615" y="484"/>
                  </a:cubicBezTo>
                  <a:cubicBezTo>
                    <a:pt x="541" y="570"/>
                    <a:pt x="467" y="654"/>
                    <a:pt x="398" y="740"/>
                  </a:cubicBezTo>
                  <a:cubicBezTo>
                    <a:pt x="328" y="828"/>
                    <a:pt x="261" y="920"/>
                    <a:pt x="199" y="1014"/>
                  </a:cubicBezTo>
                  <a:cubicBezTo>
                    <a:pt x="134" y="1113"/>
                    <a:pt x="77" y="1211"/>
                    <a:pt x="21" y="1313"/>
                  </a:cubicBezTo>
                  <a:cubicBezTo>
                    <a:pt x="15" y="1327"/>
                    <a:pt x="9" y="1340"/>
                    <a:pt x="1" y="1352"/>
                  </a:cubicBezTo>
                  <a:cubicBezTo>
                    <a:pt x="4" y="1357"/>
                    <a:pt x="7" y="1360"/>
                    <a:pt x="11" y="1360"/>
                  </a:cubicBezTo>
                  <a:cubicBezTo>
                    <a:pt x="12" y="1360"/>
                    <a:pt x="14" y="1359"/>
                    <a:pt x="15" y="1358"/>
                  </a:cubicBezTo>
                  <a:cubicBezTo>
                    <a:pt x="66" y="1256"/>
                    <a:pt x="124" y="1153"/>
                    <a:pt x="185" y="1055"/>
                  </a:cubicBezTo>
                  <a:cubicBezTo>
                    <a:pt x="246" y="961"/>
                    <a:pt x="314" y="867"/>
                    <a:pt x="383" y="777"/>
                  </a:cubicBezTo>
                  <a:cubicBezTo>
                    <a:pt x="451" y="689"/>
                    <a:pt x="523" y="603"/>
                    <a:pt x="598" y="521"/>
                  </a:cubicBezTo>
                  <a:cubicBezTo>
                    <a:pt x="672" y="437"/>
                    <a:pt x="748" y="358"/>
                    <a:pt x="825" y="276"/>
                  </a:cubicBezTo>
                  <a:cubicBezTo>
                    <a:pt x="901" y="196"/>
                    <a:pt x="981" y="116"/>
                    <a:pt x="1061" y="38"/>
                  </a:cubicBezTo>
                  <a:lnTo>
                    <a:pt x="1089" y="10"/>
                  </a:lnTo>
                  <a:cubicBezTo>
                    <a:pt x="1091" y="6"/>
                    <a:pt x="1091" y="4"/>
                    <a:pt x="1089" y="2"/>
                  </a:cubicBezTo>
                  <a:cubicBezTo>
                    <a:pt x="1087" y="1"/>
                    <a:pt x="1086" y="0"/>
                    <a:pt x="1085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5" name="Google Shape;2965;p50"/>
            <p:cNvSpPr/>
            <p:nvPr/>
          </p:nvSpPr>
          <p:spPr>
            <a:xfrm flipH="1">
              <a:off x="7833088" y="4132684"/>
              <a:ext cx="29238" cy="46450"/>
            </a:xfrm>
            <a:custGeom>
              <a:avLst/>
              <a:gdLst/>
              <a:ahLst/>
              <a:cxnLst/>
              <a:rect l="l" t="t" r="r" b="b"/>
              <a:pathLst>
                <a:path w="688" h="1093" extrusionOk="0">
                  <a:moveTo>
                    <a:pt x="682" y="1"/>
                  </a:moveTo>
                  <a:cubicBezTo>
                    <a:pt x="680" y="1"/>
                    <a:pt x="678" y="2"/>
                    <a:pt x="677" y="4"/>
                  </a:cubicBezTo>
                  <a:cubicBezTo>
                    <a:pt x="622" y="59"/>
                    <a:pt x="571" y="116"/>
                    <a:pt x="520" y="178"/>
                  </a:cubicBezTo>
                  <a:cubicBezTo>
                    <a:pt x="465" y="241"/>
                    <a:pt x="414" y="306"/>
                    <a:pt x="368" y="374"/>
                  </a:cubicBezTo>
                  <a:cubicBezTo>
                    <a:pt x="319" y="444"/>
                    <a:pt x="270" y="517"/>
                    <a:pt x="227" y="591"/>
                  </a:cubicBezTo>
                  <a:cubicBezTo>
                    <a:pt x="184" y="665"/>
                    <a:pt x="143" y="742"/>
                    <a:pt x="107" y="822"/>
                  </a:cubicBezTo>
                  <a:cubicBezTo>
                    <a:pt x="72" y="898"/>
                    <a:pt x="37" y="978"/>
                    <a:pt x="10" y="1057"/>
                  </a:cubicBezTo>
                  <a:cubicBezTo>
                    <a:pt x="8" y="1068"/>
                    <a:pt x="2" y="1078"/>
                    <a:pt x="0" y="1084"/>
                  </a:cubicBezTo>
                  <a:cubicBezTo>
                    <a:pt x="0" y="1089"/>
                    <a:pt x="4" y="1092"/>
                    <a:pt x="7" y="1092"/>
                  </a:cubicBezTo>
                  <a:cubicBezTo>
                    <a:pt x="8" y="1092"/>
                    <a:pt x="10" y="1091"/>
                    <a:pt x="10" y="1090"/>
                  </a:cubicBezTo>
                  <a:cubicBezTo>
                    <a:pt x="39" y="1010"/>
                    <a:pt x="70" y="930"/>
                    <a:pt x="105" y="855"/>
                  </a:cubicBezTo>
                  <a:cubicBezTo>
                    <a:pt x="141" y="775"/>
                    <a:pt x="178" y="699"/>
                    <a:pt x="223" y="624"/>
                  </a:cubicBezTo>
                  <a:cubicBezTo>
                    <a:pt x="266" y="550"/>
                    <a:pt x="311" y="478"/>
                    <a:pt x="358" y="407"/>
                  </a:cubicBezTo>
                  <a:cubicBezTo>
                    <a:pt x="403" y="337"/>
                    <a:pt x="454" y="272"/>
                    <a:pt x="510" y="208"/>
                  </a:cubicBezTo>
                  <a:cubicBezTo>
                    <a:pt x="557" y="147"/>
                    <a:pt x="612" y="88"/>
                    <a:pt x="665" y="30"/>
                  </a:cubicBezTo>
                  <a:lnTo>
                    <a:pt x="686" y="10"/>
                  </a:lnTo>
                  <a:cubicBezTo>
                    <a:pt x="688" y="8"/>
                    <a:pt x="688" y="6"/>
                    <a:pt x="686" y="4"/>
                  </a:cubicBezTo>
                  <a:cubicBezTo>
                    <a:pt x="685" y="2"/>
                    <a:pt x="683" y="1"/>
                    <a:pt x="682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6" name="Google Shape;2966;p50"/>
            <p:cNvSpPr/>
            <p:nvPr/>
          </p:nvSpPr>
          <p:spPr>
            <a:xfrm flipH="1">
              <a:off x="6955555" y="4020061"/>
              <a:ext cx="46492" cy="57712"/>
            </a:xfrm>
            <a:custGeom>
              <a:avLst/>
              <a:gdLst/>
              <a:ahLst/>
              <a:cxnLst/>
              <a:rect l="l" t="t" r="r" b="b"/>
              <a:pathLst>
                <a:path w="1094" h="1358" extrusionOk="0">
                  <a:moveTo>
                    <a:pt x="6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80" y="88"/>
                    <a:pt x="160" y="166"/>
                    <a:pt x="238" y="246"/>
                  </a:cubicBezTo>
                  <a:cubicBezTo>
                    <a:pt x="316" y="325"/>
                    <a:pt x="391" y="407"/>
                    <a:pt x="467" y="489"/>
                  </a:cubicBezTo>
                  <a:cubicBezTo>
                    <a:pt x="541" y="571"/>
                    <a:pt x="616" y="657"/>
                    <a:pt x="684" y="745"/>
                  </a:cubicBezTo>
                  <a:cubicBezTo>
                    <a:pt x="753" y="831"/>
                    <a:pt x="823" y="923"/>
                    <a:pt x="884" y="1019"/>
                  </a:cubicBezTo>
                  <a:cubicBezTo>
                    <a:pt x="948" y="1115"/>
                    <a:pt x="1007" y="1213"/>
                    <a:pt x="1060" y="1316"/>
                  </a:cubicBezTo>
                  <a:cubicBezTo>
                    <a:pt x="1068" y="1328"/>
                    <a:pt x="1075" y="1340"/>
                    <a:pt x="1081" y="1352"/>
                  </a:cubicBezTo>
                  <a:cubicBezTo>
                    <a:pt x="1083" y="1356"/>
                    <a:pt x="1086" y="1357"/>
                    <a:pt x="1088" y="1357"/>
                  </a:cubicBezTo>
                  <a:cubicBezTo>
                    <a:pt x="1091" y="1357"/>
                    <a:pt x="1093" y="1354"/>
                    <a:pt x="1091" y="1350"/>
                  </a:cubicBezTo>
                  <a:cubicBezTo>
                    <a:pt x="1040" y="1246"/>
                    <a:pt x="981" y="1146"/>
                    <a:pt x="917" y="1050"/>
                  </a:cubicBezTo>
                  <a:cubicBezTo>
                    <a:pt x="856" y="956"/>
                    <a:pt x="790" y="863"/>
                    <a:pt x="721" y="773"/>
                  </a:cubicBezTo>
                  <a:cubicBezTo>
                    <a:pt x="651" y="683"/>
                    <a:pt x="577" y="600"/>
                    <a:pt x="504" y="514"/>
                  </a:cubicBezTo>
                  <a:cubicBezTo>
                    <a:pt x="428" y="430"/>
                    <a:pt x="352" y="348"/>
                    <a:pt x="273" y="268"/>
                  </a:cubicBezTo>
                  <a:cubicBezTo>
                    <a:pt x="197" y="190"/>
                    <a:pt x="117" y="111"/>
                    <a:pt x="37" y="31"/>
                  </a:cubicBezTo>
                  <a:lnTo>
                    <a:pt x="11" y="2"/>
                  </a:lnTo>
                  <a:cubicBezTo>
                    <a:pt x="9" y="1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7" name="Google Shape;2967;p50"/>
            <p:cNvSpPr/>
            <p:nvPr/>
          </p:nvSpPr>
          <p:spPr>
            <a:xfrm flipH="1">
              <a:off x="7018581" y="4037273"/>
              <a:ext cx="29366" cy="46195"/>
            </a:xfrm>
            <a:custGeom>
              <a:avLst/>
              <a:gdLst/>
              <a:ahLst/>
              <a:cxnLst/>
              <a:rect l="l" t="t" r="r" b="b"/>
              <a:pathLst>
                <a:path w="691" h="1087" extrusionOk="0">
                  <a:moveTo>
                    <a:pt x="7" y="1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6" y="64"/>
                    <a:pt x="111" y="123"/>
                    <a:pt x="158" y="182"/>
                  </a:cubicBezTo>
                  <a:cubicBezTo>
                    <a:pt x="213" y="246"/>
                    <a:pt x="260" y="311"/>
                    <a:pt x="309" y="379"/>
                  </a:cubicBezTo>
                  <a:cubicBezTo>
                    <a:pt x="358" y="448"/>
                    <a:pt x="403" y="520"/>
                    <a:pt x="448" y="594"/>
                  </a:cubicBezTo>
                  <a:cubicBezTo>
                    <a:pt x="491" y="667"/>
                    <a:pt x="532" y="743"/>
                    <a:pt x="567" y="821"/>
                  </a:cubicBezTo>
                  <a:cubicBezTo>
                    <a:pt x="604" y="896"/>
                    <a:pt x="637" y="976"/>
                    <a:pt x="665" y="1056"/>
                  </a:cubicBezTo>
                  <a:cubicBezTo>
                    <a:pt x="667" y="1066"/>
                    <a:pt x="673" y="1076"/>
                    <a:pt x="675" y="1085"/>
                  </a:cubicBezTo>
                  <a:cubicBezTo>
                    <a:pt x="678" y="1086"/>
                    <a:pt x="681" y="1087"/>
                    <a:pt x="683" y="1087"/>
                  </a:cubicBezTo>
                  <a:cubicBezTo>
                    <a:pt x="687" y="1087"/>
                    <a:pt x="690" y="1085"/>
                    <a:pt x="688" y="1083"/>
                  </a:cubicBezTo>
                  <a:cubicBezTo>
                    <a:pt x="663" y="1003"/>
                    <a:pt x="628" y="923"/>
                    <a:pt x="596" y="847"/>
                  </a:cubicBezTo>
                  <a:cubicBezTo>
                    <a:pt x="561" y="767"/>
                    <a:pt x="520" y="690"/>
                    <a:pt x="479" y="616"/>
                  </a:cubicBezTo>
                  <a:cubicBezTo>
                    <a:pt x="438" y="542"/>
                    <a:pt x="389" y="469"/>
                    <a:pt x="340" y="399"/>
                  </a:cubicBezTo>
                  <a:cubicBezTo>
                    <a:pt x="295" y="330"/>
                    <a:pt x="244" y="264"/>
                    <a:pt x="189" y="199"/>
                  </a:cubicBezTo>
                  <a:cubicBezTo>
                    <a:pt x="137" y="137"/>
                    <a:pt x="86" y="80"/>
                    <a:pt x="31" y="23"/>
                  </a:cubicBezTo>
                  <a:lnTo>
                    <a:pt x="11" y="2"/>
                  </a:lnTo>
                  <a:cubicBezTo>
                    <a:pt x="9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8" name="Google Shape;2968;p50"/>
            <p:cNvSpPr/>
            <p:nvPr/>
          </p:nvSpPr>
          <p:spPr>
            <a:xfrm flipH="1">
              <a:off x="7650223" y="4223080"/>
              <a:ext cx="236881" cy="211425"/>
            </a:xfrm>
            <a:custGeom>
              <a:avLst/>
              <a:gdLst/>
              <a:ahLst/>
              <a:cxnLst/>
              <a:rect l="l" t="t" r="r" b="b"/>
              <a:pathLst>
                <a:path w="5574" h="4975" extrusionOk="0">
                  <a:moveTo>
                    <a:pt x="761" y="0"/>
                  </a:moveTo>
                  <a:lnTo>
                    <a:pt x="761" y="0"/>
                  </a:lnTo>
                  <a:cubicBezTo>
                    <a:pt x="0" y="170"/>
                    <a:pt x="327" y="1913"/>
                    <a:pt x="434" y="2404"/>
                  </a:cubicBezTo>
                  <a:cubicBezTo>
                    <a:pt x="698" y="3609"/>
                    <a:pt x="1813" y="4430"/>
                    <a:pt x="2936" y="4806"/>
                  </a:cubicBezTo>
                  <a:cubicBezTo>
                    <a:pt x="3264" y="4916"/>
                    <a:pt x="3599" y="4974"/>
                    <a:pt x="3913" y="4974"/>
                  </a:cubicBezTo>
                  <a:cubicBezTo>
                    <a:pt x="4836" y="4974"/>
                    <a:pt x="5574" y="4469"/>
                    <a:pt x="5383" y="3272"/>
                  </a:cubicBezTo>
                  <a:cubicBezTo>
                    <a:pt x="5297" y="2736"/>
                    <a:pt x="3407" y="2707"/>
                    <a:pt x="2967" y="2537"/>
                  </a:cubicBezTo>
                  <a:cubicBezTo>
                    <a:pt x="1938" y="2147"/>
                    <a:pt x="755" y="1236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9" name="Google Shape;2969;p50"/>
            <p:cNvSpPr/>
            <p:nvPr/>
          </p:nvSpPr>
          <p:spPr>
            <a:xfrm flipH="1">
              <a:off x="7012429" y="4171528"/>
              <a:ext cx="225067" cy="212488"/>
            </a:xfrm>
            <a:custGeom>
              <a:avLst/>
              <a:gdLst/>
              <a:ahLst/>
              <a:cxnLst/>
              <a:rect l="l" t="t" r="r" b="b"/>
              <a:pathLst>
                <a:path w="5296" h="5000" extrusionOk="0">
                  <a:moveTo>
                    <a:pt x="4532" y="0"/>
                  </a:moveTo>
                  <a:cubicBezTo>
                    <a:pt x="5084" y="123"/>
                    <a:pt x="3458" y="1764"/>
                    <a:pt x="3253" y="1889"/>
                  </a:cubicBezTo>
                  <a:cubicBezTo>
                    <a:pt x="1796" y="2778"/>
                    <a:pt x="0" y="2457"/>
                    <a:pt x="735" y="4853"/>
                  </a:cubicBezTo>
                  <a:cubicBezTo>
                    <a:pt x="945" y="4955"/>
                    <a:pt x="1159" y="4999"/>
                    <a:pt x="1386" y="4999"/>
                  </a:cubicBezTo>
                  <a:cubicBezTo>
                    <a:pt x="1679" y="4999"/>
                    <a:pt x="1996" y="4925"/>
                    <a:pt x="2359" y="4804"/>
                  </a:cubicBezTo>
                  <a:cubicBezTo>
                    <a:pt x="3480" y="4430"/>
                    <a:pt x="4595" y="3607"/>
                    <a:pt x="4859" y="2404"/>
                  </a:cubicBezTo>
                  <a:cubicBezTo>
                    <a:pt x="4968" y="1915"/>
                    <a:pt x="5295" y="170"/>
                    <a:pt x="4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0" name="Google Shape;2970;p50"/>
            <p:cNvSpPr/>
            <p:nvPr/>
          </p:nvSpPr>
          <p:spPr>
            <a:xfrm flipH="1">
              <a:off x="7110140" y="4049131"/>
              <a:ext cx="310487" cy="483537"/>
            </a:xfrm>
            <a:custGeom>
              <a:avLst/>
              <a:gdLst/>
              <a:ahLst/>
              <a:cxnLst/>
              <a:rect l="l" t="t" r="r" b="b"/>
              <a:pathLst>
                <a:path w="7306" h="11378" extrusionOk="0">
                  <a:moveTo>
                    <a:pt x="826" y="1"/>
                  </a:moveTo>
                  <a:cubicBezTo>
                    <a:pt x="699" y="1"/>
                    <a:pt x="571" y="3"/>
                    <a:pt x="444" y="8"/>
                  </a:cubicBezTo>
                  <a:cubicBezTo>
                    <a:pt x="299" y="12"/>
                    <a:pt x="156" y="20"/>
                    <a:pt x="11" y="30"/>
                  </a:cubicBezTo>
                  <a:cubicBezTo>
                    <a:pt x="0" y="36"/>
                    <a:pt x="0" y="42"/>
                    <a:pt x="5" y="42"/>
                  </a:cubicBezTo>
                  <a:cubicBezTo>
                    <a:pt x="268" y="24"/>
                    <a:pt x="533" y="14"/>
                    <a:pt x="797" y="14"/>
                  </a:cubicBezTo>
                  <a:cubicBezTo>
                    <a:pt x="1134" y="14"/>
                    <a:pt x="1470" y="31"/>
                    <a:pt x="1805" y="71"/>
                  </a:cubicBezTo>
                  <a:cubicBezTo>
                    <a:pt x="2388" y="141"/>
                    <a:pt x="2971" y="284"/>
                    <a:pt x="3493" y="560"/>
                  </a:cubicBezTo>
                  <a:cubicBezTo>
                    <a:pt x="4010" y="834"/>
                    <a:pt x="4444" y="1243"/>
                    <a:pt x="4729" y="1757"/>
                  </a:cubicBezTo>
                  <a:cubicBezTo>
                    <a:pt x="4976" y="2207"/>
                    <a:pt x="5099" y="2706"/>
                    <a:pt x="5148" y="3214"/>
                  </a:cubicBezTo>
                  <a:cubicBezTo>
                    <a:pt x="5191" y="3694"/>
                    <a:pt x="5179" y="4181"/>
                    <a:pt x="5148" y="4664"/>
                  </a:cubicBezTo>
                  <a:cubicBezTo>
                    <a:pt x="5117" y="5184"/>
                    <a:pt x="5066" y="5703"/>
                    <a:pt x="5025" y="6221"/>
                  </a:cubicBezTo>
                  <a:cubicBezTo>
                    <a:pt x="4984" y="6739"/>
                    <a:pt x="4952" y="7254"/>
                    <a:pt x="4962" y="7774"/>
                  </a:cubicBezTo>
                  <a:cubicBezTo>
                    <a:pt x="4970" y="8253"/>
                    <a:pt x="5013" y="8734"/>
                    <a:pt x="5136" y="9196"/>
                  </a:cubicBezTo>
                  <a:cubicBezTo>
                    <a:pt x="5250" y="9628"/>
                    <a:pt x="5441" y="10041"/>
                    <a:pt x="5723" y="10385"/>
                  </a:cubicBezTo>
                  <a:cubicBezTo>
                    <a:pt x="6036" y="10767"/>
                    <a:pt x="6449" y="11045"/>
                    <a:pt x="6903" y="11234"/>
                  </a:cubicBezTo>
                  <a:cubicBezTo>
                    <a:pt x="7032" y="11289"/>
                    <a:pt x="7165" y="11336"/>
                    <a:pt x="7298" y="11377"/>
                  </a:cubicBezTo>
                  <a:cubicBezTo>
                    <a:pt x="7299" y="11378"/>
                    <a:pt x="7300" y="11378"/>
                    <a:pt x="7301" y="11378"/>
                  </a:cubicBezTo>
                  <a:cubicBezTo>
                    <a:pt x="7305" y="11378"/>
                    <a:pt x="7306" y="11370"/>
                    <a:pt x="7302" y="11367"/>
                  </a:cubicBezTo>
                  <a:cubicBezTo>
                    <a:pt x="6793" y="11209"/>
                    <a:pt x="6306" y="10964"/>
                    <a:pt x="5923" y="10587"/>
                  </a:cubicBezTo>
                  <a:cubicBezTo>
                    <a:pt x="5594" y="10266"/>
                    <a:pt x="5361" y="9859"/>
                    <a:pt x="5211" y="9423"/>
                  </a:cubicBezTo>
                  <a:cubicBezTo>
                    <a:pt x="5060" y="8969"/>
                    <a:pt x="4997" y="8490"/>
                    <a:pt x="4976" y="8011"/>
                  </a:cubicBezTo>
                  <a:cubicBezTo>
                    <a:pt x="4954" y="7496"/>
                    <a:pt x="4980" y="6978"/>
                    <a:pt x="5015" y="6465"/>
                  </a:cubicBezTo>
                  <a:cubicBezTo>
                    <a:pt x="5054" y="5941"/>
                    <a:pt x="5105" y="5419"/>
                    <a:pt x="5144" y="4895"/>
                  </a:cubicBezTo>
                  <a:cubicBezTo>
                    <a:pt x="5179" y="4404"/>
                    <a:pt x="5201" y="3913"/>
                    <a:pt x="5173" y="3422"/>
                  </a:cubicBezTo>
                  <a:cubicBezTo>
                    <a:pt x="5148" y="2952"/>
                    <a:pt x="5068" y="2485"/>
                    <a:pt x="4884" y="2052"/>
                  </a:cubicBezTo>
                  <a:cubicBezTo>
                    <a:pt x="4659" y="1515"/>
                    <a:pt x="4289" y="1059"/>
                    <a:pt x="3808" y="734"/>
                  </a:cubicBezTo>
                  <a:cubicBezTo>
                    <a:pt x="3335" y="411"/>
                    <a:pt x="2781" y="225"/>
                    <a:pt x="2222" y="120"/>
                  </a:cubicBezTo>
                  <a:cubicBezTo>
                    <a:pt x="1762" y="33"/>
                    <a:pt x="1294" y="1"/>
                    <a:pt x="82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" name="Google Shape;2971;p50"/>
            <p:cNvSpPr/>
            <p:nvPr/>
          </p:nvSpPr>
          <p:spPr>
            <a:xfrm flipH="1">
              <a:off x="7879807" y="3574117"/>
              <a:ext cx="249290" cy="191919"/>
            </a:xfrm>
            <a:custGeom>
              <a:avLst/>
              <a:gdLst/>
              <a:ahLst/>
              <a:cxnLst/>
              <a:rect l="l" t="t" r="r" b="b"/>
              <a:pathLst>
                <a:path w="5866" h="4516" extrusionOk="0">
                  <a:moveTo>
                    <a:pt x="2057" y="1"/>
                  </a:moveTo>
                  <a:cubicBezTo>
                    <a:pt x="1440" y="1"/>
                    <a:pt x="867" y="153"/>
                    <a:pt x="440" y="560"/>
                  </a:cubicBezTo>
                  <a:cubicBezTo>
                    <a:pt x="0" y="980"/>
                    <a:pt x="111" y="1747"/>
                    <a:pt x="633" y="2043"/>
                  </a:cubicBezTo>
                  <a:cubicBezTo>
                    <a:pt x="937" y="2217"/>
                    <a:pt x="1252" y="2344"/>
                    <a:pt x="1582" y="2438"/>
                  </a:cubicBezTo>
                  <a:cubicBezTo>
                    <a:pt x="1377" y="2582"/>
                    <a:pt x="1177" y="2735"/>
                    <a:pt x="982" y="2901"/>
                  </a:cubicBezTo>
                  <a:cubicBezTo>
                    <a:pt x="367" y="3421"/>
                    <a:pt x="840" y="4516"/>
                    <a:pt x="1607" y="4516"/>
                  </a:cubicBezTo>
                  <a:cubicBezTo>
                    <a:pt x="1621" y="4516"/>
                    <a:pt x="1635" y="4516"/>
                    <a:pt x="1649" y="4515"/>
                  </a:cubicBezTo>
                  <a:cubicBezTo>
                    <a:pt x="2646" y="4463"/>
                    <a:pt x="3558" y="3883"/>
                    <a:pt x="4541" y="3883"/>
                  </a:cubicBezTo>
                  <a:cubicBezTo>
                    <a:pt x="4567" y="3883"/>
                    <a:pt x="4594" y="3884"/>
                    <a:pt x="4620" y="3885"/>
                  </a:cubicBezTo>
                  <a:cubicBezTo>
                    <a:pt x="4632" y="3885"/>
                    <a:pt x="4645" y="3885"/>
                    <a:pt x="4657" y="3885"/>
                  </a:cubicBezTo>
                  <a:cubicBezTo>
                    <a:pt x="5528" y="3885"/>
                    <a:pt x="5745" y="2877"/>
                    <a:pt x="5318" y="2334"/>
                  </a:cubicBezTo>
                  <a:cubicBezTo>
                    <a:pt x="5756" y="1931"/>
                    <a:pt x="5866" y="1188"/>
                    <a:pt x="5185" y="863"/>
                  </a:cubicBezTo>
                  <a:cubicBezTo>
                    <a:pt x="4378" y="477"/>
                    <a:pt x="3148" y="1"/>
                    <a:pt x="205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2" name="Google Shape;2972;p50"/>
            <p:cNvSpPr/>
            <p:nvPr/>
          </p:nvSpPr>
          <p:spPr>
            <a:xfrm flipH="1">
              <a:off x="6917401" y="3574117"/>
              <a:ext cx="249163" cy="191919"/>
            </a:xfrm>
            <a:custGeom>
              <a:avLst/>
              <a:gdLst/>
              <a:ahLst/>
              <a:cxnLst/>
              <a:rect l="l" t="t" r="r" b="b"/>
              <a:pathLst>
                <a:path w="5863" h="4516" extrusionOk="0">
                  <a:moveTo>
                    <a:pt x="3807" y="1"/>
                  </a:moveTo>
                  <a:cubicBezTo>
                    <a:pt x="2716" y="1"/>
                    <a:pt x="1486" y="477"/>
                    <a:pt x="678" y="863"/>
                  </a:cubicBezTo>
                  <a:cubicBezTo>
                    <a:pt x="1" y="1188"/>
                    <a:pt x="109" y="1931"/>
                    <a:pt x="547" y="2334"/>
                  </a:cubicBezTo>
                  <a:cubicBezTo>
                    <a:pt x="117" y="2877"/>
                    <a:pt x="336" y="3885"/>
                    <a:pt x="1208" y="3885"/>
                  </a:cubicBezTo>
                  <a:cubicBezTo>
                    <a:pt x="1220" y="3885"/>
                    <a:pt x="1232" y="3885"/>
                    <a:pt x="1245" y="3885"/>
                  </a:cubicBezTo>
                  <a:cubicBezTo>
                    <a:pt x="1271" y="3884"/>
                    <a:pt x="1297" y="3883"/>
                    <a:pt x="1324" y="3883"/>
                  </a:cubicBezTo>
                  <a:cubicBezTo>
                    <a:pt x="2306" y="3883"/>
                    <a:pt x="3217" y="4463"/>
                    <a:pt x="4213" y="4515"/>
                  </a:cubicBezTo>
                  <a:cubicBezTo>
                    <a:pt x="4227" y="4516"/>
                    <a:pt x="4241" y="4516"/>
                    <a:pt x="4255" y="4516"/>
                  </a:cubicBezTo>
                  <a:cubicBezTo>
                    <a:pt x="5024" y="4516"/>
                    <a:pt x="5497" y="3421"/>
                    <a:pt x="4880" y="2901"/>
                  </a:cubicBezTo>
                  <a:cubicBezTo>
                    <a:pt x="4686" y="2735"/>
                    <a:pt x="4487" y="2582"/>
                    <a:pt x="4283" y="2438"/>
                  </a:cubicBezTo>
                  <a:cubicBezTo>
                    <a:pt x="4612" y="2344"/>
                    <a:pt x="4927" y="2217"/>
                    <a:pt x="5230" y="2043"/>
                  </a:cubicBezTo>
                  <a:cubicBezTo>
                    <a:pt x="5754" y="1747"/>
                    <a:pt x="5862" y="980"/>
                    <a:pt x="5422" y="560"/>
                  </a:cubicBezTo>
                  <a:cubicBezTo>
                    <a:pt x="4996" y="153"/>
                    <a:pt x="4424" y="1"/>
                    <a:pt x="380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3" name="Google Shape;2973;p50"/>
            <p:cNvSpPr/>
            <p:nvPr/>
          </p:nvSpPr>
          <p:spPr>
            <a:xfrm flipH="1">
              <a:off x="7624591" y="3841437"/>
              <a:ext cx="150186" cy="140284"/>
            </a:xfrm>
            <a:custGeom>
              <a:avLst/>
              <a:gdLst/>
              <a:ahLst/>
              <a:cxnLst/>
              <a:rect l="l" t="t" r="r" b="b"/>
              <a:pathLst>
                <a:path w="3534" h="3301" extrusionOk="0">
                  <a:moveTo>
                    <a:pt x="1747" y="1"/>
                  </a:moveTo>
                  <a:cubicBezTo>
                    <a:pt x="1625" y="1"/>
                    <a:pt x="1501" y="15"/>
                    <a:pt x="1377" y="46"/>
                  </a:cubicBezTo>
                  <a:cubicBezTo>
                    <a:pt x="520" y="254"/>
                    <a:pt x="0" y="1140"/>
                    <a:pt x="215" y="2028"/>
                  </a:cubicBezTo>
                  <a:cubicBezTo>
                    <a:pt x="399" y="2787"/>
                    <a:pt x="1064" y="3300"/>
                    <a:pt x="1790" y="3300"/>
                  </a:cubicBezTo>
                  <a:cubicBezTo>
                    <a:pt x="1911" y="3300"/>
                    <a:pt x="2034" y="3286"/>
                    <a:pt x="2157" y="3256"/>
                  </a:cubicBezTo>
                  <a:cubicBezTo>
                    <a:pt x="3014" y="3045"/>
                    <a:pt x="3534" y="2161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4" name="Google Shape;2974;p50"/>
            <p:cNvSpPr/>
            <p:nvPr/>
          </p:nvSpPr>
          <p:spPr>
            <a:xfrm flipH="1">
              <a:off x="7699980" y="3863834"/>
              <a:ext cx="48277" cy="45260"/>
            </a:xfrm>
            <a:custGeom>
              <a:avLst/>
              <a:gdLst/>
              <a:ahLst/>
              <a:cxnLst/>
              <a:rect l="l" t="t" r="r" b="b"/>
              <a:pathLst>
                <a:path w="1136" h="1065" extrusionOk="0">
                  <a:moveTo>
                    <a:pt x="560" y="0"/>
                  </a:moveTo>
                  <a:cubicBezTo>
                    <a:pt x="521" y="0"/>
                    <a:pt x="483" y="5"/>
                    <a:pt x="444" y="14"/>
                  </a:cubicBezTo>
                  <a:cubicBezTo>
                    <a:pt x="168" y="83"/>
                    <a:pt x="0" y="368"/>
                    <a:pt x="70" y="654"/>
                  </a:cubicBezTo>
                  <a:cubicBezTo>
                    <a:pt x="130" y="900"/>
                    <a:pt x="345" y="1065"/>
                    <a:pt x="578" y="1065"/>
                  </a:cubicBezTo>
                  <a:cubicBezTo>
                    <a:pt x="617" y="1065"/>
                    <a:pt x="655" y="1060"/>
                    <a:pt x="694" y="1051"/>
                  </a:cubicBezTo>
                  <a:cubicBezTo>
                    <a:pt x="970" y="984"/>
                    <a:pt x="1136" y="697"/>
                    <a:pt x="1068" y="411"/>
                  </a:cubicBezTo>
                  <a:cubicBezTo>
                    <a:pt x="1009" y="165"/>
                    <a:pt x="792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5" name="Google Shape;2975;p50"/>
            <p:cNvSpPr/>
            <p:nvPr/>
          </p:nvSpPr>
          <p:spPr>
            <a:xfrm flipH="1">
              <a:off x="7152801" y="3805270"/>
              <a:ext cx="150186" cy="140199"/>
            </a:xfrm>
            <a:custGeom>
              <a:avLst/>
              <a:gdLst/>
              <a:ahLst/>
              <a:cxnLst/>
              <a:rect l="l" t="t" r="r" b="b"/>
              <a:pathLst>
                <a:path w="3534" h="3299" extrusionOk="0">
                  <a:moveTo>
                    <a:pt x="1747" y="1"/>
                  </a:moveTo>
                  <a:cubicBezTo>
                    <a:pt x="1625" y="1"/>
                    <a:pt x="1501" y="15"/>
                    <a:pt x="1378" y="46"/>
                  </a:cubicBezTo>
                  <a:cubicBezTo>
                    <a:pt x="520" y="254"/>
                    <a:pt x="1" y="1140"/>
                    <a:pt x="217" y="2026"/>
                  </a:cubicBezTo>
                  <a:cubicBezTo>
                    <a:pt x="401" y="2786"/>
                    <a:pt x="1065" y="3299"/>
                    <a:pt x="1788" y="3299"/>
                  </a:cubicBezTo>
                  <a:cubicBezTo>
                    <a:pt x="1910" y="3299"/>
                    <a:pt x="2034" y="3284"/>
                    <a:pt x="2157" y="3254"/>
                  </a:cubicBezTo>
                  <a:cubicBezTo>
                    <a:pt x="3014" y="3047"/>
                    <a:pt x="3534" y="2159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6" name="Google Shape;2976;p50"/>
            <p:cNvSpPr/>
            <p:nvPr/>
          </p:nvSpPr>
          <p:spPr>
            <a:xfrm flipH="1">
              <a:off x="7228063" y="3827625"/>
              <a:ext cx="48490" cy="45260"/>
            </a:xfrm>
            <a:custGeom>
              <a:avLst/>
              <a:gdLst/>
              <a:ahLst/>
              <a:cxnLst/>
              <a:rect l="l" t="t" r="r" b="b"/>
              <a:pathLst>
                <a:path w="1141" h="1065" extrusionOk="0">
                  <a:moveTo>
                    <a:pt x="564" y="0"/>
                  </a:moveTo>
                  <a:cubicBezTo>
                    <a:pt x="525" y="0"/>
                    <a:pt x="486" y="5"/>
                    <a:pt x="447" y="15"/>
                  </a:cubicBezTo>
                  <a:cubicBezTo>
                    <a:pt x="170" y="82"/>
                    <a:pt x="1" y="369"/>
                    <a:pt x="72" y="653"/>
                  </a:cubicBezTo>
                  <a:cubicBezTo>
                    <a:pt x="132" y="899"/>
                    <a:pt x="348" y="1064"/>
                    <a:pt x="579" y="1064"/>
                  </a:cubicBezTo>
                  <a:cubicBezTo>
                    <a:pt x="618" y="1064"/>
                    <a:pt x="657" y="1060"/>
                    <a:pt x="696" y="1050"/>
                  </a:cubicBezTo>
                  <a:cubicBezTo>
                    <a:pt x="972" y="985"/>
                    <a:pt x="1140" y="698"/>
                    <a:pt x="1071" y="412"/>
                  </a:cubicBezTo>
                  <a:cubicBezTo>
                    <a:pt x="1011" y="166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77" name="Google Shape;2977;p50"/>
          <p:cNvGrpSpPr/>
          <p:nvPr/>
        </p:nvGrpSpPr>
        <p:grpSpPr>
          <a:xfrm>
            <a:off x="10136785" y="1786533"/>
            <a:ext cx="1492839" cy="1170464"/>
            <a:chOff x="7602588" y="1339900"/>
            <a:chExt cx="1119629" cy="877848"/>
          </a:xfrm>
        </p:grpSpPr>
        <p:sp>
          <p:nvSpPr>
            <p:cNvPr id="2978" name="Google Shape;2978;p50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93" name="Google Shape;2993;p50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2994" name="Google Shape;2994;p50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5" name="Google Shape;2995;p50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6" name="Google Shape;2996;p50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7" name="Google Shape;2997;p50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8" name="Google Shape;2998;p50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9" name="Google Shape;2999;p50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0" name="Google Shape;3000;p50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1" name="Google Shape;3001;p50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2" name="Google Shape;3002;p50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3" name="Google Shape;3003;p50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4" name="Google Shape;3004;p50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5" name="Google Shape;3005;p50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6" name="Google Shape;3006;p50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7" name="Google Shape;3007;p50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8" name="Google Shape;3008;p50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9" name="Google Shape;3009;p50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0" name="Google Shape;3010;p50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1" name="Google Shape;3011;p50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2" name="Google Shape;3012;p50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3" name="Google Shape;3013;p50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4" name="Google Shape;3014;p50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15" name="Google Shape;3015;p50"/>
          <p:cNvGrpSpPr/>
          <p:nvPr/>
        </p:nvGrpSpPr>
        <p:grpSpPr>
          <a:xfrm>
            <a:off x="489130" y="1008742"/>
            <a:ext cx="11075004" cy="5770633"/>
            <a:chOff x="485550" y="479956"/>
            <a:chExt cx="8306253" cy="4327975"/>
          </a:xfrm>
        </p:grpSpPr>
        <p:sp>
          <p:nvSpPr>
            <p:cNvPr id="3016" name="Google Shape;3016;p50"/>
            <p:cNvSpPr/>
            <p:nvPr/>
          </p:nvSpPr>
          <p:spPr>
            <a:xfrm>
              <a:off x="485550" y="3370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2759606" y="463108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2302325" y="42315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4153100" y="4697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8256163" y="47995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2" name="Google Shape;3022;p50"/>
            <p:cNvSpPr/>
            <p:nvPr/>
          </p:nvSpPr>
          <p:spPr>
            <a:xfrm flipH="1">
              <a:off x="8683803" y="4455175"/>
              <a:ext cx="1080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5" name="Google Shape;3025;p50"/>
            <p:cNvSpPr/>
            <p:nvPr/>
          </p:nvSpPr>
          <p:spPr>
            <a:xfrm rot="-397315">
              <a:off x="1483589" y="2876310"/>
              <a:ext cx="475524" cy="468742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6" name="Google Shape;3026;p50"/>
            <p:cNvSpPr/>
            <p:nvPr/>
          </p:nvSpPr>
          <p:spPr>
            <a:xfrm rot="1424407">
              <a:off x="6544130" y="900946"/>
              <a:ext cx="328208" cy="32352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7" name="Google Shape;3027;p50"/>
            <p:cNvSpPr/>
            <p:nvPr/>
          </p:nvSpPr>
          <p:spPr>
            <a:xfrm rot="-397354">
              <a:off x="2050280" y="3316676"/>
              <a:ext cx="254428" cy="25080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130" y="1320800"/>
            <a:ext cx="6070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3 254 + 146 + 1 698</a:t>
            </a: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4 367 + 199 + 501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4 400 + 2 148 + 252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84428" y="3400011"/>
            <a:ext cx="5581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921 + 898 + 2 079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1 255 + 436 + 145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467 + 999 + 9 533</a:t>
            </a:r>
          </a:p>
        </p:txBody>
      </p:sp>
    </p:spTree>
    <p:extLst>
      <p:ext uri="{BB962C8B-B14F-4D97-AF65-F5344CB8AC3E}">
        <p14:creationId xmlns:p14="http://schemas.microsoft.com/office/powerpoint/2010/main" xmlns="" val="360003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37"/>
          <p:cNvGrpSpPr/>
          <p:nvPr/>
        </p:nvGrpSpPr>
        <p:grpSpPr>
          <a:xfrm>
            <a:off x="1455760" y="949569"/>
            <a:ext cx="9280480" cy="4146063"/>
            <a:chOff x="2244650" y="589875"/>
            <a:chExt cx="2753525" cy="1155450"/>
          </a:xfrm>
        </p:grpSpPr>
        <p:sp>
          <p:nvSpPr>
            <p:cNvPr id="1605" name="Google Shape;1605;p37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sp>
        <p:nvSpPr>
          <p:cNvPr id="1619" name="Google Shape;1619;p37"/>
          <p:cNvSpPr/>
          <p:nvPr/>
        </p:nvSpPr>
        <p:spPr>
          <a:xfrm>
            <a:off x="1677091" y="1255488"/>
            <a:ext cx="8832555" cy="3534173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chemeClr val="accent2"/>
              </a:solidFill>
            </a:endParaRPr>
          </a:p>
        </p:txBody>
      </p:sp>
      <p:grpSp>
        <p:nvGrpSpPr>
          <p:cNvPr id="1622" name="Google Shape;1622;p37"/>
          <p:cNvGrpSpPr/>
          <p:nvPr/>
        </p:nvGrpSpPr>
        <p:grpSpPr>
          <a:xfrm>
            <a:off x="304098" y="651834"/>
            <a:ext cx="1151948" cy="1534657"/>
            <a:chOff x="228073" y="488875"/>
            <a:chExt cx="863961" cy="1150993"/>
          </a:xfrm>
        </p:grpSpPr>
        <p:grpSp>
          <p:nvGrpSpPr>
            <p:cNvPr id="1623" name="Google Shape;1623;p37"/>
            <p:cNvGrpSpPr/>
            <p:nvPr/>
          </p:nvGrpSpPr>
          <p:grpSpPr>
            <a:xfrm>
              <a:off x="228073" y="488875"/>
              <a:ext cx="863961" cy="1150993"/>
              <a:chOff x="228073" y="488875"/>
              <a:chExt cx="863961" cy="1150993"/>
            </a:xfrm>
          </p:grpSpPr>
          <p:sp>
            <p:nvSpPr>
              <p:cNvPr id="1624" name="Google Shape;1624;p37"/>
              <p:cNvSpPr/>
              <p:nvPr/>
            </p:nvSpPr>
            <p:spPr>
              <a:xfrm>
                <a:off x="785861" y="941131"/>
                <a:ext cx="129456" cy="115393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6916" extrusionOk="0">
                    <a:moveTo>
                      <a:pt x="3776" y="0"/>
                    </a:moveTo>
                    <a:cubicBezTo>
                      <a:pt x="3220" y="0"/>
                      <a:pt x="2659" y="140"/>
                      <a:pt x="2147" y="434"/>
                    </a:cubicBezTo>
                    <a:cubicBezTo>
                      <a:pt x="532" y="1359"/>
                      <a:pt x="0" y="3462"/>
                      <a:pt x="957" y="5132"/>
                    </a:cubicBezTo>
                    <a:cubicBezTo>
                      <a:pt x="1611" y="6273"/>
                      <a:pt x="2788" y="6916"/>
                      <a:pt x="3983" y="6916"/>
                    </a:cubicBezTo>
                    <a:cubicBezTo>
                      <a:pt x="4540" y="6916"/>
                      <a:pt x="5100" y="6776"/>
                      <a:pt x="5614" y="6482"/>
                    </a:cubicBezTo>
                    <a:cubicBezTo>
                      <a:pt x="7227" y="5557"/>
                      <a:pt x="7760" y="3453"/>
                      <a:pt x="6802" y="1783"/>
                    </a:cubicBezTo>
                    <a:cubicBezTo>
                      <a:pt x="6149" y="643"/>
                      <a:pt x="4971" y="0"/>
                      <a:pt x="3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>
                <a:off x="303152" y="789784"/>
                <a:ext cx="788882" cy="850084"/>
              </a:xfrm>
              <a:custGeom>
                <a:avLst/>
                <a:gdLst/>
                <a:ahLst/>
                <a:cxnLst/>
                <a:rect l="l" t="t" r="r" b="b"/>
                <a:pathLst>
                  <a:path w="47288" h="50949" extrusionOk="0">
                    <a:moveTo>
                      <a:pt x="25165" y="0"/>
                    </a:moveTo>
                    <a:cubicBezTo>
                      <a:pt x="23722" y="0"/>
                      <a:pt x="22275" y="116"/>
                      <a:pt x="20842" y="341"/>
                    </a:cubicBezTo>
                    <a:cubicBezTo>
                      <a:pt x="18886" y="649"/>
                      <a:pt x="16981" y="1165"/>
                      <a:pt x="15139" y="1855"/>
                    </a:cubicBezTo>
                    <a:cubicBezTo>
                      <a:pt x="13552" y="2311"/>
                      <a:pt x="12011" y="2954"/>
                      <a:pt x="10530" y="3637"/>
                    </a:cubicBezTo>
                    <a:cubicBezTo>
                      <a:pt x="7943" y="4831"/>
                      <a:pt x="5470" y="6395"/>
                      <a:pt x="3582" y="8556"/>
                    </a:cubicBezTo>
                    <a:cubicBezTo>
                      <a:pt x="3177" y="9019"/>
                      <a:pt x="2803" y="9506"/>
                      <a:pt x="2462" y="10017"/>
                    </a:cubicBezTo>
                    <a:cubicBezTo>
                      <a:pt x="2420" y="10058"/>
                      <a:pt x="2376" y="10096"/>
                      <a:pt x="2335" y="10136"/>
                    </a:cubicBezTo>
                    <a:cubicBezTo>
                      <a:pt x="2238" y="10228"/>
                      <a:pt x="2196" y="10333"/>
                      <a:pt x="2193" y="10433"/>
                    </a:cubicBezTo>
                    <a:cubicBezTo>
                      <a:pt x="1799" y="11071"/>
                      <a:pt x="1460" y="11741"/>
                      <a:pt x="1180" y="12437"/>
                    </a:cubicBezTo>
                    <a:cubicBezTo>
                      <a:pt x="1153" y="12498"/>
                      <a:pt x="1141" y="12565"/>
                      <a:pt x="1144" y="12633"/>
                    </a:cubicBezTo>
                    <a:cubicBezTo>
                      <a:pt x="914" y="13255"/>
                      <a:pt x="742" y="13903"/>
                      <a:pt x="603" y="14546"/>
                    </a:cubicBezTo>
                    <a:cubicBezTo>
                      <a:pt x="590" y="14606"/>
                      <a:pt x="578" y="14667"/>
                      <a:pt x="566" y="14727"/>
                    </a:cubicBezTo>
                    <a:cubicBezTo>
                      <a:pt x="149" y="16301"/>
                      <a:pt x="10" y="17976"/>
                      <a:pt x="11" y="19637"/>
                    </a:cubicBezTo>
                    <a:cubicBezTo>
                      <a:pt x="1" y="20134"/>
                      <a:pt x="4" y="20630"/>
                      <a:pt x="19" y="21128"/>
                    </a:cubicBezTo>
                    <a:cubicBezTo>
                      <a:pt x="22" y="21185"/>
                      <a:pt x="33" y="21242"/>
                      <a:pt x="54" y="21295"/>
                    </a:cubicBezTo>
                    <a:cubicBezTo>
                      <a:pt x="78" y="21780"/>
                      <a:pt x="108" y="22261"/>
                      <a:pt x="144" y="22733"/>
                    </a:cubicBezTo>
                    <a:cubicBezTo>
                      <a:pt x="149" y="22815"/>
                      <a:pt x="176" y="22895"/>
                      <a:pt x="219" y="22965"/>
                    </a:cubicBezTo>
                    <a:cubicBezTo>
                      <a:pt x="276" y="23454"/>
                      <a:pt x="346" y="23943"/>
                      <a:pt x="428" y="24428"/>
                    </a:cubicBezTo>
                    <a:cubicBezTo>
                      <a:pt x="1317" y="29733"/>
                      <a:pt x="3756" y="34706"/>
                      <a:pt x="7022" y="38947"/>
                    </a:cubicBezTo>
                    <a:cubicBezTo>
                      <a:pt x="10326" y="43237"/>
                      <a:pt x="14584" y="47241"/>
                      <a:pt x="19606" y="49411"/>
                    </a:cubicBezTo>
                    <a:cubicBezTo>
                      <a:pt x="21880" y="50393"/>
                      <a:pt x="24358" y="50948"/>
                      <a:pt x="26809" y="50948"/>
                    </a:cubicBezTo>
                    <a:cubicBezTo>
                      <a:pt x="28935" y="50948"/>
                      <a:pt x="31039" y="50531"/>
                      <a:pt x="32971" y="49611"/>
                    </a:cubicBezTo>
                    <a:cubicBezTo>
                      <a:pt x="33973" y="49341"/>
                      <a:pt x="34845" y="48773"/>
                      <a:pt x="35665" y="48145"/>
                    </a:cubicBezTo>
                    <a:cubicBezTo>
                      <a:pt x="36432" y="47559"/>
                      <a:pt x="37168" y="46930"/>
                      <a:pt x="37868" y="46264"/>
                    </a:cubicBezTo>
                    <a:cubicBezTo>
                      <a:pt x="39285" y="44911"/>
                      <a:pt x="40549" y="43397"/>
                      <a:pt x="41653" y="41779"/>
                    </a:cubicBezTo>
                    <a:cubicBezTo>
                      <a:pt x="43851" y="38553"/>
                      <a:pt x="45404" y="34885"/>
                      <a:pt x="46289" y="31087"/>
                    </a:cubicBezTo>
                    <a:cubicBezTo>
                      <a:pt x="46763" y="29045"/>
                      <a:pt x="47048" y="26964"/>
                      <a:pt x="47140" y="24870"/>
                    </a:cubicBezTo>
                    <a:cubicBezTo>
                      <a:pt x="47287" y="23740"/>
                      <a:pt x="47241" y="22592"/>
                      <a:pt x="47004" y="21477"/>
                    </a:cubicBezTo>
                    <a:cubicBezTo>
                      <a:pt x="46930" y="20118"/>
                      <a:pt x="46790" y="18765"/>
                      <a:pt x="46594" y="17430"/>
                    </a:cubicBezTo>
                    <a:cubicBezTo>
                      <a:pt x="46181" y="14604"/>
                      <a:pt x="45476" y="11751"/>
                      <a:pt x="43987" y="9284"/>
                    </a:cubicBezTo>
                    <a:cubicBezTo>
                      <a:pt x="42518" y="6850"/>
                      <a:pt x="40307" y="4937"/>
                      <a:pt x="37901" y="3461"/>
                    </a:cubicBezTo>
                    <a:cubicBezTo>
                      <a:pt x="34051" y="1102"/>
                      <a:pt x="29626" y="0"/>
                      <a:pt x="25165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>
                <a:off x="430419" y="928984"/>
                <a:ext cx="36368" cy="49538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969" extrusionOk="0">
                    <a:moveTo>
                      <a:pt x="864" y="1"/>
                    </a:moveTo>
                    <a:cubicBezTo>
                      <a:pt x="723" y="1"/>
                      <a:pt x="585" y="70"/>
                      <a:pt x="499" y="238"/>
                    </a:cubicBezTo>
                    <a:cubicBezTo>
                      <a:pt x="218" y="784"/>
                      <a:pt x="0" y="1429"/>
                      <a:pt x="172" y="2046"/>
                    </a:cubicBezTo>
                    <a:cubicBezTo>
                      <a:pt x="303" y="2514"/>
                      <a:pt x="723" y="2969"/>
                      <a:pt x="1220" y="2969"/>
                    </a:cubicBezTo>
                    <a:cubicBezTo>
                      <a:pt x="1307" y="2969"/>
                      <a:pt x="1397" y="2955"/>
                      <a:pt x="1487" y="2924"/>
                    </a:cubicBezTo>
                    <a:cubicBezTo>
                      <a:pt x="2042" y="2738"/>
                      <a:pt x="2179" y="2084"/>
                      <a:pt x="2091" y="1573"/>
                    </a:cubicBezTo>
                    <a:cubicBezTo>
                      <a:pt x="2013" y="1126"/>
                      <a:pt x="1735" y="309"/>
                      <a:pt x="1224" y="157"/>
                    </a:cubicBezTo>
                    <a:cubicBezTo>
                      <a:pt x="1127" y="60"/>
                      <a:pt x="994" y="1"/>
                      <a:pt x="86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>
                <a:off x="361130" y="1000712"/>
                <a:ext cx="37769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745" extrusionOk="0">
                    <a:moveTo>
                      <a:pt x="963" y="1"/>
                    </a:moveTo>
                    <a:cubicBezTo>
                      <a:pt x="761" y="1"/>
                      <a:pt x="580" y="151"/>
                      <a:pt x="502" y="349"/>
                    </a:cubicBezTo>
                    <a:cubicBezTo>
                      <a:pt x="490" y="381"/>
                      <a:pt x="478" y="414"/>
                      <a:pt x="466" y="450"/>
                    </a:cubicBezTo>
                    <a:cubicBezTo>
                      <a:pt x="443" y="474"/>
                      <a:pt x="421" y="499"/>
                      <a:pt x="403" y="525"/>
                    </a:cubicBezTo>
                    <a:cubicBezTo>
                      <a:pt x="85" y="988"/>
                      <a:pt x="1" y="1597"/>
                      <a:pt x="210" y="2122"/>
                    </a:cubicBezTo>
                    <a:cubicBezTo>
                      <a:pt x="353" y="2483"/>
                      <a:pt x="674" y="2745"/>
                      <a:pt x="1015" y="2745"/>
                    </a:cubicBezTo>
                    <a:cubicBezTo>
                      <a:pt x="1182" y="2745"/>
                      <a:pt x="1354" y="2682"/>
                      <a:pt x="1512" y="2538"/>
                    </a:cubicBezTo>
                    <a:cubicBezTo>
                      <a:pt x="2263" y="1851"/>
                      <a:pt x="2017" y="572"/>
                      <a:pt x="1193" y="69"/>
                    </a:cubicBezTo>
                    <a:cubicBezTo>
                      <a:pt x="1116" y="22"/>
                      <a:pt x="1038" y="1"/>
                      <a:pt x="96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>
                <a:off x="342877" y="1140246"/>
                <a:ext cx="36301" cy="42947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574" extrusionOk="0">
                    <a:moveTo>
                      <a:pt x="582" y="1"/>
                    </a:moveTo>
                    <a:cubicBezTo>
                      <a:pt x="399" y="1"/>
                      <a:pt x="223" y="102"/>
                      <a:pt x="171" y="337"/>
                    </a:cubicBezTo>
                    <a:cubicBezTo>
                      <a:pt x="0" y="1102"/>
                      <a:pt x="200" y="1856"/>
                      <a:pt x="728" y="2435"/>
                    </a:cubicBezTo>
                    <a:cubicBezTo>
                      <a:pt x="806" y="2519"/>
                      <a:pt x="947" y="2574"/>
                      <a:pt x="1080" y="2574"/>
                    </a:cubicBezTo>
                    <a:cubicBezTo>
                      <a:pt x="1161" y="2574"/>
                      <a:pt x="1239" y="2554"/>
                      <a:pt x="1298" y="2508"/>
                    </a:cubicBezTo>
                    <a:cubicBezTo>
                      <a:pt x="2002" y="1965"/>
                      <a:pt x="2176" y="852"/>
                      <a:pt x="1465" y="221"/>
                    </a:cubicBezTo>
                    <a:cubicBezTo>
                      <a:pt x="1314" y="86"/>
                      <a:pt x="1149" y="25"/>
                      <a:pt x="989" y="25"/>
                    </a:cubicBezTo>
                    <a:cubicBezTo>
                      <a:pt x="928" y="25"/>
                      <a:pt x="867" y="34"/>
                      <a:pt x="809" y="52"/>
                    </a:cubicBezTo>
                    <a:cubicBezTo>
                      <a:pt x="737" y="18"/>
                      <a:pt x="659" y="1"/>
                      <a:pt x="58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9" name="Google Shape;1629;p37"/>
              <p:cNvSpPr/>
              <p:nvPr/>
            </p:nvSpPr>
            <p:spPr>
              <a:xfrm>
                <a:off x="409147" y="1321776"/>
                <a:ext cx="40171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906" extrusionOk="0">
                    <a:moveTo>
                      <a:pt x="1050" y="1331"/>
                    </a:moveTo>
                    <a:lnTo>
                      <a:pt x="1050" y="1331"/>
                    </a:lnTo>
                    <a:cubicBezTo>
                      <a:pt x="1118" y="1379"/>
                      <a:pt x="1180" y="1431"/>
                      <a:pt x="1238" y="1490"/>
                    </a:cubicBezTo>
                    <a:cubicBezTo>
                      <a:pt x="1275" y="1553"/>
                      <a:pt x="1308" y="1619"/>
                      <a:pt x="1337" y="1687"/>
                    </a:cubicBezTo>
                    <a:cubicBezTo>
                      <a:pt x="1347" y="1713"/>
                      <a:pt x="1354" y="1741"/>
                      <a:pt x="1361" y="1770"/>
                    </a:cubicBezTo>
                    <a:cubicBezTo>
                      <a:pt x="1360" y="1773"/>
                      <a:pt x="1357" y="1776"/>
                      <a:pt x="1354" y="1778"/>
                    </a:cubicBezTo>
                    <a:cubicBezTo>
                      <a:pt x="1262" y="1686"/>
                      <a:pt x="1164" y="1588"/>
                      <a:pt x="1145" y="1558"/>
                    </a:cubicBezTo>
                    <a:cubicBezTo>
                      <a:pt x="1123" y="1521"/>
                      <a:pt x="1104" y="1483"/>
                      <a:pt x="1086" y="1443"/>
                    </a:cubicBezTo>
                    <a:cubicBezTo>
                      <a:pt x="1073" y="1406"/>
                      <a:pt x="1061" y="1369"/>
                      <a:pt x="1050" y="1331"/>
                    </a:cubicBezTo>
                    <a:close/>
                    <a:moveTo>
                      <a:pt x="842" y="0"/>
                    </a:moveTo>
                    <a:cubicBezTo>
                      <a:pt x="806" y="0"/>
                      <a:pt x="770" y="3"/>
                      <a:pt x="734" y="9"/>
                    </a:cubicBezTo>
                    <a:cubicBezTo>
                      <a:pt x="337" y="72"/>
                      <a:pt x="142" y="334"/>
                      <a:pt x="75" y="652"/>
                    </a:cubicBezTo>
                    <a:cubicBezTo>
                      <a:pt x="25" y="731"/>
                      <a:pt x="1" y="825"/>
                      <a:pt x="10" y="919"/>
                    </a:cubicBezTo>
                    <a:cubicBezTo>
                      <a:pt x="35" y="1365"/>
                      <a:pt x="167" y="1795"/>
                      <a:pt x="415" y="2159"/>
                    </a:cubicBezTo>
                    <a:cubicBezTo>
                      <a:pt x="453" y="2217"/>
                      <a:pt x="494" y="2273"/>
                      <a:pt x="541" y="2325"/>
                    </a:cubicBezTo>
                    <a:lnTo>
                      <a:pt x="542" y="2327"/>
                    </a:lnTo>
                    <a:cubicBezTo>
                      <a:pt x="545" y="2331"/>
                      <a:pt x="547" y="2334"/>
                      <a:pt x="550" y="2337"/>
                    </a:cubicBezTo>
                    <a:cubicBezTo>
                      <a:pt x="595" y="2390"/>
                      <a:pt x="643" y="2441"/>
                      <a:pt x="693" y="2490"/>
                    </a:cubicBezTo>
                    <a:cubicBezTo>
                      <a:pt x="932" y="2722"/>
                      <a:pt x="1266" y="2906"/>
                      <a:pt x="1582" y="2906"/>
                    </a:cubicBezTo>
                    <a:cubicBezTo>
                      <a:pt x="1802" y="2906"/>
                      <a:pt x="2014" y="2816"/>
                      <a:pt x="2179" y="2591"/>
                    </a:cubicBezTo>
                    <a:cubicBezTo>
                      <a:pt x="2408" y="2277"/>
                      <a:pt x="2391" y="1896"/>
                      <a:pt x="2281" y="1541"/>
                    </a:cubicBezTo>
                    <a:cubicBezTo>
                      <a:pt x="2248" y="1371"/>
                      <a:pt x="2179" y="1209"/>
                      <a:pt x="2078" y="1068"/>
                    </a:cubicBezTo>
                    <a:cubicBezTo>
                      <a:pt x="1844" y="632"/>
                      <a:pt x="1384" y="0"/>
                      <a:pt x="8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0" name="Google Shape;1630;p37"/>
              <p:cNvSpPr/>
              <p:nvPr/>
            </p:nvSpPr>
            <p:spPr>
              <a:xfrm>
                <a:off x="407078" y="1223953"/>
                <a:ext cx="37102" cy="36857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209" extrusionOk="0">
                    <a:moveTo>
                      <a:pt x="625" y="1"/>
                    </a:moveTo>
                    <a:cubicBezTo>
                      <a:pt x="434" y="1"/>
                      <a:pt x="230" y="152"/>
                      <a:pt x="184" y="341"/>
                    </a:cubicBezTo>
                    <a:cubicBezTo>
                      <a:pt x="74" y="428"/>
                      <a:pt x="0" y="559"/>
                      <a:pt x="11" y="703"/>
                    </a:cubicBezTo>
                    <a:cubicBezTo>
                      <a:pt x="43" y="1159"/>
                      <a:pt x="211" y="1594"/>
                      <a:pt x="546" y="1915"/>
                    </a:cubicBezTo>
                    <a:cubicBezTo>
                      <a:pt x="733" y="2096"/>
                      <a:pt x="973" y="2208"/>
                      <a:pt x="1202" y="2208"/>
                    </a:cubicBezTo>
                    <a:cubicBezTo>
                      <a:pt x="1430" y="2208"/>
                      <a:pt x="1646" y="2097"/>
                      <a:pt x="1787" y="1833"/>
                    </a:cubicBezTo>
                    <a:cubicBezTo>
                      <a:pt x="2223" y="1009"/>
                      <a:pt x="1509" y="31"/>
                      <a:pt x="637" y="1"/>
                    </a:cubicBezTo>
                    <a:cubicBezTo>
                      <a:pt x="633" y="1"/>
                      <a:pt x="629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1" name="Google Shape;1631;p37"/>
              <p:cNvSpPr/>
              <p:nvPr/>
            </p:nvSpPr>
            <p:spPr>
              <a:xfrm>
                <a:off x="514058" y="1288990"/>
                <a:ext cx="40472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754" extrusionOk="0">
                    <a:moveTo>
                      <a:pt x="667" y="0"/>
                    </a:moveTo>
                    <a:cubicBezTo>
                      <a:pt x="473" y="0"/>
                      <a:pt x="273" y="131"/>
                      <a:pt x="217" y="317"/>
                    </a:cubicBezTo>
                    <a:cubicBezTo>
                      <a:pt x="119" y="393"/>
                      <a:pt x="48" y="508"/>
                      <a:pt x="38" y="664"/>
                    </a:cubicBezTo>
                    <a:cubicBezTo>
                      <a:pt x="1" y="1257"/>
                      <a:pt x="210" y="1840"/>
                      <a:pt x="617" y="2274"/>
                    </a:cubicBezTo>
                    <a:cubicBezTo>
                      <a:pt x="854" y="2526"/>
                      <a:pt x="1199" y="2754"/>
                      <a:pt x="1533" y="2754"/>
                    </a:cubicBezTo>
                    <a:cubicBezTo>
                      <a:pt x="1711" y="2754"/>
                      <a:pt x="1885" y="2689"/>
                      <a:pt x="2039" y="2528"/>
                    </a:cubicBezTo>
                    <a:cubicBezTo>
                      <a:pt x="2425" y="2124"/>
                      <a:pt x="2283" y="1474"/>
                      <a:pt x="2047" y="1030"/>
                    </a:cubicBezTo>
                    <a:cubicBezTo>
                      <a:pt x="1781" y="534"/>
                      <a:pt x="1319" y="185"/>
                      <a:pt x="787" y="18"/>
                    </a:cubicBezTo>
                    <a:cubicBezTo>
                      <a:pt x="748" y="6"/>
                      <a:pt x="708" y="0"/>
                      <a:pt x="66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2" name="Google Shape;1632;p37"/>
              <p:cNvSpPr/>
              <p:nvPr/>
            </p:nvSpPr>
            <p:spPr>
              <a:xfrm>
                <a:off x="510487" y="1401545"/>
                <a:ext cx="37636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2282" extrusionOk="0">
                    <a:moveTo>
                      <a:pt x="749" y="0"/>
                    </a:moveTo>
                    <a:cubicBezTo>
                      <a:pt x="639" y="0"/>
                      <a:pt x="523" y="48"/>
                      <a:pt x="436" y="121"/>
                    </a:cubicBezTo>
                    <a:cubicBezTo>
                      <a:pt x="216" y="152"/>
                      <a:pt x="0" y="353"/>
                      <a:pt x="22" y="587"/>
                    </a:cubicBezTo>
                    <a:cubicBezTo>
                      <a:pt x="64" y="1060"/>
                      <a:pt x="239" y="1495"/>
                      <a:pt x="575" y="1836"/>
                    </a:cubicBezTo>
                    <a:cubicBezTo>
                      <a:pt x="803" y="2067"/>
                      <a:pt x="1135" y="2281"/>
                      <a:pt x="1453" y="2281"/>
                    </a:cubicBezTo>
                    <a:cubicBezTo>
                      <a:pt x="1622" y="2281"/>
                      <a:pt x="1786" y="2221"/>
                      <a:pt x="1930" y="2072"/>
                    </a:cubicBezTo>
                    <a:cubicBezTo>
                      <a:pt x="2255" y="1732"/>
                      <a:pt x="2204" y="1173"/>
                      <a:pt x="1960" y="805"/>
                    </a:cubicBezTo>
                    <a:cubicBezTo>
                      <a:pt x="1705" y="419"/>
                      <a:pt x="1293" y="185"/>
                      <a:pt x="871" y="22"/>
                    </a:cubicBezTo>
                    <a:cubicBezTo>
                      <a:pt x="832" y="7"/>
                      <a:pt x="791" y="0"/>
                      <a:pt x="74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3" name="Google Shape;1633;p37"/>
              <p:cNvSpPr/>
              <p:nvPr/>
            </p:nvSpPr>
            <p:spPr>
              <a:xfrm>
                <a:off x="564160" y="1505558"/>
                <a:ext cx="42857" cy="42997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577" extrusionOk="0">
                    <a:moveTo>
                      <a:pt x="652" y="1"/>
                    </a:moveTo>
                    <a:cubicBezTo>
                      <a:pt x="249" y="1"/>
                      <a:pt x="0" y="377"/>
                      <a:pt x="11" y="751"/>
                    </a:cubicBezTo>
                    <a:cubicBezTo>
                      <a:pt x="27" y="1332"/>
                      <a:pt x="485" y="1995"/>
                      <a:pt x="1060" y="2142"/>
                    </a:cubicBezTo>
                    <a:cubicBezTo>
                      <a:pt x="1191" y="2274"/>
                      <a:pt x="1331" y="2397"/>
                      <a:pt x="1480" y="2510"/>
                    </a:cubicBezTo>
                    <a:cubicBezTo>
                      <a:pt x="1540" y="2556"/>
                      <a:pt x="1623" y="2577"/>
                      <a:pt x="1708" y="2577"/>
                    </a:cubicBezTo>
                    <a:cubicBezTo>
                      <a:pt x="1798" y="2577"/>
                      <a:pt x="1890" y="2553"/>
                      <a:pt x="1955" y="2510"/>
                    </a:cubicBezTo>
                    <a:cubicBezTo>
                      <a:pt x="2569" y="2105"/>
                      <a:pt x="2481" y="1336"/>
                      <a:pt x="2055" y="844"/>
                    </a:cubicBezTo>
                    <a:cubicBezTo>
                      <a:pt x="1893" y="525"/>
                      <a:pt x="1579" y="318"/>
                      <a:pt x="1255" y="160"/>
                    </a:cubicBezTo>
                    <a:cubicBezTo>
                      <a:pt x="1188" y="126"/>
                      <a:pt x="1113" y="108"/>
                      <a:pt x="1038" y="108"/>
                    </a:cubicBezTo>
                    <a:cubicBezTo>
                      <a:pt x="1017" y="108"/>
                      <a:pt x="995" y="109"/>
                      <a:pt x="974" y="112"/>
                    </a:cubicBezTo>
                    <a:cubicBezTo>
                      <a:pt x="878" y="51"/>
                      <a:pt x="776" y="2"/>
                      <a:pt x="665" y="1"/>
                    </a:cubicBezTo>
                    <a:cubicBezTo>
                      <a:pt x="660" y="1"/>
                      <a:pt x="656" y="1"/>
                      <a:pt x="65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4" name="Google Shape;1634;p37"/>
              <p:cNvSpPr/>
              <p:nvPr/>
            </p:nvSpPr>
            <p:spPr>
              <a:xfrm>
                <a:off x="611510" y="1418080"/>
                <a:ext cx="40288" cy="47486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846" extrusionOk="0">
                    <a:moveTo>
                      <a:pt x="569" y="1"/>
                    </a:moveTo>
                    <a:cubicBezTo>
                      <a:pt x="410" y="1"/>
                      <a:pt x="253" y="67"/>
                      <a:pt x="177" y="226"/>
                    </a:cubicBezTo>
                    <a:cubicBezTo>
                      <a:pt x="64" y="460"/>
                      <a:pt x="30" y="693"/>
                      <a:pt x="64" y="923"/>
                    </a:cubicBezTo>
                    <a:cubicBezTo>
                      <a:pt x="1" y="1381"/>
                      <a:pt x="110" y="1858"/>
                      <a:pt x="386" y="2236"/>
                    </a:cubicBezTo>
                    <a:cubicBezTo>
                      <a:pt x="630" y="2573"/>
                      <a:pt x="1017" y="2845"/>
                      <a:pt x="1432" y="2845"/>
                    </a:cubicBezTo>
                    <a:cubicBezTo>
                      <a:pt x="1545" y="2845"/>
                      <a:pt x="1660" y="2825"/>
                      <a:pt x="1775" y="2780"/>
                    </a:cubicBezTo>
                    <a:cubicBezTo>
                      <a:pt x="2414" y="2531"/>
                      <a:pt x="2285" y="1810"/>
                      <a:pt x="2058" y="1306"/>
                    </a:cubicBezTo>
                    <a:cubicBezTo>
                      <a:pt x="2028" y="1237"/>
                      <a:pt x="1993" y="1171"/>
                      <a:pt x="1956" y="1105"/>
                    </a:cubicBezTo>
                    <a:cubicBezTo>
                      <a:pt x="1951" y="1094"/>
                      <a:pt x="1948" y="1083"/>
                      <a:pt x="1943" y="1072"/>
                    </a:cubicBezTo>
                    <a:cubicBezTo>
                      <a:pt x="1885" y="947"/>
                      <a:pt x="1709" y="776"/>
                      <a:pt x="1704" y="644"/>
                    </a:cubicBezTo>
                    <a:cubicBezTo>
                      <a:pt x="1689" y="342"/>
                      <a:pt x="1447" y="190"/>
                      <a:pt x="1212" y="190"/>
                    </a:cubicBezTo>
                    <a:cubicBezTo>
                      <a:pt x="1170" y="190"/>
                      <a:pt x="1129" y="195"/>
                      <a:pt x="1088" y="205"/>
                    </a:cubicBezTo>
                    <a:cubicBezTo>
                      <a:pt x="1002" y="149"/>
                      <a:pt x="914" y="100"/>
                      <a:pt x="821" y="57"/>
                    </a:cubicBezTo>
                    <a:cubicBezTo>
                      <a:pt x="745" y="21"/>
                      <a:pt x="656" y="1"/>
                      <a:pt x="569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5" name="Google Shape;1635;p37"/>
              <p:cNvSpPr/>
              <p:nvPr/>
            </p:nvSpPr>
            <p:spPr>
              <a:xfrm>
                <a:off x="611293" y="1270554"/>
                <a:ext cx="34149" cy="43181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588" extrusionOk="0">
                    <a:moveTo>
                      <a:pt x="585" y="1"/>
                    </a:moveTo>
                    <a:cubicBezTo>
                      <a:pt x="381" y="1"/>
                      <a:pt x="150" y="134"/>
                      <a:pt x="118" y="345"/>
                    </a:cubicBezTo>
                    <a:cubicBezTo>
                      <a:pt x="0" y="1135"/>
                      <a:pt x="235" y="1921"/>
                      <a:pt x="849" y="2456"/>
                    </a:cubicBezTo>
                    <a:cubicBezTo>
                      <a:pt x="950" y="2544"/>
                      <a:pt x="1070" y="2588"/>
                      <a:pt x="1187" y="2588"/>
                    </a:cubicBezTo>
                    <a:cubicBezTo>
                      <a:pt x="1341" y="2588"/>
                      <a:pt x="1491" y="2512"/>
                      <a:pt x="1588" y="2360"/>
                    </a:cubicBezTo>
                    <a:cubicBezTo>
                      <a:pt x="2046" y="1647"/>
                      <a:pt x="1762" y="583"/>
                      <a:pt x="973" y="235"/>
                    </a:cubicBezTo>
                    <a:cubicBezTo>
                      <a:pt x="916" y="127"/>
                      <a:pt x="816" y="47"/>
                      <a:pt x="698" y="16"/>
                    </a:cubicBezTo>
                    <a:cubicBezTo>
                      <a:pt x="662" y="5"/>
                      <a:pt x="624" y="1"/>
                      <a:pt x="58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6" name="Google Shape;1636;p37"/>
              <p:cNvSpPr/>
              <p:nvPr/>
            </p:nvSpPr>
            <p:spPr>
              <a:xfrm>
                <a:off x="679882" y="1379989"/>
                <a:ext cx="36501" cy="37491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47" extrusionOk="0">
                    <a:moveTo>
                      <a:pt x="1352" y="775"/>
                    </a:moveTo>
                    <a:cubicBezTo>
                      <a:pt x="1401" y="775"/>
                      <a:pt x="1461" y="824"/>
                      <a:pt x="1320" y="880"/>
                    </a:cubicBezTo>
                    <a:cubicBezTo>
                      <a:pt x="1317" y="856"/>
                      <a:pt x="1315" y="826"/>
                      <a:pt x="1316" y="826"/>
                    </a:cubicBezTo>
                    <a:lnTo>
                      <a:pt x="1316" y="826"/>
                    </a:lnTo>
                    <a:cubicBezTo>
                      <a:pt x="1316" y="826"/>
                      <a:pt x="1316" y="826"/>
                      <a:pt x="1316" y="826"/>
                    </a:cubicBezTo>
                    <a:cubicBezTo>
                      <a:pt x="1302" y="789"/>
                      <a:pt x="1325" y="775"/>
                      <a:pt x="1352" y="775"/>
                    </a:cubicBezTo>
                    <a:close/>
                    <a:moveTo>
                      <a:pt x="1044" y="0"/>
                    </a:moveTo>
                    <a:cubicBezTo>
                      <a:pt x="988" y="0"/>
                      <a:pt x="929" y="9"/>
                      <a:pt x="866" y="27"/>
                    </a:cubicBezTo>
                    <a:cubicBezTo>
                      <a:pt x="784" y="50"/>
                      <a:pt x="707" y="93"/>
                      <a:pt x="644" y="151"/>
                    </a:cubicBezTo>
                    <a:cubicBezTo>
                      <a:pt x="595" y="132"/>
                      <a:pt x="545" y="123"/>
                      <a:pt x="493" y="123"/>
                    </a:cubicBezTo>
                    <a:cubicBezTo>
                      <a:pt x="255" y="123"/>
                      <a:pt x="1" y="339"/>
                      <a:pt x="22" y="594"/>
                    </a:cubicBezTo>
                    <a:cubicBezTo>
                      <a:pt x="72" y="1183"/>
                      <a:pt x="317" y="1874"/>
                      <a:pt x="889" y="2145"/>
                    </a:cubicBezTo>
                    <a:cubicBezTo>
                      <a:pt x="1033" y="2213"/>
                      <a:pt x="1189" y="2247"/>
                      <a:pt x="1340" y="2247"/>
                    </a:cubicBezTo>
                    <a:cubicBezTo>
                      <a:pt x="1785" y="2247"/>
                      <a:pt x="2187" y="1958"/>
                      <a:pt x="2115" y="1412"/>
                    </a:cubicBezTo>
                    <a:cubicBezTo>
                      <a:pt x="2074" y="1096"/>
                      <a:pt x="1865" y="807"/>
                      <a:pt x="1713" y="533"/>
                    </a:cubicBezTo>
                    <a:cubicBezTo>
                      <a:pt x="1561" y="261"/>
                      <a:pt x="1356" y="0"/>
                      <a:pt x="1044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7" name="Google Shape;1637;p37"/>
              <p:cNvSpPr/>
              <p:nvPr/>
            </p:nvSpPr>
            <p:spPr>
              <a:xfrm>
                <a:off x="695115" y="1479096"/>
                <a:ext cx="31363" cy="39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365" extrusionOk="0">
                    <a:moveTo>
                      <a:pt x="648" y="0"/>
                    </a:moveTo>
                    <a:cubicBezTo>
                      <a:pt x="483" y="0"/>
                      <a:pt x="304" y="82"/>
                      <a:pt x="231" y="232"/>
                    </a:cubicBezTo>
                    <a:cubicBezTo>
                      <a:pt x="2" y="709"/>
                      <a:pt x="1" y="1195"/>
                      <a:pt x="248" y="1666"/>
                    </a:cubicBezTo>
                    <a:cubicBezTo>
                      <a:pt x="280" y="1730"/>
                      <a:pt x="326" y="1785"/>
                      <a:pt x="383" y="1828"/>
                    </a:cubicBezTo>
                    <a:cubicBezTo>
                      <a:pt x="579" y="2088"/>
                      <a:pt x="874" y="2365"/>
                      <a:pt x="1176" y="2365"/>
                    </a:cubicBezTo>
                    <a:cubicBezTo>
                      <a:pt x="1309" y="2365"/>
                      <a:pt x="1443" y="2311"/>
                      <a:pt x="1571" y="2180"/>
                    </a:cubicBezTo>
                    <a:cubicBezTo>
                      <a:pt x="1880" y="1863"/>
                      <a:pt x="1880" y="1308"/>
                      <a:pt x="1734" y="920"/>
                    </a:cubicBezTo>
                    <a:cubicBezTo>
                      <a:pt x="1569" y="478"/>
                      <a:pt x="1219" y="140"/>
                      <a:pt x="763" y="15"/>
                    </a:cubicBezTo>
                    <a:cubicBezTo>
                      <a:pt x="727" y="5"/>
                      <a:pt x="688" y="0"/>
                      <a:pt x="648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8" name="Google Shape;1638;p37"/>
              <p:cNvSpPr/>
              <p:nvPr/>
            </p:nvSpPr>
            <p:spPr>
              <a:xfrm>
                <a:off x="743183" y="1557147"/>
                <a:ext cx="36918" cy="4064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436" extrusionOk="0">
                    <a:moveTo>
                      <a:pt x="644" y="1"/>
                    </a:moveTo>
                    <a:cubicBezTo>
                      <a:pt x="436" y="1"/>
                      <a:pt x="268" y="147"/>
                      <a:pt x="191" y="347"/>
                    </a:cubicBezTo>
                    <a:cubicBezTo>
                      <a:pt x="0" y="843"/>
                      <a:pt x="11" y="1441"/>
                      <a:pt x="264" y="1916"/>
                    </a:cubicBezTo>
                    <a:cubicBezTo>
                      <a:pt x="439" y="2246"/>
                      <a:pt x="757" y="2435"/>
                      <a:pt x="1094" y="2435"/>
                    </a:cubicBezTo>
                    <a:cubicBezTo>
                      <a:pt x="1252" y="2435"/>
                      <a:pt x="1415" y="2394"/>
                      <a:pt x="1569" y="2305"/>
                    </a:cubicBezTo>
                    <a:cubicBezTo>
                      <a:pt x="1995" y="2058"/>
                      <a:pt x="2213" y="1547"/>
                      <a:pt x="2070" y="1073"/>
                    </a:cubicBezTo>
                    <a:cubicBezTo>
                      <a:pt x="1920" y="577"/>
                      <a:pt x="1452" y="241"/>
                      <a:pt x="965" y="128"/>
                    </a:cubicBezTo>
                    <a:lnTo>
                      <a:pt x="961" y="128"/>
                    </a:lnTo>
                    <a:cubicBezTo>
                      <a:pt x="907" y="77"/>
                      <a:pt x="842" y="40"/>
                      <a:pt x="771" y="18"/>
                    </a:cubicBezTo>
                    <a:cubicBezTo>
                      <a:pt x="727" y="7"/>
                      <a:pt x="685" y="1"/>
                      <a:pt x="64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9" name="Google Shape;1639;p37"/>
              <p:cNvSpPr/>
              <p:nvPr/>
            </p:nvSpPr>
            <p:spPr>
              <a:xfrm>
                <a:off x="763955" y="1462795"/>
                <a:ext cx="31346" cy="45033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699" extrusionOk="0">
                    <a:moveTo>
                      <a:pt x="803" y="0"/>
                    </a:moveTo>
                    <a:cubicBezTo>
                      <a:pt x="688" y="0"/>
                      <a:pt x="568" y="38"/>
                      <a:pt x="447" y="125"/>
                    </a:cubicBezTo>
                    <a:cubicBezTo>
                      <a:pt x="335" y="204"/>
                      <a:pt x="257" y="317"/>
                      <a:pt x="204" y="447"/>
                    </a:cubicBezTo>
                    <a:cubicBezTo>
                      <a:pt x="112" y="530"/>
                      <a:pt x="56" y="646"/>
                      <a:pt x="50" y="771"/>
                    </a:cubicBezTo>
                    <a:cubicBezTo>
                      <a:pt x="1" y="1442"/>
                      <a:pt x="251" y="2078"/>
                      <a:pt x="713" y="2561"/>
                    </a:cubicBezTo>
                    <a:cubicBezTo>
                      <a:pt x="805" y="2657"/>
                      <a:pt x="912" y="2699"/>
                      <a:pt x="1020" y="2699"/>
                    </a:cubicBezTo>
                    <a:cubicBezTo>
                      <a:pt x="1182" y="2699"/>
                      <a:pt x="1345" y="2604"/>
                      <a:pt x="1452" y="2466"/>
                    </a:cubicBezTo>
                    <a:cubicBezTo>
                      <a:pt x="1783" y="2037"/>
                      <a:pt x="1878" y="1432"/>
                      <a:pt x="1718" y="915"/>
                    </a:cubicBezTo>
                    <a:cubicBezTo>
                      <a:pt x="1597" y="527"/>
                      <a:pt x="1234" y="0"/>
                      <a:pt x="803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0" name="Google Shape;1640;p37"/>
              <p:cNvSpPr/>
              <p:nvPr/>
            </p:nvSpPr>
            <p:spPr>
              <a:xfrm>
                <a:off x="769093" y="1374299"/>
                <a:ext cx="32164" cy="31268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874" extrusionOk="0">
                    <a:moveTo>
                      <a:pt x="598" y="1"/>
                    </a:moveTo>
                    <a:cubicBezTo>
                      <a:pt x="393" y="1"/>
                      <a:pt x="169" y="133"/>
                      <a:pt x="133" y="344"/>
                    </a:cubicBezTo>
                    <a:cubicBezTo>
                      <a:pt x="1" y="1113"/>
                      <a:pt x="529" y="1809"/>
                      <a:pt x="1310" y="1872"/>
                    </a:cubicBezTo>
                    <a:cubicBezTo>
                      <a:pt x="1319" y="1873"/>
                      <a:pt x="1329" y="1873"/>
                      <a:pt x="1338" y="1873"/>
                    </a:cubicBezTo>
                    <a:cubicBezTo>
                      <a:pt x="1538" y="1873"/>
                      <a:pt x="1703" y="1704"/>
                      <a:pt x="1764" y="1527"/>
                    </a:cubicBezTo>
                    <a:cubicBezTo>
                      <a:pt x="1928" y="1049"/>
                      <a:pt x="1913" y="354"/>
                      <a:pt x="1311" y="205"/>
                    </a:cubicBezTo>
                    <a:cubicBezTo>
                      <a:pt x="1259" y="192"/>
                      <a:pt x="1205" y="186"/>
                      <a:pt x="1152" y="185"/>
                    </a:cubicBezTo>
                    <a:cubicBezTo>
                      <a:pt x="1077" y="136"/>
                      <a:pt x="988" y="108"/>
                      <a:pt x="898" y="107"/>
                    </a:cubicBezTo>
                    <a:cubicBezTo>
                      <a:pt x="894" y="107"/>
                      <a:pt x="892" y="108"/>
                      <a:pt x="888" y="108"/>
                    </a:cubicBezTo>
                    <a:cubicBezTo>
                      <a:pt x="837" y="65"/>
                      <a:pt x="776" y="33"/>
                      <a:pt x="712" y="16"/>
                    </a:cubicBezTo>
                    <a:cubicBezTo>
                      <a:pt x="675" y="6"/>
                      <a:pt x="637" y="1"/>
                      <a:pt x="598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1" name="Google Shape;1641;p37"/>
              <p:cNvSpPr/>
              <p:nvPr/>
            </p:nvSpPr>
            <p:spPr>
              <a:xfrm>
                <a:off x="726799" y="1284085"/>
                <a:ext cx="3089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506" extrusionOk="0">
                    <a:moveTo>
                      <a:pt x="869" y="0"/>
                    </a:moveTo>
                    <a:cubicBezTo>
                      <a:pt x="796" y="0"/>
                      <a:pt x="723" y="17"/>
                      <a:pt x="657" y="49"/>
                    </a:cubicBezTo>
                    <a:cubicBezTo>
                      <a:pt x="623" y="42"/>
                      <a:pt x="589" y="39"/>
                      <a:pt x="554" y="39"/>
                    </a:cubicBezTo>
                    <a:cubicBezTo>
                      <a:pt x="318" y="39"/>
                      <a:pt x="73" y="190"/>
                      <a:pt x="51" y="491"/>
                    </a:cubicBezTo>
                    <a:cubicBezTo>
                      <a:pt x="1" y="1191"/>
                      <a:pt x="255" y="1854"/>
                      <a:pt x="723" y="2369"/>
                    </a:cubicBezTo>
                    <a:cubicBezTo>
                      <a:pt x="808" y="2462"/>
                      <a:pt x="927" y="2505"/>
                      <a:pt x="1047" y="2505"/>
                    </a:cubicBezTo>
                    <a:cubicBezTo>
                      <a:pt x="1212" y="2505"/>
                      <a:pt x="1380" y="2422"/>
                      <a:pt x="1463" y="2273"/>
                    </a:cubicBezTo>
                    <a:cubicBezTo>
                      <a:pt x="1852" y="1579"/>
                      <a:pt x="1741" y="711"/>
                      <a:pt x="1189" y="136"/>
                    </a:cubicBezTo>
                    <a:cubicBezTo>
                      <a:pt x="1100" y="43"/>
                      <a:pt x="985" y="0"/>
                      <a:pt x="86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2" name="Google Shape;1642;p37"/>
              <p:cNvSpPr/>
              <p:nvPr/>
            </p:nvSpPr>
            <p:spPr>
              <a:xfrm>
                <a:off x="804948" y="1251133"/>
                <a:ext cx="32247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478" extrusionOk="0">
                    <a:moveTo>
                      <a:pt x="690" y="1"/>
                    </a:moveTo>
                    <a:cubicBezTo>
                      <a:pt x="547" y="1"/>
                      <a:pt x="404" y="65"/>
                      <a:pt x="307" y="222"/>
                    </a:cubicBezTo>
                    <a:cubicBezTo>
                      <a:pt x="53" y="636"/>
                      <a:pt x="1" y="1143"/>
                      <a:pt x="166" y="1599"/>
                    </a:cubicBezTo>
                    <a:cubicBezTo>
                      <a:pt x="312" y="2000"/>
                      <a:pt x="677" y="2478"/>
                      <a:pt x="1148" y="2478"/>
                    </a:cubicBezTo>
                    <a:cubicBezTo>
                      <a:pt x="1680" y="2478"/>
                      <a:pt x="1933" y="1933"/>
                      <a:pt x="1917" y="1471"/>
                    </a:cubicBezTo>
                    <a:cubicBezTo>
                      <a:pt x="1900" y="934"/>
                      <a:pt x="1615" y="492"/>
                      <a:pt x="1194" y="178"/>
                    </a:cubicBezTo>
                    <a:cubicBezTo>
                      <a:pt x="1140" y="141"/>
                      <a:pt x="1078" y="120"/>
                      <a:pt x="1013" y="114"/>
                    </a:cubicBezTo>
                    <a:cubicBezTo>
                      <a:pt x="922" y="43"/>
                      <a:pt x="806" y="1"/>
                      <a:pt x="690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3" name="Google Shape;1643;p37"/>
              <p:cNvSpPr/>
              <p:nvPr/>
            </p:nvSpPr>
            <p:spPr>
              <a:xfrm>
                <a:off x="863042" y="1298183"/>
                <a:ext cx="35000" cy="4660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793" extrusionOk="0">
                    <a:moveTo>
                      <a:pt x="727" y="1"/>
                    </a:moveTo>
                    <a:cubicBezTo>
                      <a:pt x="540" y="1"/>
                      <a:pt x="351" y="99"/>
                      <a:pt x="276" y="326"/>
                    </a:cubicBezTo>
                    <a:cubicBezTo>
                      <a:pt x="0" y="1152"/>
                      <a:pt x="243" y="2075"/>
                      <a:pt x="883" y="2662"/>
                    </a:cubicBezTo>
                    <a:cubicBezTo>
                      <a:pt x="980" y="2750"/>
                      <a:pt x="1102" y="2792"/>
                      <a:pt x="1223" y="2792"/>
                    </a:cubicBezTo>
                    <a:cubicBezTo>
                      <a:pt x="1421" y="2792"/>
                      <a:pt x="1613" y="2676"/>
                      <a:pt x="1670" y="2455"/>
                    </a:cubicBezTo>
                    <a:cubicBezTo>
                      <a:pt x="1830" y="1833"/>
                      <a:pt x="2098" y="1011"/>
                      <a:pt x="1433" y="580"/>
                    </a:cubicBezTo>
                    <a:cubicBezTo>
                      <a:pt x="1363" y="534"/>
                      <a:pt x="1287" y="499"/>
                      <a:pt x="1206" y="478"/>
                    </a:cubicBezTo>
                    <a:cubicBezTo>
                      <a:pt x="1243" y="186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4" name="Google Shape;1644;p37"/>
              <p:cNvSpPr/>
              <p:nvPr/>
            </p:nvSpPr>
            <p:spPr>
              <a:xfrm>
                <a:off x="856986" y="1421050"/>
                <a:ext cx="35050" cy="41979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516" extrusionOk="0">
                    <a:moveTo>
                      <a:pt x="935" y="0"/>
                    </a:moveTo>
                    <a:cubicBezTo>
                      <a:pt x="793" y="0"/>
                      <a:pt x="650" y="66"/>
                      <a:pt x="554" y="224"/>
                    </a:cubicBezTo>
                    <a:cubicBezTo>
                      <a:pt x="273" y="684"/>
                      <a:pt x="1" y="1240"/>
                      <a:pt x="201" y="1785"/>
                    </a:cubicBezTo>
                    <a:cubicBezTo>
                      <a:pt x="350" y="2195"/>
                      <a:pt x="755" y="2516"/>
                      <a:pt x="1195" y="2516"/>
                    </a:cubicBezTo>
                    <a:cubicBezTo>
                      <a:pt x="1231" y="2516"/>
                      <a:pt x="1266" y="2513"/>
                      <a:pt x="1302" y="2509"/>
                    </a:cubicBezTo>
                    <a:cubicBezTo>
                      <a:pt x="1818" y="2448"/>
                      <a:pt x="2101" y="1956"/>
                      <a:pt x="2098" y="1471"/>
                    </a:cubicBezTo>
                    <a:cubicBezTo>
                      <a:pt x="2097" y="965"/>
                      <a:pt x="1802" y="505"/>
                      <a:pt x="1377" y="248"/>
                    </a:cubicBezTo>
                    <a:cubicBezTo>
                      <a:pt x="1287" y="100"/>
                      <a:pt x="1111" y="0"/>
                      <a:pt x="93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5" name="Google Shape;1645;p37"/>
              <p:cNvSpPr/>
              <p:nvPr/>
            </p:nvSpPr>
            <p:spPr>
              <a:xfrm>
                <a:off x="845924" y="1526530"/>
                <a:ext cx="30462" cy="3684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208" extrusionOk="0">
                    <a:moveTo>
                      <a:pt x="957" y="1"/>
                    </a:moveTo>
                    <a:cubicBezTo>
                      <a:pt x="610" y="1"/>
                      <a:pt x="297" y="234"/>
                      <a:pt x="149" y="558"/>
                    </a:cubicBezTo>
                    <a:cubicBezTo>
                      <a:pt x="1" y="886"/>
                      <a:pt x="48" y="1214"/>
                      <a:pt x="178" y="1521"/>
                    </a:cubicBezTo>
                    <a:cubicBezTo>
                      <a:pt x="215" y="1733"/>
                      <a:pt x="321" y="1928"/>
                      <a:pt x="479" y="2076"/>
                    </a:cubicBezTo>
                    <a:cubicBezTo>
                      <a:pt x="575" y="2166"/>
                      <a:pt x="687" y="2208"/>
                      <a:pt x="801" y="2208"/>
                    </a:cubicBezTo>
                    <a:cubicBezTo>
                      <a:pt x="921" y="2208"/>
                      <a:pt x="1042" y="2161"/>
                      <a:pt x="1144" y="2076"/>
                    </a:cubicBezTo>
                    <a:cubicBezTo>
                      <a:pt x="1475" y="1799"/>
                      <a:pt x="1806" y="1450"/>
                      <a:pt x="1816" y="991"/>
                    </a:cubicBezTo>
                    <a:cubicBezTo>
                      <a:pt x="1826" y="583"/>
                      <a:pt x="1595" y="161"/>
                      <a:pt x="1192" y="37"/>
                    </a:cubicBezTo>
                    <a:cubicBezTo>
                      <a:pt x="1113" y="12"/>
                      <a:pt x="1034" y="1"/>
                      <a:pt x="95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6" name="Google Shape;1646;p37"/>
              <p:cNvSpPr/>
              <p:nvPr/>
            </p:nvSpPr>
            <p:spPr>
              <a:xfrm>
                <a:off x="936870" y="1428641"/>
                <a:ext cx="36601" cy="39477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2366" extrusionOk="0">
                    <a:moveTo>
                      <a:pt x="1137" y="0"/>
                    </a:moveTo>
                    <a:cubicBezTo>
                      <a:pt x="1045" y="0"/>
                      <a:pt x="950" y="15"/>
                      <a:pt x="852" y="46"/>
                    </a:cubicBezTo>
                    <a:cubicBezTo>
                      <a:pt x="512" y="154"/>
                      <a:pt x="315" y="472"/>
                      <a:pt x="289" y="797"/>
                    </a:cubicBezTo>
                    <a:cubicBezTo>
                      <a:pt x="29" y="1285"/>
                      <a:pt x="0" y="1884"/>
                      <a:pt x="547" y="2230"/>
                    </a:cubicBezTo>
                    <a:cubicBezTo>
                      <a:pt x="694" y="2324"/>
                      <a:pt x="844" y="2365"/>
                      <a:pt x="989" y="2365"/>
                    </a:cubicBezTo>
                    <a:cubicBezTo>
                      <a:pt x="1551" y="2365"/>
                      <a:pt x="2049" y="1752"/>
                      <a:pt x="2117" y="1207"/>
                    </a:cubicBezTo>
                    <a:cubicBezTo>
                      <a:pt x="2193" y="604"/>
                      <a:pt x="1733" y="0"/>
                      <a:pt x="113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7" name="Google Shape;1647;p37"/>
              <p:cNvSpPr/>
              <p:nvPr/>
            </p:nvSpPr>
            <p:spPr>
              <a:xfrm>
                <a:off x="954889" y="1330402"/>
                <a:ext cx="41940" cy="43831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627" extrusionOk="0">
                    <a:moveTo>
                      <a:pt x="1486" y="1"/>
                    </a:moveTo>
                    <a:cubicBezTo>
                      <a:pt x="1400" y="1"/>
                      <a:pt x="1310" y="13"/>
                      <a:pt x="1216" y="41"/>
                    </a:cubicBezTo>
                    <a:cubicBezTo>
                      <a:pt x="969" y="115"/>
                      <a:pt x="797" y="252"/>
                      <a:pt x="686" y="424"/>
                    </a:cubicBezTo>
                    <a:cubicBezTo>
                      <a:pt x="622" y="466"/>
                      <a:pt x="572" y="524"/>
                      <a:pt x="536" y="592"/>
                    </a:cubicBezTo>
                    <a:cubicBezTo>
                      <a:pt x="197" y="1231"/>
                      <a:pt x="0" y="2140"/>
                      <a:pt x="801" y="2535"/>
                    </a:cubicBezTo>
                    <a:cubicBezTo>
                      <a:pt x="928" y="2598"/>
                      <a:pt x="1051" y="2626"/>
                      <a:pt x="1168" y="2626"/>
                    </a:cubicBezTo>
                    <a:cubicBezTo>
                      <a:pt x="1767" y="2626"/>
                      <a:pt x="2222" y="1899"/>
                      <a:pt x="2358" y="1355"/>
                    </a:cubicBezTo>
                    <a:cubicBezTo>
                      <a:pt x="2513" y="734"/>
                      <a:pt x="2131" y="1"/>
                      <a:pt x="1486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8" name="Google Shape;1648;p37"/>
              <p:cNvSpPr/>
              <p:nvPr/>
            </p:nvSpPr>
            <p:spPr>
              <a:xfrm>
                <a:off x="920403" y="1223720"/>
                <a:ext cx="35567" cy="48787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24" extrusionOk="0">
                    <a:moveTo>
                      <a:pt x="662" y="0"/>
                    </a:moveTo>
                    <a:cubicBezTo>
                      <a:pt x="523" y="0"/>
                      <a:pt x="388" y="72"/>
                      <a:pt x="308" y="244"/>
                    </a:cubicBezTo>
                    <a:cubicBezTo>
                      <a:pt x="80" y="739"/>
                      <a:pt x="0" y="1259"/>
                      <a:pt x="127" y="1796"/>
                    </a:cubicBezTo>
                    <a:cubicBezTo>
                      <a:pt x="238" y="2268"/>
                      <a:pt x="549" y="2869"/>
                      <a:pt x="1089" y="2919"/>
                    </a:cubicBezTo>
                    <a:cubicBezTo>
                      <a:pt x="1121" y="2922"/>
                      <a:pt x="1152" y="2924"/>
                      <a:pt x="1182" y="2924"/>
                    </a:cubicBezTo>
                    <a:cubicBezTo>
                      <a:pt x="2132" y="2924"/>
                      <a:pt x="2101" y="1482"/>
                      <a:pt x="1660" y="929"/>
                    </a:cubicBezTo>
                    <a:cubicBezTo>
                      <a:pt x="1531" y="769"/>
                      <a:pt x="1358" y="651"/>
                      <a:pt x="1162" y="593"/>
                    </a:cubicBezTo>
                    <a:cubicBezTo>
                      <a:pt x="1221" y="270"/>
                      <a:pt x="932" y="0"/>
                      <a:pt x="66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9" name="Google Shape;1649;p37"/>
              <p:cNvSpPr/>
              <p:nvPr/>
            </p:nvSpPr>
            <p:spPr>
              <a:xfrm>
                <a:off x="976345" y="1105392"/>
                <a:ext cx="38787" cy="45116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704" extrusionOk="0">
                    <a:moveTo>
                      <a:pt x="1115" y="0"/>
                    </a:moveTo>
                    <a:cubicBezTo>
                      <a:pt x="1092" y="0"/>
                      <a:pt x="1068" y="1"/>
                      <a:pt x="1044" y="3"/>
                    </a:cubicBezTo>
                    <a:cubicBezTo>
                      <a:pt x="809" y="25"/>
                      <a:pt x="646" y="129"/>
                      <a:pt x="541" y="281"/>
                    </a:cubicBezTo>
                    <a:cubicBezTo>
                      <a:pt x="496" y="318"/>
                      <a:pt x="457" y="362"/>
                      <a:pt x="428" y="414"/>
                    </a:cubicBezTo>
                    <a:cubicBezTo>
                      <a:pt x="45" y="1046"/>
                      <a:pt x="0" y="2129"/>
                      <a:pt x="711" y="2569"/>
                    </a:cubicBezTo>
                    <a:cubicBezTo>
                      <a:pt x="860" y="2662"/>
                      <a:pt x="1018" y="2703"/>
                      <a:pt x="1172" y="2703"/>
                    </a:cubicBezTo>
                    <a:cubicBezTo>
                      <a:pt x="1696" y="2703"/>
                      <a:pt x="2188" y="2229"/>
                      <a:pt x="2250" y="1696"/>
                    </a:cubicBezTo>
                    <a:cubicBezTo>
                      <a:pt x="2324" y="1062"/>
                      <a:pt x="1860" y="0"/>
                      <a:pt x="111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0" name="Google Shape;1650;p37"/>
              <p:cNvSpPr/>
              <p:nvPr/>
            </p:nvSpPr>
            <p:spPr>
              <a:xfrm>
                <a:off x="632633" y="1051850"/>
                <a:ext cx="30596" cy="4526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713" extrusionOk="0">
                    <a:moveTo>
                      <a:pt x="596" y="0"/>
                    </a:moveTo>
                    <a:cubicBezTo>
                      <a:pt x="448" y="0"/>
                      <a:pt x="306" y="66"/>
                      <a:pt x="226" y="226"/>
                    </a:cubicBezTo>
                    <a:cubicBezTo>
                      <a:pt x="70" y="532"/>
                      <a:pt x="1" y="876"/>
                      <a:pt x="27" y="1220"/>
                    </a:cubicBezTo>
                    <a:cubicBezTo>
                      <a:pt x="20" y="1333"/>
                      <a:pt x="25" y="1449"/>
                      <a:pt x="43" y="1561"/>
                    </a:cubicBezTo>
                    <a:cubicBezTo>
                      <a:pt x="121" y="2057"/>
                      <a:pt x="405" y="2712"/>
                      <a:pt x="993" y="2712"/>
                    </a:cubicBezTo>
                    <a:cubicBezTo>
                      <a:pt x="994" y="2712"/>
                      <a:pt x="994" y="2712"/>
                      <a:pt x="995" y="2712"/>
                    </a:cubicBezTo>
                    <a:cubicBezTo>
                      <a:pt x="1536" y="2710"/>
                      <a:pt x="1834" y="2129"/>
                      <a:pt x="1820" y="1650"/>
                    </a:cubicBezTo>
                    <a:cubicBezTo>
                      <a:pt x="1805" y="1064"/>
                      <a:pt x="1416" y="479"/>
                      <a:pt x="964" y="131"/>
                    </a:cubicBezTo>
                    <a:cubicBezTo>
                      <a:pt x="861" y="50"/>
                      <a:pt x="726" y="0"/>
                      <a:pt x="596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1" name="Google Shape;1651;p37"/>
              <p:cNvSpPr/>
              <p:nvPr/>
            </p:nvSpPr>
            <p:spPr>
              <a:xfrm>
                <a:off x="719291" y="1022969"/>
                <a:ext cx="33649" cy="3592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153" extrusionOk="0">
                    <a:moveTo>
                      <a:pt x="625" y="1"/>
                    </a:moveTo>
                    <a:cubicBezTo>
                      <a:pt x="419" y="1"/>
                      <a:pt x="203" y="134"/>
                      <a:pt x="161" y="344"/>
                    </a:cubicBezTo>
                    <a:cubicBezTo>
                      <a:pt x="72" y="785"/>
                      <a:pt x="1" y="1278"/>
                      <a:pt x="264" y="1676"/>
                    </a:cubicBezTo>
                    <a:cubicBezTo>
                      <a:pt x="451" y="1958"/>
                      <a:pt x="778" y="2153"/>
                      <a:pt x="1114" y="2153"/>
                    </a:cubicBezTo>
                    <a:cubicBezTo>
                      <a:pt x="1193" y="2153"/>
                      <a:pt x="1271" y="2142"/>
                      <a:pt x="1349" y="2120"/>
                    </a:cubicBezTo>
                    <a:cubicBezTo>
                      <a:pt x="1808" y="1989"/>
                      <a:pt x="2016" y="1495"/>
                      <a:pt x="1931" y="1052"/>
                    </a:cubicBezTo>
                    <a:cubicBezTo>
                      <a:pt x="1849" y="627"/>
                      <a:pt x="1517" y="357"/>
                      <a:pt x="1193" y="110"/>
                    </a:cubicBezTo>
                    <a:cubicBezTo>
                      <a:pt x="1129" y="61"/>
                      <a:pt x="1053" y="40"/>
                      <a:pt x="976" y="40"/>
                    </a:cubicBezTo>
                    <a:cubicBezTo>
                      <a:pt x="932" y="40"/>
                      <a:pt x="887" y="47"/>
                      <a:pt x="844" y="59"/>
                    </a:cubicBezTo>
                    <a:cubicBezTo>
                      <a:pt x="811" y="41"/>
                      <a:pt x="776" y="26"/>
                      <a:pt x="740" y="16"/>
                    </a:cubicBezTo>
                    <a:cubicBezTo>
                      <a:pt x="703" y="5"/>
                      <a:pt x="664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2" name="Google Shape;1652;p37"/>
              <p:cNvSpPr/>
              <p:nvPr/>
            </p:nvSpPr>
            <p:spPr>
              <a:xfrm>
                <a:off x="794220" y="855271"/>
                <a:ext cx="36268" cy="39443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64" extrusionOk="0">
                    <a:moveTo>
                      <a:pt x="594" y="1"/>
                    </a:moveTo>
                    <a:cubicBezTo>
                      <a:pt x="409" y="1"/>
                      <a:pt x="227" y="102"/>
                      <a:pt x="164" y="334"/>
                    </a:cubicBezTo>
                    <a:cubicBezTo>
                      <a:pt x="1" y="931"/>
                      <a:pt x="127" y="1623"/>
                      <a:pt x="570" y="2076"/>
                    </a:cubicBezTo>
                    <a:cubicBezTo>
                      <a:pt x="762" y="2272"/>
                      <a:pt x="997" y="2364"/>
                      <a:pt x="1223" y="2364"/>
                    </a:cubicBezTo>
                    <a:cubicBezTo>
                      <a:pt x="1602" y="2364"/>
                      <a:pt x="1958" y="2108"/>
                      <a:pt x="2054" y="1655"/>
                    </a:cubicBezTo>
                    <a:cubicBezTo>
                      <a:pt x="2174" y="1091"/>
                      <a:pt x="1679" y="256"/>
                      <a:pt x="1126" y="77"/>
                    </a:cubicBezTo>
                    <a:cubicBezTo>
                      <a:pt x="1058" y="56"/>
                      <a:pt x="987" y="44"/>
                      <a:pt x="915" y="44"/>
                    </a:cubicBezTo>
                    <a:cubicBezTo>
                      <a:pt x="884" y="44"/>
                      <a:pt x="852" y="47"/>
                      <a:pt x="820" y="51"/>
                    </a:cubicBezTo>
                    <a:cubicBezTo>
                      <a:pt x="749" y="18"/>
                      <a:pt x="672" y="1"/>
                      <a:pt x="59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3" name="Google Shape;1653;p37"/>
              <p:cNvSpPr/>
              <p:nvPr/>
            </p:nvSpPr>
            <p:spPr>
              <a:xfrm>
                <a:off x="906755" y="871439"/>
                <a:ext cx="29595" cy="37691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2259" extrusionOk="0">
                    <a:moveTo>
                      <a:pt x="743" y="1"/>
                    </a:moveTo>
                    <a:cubicBezTo>
                      <a:pt x="584" y="1"/>
                      <a:pt x="434" y="72"/>
                      <a:pt x="344" y="225"/>
                    </a:cubicBezTo>
                    <a:cubicBezTo>
                      <a:pt x="315" y="276"/>
                      <a:pt x="297" y="332"/>
                      <a:pt x="289" y="392"/>
                    </a:cubicBezTo>
                    <a:cubicBezTo>
                      <a:pt x="207" y="503"/>
                      <a:pt x="149" y="633"/>
                      <a:pt x="118" y="769"/>
                    </a:cubicBezTo>
                    <a:cubicBezTo>
                      <a:pt x="0" y="1296"/>
                      <a:pt x="326" y="1748"/>
                      <a:pt x="655" y="2123"/>
                    </a:cubicBezTo>
                    <a:cubicBezTo>
                      <a:pt x="737" y="2215"/>
                      <a:pt x="858" y="2258"/>
                      <a:pt x="980" y="2258"/>
                    </a:cubicBezTo>
                    <a:cubicBezTo>
                      <a:pt x="1107" y="2258"/>
                      <a:pt x="1235" y="2211"/>
                      <a:pt x="1321" y="2123"/>
                    </a:cubicBezTo>
                    <a:cubicBezTo>
                      <a:pt x="1710" y="1723"/>
                      <a:pt x="1774" y="1092"/>
                      <a:pt x="1538" y="610"/>
                    </a:cubicBezTo>
                    <a:cubicBezTo>
                      <a:pt x="1538" y="609"/>
                      <a:pt x="1539" y="609"/>
                      <a:pt x="1539" y="608"/>
                    </a:cubicBezTo>
                    <a:cubicBezTo>
                      <a:pt x="1600" y="384"/>
                      <a:pt x="1464" y="68"/>
                      <a:pt x="1211" y="28"/>
                    </a:cubicBezTo>
                    <a:cubicBezTo>
                      <a:pt x="1159" y="21"/>
                      <a:pt x="1106" y="17"/>
                      <a:pt x="1053" y="17"/>
                    </a:cubicBezTo>
                    <a:cubicBezTo>
                      <a:pt x="1005" y="17"/>
                      <a:pt x="957" y="20"/>
                      <a:pt x="909" y="27"/>
                    </a:cubicBezTo>
                    <a:cubicBezTo>
                      <a:pt x="855" y="10"/>
                      <a:pt x="798" y="1"/>
                      <a:pt x="74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4" name="Google Shape;1654;p37"/>
              <p:cNvSpPr/>
              <p:nvPr/>
            </p:nvSpPr>
            <p:spPr>
              <a:xfrm>
                <a:off x="979098" y="962904"/>
                <a:ext cx="32297" cy="3485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89" extrusionOk="0">
                    <a:moveTo>
                      <a:pt x="642" y="0"/>
                    </a:moveTo>
                    <a:cubicBezTo>
                      <a:pt x="325" y="0"/>
                      <a:pt x="0" y="340"/>
                      <a:pt x="202" y="707"/>
                    </a:cubicBezTo>
                    <a:cubicBezTo>
                      <a:pt x="260" y="813"/>
                      <a:pt x="248" y="948"/>
                      <a:pt x="259" y="1067"/>
                    </a:cubicBezTo>
                    <a:cubicBezTo>
                      <a:pt x="279" y="1264"/>
                      <a:pt x="310" y="1450"/>
                      <a:pt x="411" y="1623"/>
                    </a:cubicBezTo>
                    <a:cubicBezTo>
                      <a:pt x="569" y="1895"/>
                      <a:pt x="850" y="2089"/>
                      <a:pt x="1154" y="2089"/>
                    </a:cubicBezTo>
                    <a:cubicBezTo>
                      <a:pt x="1232" y="2089"/>
                      <a:pt x="1311" y="2076"/>
                      <a:pt x="1390" y="2049"/>
                    </a:cubicBezTo>
                    <a:cubicBezTo>
                      <a:pt x="1779" y="1914"/>
                      <a:pt x="1935" y="1489"/>
                      <a:pt x="1855" y="1108"/>
                    </a:cubicBezTo>
                    <a:cubicBezTo>
                      <a:pt x="1779" y="755"/>
                      <a:pt x="1500" y="588"/>
                      <a:pt x="1317" y="306"/>
                    </a:cubicBezTo>
                    <a:cubicBezTo>
                      <a:pt x="1219" y="153"/>
                      <a:pt x="1076" y="89"/>
                      <a:pt x="933" y="89"/>
                    </a:cubicBezTo>
                    <a:cubicBezTo>
                      <a:pt x="922" y="89"/>
                      <a:pt x="910" y="90"/>
                      <a:pt x="899" y="91"/>
                    </a:cubicBezTo>
                    <a:cubicBezTo>
                      <a:pt x="822" y="28"/>
                      <a:pt x="733" y="0"/>
                      <a:pt x="6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5" name="Google Shape;1655;p37"/>
              <p:cNvSpPr/>
              <p:nvPr/>
            </p:nvSpPr>
            <p:spPr>
              <a:xfrm>
                <a:off x="548227" y="1081616"/>
                <a:ext cx="303088" cy="120432"/>
              </a:xfrm>
              <a:custGeom>
                <a:avLst/>
                <a:gdLst/>
                <a:ahLst/>
                <a:cxnLst/>
                <a:rect l="l" t="t" r="r" b="b"/>
                <a:pathLst>
                  <a:path w="18168" h="7218" extrusionOk="0">
                    <a:moveTo>
                      <a:pt x="15025" y="1"/>
                    </a:moveTo>
                    <a:cubicBezTo>
                      <a:pt x="14774" y="1"/>
                      <a:pt x="14506" y="265"/>
                      <a:pt x="14640" y="574"/>
                    </a:cubicBezTo>
                    <a:cubicBezTo>
                      <a:pt x="14822" y="992"/>
                      <a:pt x="15065" y="1380"/>
                      <a:pt x="15360" y="1726"/>
                    </a:cubicBezTo>
                    <a:cubicBezTo>
                      <a:pt x="15303" y="1763"/>
                      <a:pt x="15258" y="1816"/>
                      <a:pt x="15229" y="1877"/>
                    </a:cubicBezTo>
                    <a:cubicBezTo>
                      <a:pt x="14336" y="3715"/>
                      <a:pt x="12788" y="5153"/>
                      <a:pt x="10889" y="5910"/>
                    </a:cubicBezTo>
                    <a:cubicBezTo>
                      <a:pt x="9999" y="6265"/>
                      <a:pt x="9056" y="6435"/>
                      <a:pt x="8111" y="6435"/>
                    </a:cubicBezTo>
                    <a:cubicBezTo>
                      <a:pt x="7061" y="6435"/>
                      <a:pt x="6009" y="6225"/>
                      <a:pt x="5028" y="5826"/>
                    </a:cubicBezTo>
                    <a:cubicBezTo>
                      <a:pt x="3960" y="5389"/>
                      <a:pt x="3001" y="4725"/>
                      <a:pt x="2216" y="3882"/>
                    </a:cubicBezTo>
                    <a:cubicBezTo>
                      <a:pt x="2183" y="3845"/>
                      <a:pt x="2144" y="3816"/>
                      <a:pt x="2100" y="3794"/>
                    </a:cubicBezTo>
                    <a:cubicBezTo>
                      <a:pt x="2241" y="3294"/>
                      <a:pt x="2273" y="2770"/>
                      <a:pt x="2194" y="2257"/>
                    </a:cubicBezTo>
                    <a:cubicBezTo>
                      <a:pt x="2161" y="2049"/>
                      <a:pt x="2007" y="1957"/>
                      <a:pt x="1846" y="1957"/>
                    </a:cubicBezTo>
                    <a:cubicBezTo>
                      <a:pt x="1623" y="1957"/>
                      <a:pt x="1385" y="2133"/>
                      <a:pt x="1430" y="2420"/>
                    </a:cubicBezTo>
                    <a:cubicBezTo>
                      <a:pt x="1593" y="3441"/>
                      <a:pt x="1147" y="4440"/>
                      <a:pt x="324" y="5050"/>
                    </a:cubicBezTo>
                    <a:cubicBezTo>
                      <a:pt x="0" y="5290"/>
                      <a:pt x="279" y="5708"/>
                      <a:pt x="609" y="5708"/>
                    </a:cubicBezTo>
                    <a:cubicBezTo>
                      <a:pt x="689" y="5708"/>
                      <a:pt x="772" y="5684"/>
                      <a:pt x="851" y="5626"/>
                    </a:cubicBezTo>
                    <a:cubicBezTo>
                      <a:pt x="1234" y="5340"/>
                      <a:pt x="1553" y="4976"/>
                      <a:pt x="1785" y="4558"/>
                    </a:cubicBezTo>
                    <a:cubicBezTo>
                      <a:pt x="3267" y="6070"/>
                      <a:pt x="5280" y="7009"/>
                      <a:pt x="7390" y="7189"/>
                    </a:cubicBezTo>
                    <a:cubicBezTo>
                      <a:pt x="7620" y="7208"/>
                      <a:pt x="7849" y="7218"/>
                      <a:pt x="8077" y="7218"/>
                    </a:cubicBezTo>
                    <a:cubicBezTo>
                      <a:pt x="10059" y="7218"/>
                      <a:pt x="11991" y="6498"/>
                      <a:pt x="13537" y="5249"/>
                    </a:cubicBezTo>
                    <a:cubicBezTo>
                      <a:pt x="14526" y="4451"/>
                      <a:pt x="15328" y="3444"/>
                      <a:pt x="15884" y="2301"/>
                    </a:cubicBezTo>
                    <a:cubicBezTo>
                      <a:pt x="15891" y="2289"/>
                      <a:pt x="15895" y="2278"/>
                      <a:pt x="15899" y="2266"/>
                    </a:cubicBezTo>
                    <a:cubicBezTo>
                      <a:pt x="16367" y="2666"/>
                      <a:pt x="16908" y="2970"/>
                      <a:pt x="17492" y="3163"/>
                    </a:cubicBezTo>
                    <a:cubicBezTo>
                      <a:pt x="17538" y="3178"/>
                      <a:pt x="17581" y="3185"/>
                      <a:pt x="17622" y="3185"/>
                    </a:cubicBezTo>
                    <a:cubicBezTo>
                      <a:pt x="18010" y="3185"/>
                      <a:pt x="18167" y="2566"/>
                      <a:pt x="17735" y="2424"/>
                    </a:cubicBezTo>
                    <a:cubicBezTo>
                      <a:pt x="16644" y="2062"/>
                      <a:pt x="15789" y="1267"/>
                      <a:pt x="15331" y="214"/>
                    </a:cubicBezTo>
                    <a:cubicBezTo>
                      <a:pt x="15266" y="63"/>
                      <a:pt x="15148" y="1"/>
                      <a:pt x="1502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6" name="Google Shape;1656;p37"/>
              <p:cNvSpPr/>
              <p:nvPr/>
            </p:nvSpPr>
            <p:spPr>
              <a:xfrm>
                <a:off x="468877" y="1183776"/>
                <a:ext cx="75455" cy="62102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3722" extrusionOk="0">
                    <a:moveTo>
                      <a:pt x="1939" y="0"/>
                    </a:moveTo>
                    <a:cubicBezTo>
                      <a:pt x="1639" y="0"/>
                      <a:pt x="1346" y="65"/>
                      <a:pt x="1096" y="208"/>
                    </a:cubicBezTo>
                    <a:cubicBezTo>
                      <a:pt x="401" y="395"/>
                      <a:pt x="0" y="892"/>
                      <a:pt x="118" y="1709"/>
                    </a:cubicBezTo>
                    <a:cubicBezTo>
                      <a:pt x="184" y="2167"/>
                      <a:pt x="383" y="2620"/>
                      <a:pt x="690" y="2974"/>
                    </a:cubicBezTo>
                    <a:cubicBezTo>
                      <a:pt x="904" y="3340"/>
                      <a:pt x="1229" y="3627"/>
                      <a:pt x="1669" y="3702"/>
                    </a:cubicBezTo>
                    <a:cubicBezTo>
                      <a:pt x="1750" y="3715"/>
                      <a:pt x="1832" y="3722"/>
                      <a:pt x="1912" y="3722"/>
                    </a:cubicBezTo>
                    <a:cubicBezTo>
                      <a:pt x="2174" y="3722"/>
                      <a:pt x="2428" y="3653"/>
                      <a:pt x="2659" y="3533"/>
                    </a:cubicBezTo>
                    <a:cubicBezTo>
                      <a:pt x="3818" y="3099"/>
                      <a:pt x="4523" y="1480"/>
                      <a:pt x="3406" y="526"/>
                    </a:cubicBezTo>
                    <a:cubicBezTo>
                      <a:pt x="3031" y="204"/>
                      <a:pt x="2474" y="0"/>
                      <a:pt x="1939" y="0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7" name="Google Shape;1657;p37"/>
              <p:cNvSpPr/>
              <p:nvPr/>
            </p:nvSpPr>
            <p:spPr>
              <a:xfrm>
                <a:off x="861891" y="1104574"/>
                <a:ext cx="75472" cy="62118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723" extrusionOk="0">
                    <a:moveTo>
                      <a:pt x="1940" y="1"/>
                    </a:moveTo>
                    <a:cubicBezTo>
                      <a:pt x="1640" y="1"/>
                      <a:pt x="1346" y="65"/>
                      <a:pt x="1096" y="209"/>
                    </a:cubicBezTo>
                    <a:cubicBezTo>
                      <a:pt x="402" y="395"/>
                      <a:pt x="1" y="891"/>
                      <a:pt x="118" y="1708"/>
                    </a:cubicBezTo>
                    <a:cubicBezTo>
                      <a:pt x="184" y="2167"/>
                      <a:pt x="383" y="2621"/>
                      <a:pt x="690" y="2974"/>
                    </a:cubicBezTo>
                    <a:cubicBezTo>
                      <a:pt x="904" y="3339"/>
                      <a:pt x="1230" y="3628"/>
                      <a:pt x="1669" y="3702"/>
                    </a:cubicBezTo>
                    <a:cubicBezTo>
                      <a:pt x="1751" y="3716"/>
                      <a:pt x="1833" y="3722"/>
                      <a:pt x="1913" y="3722"/>
                    </a:cubicBezTo>
                    <a:cubicBezTo>
                      <a:pt x="2175" y="3722"/>
                      <a:pt x="2428" y="3653"/>
                      <a:pt x="2659" y="3534"/>
                    </a:cubicBezTo>
                    <a:cubicBezTo>
                      <a:pt x="3818" y="3100"/>
                      <a:pt x="4523" y="1480"/>
                      <a:pt x="3407" y="525"/>
                    </a:cubicBezTo>
                    <a:cubicBezTo>
                      <a:pt x="3031" y="205"/>
                      <a:pt x="2474" y="1"/>
                      <a:pt x="1940" y="1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8" name="Google Shape;1658;p37"/>
              <p:cNvSpPr/>
              <p:nvPr/>
            </p:nvSpPr>
            <p:spPr>
              <a:xfrm>
                <a:off x="228073" y="488875"/>
                <a:ext cx="749161" cy="514482"/>
              </a:xfrm>
              <a:custGeom>
                <a:avLst/>
                <a:gdLst/>
                <a:ahLst/>
                <a:cxnLst/>
                <a:rect l="l" t="t" r="r" b="b"/>
                <a:pathLst>
                  <a:path w="44907" h="30835" extrusionOk="0">
                    <a:moveTo>
                      <a:pt x="20262" y="1"/>
                    </a:moveTo>
                    <a:cubicBezTo>
                      <a:pt x="20232" y="1"/>
                      <a:pt x="20202" y="3"/>
                      <a:pt x="20173" y="7"/>
                    </a:cubicBezTo>
                    <a:cubicBezTo>
                      <a:pt x="19463" y="102"/>
                      <a:pt x="18769" y="293"/>
                      <a:pt x="18110" y="576"/>
                    </a:cubicBezTo>
                    <a:cubicBezTo>
                      <a:pt x="17581" y="803"/>
                      <a:pt x="16863" y="1076"/>
                      <a:pt x="16685" y="1687"/>
                    </a:cubicBezTo>
                    <a:cubicBezTo>
                      <a:pt x="16505" y="2306"/>
                      <a:pt x="16712" y="3111"/>
                      <a:pt x="16828" y="3729"/>
                    </a:cubicBezTo>
                    <a:cubicBezTo>
                      <a:pt x="16972" y="4494"/>
                      <a:pt x="17172" y="5247"/>
                      <a:pt x="17358" y="6002"/>
                    </a:cubicBezTo>
                    <a:cubicBezTo>
                      <a:pt x="17997" y="8608"/>
                      <a:pt x="18637" y="11215"/>
                      <a:pt x="19275" y="13820"/>
                    </a:cubicBezTo>
                    <a:cubicBezTo>
                      <a:pt x="18371" y="12967"/>
                      <a:pt x="17418" y="12167"/>
                      <a:pt x="16396" y="11455"/>
                    </a:cubicBezTo>
                    <a:cubicBezTo>
                      <a:pt x="14959" y="10454"/>
                      <a:pt x="13246" y="9486"/>
                      <a:pt x="11466" y="9486"/>
                    </a:cubicBezTo>
                    <a:cubicBezTo>
                      <a:pt x="11055" y="9486"/>
                      <a:pt x="10641" y="9537"/>
                      <a:pt x="10225" y="9652"/>
                    </a:cubicBezTo>
                    <a:cubicBezTo>
                      <a:pt x="9961" y="9725"/>
                      <a:pt x="9855" y="9979"/>
                      <a:pt x="9896" y="10231"/>
                    </a:cubicBezTo>
                    <a:cubicBezTo>
                      <a:pt x="10231" y="12257"/>
                      <a:pt x="10925" y="14208"/>
                      <a:pt x="11947" y="15990"/>
                    </a:cubicBezTo>
                    <a:cubicBezTo>
                      <a:pt x="10497" y="15671"/>
                      <a:pt x="9022" y="15488"/>
                      <a:pt x="7536" y="15488"/>
                    </a:cubicBezTo>
                    <a:cubicBezTo>
                      <a:pt x="6892" y="15488"/>
                      <a:pt x="6245" y="15522"/>
                      <a:pt x="5598" y="15595"/>
                    </a:cubicBezTo>
                    <a:cubicBezTo>
                      <a:pt x="4533" y="15714"/>
                      <a:pt x="3478" y="15923"/>
                      <a:pt x="2455" y="16250"/>
                    </a:cubicBezTo>
                    <a:cubicBezTo>
                      <a:pt x="1967" y="16408"/>
                      <a:pt x="1487" y="16591"/>
                      <a:pt x="1017" y="16797"/>
                    </a:cubicBezTo>
                    <a:cubicBezTo>
                      <a:pt x="613" y="16975"/>
                      <a:pt x="129" y="17145"/>
                      <a:pt x="61" y="17636"/>
                    </a:cubicBezTo>
                    <a:cubicBezTo>
                      <a:pt x="0" y="18077"/>
                      <a:pt x="325" y="18465"/>
                      <a:pt x="551" y="18813"/>
                    </a:cubicBezTo>
                    <a:cubicBezTo>
                      <a:pt x="841" y="19257"/>
                      <a:pt x="1148" y="19690"/>
                      <a:pt x="1471" y="20111"/>
                    </a:cubicBezTo>
                    <a:cubicBezTo>
                      <a:pt x="3409" y="22657"/>
                      <a:pt x="5894" y="24736"/>
                      <a:pt x="8742" y="26194"/>
                    </a:cubicBezTo>
                    <a:cubicBezTo>
                      <a:pt x="8818" y="26233"/>
                      <a:pt x="8893" y="26250"/>
                      <a:pt x="8964" y="26250"/>
                    </a:cubicBezTo>
                    <a:cubicBezTo>
                      <a:pt x="9161" y="26250"/>
                      <a:pt x="9327" y="26118"/>
                      <a:pt x="9406" y="25952"/>
                    </a:cubicBezTo>
                    <a:cubicBezTo>
                      <a:pt x="9419" y="25941"/>
                      <a:pt x="9434" y="25932"/>
                      <a:pt x="9447" y="25920"/>
                    </a:cubicBezTo>
                    <a:cubicBezTo>
                      <a:pt x="11477" y="24202"/>
                      <a:pt x="13768" y="22820"/>
                      <a:pt x="16233" y="21823"/>
                    </a:cubicBezTo>
                    <a:cubicBezTo>
                      <a:pt x="16803" y="24209"/>
                      <a:pt x="18562" y="26186"/>
                      <a:pt x="20480" y="27681"/>
                    </a:cubicBezTo>
                    <a:cubicBezTo>
                      <a:pt x="21950" y="28828"/>
                      <a:pt x="23526" y="29842"/>
                      <a:pt x="25142" y="30768"/>
                    </a:cubicBezTo>
                    <a:cubicBezTo>
                      <a:pt x="25223" y="30814"/>
                      <a:pt x="25302" y="30834"/>
                      <a:pt x="25376" y="30834"/>
                    </a:cubicBezTo>
                    <a:cubicBezTo>
                      <a:pt x="25443" y="30834"/>
                      <a:pt x="25506" y="30818"/>
                      <a:pt x="25564" y="30789"/>
                    </a:cubicBezTo>
                    <a:cubicBezTo>
                      <a:pt x="25595" y="30797"/>
                      <a:pt x="25627" y="30802"/>
                      <a:pt x="25660" y="30802"/>
                    </a:cubicBezTo>
                    <a:cubicBezTo>
                      <a:pt x="25766" y="30802"/>
                      <a:pt x="25875" y="30756"/>
                      <a:pt x="25968" y="30644"/>
                    </a:cubicBezTo>
                    <a:cubicBezTo>
                      <a:pt x="28085" y="28109"/>
                      <a:pt x="29236" y="24856"/>
                      <a:pt x="29210" y="21553"/>
                    </a:cubicBezTo>
                    <a:cubicBezTo>
                      <a:pt x="29202" y="20627"/>
                      <a:pt x="29112" y="19599"/>
                      <a:pt x="28890" y="18601"/>
                    </a:cubicBezTo>
                    <a:cubicBezTo>
                      <a:pt x="28891" y="18598"/>
                      <a:pt x="28894" y="18596"/>
                      <a:pt x="28895" y="18593"/>
                    </a:cubicBezTo>
                    <a:cubicBezTo>
                      <a:pt x="29363" y="18531"/>
                      <a:pt x="29830" y="18503"/>
                      <a:pt x="30296" y="18503"/>
                    </a:cubicBezTo>
                    <a:cubicBezTo>
                      <a:pt x="32737" y="18503"/>
                      <a:pt x="35147" y="19266"/>
                      <a:pt x="37532" y="19824"/>
                    </a:cubicBezTo>
                    <a:cubicBezTo>
                      <a:pt x="37832" y="19893"/>
                      <a:pt x="38131" y="19938"/>
                      <a:pt x="38426" y="19938"/>
                    </a:cubicBezTo>
                    <a:cubicBezTo>
                      <a:pt x="38798" y="19938"/>
                      <a:pt x="39163" y="19867"/>
                      <a:pt x="39517" y="19685"/>
                    </a:cubicBezTo>
                    <a:cubicBezTo>
                      <a:pt x="40058" y="19403"/>
                      <a:pt x="40467" y="18908"/>
                      <a:pt x="40788" y="18401"/>
                    </a:cubicBezTo>
                    <a:cubicBezTo>
                      <a:pt x="41618" y="17087"/>
                      <a:pt x="42182" y="15550"/>
                      <a:pt x="42786" y="14122"/>
                    </a:cubicBezTo>
                    <a:cubicBezTo>
                      <a:pt x="43517" y="12396"/>
                      <a:pt x="44193" y="10648"/>
                      <a:pt x="44815" y="8879"/>
                    </a:cubicBezTo>
                    <a:cubicBezTo>
                      <a:pt x="44907" y="8617"/>
                      <a:pt x="44673" y="8282"/>
                      <a:pt x="44394" y="8282"/>
                    </a:cubicBezTo>
                    <a:cubicBezTo>
                      <a:pt x="44383" y="8282"/>
                      <a:pt x="44372" y="8283"/>
                      <a:pt x="44361" y="8284"/>
                    </a:cubicBezTo>
                    <a:cubicBezTo>
                      <a:pt x="40195" y="8662"/>
                      <a:pt x="36190" y="10276"/>
                      <a:pt x="32904" y="12844"/>
                    </a:cubicBezTo>
                    <a:cubicBezTo>
                      <a:pt x="33136" y="11989"/>
                      <a:pt x="33250" y="11097"/>
                      <a:pt x="33295" y="10206"/>
                    </a:cubicBezTo>
                    <a:cubicBezTo>
                      <a:pt x="33394" y="8233"/>
                      <a:pt x="33219" y="6244"/>
                      <a:pt x="33128" y="4274"/>
                    </a:cubicBezTo>
                    <a:cubicBezTo>
                      <a:pt x="33116" y="4023"/>
                      <a:pt x="32891" y="3794"/>
                      <a:pt x="32648" y="3794"/>
                    </a:cubicBezTo>
                    <a:cubicBezTo>
                      <a:pt x="32572" y="3794"/>
                      <a:pt x="32494" y="3816"/>
                      <a:pt x="32420" y="3868"/>
                    </a:cubicBezTo>
                    <a:cubicBezTo>
                      <a:pt x="30398" y="5272"/>
                      <a:pt x="28252" y="6628"/>
                      <a:pt x="26713" y="8589"/>
                    </a:cubicBezTo>
                    <a:cubicBezTo>
                      <a:pt x="25531" y="10094"/>
                      <a:pt x="24748" y="11945"/>
                      <a:pt x="24805" y="13851"/>
                    </a:cubicBezTo>
                    <a:cubicBezTo>
                      <a:pt x="24461" y="13789"/>
                      <a:pt x="24114" y="13759"/>
                      <a:pt x="23766" y="13759"/>
                    </a:cubicBezTo>
                    <a:cubicBezTo>
                      <a:pt x="23155" y="13759"/>
                      <a:pt x="22544" y="13851"/>
                      <a:pt x="21954" y="14021"/>
                    </a:cubicBezTo>
                    <a:cubicBezTo>
                      <a:pt x="21752" y="12073"/>
                      <a:pt x="21550" y="10126"/>
                      <a:pt x="21348" y="8179"/>
                    </a:cubicBezTo>
                    <a:cubicBezTo>
                      <a:pt x="21251" y="7238"/>
                      <a:pt x="21123" y="6287"/>
                      <a:pt x="21027" y="5334"/>
                    </a:cubicBezTo>
                    <a:cubicBezTo>
                      <a:pt x="21149" y="5263"/>
                      <a:pt x="21235" y="5133"/>
                      <a:pt x="21225" y="4944"/>
                    </a:cubicBezTo>
                    <a:cubicBezTo>
                      <a:pt x="21155" y="3401"/>
                      <a:pt x="20998" y="1862"/>
                      <a:pt x="20753" y="335"/>
                    </a:cubicBezTo>
                    <a:cubicBezTo>
                      <a:pt x="20714" y="97"/>
                      <a:pt x="20474" y="1"/>
                      <a:pt x="20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9" name="Google Shape;1659;p37"/>
              <p:cNvSpPr/>
              <p:nvPr/>
            </p:nvSpPr>
            <p:spPr>
              <a:xfrm>
                <a:off x="412067" y="754195"/>
                <a:ext cx="128255" cy="149781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8977" extrusionOk="0">
                    <a:moveTo>
                      <a:pt x="584" y="0"/>
                    </a:moveTo>
                    <a:cubicBezTo>
                      <a:pt x="143" y="0"/>
                      <a:pt x="0" y="749"/>
                      <a:pt x="502" y="942"/>
                    </a:cubicBezTo>
                    <a:cubicBezTo>
                      <a:pt x="2049" y="1539"/>
                      <a:pt x="3500" y="2344"/>
                      <a:pt x="4840" y="3322"/>
                    </a:cubicBezTo>
                    <a:cubicBezTo>
                      <a:pt x="4871" y="3345"/>
                      <a:pt x="4906" y="3365"/>
                      <a:pt x="4941" y="3379"/>
                    </a:cubicBezTo>
                    <a:cubicBezTo>
                      <a:pt x="4878" y="5343"/>
                      <a:pt x="5530" y="7256"/>
                      <a:pt x="6744" y="8812"/>
                    </a:cubicBezTo>
                    <a:cubicBezTo>
                      <a:pt x="6834" y="8928"/>
                      <a:pt x="6941" y="8977"/>
                      <a:pt x="7046" y="8977"/>
                    </a:cubicBezTo>
                    <a:cubicBezTo>
                      <a:pt x="7376" y="8977"/>
                      <a:pt x="7688" y="8505"/>
                      <a:pt x="7409" y="8147"/>
                    </a:cubicBezTo>
                    <a:cubicBezTo>
                      <a:pt x="6220" y="6621"/>
                      <a:pt x="5714" y="4675"/>
                      <a:pt x="5925" y="2761"/>
                    </a:cubicBezTo>
                    <a:cubicBezTo>
                      <a:pt x="5958" y="2461"/>
                      <a:pt x="5740" y="2312"/>
                      <a:pt x="5505" y="2312"/>
                    </a:cubicBezTo>
                    <a:cubicBezTo>
                      <a:pt x="5393" y="2312"/>
                      <a:pt x="5276" y="2346"/>
                      <a:pt x="5182" y="2415"/>
                    </a:cubicBezTo>
                    <a:cubicBezTo>
                      <a:pt x="3810" y="1431"/>
                      <a:pt x="2327" y="641"/>
                      <a:pt x="752" y="34"/>
                    </a:cubicBezTo>
                    <a:cubicBezTo>
                      <a:pt x="692" y="11"/>
                      <a:pt x="636" y="0"/>
                      <a:pt x="584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0" name="Google Shape;1660;p37"/>
              <p:cNvSpPr/>
              <p:nvPr/>
            </p:nvSpPr>
            <p:spPr>
              <a:xfrm>
                <a:off x="578576" y="754212"/>
                <a:ext cx="92087" cy="231604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13881" extrusionOk="0">
                    <a:moveTo>
                      <a:pt x="571" y="0"/>
                    </a:moveTo>
                    <a:cubicBezTo>
                      <a:pt x="285" y="0"/>
                      <a:pt x="1" y="227"/>
                      <a:pt x="118" y="576"/>
                    </a:cubicBezTo>
                    <a:cubicBezTo>
                      <a:pt x="1576" y="4903"/>
                      <a:pt x="3036" y="9230"/>
                      <a:pt x="4494" y="13555"/>
                    </a:cubicBezTo>
                    <a:cubicBezTo>
                      <a:pt x="4571" y="13782"/>
                      <a:pt x="4760" y="13880"/>
                      <a:pt x="4949" y="13880"/>
                    </a:cubicBezTo>
                    <a:cubicBezTo>
                      <a:pt x="5235" y="13880"/>
                      <a:pt x="5519" y="13654"/>
                      <a:pt x="5402" y="13307"/>
                    </a:cubicBezTo>
                    <a:lnTo>
                      <a:pt x="1026" y="325"/>
                    </a:lnTo>
                    <a:cubicBezTo>
                      <a:pt x="949" y="99"/>
                      <a:pt x="760" y="0"/>
                      <a:pt x="57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1" name="Google Shape;1661;p37"/>
              <p:cNvSpPr/>
              <p:nvPr/>
            </p:nvSpPr>
            <p:spPr>
              <a:xfrm>
                <a:off x="649884" y="622436"/>
                <a:ext cx="156899" cy="262322"/>
              </a:xfrm>
              <a:custGeom>
                <a:avLst/>
                <a:gdLst/>
                <a:ahLst/>
                <a:cxnLst/>
                <a:rect l="l" t="t" r="r" b="b"/>
                <a:pathLst>
                  <a:path w="9405" h="15722" extrusionOk="0">
                    <a:moveTo>
                      <a:pt x="5487" y="1"/>
                    </a:moveTo>
                    <a:cubicBezTo>
                      <a:pt x="5348" y="1"/>
                      <a:pt x="5215" y="73"/>
                      <a:pt x="5137" y="246"/>
                    </a:cubicBezTo>
                    <a:cubicBezTo>
                      <a:pt x="4010" y="2750"/>
                      <a:pt x="2955" y="5286"/>
                      <a:pt x="1973" y="7853"/>
                    </a:cubicBezTo>
                    <a:lnTo>
                      <a:pt x="974" y="6739"/>
                    </a:lnTo>
                    <a:cubicBezTo>
                      <a:pt x="879" y="6632"/>
                      <a:pt x="769" y="6588"/>
                      <a:pt x="662" y="6588"/>
                    </a:cubicBezTo>
                    <a:cubicBezTo>
                      <a:pt x="315" y="6588"/>
                      <a:pt x="0" y="7059"/>
                      <a:pt x="309" y="7404"/>
                    </a:cubicBezTo>
                    <a:cubicBezTo>
                      <a:pt x="696" y="7837"/>
                      <a:pt x="1084" y="8270"/>
                      <a:pt x="1473" y="8702"/>
                    </a:cubicBezTo>
                    <a:cubicBezTo>
                      <a:pt x="1490" y="8722"/>
                      <a:pt x="1510" y="8741"/>
                      <a:pt x="1531" y="8757"/>
                    </a:cubicBezTo>
                    <a:cubicBezTo>
                      <a:pt x="2937" y="10540"/>
                      <a:pt x="3408" y="12950"/>
                      <a:pt x="2819" y="15139"/>
                    </a:cubicBezTo>
                    <a:cubicBezTo>
                      <a:pt x="2724" y="15491"/>
                      <a:pt x="3016" y="15722"/>
                      <a:pt x="3297" y="15722"/>
                    </a:cubicBezTo>
                    <a:cubicBezTo>
                      <a:pt x="3483" y="15722"/>
                      <a:pt x="3664" y="15621"/>
                      <a:pt x="3727" y="15389"/>
                    </a:cubicBezTo>
                    <a:cubicBezTo>
                      <a:pt x="4199" y="13636"/>
                      <a:pt x="4063" y="11796"/>
                      <a:pt x="3396" y="10151"/>
                    </a:cubicBezTo>
                    <a:lnTo>
                      <a:pt x="3396" y="10151"/>
                    </a:lnTo>
                    <a:cubicBezTo>
                      <a:pt x="3425" y="10157"/>
                      <a:pt x="3454" y="10160"/>
                      <a:pt x="3483" y="10160"/>
                    </a:cubicBezTo>
                    <a:cubicBezTo>
                      <a:pt x="3625" y="10160"/>
                      <a:pt x="3763" y="10091"/>
                      <a:pt x="3851" y="9925"/>
                    </a:cubicBezTo>
                    <a:cubicBezTo>
                      <a:pt x="4972" y="7809"/>
                      <a:pt x="6748" y="6149"/>
                      <a:pt x="8926" y="5161"/>
                    </a:cubicBezTo>
                    <a:cubicBezTo>
                      <a:pt x="9404" y="4943"/>
                      <a:pt x="9106" y="4301"/>
                      <a:pt x="8659" y="4301"/>
                    </a:cubicBezTo>
                    <a:cubicBezTo>
                      <a:pt x="8592" y="4301"/>
                      <a:pt x="8522" y="4315"/>
                      <a:pt x="8451" y="4348"/>
                    </a:cubicBezTo>
                    <a:cubicBezTo>
                      <a:pt x="6152" y="5390"/>
                      <a:pt x="4244" y="7191"/>
                      <a:pt x="3056" y="9417"/>
                    </a:cubicBezTo>
                    <a:cubicBezTo>
                      <a:pt x="2909" y="9136"/>
                      <a:pt x="2747" y="8864"/>
                      <a:pt x="2570" y="8602"/>
                    </a:cubicBezTo>
                    <a:cubicBezTo>
                      <a:pt x="2671" y="8546"/>
                      <a:pt x="2746" y="8456"/>
                      <a:pt x="2786" y="8349"/>
                    </a:cubicBezTo>
                    <a:cubicBezTo>
                      <a:pt x="3765" y="5775"/>
                      <a:pt x="4821" y="3232"/>
                      <a:pt x="5950" y="721"/>
                    </a:cubicBezTo>
                    <a:cubicBezTo>
                      <a:pt x="6119" y="345"/>
                      <a:pt x="5790" y="1"/>
                      <a:pt x="5487" y="1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2" name="Google Shape;1662;p37"/>
              <p:cNvSpPr/>
              <p:nvPr/>
            </p:nvSpPr>
            <p:spPr>
              <a:xfrm>
                <a:off x="806800" y="668219"/>
                <a:ext cx="126186" cy="132879"/>
              </a:xfrm>
              <a:custGeom>
                <a:avLst/>
                <a:gdLst/>
                <a:ahLst/>
                <a:cxnLst/>
                <a:rect l="l" t="t" r="r" b="b"/>
                <a:pathLst>
                  <a:path w="7564" h="7964" extrusionOk="0">
                    <a:moveTo>
                      <a:pt x="6911" y="0"/>
                    </a:moveTo>
                    <a:cubicBezTo>
                      <a:pt x="6805" y="0"/>
                      <a:pt x="6697" y="47"/>
                      <a:pt x="6604" y="157"/>
                    </a:cubicBezTo>
                    <a:cubicBezTo>
                      <a:pt x="4591" y="2562"/>
                      <a:pt x="2497" y="4895"/>
                      <a:pt x="324" y="7156"/>
                    </a:cubicBezTo>
                    <a:cubicBezTo>
                      <a:pt x="0" y="7492"/>
                      <a:pt x="320" y="7964"/>
                      <a:pt x="675" y="7964"/>
                    </a:cubicBezTo>
                    <a:cubicBezTo>
                      <a:pt x="782" y="7964"/>
                      <a:pt x="892" y="7921"/>
                      <a:pt x="988" y="7820"/>
                    </a:cubicBezTo>
                    <a:cubicBezTo>
                      <a:pt x="3162" y="5560"/>
                      <a:pt x="5256" y="3227"/>
                      <a:pt x="7270" y="823"/>
                    </a:cubicBezTo>
                    <a:cubicBezTo>
                      <a:pt x="7564" y="472"/>
                      <a:pt x="7250" y="0"/>
                      <a:pt x="691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3" name="Google Shape;1663;p37"/>
              <p:cNvSpPr/>
              <p:nvPr/>
            </p:nvSpPr>
            <p:spPr>
              <a:xfrm>
                <a:off x="245324" y="782142"/>
                <a:ext cx="203009" cy="85728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5138" extrusionOk="0">
                    <a:moveTo>
                      <a:pt x="637" y="0"/>
                    </a:moveTo>
                    <a:cubicBezTo>
                      <a:pt x="161" y="0"/>
                      <a:pt x="0" y="771"/>
                      <a:pt x="531" y="930"/>
                    </a:cubicBezTo>
                    <a:cubicBezTo>
                      <a:pt x="4199" y="2031"/>
                      <a:pt x="7774" y="3420"/>
                      <a:pt x="11222" y="5086"/>
                    </a:cubicBezTo>
                    <a:cubicBezTo>
                      <a:pt x="11296" y="5122"/>
                      <a:pt x="11369" y="5138"/>
                      <a:pt x="11438" y="5138"/>
                    </a:cubicBezTo>
                    <a:cubicBezTo>
                      <a:pt x="11876" y="5138"/>
                      <a:pt x="12168" y="4501"/>
                      <a:pt x="11697" y="4274"/>
                    </a:cubicBezTo>
                    <a:cubicBezTo>
                      <a:pt x="8176" y="2570"/>
                      <a:pt x="4525" y="1148"/>
                      <a:pt x="781" y="22"/>
                    </a:cubicBezTo>
                    <a:cubicBezTo>
                      <a:pt x="730" y="7"/>
                      <a:pt x="682" y="0"/>
                      <a:pt x="63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4" name="Google Shape;1664;p37"/>
              <p:cNvSpPr/>
              <p:nvPr/>
            </p:nvSpPr>
            <p:spPr>
              <a:xfrm>
                <a:off x="441181" y="697017"/>
                <a:ext cx="77857" cy="6173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3700" extrusionOk="0">
                    <a:moveTo>
                      <a:pt x="717" y="0"/>
                    </a:moveTo>
                    <a:cubicBezTo>
                      <a:pt x="335" y="0"/>
                      <a:pt x="1" y="476"/>
                      <a:pt x="363" y="785"/>
                    </a:cubicBezTo>
                    <a:lnTo>
                      <a:pt x="3640" y="3580"/>
                    </a:lnTo>
                    <a:cubicBezTo>
                      <a:pt x="3738" y="3664"/>
                      <a:pt x="3846" y="3700"/>
                      <a:pt x="3950" y="3700"/>
                    </a:cubicBezTo>
                    <a:cubicBezTo>
                      <a:pt x="4332" y="3700"/>
                      <a:pt x="4667" y="3224"/>
                      <a:pt x="4304" y="2916"/>
                    </a:cubicBezTo>
                    <a:lnTo>
                      <a:pt x="1028" y="120"/>
                    </a:lnTo>
                    <a:cubicBezTo>
                      <a:pt x="929" y="36"/>
                      <a:pt x="821" y="0"/>
                      <a:pt x="71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5" name="Google Shape;1665;p37"/>
              <p:cNvSpPr/>
              <p:nvPr/>
            </p:nvSpPr>
            <p:spPr>
              <a:xfrm>
                <a:off x="559122" y="505243"/>
                <a:ext cx="45793" cy="223162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13375" extrusionOk="0">
                    <a:moveTo>
                      <a:pt x="579" y="0"/>
                    </a:moveTo>
                    <a:cubicBezTo>
                      <a:pt x="305" y="0"/>
                      <a:pt x="0" y="234"/>
                      <a:pt x="57" y="591"/>
                    </a:cubicBezTo>
                    <a:cubicBezTo>
                      <a:pt x="714" y="4691"/>
                      <a:pt x="1284" y="8802"/>
                      <a:pt x="1768" y="12926"/>
                    </a:cubicBezTo>
                    <a:cubicBezTo>
                      <a:pt x="1804" y="13224"/>
                      <a:pt x="2058" y="13375"/>
                      <a:pt x="2294" y="13375"/>
                    </a:cubicBezTo>
                    <a:cubicBezTo>
                      <a:pt x="2529" y="13375"/>
                      <a:pt x="2745" y="13226"/>
                      <a:pt x="2709" y="12926"/>
                    </a:cubicBezTo>
                    <a:cubicBezTo>
                      <a:pt x="2216" y="8720"/>
                      <a:pt x="1635" y="4524"/>
                      <a:pt x="965" y="341"/>
                    </a:cubicBezTo>
                    <a:cubicBezTo>
                      <a:pt x="927" y="103"/>
                      <a:pt x="760" y="0"/>
                      <a:pt x="579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6" name="Google Shape;1666;p37"/>
              <p:cNvSpPr/>
              <p:nvPr/>
            </p:nvSpPr>
            <p:spPr>
              <a:xfrm>
                <a:off x="490666" y="1007236"/>
                <a:ext cx="15948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67" extrusionOk="0">
                    <a:moveTo>
                      <a:pt x="595" y="0"/>
                    </a:moveTo>
                    <a:cubicBezTo>
                      <a:pt x="258" y="0"/>
                      <a:pt x="0" y="2081"/>
                      <a:pt x="0" y="2081"/>
                    </a:cubicBezTo>
                    <a:lnTo>
                      <a:pt x="421" y="2266"/>
                    </a:lnTo>
                    <a:cubicBezTo>
                      <a:pt x="421" y="2266"/>
                      <a:pt x="956" y="73"/>
                      <a:pt x="612" y="2"/>
                    </a:cubicBezTo>
                    <a:cubicBezTo>
                      <a:pt x="606" y="1"/>
                      <a:pt x="600" y="0"/>
                      <a:pt x="595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7" name="Google Shape;1667;p37"/>
              <p:cNvSpPr/>
              <p:nvPr/>
            </p:nvSpPr>
            <p:spPr>
              <a:xfrm>
                <a:off x="463104" y="1008086"/>
                <a:ext cx="18901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2144" extrusionOk="0">
                    <a:moveTo>
                      <a:pt x="362" y="0"/>
                    </a:moveTo>
                    <a:cubicBezTo>
                      <a:pt x="356" y="0"/>
                      <a:pt x="350" y="1"/>
                      <a:pt x="343" y="3"/>
                    </a:cubicBezTo>
                    <a:cubicBezTo>
                      <a:pt x="1" y="85"/>
                      <a:pt x="672" y="2144"/>
                      <a:pt x="672" y="2144"/>
                    </a:cubicBezTo>
                    <a:lnTo>
                      <a:pt x="1132" y="2133"/>
                    </a:lnTo>
                    <a:cubicBezTo>
                      <a:pt x="1132" y="2133"/>
                      <a:pt x="701" y="0"/>
                      <a:pt x="36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8" name="Google Shape;1668;p37"/>
              <p:cNvSpPr/>
              <p:nvPr/>
            </p:nvSpPr>
            <p:spPr>
              <a:xfrm>
                <a:off x="432839" y="1019015"/>
                <a:ext cx="29728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901" extrusionOk="0">
                    <a:moveTo>
                      <a:pt x="341" y="0"/>
                    </a:moveTo>
                    <a:cubicBezTo>
                      <a:pt x="322" y="0"/>
                      <a:pt x="306" y="5"/>
                      <a:pt x="292" y="15"/>
                    </a:cubicBezTo>
                    <a:cubicBezTo>
                      <a:pt x="1" y="210"/>
                      <a:pt x="1356" y="1900"/>
                      <a:pt x="1356" y="1900"/>
                    </a:cubicBezTo>
                    <a:lnTo>
                      <a:pt x="1782" y="1728"/>
                    </a:lnTo>
                    <a:cubicBezTo>
                      <a:pt x="1782" y="1728"/>
                      <a:pt x="698" y="0"/>
                      <a:pt x="341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9" name="Google Shape;1669;p37"/>
              <p:cNvSpPr/>
              <p:nvPr/>
            </p:nvSpPr>
            <p:spPr>
              <a:xfrm>
                <a:off x="870650" y="912717"/>
                <a:ext cx="2088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506" extrusionOk="0">
                    <a:moveTo>
                      <a:pt x="848" y="1"/>
                    </a:moveTo>
                    <a:cubicBezTo>
                      <a:pt x="476" y="1"/>
                      <a:pt x="1" y="2261"/>
                      <a:pt x="1" y="2261"/>
                    </a:cubicBezTo>
                    <a:lnTo>
                      <a:pt x="452" y="2506"/>
                    </a:lnTo>
                    <a:cubicBezTo>
                      <a:pt x="452" y="2506"/>
                      <a:pt x="1251" y="116"/>
                      <a:pt x="874" y="5"/>
                    </a:cubicBezTo>
                    <a:cubicBezTo>
                      <a:pt x="866" y="2"/>
                      <a:pt x="857" y="1"/>
                      <a:pt x="848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0" name="Google Shape;1670;p37"/>
              <p:cNvSpPr/>
              <p:nvPr/>
            </p:nvSpPr>
            <p:spPr>
              <a:xfrm>
                <a:off x="845390" y="905175"/>
                <a:ext cx="13096" cy="4221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530" extrusionOk="0">
                    <a:moveTo>
                      <a:pt x="388" y="0"/>
                    </a:moveTo>
                    <a:cubicBezTo>
                      <a:pt x="0" y="0"/>
                      <a:pt x="98" y="2401"/>
                      <a:pt x="98" y="2401"/>
                    </a:cubicBezTo>
                    <a:lnTo>
                      <a:pt x="595" y="2529"/>
                    </a:lnTo>
                    <a:cubicBezTo>
                      <a:pt x="595" y="2529"/>
                      <a:pt x="784" y="16"/>
                      <a:pt x="391" y="0"/>
                    </a:cubicBezTo>
                    <a:cubicBezTo>
                      <a:pt x="390" y="0"/>
                      <a:pt x="389" y="0"/>
                      <a:pt x="388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1" name="Google Shape;1671;p37"/>
              <p:cNvSpPr/>
              <p:nvPr/>
            </p:nvSpPr>
            <p:spPr>
              <a:xfrm>
                <a:off x="808869" y="907611"/>
                <a:ext cx="24323" cy="3931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356" extrusionOk="0">
                    <a:moveTo>
                      <a:pt x="402" y="1"/>
                    </a:moveTo>
                    <a:cubicBezTo>
                      <a:pt x="392" y="1"/>
                      <a:pt x="383" y="2"/>
                      <a:pt x="373" y="5"/>
                    </a:cubicBezTo>
                    <a:cubicBezTo>
                      <a:pt x="0" y="128"/>
                      <a:pt x="946" y="2355"/>
                      <a:pt x="946" y="2355"/>
                    </a:cubicBezTo>
                    <a:lnTo>
                      <a:pt x="1457" y="2298"/>
                    </a:lnTo>
                    <a:cubicBezTo>
                      <a:pt x="1457" y="2298"/>
                      <a:pt x="782" y="1"/>
                      <a:pt x="4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2" name="Google Shape;1672;p37"/>
              <p:cNvSpPr/>
              <p:nvPr/>
            </p:nvSpPr>
            <p:spPr>
              <a:xfrm>
                <a:off x="419191" y="1038920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3" name="Google Shape;1673;p37"/>
              <p:cNvSpPr/>
              <p:nvPr/>
            </p:nvSpPr>
            <p:spPr>
              <a:xfrm>
                <a:off x="452960" y="1056606"/>
                <a:ext cx="79742" cy="72096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4321" extrusionOk="0">
                    <a:moveTo>
                      <a:pt x="2315" y="1"/>
                    </a:moveTo>
                    <a:cubicBezTo>
                      <a:pt x="1768" y="1"/>
                      <a:pt x="1228" y="208"/>
                      <a:pt x="822" y="622"/>
                    </a:cubicBezTo>
                    <a:cubicBezTo>
                      <a:pt x="0" y="1460"/>
                      <a:pt x="38" y="2827"/>
                      <a:pt x="904" y="3676"/>
                    </a:cubicBezTo>
                    <a:cubicBezTo>
                      <a:pt x="1341" y="4105"/>
                      <a:pt x="1907" y="4320"/>
                      <a:pt x="2465" y="4320"/>
                    </a:cubicBezTo>
                    <a:cubicBezTo>
                      <a:pt x="3013" y="4320"/>
                      <a:pt x="3553" y="4114"/>
                      <a:pt x="3959" y="3699"/>
                    </a:cubicBezTo>
                    <a:cubicBezTo>
                      <a:pt x="4780" y="2861"/>
                      <a:pt x="4744" y="1494"/>
                      <a:pt x="3876" y="645"/>
                    </a:cubicBezTo>
                    <a:cubicBezTo>
                      <a:pt x="3438" y="216"/>
                      <a:pt x="2873" y="1"/>
                      <a:pt x="231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4" name="Google Shape;1674;p37"/>
              <p:cNvSpPr/>
              <p:nvPr/>
            </p:nvSpPr>
            <p:spPr>
              <a:xfrm>
                <a:off x="462253" y="1076644"/>
                <a:ext cx="25708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392" extrusionOk="0">
                    <a:moveTo>
                      <a:pt x="747" y="0"/>
                    </a:moveTo>
                    <a:cubicBezTo>
                      <a:pt x="570" y="0"/>
                      <a:pt x="396" y="67"/>
                      <a:pt x="265" y="201"/>
                    </a:cubicBezTo>
                    <a:cubicBezTo>
                      <a:pt x="0" y="469"/>
                      <a:pt x="12" y="910"/>
                      <a:pt x="291" y="1184"/>
                    </a:cubicBezTo>
                    <a:cubicBezTo>
                      <a:pt x="432" y="1322"/>
                      <a:pt x="614" y="1391"/>
                      <a:pt x="794" y="1391"/>
                    </a:cubicBezTo>
                    <a:cubicBezTo>
                      <a:pt x="971" y="1391"/>
                      <a:pt x="1145" y="1325"/>
                      <a:pt x="1276" y="1192"/>
                    </a:cubicBezTo>
                    <a:cubicBezTo>
                      <a:pt x="1540" y="922"/>
                      <a:pt x="1529" y="481"/>
                      <a:pt x="1249" y="207"/>
                    </a:cubicBezTo>
                    <a:cubicBezTo>
                      <a:pt x="1109" y="69"/>
                      <a:pt x="927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5" name="Google Shape;1675;p37"/>
              <p:cNvSpPr/>
              <p:nvPr/>
            </p:nvSpPr>
            <p:spPr>
              <a:xfrm>
                <a:off x="782466" y="938645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6" name="Google Shape;1676;p37"/>
              <p:cNvSpPr/>
              <p:nvPr/>
            </p:nvSpPr>
            <p:spPr>
              <a:xfrm>
                <a:off x="816506" y="957530"/>
                <a:ext cx="83312" cy="74248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4450" extrusionOk="0">
                    <a:moveTo>
                      <a:pt x="2430" y="0"/>
                    </a:moveTo>
                    <a:cubicBezTo>
                      <a:pt x="2072" y="0"/>
                      <a:pt x="1711" y="90"/>
                      <a:pt x="1381" y="279"/>
                    </a:cubicBezTo>
                    <a:cubicBezTo>
                      <a:pt x="342" y="874"/>
                      <a:pt x="1" y="2228"/>
                      <a:pt x="616" y="3302"/>
                    </a:cubicBezTo>
                    <a:cubicBezTo>
                      <a:pt x="1037" y="4036"/>
                      <a:pt x="1794" y="4450"/>
                      <a:pt x="2562" y="4450"/>
                    </a:cubicBezTo>
                    <a:cubicBezTo>
                      <a:pt x="2921" y="4450"/>
                      <a:pt x="3282" y="4360"/>
                      <a:pt x="3612" y="4170"/>
                    </a:cubicBezTo>
                    <a:cubicBezTo>
                      <a:pt x="4651" y="3575"/>
                      <a:pt x="4993" y="2221"/>
                      <a:pt x="4377" y="1147"/>
                    </a:cubicBezTo>
                    <a:cubicBezTo>
                      <a:pt x="3957" y="414"/>
                      <a:pt x="3199" y="0"/>
                      <a:pt x="2430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7" name="Google Shape;1677;p37"/>
              <p:cNvSpPr/>
              <p:nvPr/>
            </p:nvSpPr>
            <p:spPr>
              <a:xfrm>
                <a:off x="828519" y="978447"/>
                <a:ext cx="26842" cy="23943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435" extrusionOk="0">
                    <a:moveTo>
                      <a:pt x="783" y="1"/>
                    </a:moveTo>
                    <a:cubicBezTo>
                      <a:pt x="668" y="1"/>
                      <a:pt x="552" y="30"/>
                      <a:pt x="445" y="91"/>
                    </a:cubicBezTo>
                    <a:cubicBezTo>
                      <a:pt x="111" y="283"/>
                      <a:pt x="1" y="719"/>
                      <a:pt x="199" y="1065"/>
                    </a:cubicBezTo>
                    <a:cubicBezTo>
                      <a:pt x="334" y="1301"/>
                      <a:pt x="578" y="1434"/>
                      <a:pt x="825" y="1434"/>
                    </a:cubicBezTo>
                    <a:cubicBezTo>
                      <a:pt x="941" y="1434"/>
                      <a:pt x="1057" y="1405"/>
                      <a:pt x="1164" y="1344"/>
                    </a:cubicBezTo>
                    <a:cubicBezTo>
                      <a:pt x="1499" y="1153"/>
                      <a:pt x="1608" y="717"/>
                      <a:pt x="1410" y="370"/>
                    </a:cubicBezTo>
                    <a:cubicBezTo>
                      <a:pt x="1275" y="134"/>
                      <a:pt x="1031" y="1"/>
                      <a:pt x="7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78" name="Google Shape;1678;p37"/>
            <p:cNvSpPr/>
            <p:nvPr/>
          </p:nvSpPr>
          <p:spPr>
            <a:xfrm>
              <a:off x="1006093" y="1227140"/>
              <a:ext cx="30312" cy="43481"/>
            </a:xfrm>
            <a:custGeom>
              <a:avLst/>
              <a:gdLst/>
              <a:ahLst/>
              <a:cxnLst/>
              <a:rect l="l" t="t" r="r" b="b"/>
              <a:pathLst>
                <a:path w="1817" h="2606" extrusionOk="0">
                  <a:moveTo>
                    <a:pt x="796" y="1"/>
                  </a:moveTo>
                  <a:cubicBezTo>
                    <a:pt x="630" y="1"/>
                    <a:pt x="459" y="80"/>
                    <a:pt x="387" y="231"/>
                  </a:cubicBezTo>
                  <a:cubicBezTo>
                    <a:pt x="341" y="331"/>
                    <a:pt x="301" y="434"/>
                    <a:pt x="268" y="541"/>
                  </a:cubicBezTo>
                  <a:cubicBezTo>
                    <a:pt x="91" y="806"/>
                    <a:pt x="1" y="1121"/>
                    <a:pt x="13" y="1440"/>
                  </a:cubicBezTo>
                  <a:cubicBezTo>
                    <a:pt x="31" y="1933"/>
                    <a:pt x="324" y="2605"/>
                    <a:pt x="900" y="2605"/>
                  </a:cubicBezTo>
                  <a:cubicBezTo>
                    <a:pt x="910" y="2605"/>
                    <a:pt x="920" y="2605"/>
                    <a:pt x="930" y="2604"/>
                  </a:cubicBezTo>
                  <a:cubicBezTo>
                    <a:pt x="1135" y="2596"/>
                    <a:pt x="1303" y="2505"/>
                    <a:pt x="1435" y="2370"/>
                  </a:cubicBezTo>
                  <a:cubicBezTo>
                    <a:pt x="1598" y="2247"/>
                    <a:pt x="1717" y="2075"/>
                    <a:pt x="1774" y="1879"/>
                  </a:cubicBezTo>
                  <a:cubicBezTo>
                    <a:pt x="1811" y="1746"/>
                    <a:pt x="1816" y="1605"/>
                    <a:pt x="1791" y="1469"/>
                  </a:cubicBezTo>
                  <a:cubicBezTo>
                    <a:pt x="1793" y="1448"/>
                    <a:pt x="1793" y="1427"/>
                    <a:pt x="1794" y="1407"/>
                  </a:cubicBezTo>
                  <a:cubicBezTo>
                    <a:pt x="1793" y="1006"/>
                    <a:pt x="1638" y="621"/>
                    <a:pt x="1363" y="331"/>
                  </a:cubicBezTo>
                  <a:cubicBezTo>
                    <a:pt x="1298" y="148"/>
                    <a:pt x="1143" y="4"/>
                    <a:pt x="957" y="4"/>
                  </a:cubicBezTo>
                  <a:cubicBezTo>
                    <a:pt x="935" y="4"/>
                    <a:pt x="914" y="6"/>
                    <a:pt x="892" y="10"/>
                  </a:cubicBezTo>
                  <a:cubicBezTo>
                    <a:pt x="860" y="4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79" name="Google Shape;1679;p37"/>
          <p:cNvGrpSpPr/>
          <p:nvPr/>
        </p:nvGrpSpPr>
        <p:grpSpPr>
          <a:xfrm>
            <a:off x="10304379" y="5041510"/>
            <a:ext cx="1303275" cy="1353469"/>
            <a:chOff x="1734050" y="3796950"/>
            <a:chExt cx="770500" cy="800175"/>
          </a:xfrm>
        </p:grpSpPr>
        <p:sp>
          <p:nvSpPr>
            <p:cNvPr id="1680" name="Google Shape;1680;p37"/>
            <p:cNvSpPr/>
            <p:nvPr/>
          </p:nvSpPr>
          <p:spPr>
            <a:xfrm>
              <a:off x="1734900" y="3796950"/>
              <a:ext cx="769650" cy="800175"/>
            </a:xfrm>
            <a:custGeom>
              <a:avLst/>
              <a:gdLst/>
              <a:ahLst/>
              <a:cxnLst/>
              <a:rect l="l" t="t" r="r" b="b"/>
              <a:pathLst>
                <a:path w="30786" h="32007" extrusionOk="0">
                  <a:moveTo>
                    <a:pt x="11380" y="1"/>
                  </a:moveTo>
                  <a:cubicBezTo>
                    <a:pt x="9965" y="1"/>
                    <a:pt x="8514" y="828"/>
                    <a:pt x="7418" y="1920"/>
                  </a:cubicBezTo>
                  <a:cubicBezTo>
                    <a:pt x="7118" y="2219"/>
                    <a:pt x="6842" y="2542"/>
                    <a:pt x="6591" y="2884"/>
                  </a:cubicBezTo>
                  <a:cubicBezTo>
                    <a:pt x="5129" y="4903"/>
                    <a:pt x="4157" y="10104"/>
                    <a:pt x="4157" y="10104"/>
                  </a:cubicBezTo>
                  <a:cubicBezTo>
                    <a:pt x="4157" y="10104"/>
                    <a:pt x="1189" y="14948"/>
                    <a:pt x="594" y="19256"/>
                  </a:cubicBezTo>
                  <a:cubicBezTo>
                    <a:pt x="1" y="23562"/>
                    <a:pt x="5308" y="28799"/>
                    <a:pt x="10277" y="30838"/>
                  </a:cubicBezTo>
                  <a:cubicBezTo>
                    <a:pt x="12132" y="31600"/>
                    <a:pt x="14251" y="32006"/>
                    <a:pt x="16407" y="32006"/>
                  </a:cubicBezTo>
                  <a:cubicBezTo>
                    <a:pt x="20030" y="32006"/>
                    <a:pt x="23758" y="30861"/>
                    <a:pt x="26517" y="28338"/>
                  </a:cubicBezTo>
                  <a:cubicBezTo>
                    <a:pt x="29968" y="25181"/>
                    <a:pt x="30786" y="23696"/>
                    <a:pt x="30525" y="22884"/>
                  </a:cubicBezTo>
                  <a:cubicBezTo>
                    <a:pt x="30450" y="22662"/>
                    <a:pt x="30299" y="22489"/>
                    <a:pt x="30094" y="22348"/>
                  </a:cubicBezTo>
                  <a:cubicBezTo>
                    <a:pt x="29812" y="22152"/>
                    <a:pt x="29258" y="22084"/>
                    <a:pt x="28618" y="22084"/>
                  </a:cubicBezTo>
                  <a:cubicBezTo>
                    <a:pt x="27114" y="22084"/>
                    <a:pt x="25141" y="22462"/>
                    <a:pt x="25141" y="22462"/>
                  </a:cubicBezTo>
                  <a:cubicBezTo>
                    <a:pt x="25141" y="22462"/>
                    <a:pt x="22942" y="18017"/>
                    <a:pt x="20185" y="15926"/>
                  </a:cubicBezTo>
                  <a:cubicBezTo>
                    <a:pt x="17432" y="13835"/>
                    <a:pt x="14920" y="14529"/>
                    <a:pt x="14944" y="11809"/>
                  </a:cubicBezTo>
                  <a:cubicBezTo>
                    <a:pt x="14970" y="9087"/>
                    <a:pt x="17160" y="7120"/>
                    <a:pt x="14930" y="2618"/>
                  </a:cubicBezTo>
                  <a:cubicBezTo>
                    <a:pt x="13989" y="721"/>
                    <a:pt x="12700" y="1"/>
                    <a:pt x="11380" y="1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2003900" y="4170025"/>
              <a:ext cx="325100" cy="280000"/>
            </a:xfrm>
            <a:custGeom>
              <a:avLst/>
              <a:gdLst/>
              <a:ahLst/>
              <a:cxnLst/>
              <a:rect l="l" t="t" r="r" b="b"/>
              <a:pathLst>
                <a:path w="13004" h="11200" extrusionOk="0">
                  <a:moveTo>
                    <a:pt x="2226" y="1"/>
                  </a:moveTo>
                  <a:cubicBezTo>
                    <a:pt x="1313" y="1"/>
                    <a:pt x="634" y="374"/>
                    <a:pt x="418" y="1445"/>
                  </a:cubicBezTo>
                  <a:cubicBezTo>
                    <a:pt x="418" y="1445"/>
                    <a:pt x="0" y="4249"/>
                    <a:pt x="1522" y="7466"/>
                  </a:cubicBezTo>
                  <a:cubicBezTo>
                    <a:pt x="2867" y="10310"/>
                    <a:pt x="5964" y="11199"/>
                    <a:pt x="7210" y="11199"/>
                  </a:cubicBezTo>
                  <a:cubicBezTo>
                    <a:pt x="7374" y="11199"/>
                    <a:pt x="7506" y="11184"/>
                    <a:pt x="7598" y="11155"/>
                  </a:cubicBezTo>
                  <a:cubicBezTo>
                    <a:pt x="8387" y="10911"/>
                    <a:pt x="8168" y="10166"/>
                    <a:pt x="8168" y="10166"/>
                  </a:cubicBezTo>
                  <a:lnTo>
                    <a:pt x="8168" y="10166"/>
                  </a:lnTo>
                  <a:cubicBezTo>
                    <a:pt x="8168" y="10166"/>
                    <a:pt x="8632" y="10326"/>
                    <a:pt x="9340" y="10326"/>
                  </a:cubicBezTo>
                  <a:cubicBezTo>
                    <a:pt x="9699" y="10326"/>
                    <a:pt x="10120" y="10285"/>
                    <a:pt x="10576" y="10161"/>
                  </a:cubicBezTo>
                  <a:cubicBezTo>
                    <a:pt x="11932" y="9792"/>
                    <a:pt x="11680" y="8661"/>
                    <a:pt x="11680" y="8661"/>
                  </a:cubicBezTo>
                  <a:lnTo>
                    <a:pt x="11680" y="8661"/>
                  </a:lnTo>
                  <a:cubicBezTo>
                    <a:pt x="11680" y="8661"/>
                    <a:pt x="11825" y="8693"/>
                    <a:pt x="12011" y="8693"/>
                  </a:cubicBezTo>
                  <a:cubicBezTo>
                    <a:pt x="12276" y="8693"/>
                    <a:pt x="12624" y="8629"/>
                    <a:pt x="12764" y="8320"/>
                  </a:cubicBezTo>
                  <a:cubicBezTo>
                    <a:pt x="13003" y="7792"/>
                    <a:pt x="10187" y="2444"/>
                    <a:pt x="7395" y="1503"/>
                  </a:cubicBezTo>
                  <a:cubicBezTo>
                    <a:pt x="5687" y="927"/>
                    <a:pt x="3665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2062825" y="4275075"/>
              <a:ext cx="115725" cy="111625"/>
            </a:xfrm>
            <a:custGeom>
              <a:avLst/>
              <a:gdLst/>
              <a:ahLst/>
              <a:cxnLst/>
              <a:rect l="l" t="t" r="r" b="b"/>
              <a:pathLst>
                <a:path w="4629" h="4465" extrusionOk="0">
                  <a:moveTo>
                    <a:pt x="193" y="1"/>
                  </a:moveTo>
                  <a:cubicBezTo>
                    <a:pt x="62" y="1"/>
                    <a:pt x="0" y="108"/>
                    <a:pt x="36" y="355"/>
                  </a:cubicBezTo>
                  <a:cubicBezTo>
                    <a:pt x="36" y="355"/>
                    <a:pt x="3374" y="4464"/>
                    <a:pt x="4079" y="4464"/>
                  </a:cubicBezTo>
                  <a:cubicBezTo>
                    <a:pt x="4097" y="4464"/>
                    <a:pt x="4113" y="4461"/>
                    <a:pt x="4128" y="4456"/>
                  </a:cubicBezTo>
                  <a:cubicBezTo>
                    <a:pt x="4628" y="4263"/>
                    <a:pt x="1020" y="1"/>
                    <a:pt x="19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2085225" y="4219225"/>
              <a:ext cx="174600" cy="119725"/>
            </a:xfrm>
            <a:custGeom>
              <a:avLst/>
              <a:gdLst/>
              <a:ahLst/>
              <a:cxnLst/>
              <a:rect l="l" t="t" r="r" b="b"/>
              <a:pathLst>
                <a:path w="6984" h="4789" extrusionOk="0">
                  <a:moveTo>
                    <a:pt x="571" y="0"/>
                  </a:moveTo>
                  <a:cubicBezTo>
                    <a:pt x="1" y="0"/>
                    <a:pt x="1950" y="1484"/>
                    <a:pt x="1950" y="1484"/>
                  </a:cubicBezTo>
                  <a:cubicBezTo>
                    <a:pt x="1950" y="1484"/>
                    <a:pt x="5330" y="4283"/>
                    <a:pt x="6379" y="4753"/>
                  </a:cubicBezTo>
                  <a:cubicBezTo>
                    <a:pt x="6433" y="4777"/>
                    <a:pt x="6472" y="4789"/>
                    <a:pt x="6498" y="4789"/>
                  </a:cubicBezTo>
                  <a:cubicBezTo>
                    <a:pt x="6983" y="4789"/>
                    <a:pt x="2912" y="840"/>
                    <a:pt x="1131" y="154"/>
                  </a:cubicBezTo>
                  <a:cubicBezTo>
                    <a:pt x="850" y="46"/>
                    <a:pt x="671" y="0"/>
                    <a:pt x="571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1957000" y="3857400"/>
              <a:ext cx="106650" cy="97150"/>
            </a:xfrm>
            <a:custGeom>
              <a:avLst/>
              <a:gdLst/>
              <a:ahLst/>
              <a:cxnLst/>
              <a:rect l="l" t="t" r="r" b="b"/>
              <a:pathLst>
                <a:path w="4266" h="3886" extrusionOk="0">
                  <a:moveTo>
                    <a:pt x="2132" y="0"/>
                  </a:moveTo>
                  <a:cubicBezTo>
                    <a:pt x="1635" y="0"/>
                    <a:pt x="1138" y="190"/>
                    <a:pt x="759" y="569"/>
                  </a:cubicBezTo>
                  <a:cubicBezTo>
                    <a:pt x="0" y="1328"/>
                    <a:pt x="0" y="2558"/>
                    <a:pt x="759" y="3316"/>
                  </a:cubicBezTo>
                  <a:cubicBezTo>
                    <a:pt x="1138" y="3696"/>
                    <a:pt x="1635" y="3886"/>
                    <a:pt x="2132" y="3886"/>
                  </a:cubicBezTo>
                  <a:cubicBezTo>
                    <a:pt x="2629" y="3886"/>
                    <a:pt x="3127" y="3696"/>
                    <a:pt x="3506" y="3316"/>
                  </a:cubicBezTo>
                  <a:cubicBezTo>
                    <a:pt x="4266" y="2558"/>
                    <a:pt x="4266" y="1328"/>
                    <a:pt x="3506" y="569"/>
                  </a:cubicBezTo>
                  <a:cubicBezTo>
                    <a:pt x="3127" y="190"/>
                    <a:pt x="2629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1982375" y="3866700"/>
              <a:ext cx="79900" cy="75600"/>
            </a:xfrm>
            <a:custGeom>
              <a:avLst/>
              <a:gdLst/>
              <a:ahLst/>
              <a:cxnLst/>
              <a:rect l="l" t="t" r="r" b="b"/>
              <a:pathLst>
                <a:path w="3196" h="3024" extrusionOk="0">
                  <a:moveTo>
                    <a:pt x="1588" y="1"/>
                  </a:moveTo>
                  <a:cubicBezTo>
                    <a:pt x="1318" y="1"/>
                    <a:pt x="1044" y="73"/>
                    <a:pt x="797" y="226"/>
                  </a:cubicBezTo>
                  <a:cubicBezTo>
                    <a:pt x="276" y="545"/>
                    <a:pt x="0" y="1148"/>
                    <a:pt x="97" y="1751"/>
                  </a:cubicBezTo>
                  <a:cubicBezTo>
                    <a:pt x="193" y="2355"/>
                    <a:pt x="644" y="2841"/>
                    <a:pt x="1239" y="2982"/>
                  </a:cubicBezTo>
                  <a:cubicBezTo>
                    <a:pt x="1355" y="3010"/>
                    <a:pt x="1472" y="3023"/>
                    <a:pt x="1588" y="3023"/>
                  </a:cubicBezTo>
                  <a:cubicBezTo>
                    <a:pt x="2066" y="3023"/>
                    <a:pt x="2524" y="2796"/>
                    <a:pt x="2813" y="2397"/>
                  </a:cubicBezTo>
                  <a:cubicBezTo>
                    <a:pt x="3171" y="1903"/>
                    <a:pt x="3195" y="1240"/>
                    <a:pt x="2875" y="720"/>
                  </a:cubicBezTo>
                  <a:cubicBezTo>
                    <a:pt x="2590" y="256"/>
                    <a:pt x="2095" y="1"/>
                    <a:pt x="1588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1999925" y="3874050"/>
              <a:ext cx="32925" cy="31125"/>
            </a:xfrm>
            <a:custGeom>
              <a:avLst/>
              <a:gdLst/>
              <a:ahLst/>
              <a:cxnLst/>
              <a:rect l="l" t="t" r="r" b="b"/>
              <a:pathLst>
                <a:path w="1317" h="1245" extrusionOk="0">
                  <a:moveTo>
                    <a:pt x="653" y="0"/>
                  </a:moveTo>
                  <a:cubicBezTo>
                    <a:pt x="542" y="0"/>
                    <a:pt x="429" y="30"/>
                    <a:pt x="328" y="93"/>
                  </a:cubicBezTo>
                  <a:cubicBezTo>
                    <a:pt x="113" y="225"/>
                    <a:pt x="0" y="473"/>
                    <a:pt x="40" y="721"/>
                  </a:cubicBezTo>
                  <a:cubicBezTo>
                    <a:pt x="80" y="970"/>
                    <a:pt x="265" y="1170"/>
                    <a:pt x="511" y="1228"/>
                  </a:cubicBezTo>
                  <a:cubicBezTo>
                    <a:pt x="558" y="1240"/>
                    <a:pt x="606" y="1245"/>
                    <a:pt x="654" y="1245"/>
                  </a:cubicBezTo>
                  <a:cubicBezTo>
                    <a:pt x="851" y="1245"/>
                    <a:pt x="1039" y="1152"/>
                    <a:pt x="1158" y="987"/>
                  </a:cubicBezTo>
                  <a:cubicBezTo>
                    <a:pt x="1306" y="784"/>
                    <a:pt x="1317" y="511"/>
                    <a:pt x="1184" y="296"/>
                  </a:cubicBezTo>
                  <a:cubicBezTo>
                    <a:pt x="1067" y="106"/>
                    <a:pt x="862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1734050" y="3865800"/>
              <a:ext cx="198325" cy="139050"/>
            </a:xfrm>
            <a:custGeom>
              <a:avLst/>
              <a:gdLst/>
              <a:ahLst/>
              <a:cxnLst/>
              <a:rect l="l" t="t" r="r" b="b"/>
              <a:pathLst>
                <a:path w="7933" h="5562" extrusionOk="0">
                  <a:moveTo>
                    <a:pt x="1634" y="1"/>
                  </a:moveTo>
                  <a:cubicBezTo>
                    <a:pt x="1421" y="1"/>
                    <a:pt x="1222" y="39"/>
                    <a:pt x="1046" y="132"/>
                  </a:cubicBezTo>
                  <a:cubicBezTo>
                    <a:pt x="0" y="687"/>
                    <a:pt x="3834" y="3426"/>
                    <a:pt x="3834" y="3426"/>
                  </a:cubicBezTo>
                  <a:cubicBezTo>
                    <a:pt x="3834" y="3426"/>
                    <a:pt x="1821" y="4442"/>
                    <a:pt x="1691" y="5103"/>
                  </a:cubicBezTo>
                  <a:cubicBezTo>
                    <a:pt x="1617" y="5481"/>
                    <a:pt x="2573" y="5562"/>
                    <a:pt x="3407" y="5562"/>
                  </a:cubicBezTo>
                  <a:cubicBezTo>
                    <a:pt x="4036" y="5562"/>
                    <a:pt x="4597" y="5516"/>
                    <a:pt x="4597" y="5516"/>
                  </a:cubicBezTo>
                  <a:cubicBezTo>
                    <a:pt x="4597" y="5516"/>
                    <a:pt x="6369" y="5507"/>
                    <a:pt x="7150" y="3943"/>
                  </a:cubicBezTo>
                  <a:cubicBezTo>
                    <a:pt x="7932" y="2379"/>
                    <a:pt x="6276" y="689"/>
                    <a:pt x="6276" y="689"/>
                  </a:cubicBezTo>
                  <a:cubicBezTo>
                    <a:pt x="6276" y="689"/>
                    <a:pt x="6138" y="677"/>
                    <a:pt x="5918" y="677"/>
                  </a:cubicBezTo>
                  <a:cubicBezTo>
                    <a:pt x="5633" y="677"/>
                    <a:pt x="5209" y="698"/>
                    <a:pt x="4764" y="795"/>
                  </a:cubicBezTo>
                  <a:cubicBezTo>
                    <a:pt x="4718" y="805"/>
                    <a:pt x="4667" y="810"/>
                    <a:pt x="4613" y="810"/>
                  </a:cubicBezTo>
                  <a:cubicBezTo>
                    <a:pt x="3909" y="810"/>
                    <a:pt x="2618" y="1"/>
                    <a:pt x="1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1858100" y="3897900"/>
              <a:ext cx="30950" cy="17375"/>
            </a:xfrm>
            <a:custGeom>
              <a:avLst/>
              <a:gdLst/>
              <a:ahLst/>
              <a:cxnLst/>
              <a:rect l="l" t="t" r="r" b="b"/>
              <a:pathLst>
                <a:path w="1238" h="695" extrusionOk="0">
                  <a:moveTo>
                    <a:pt x="0" y="1"/>
                  </a:moveTo>
                  <a:cubicBezTo>
                    <a:pt x="0" y="1"/>
                    <a:pt x="467" y="694"/>
                    <a:pt x="784" y="694"/>
                  </a:cubicBezTo>
                  <a:cubicBezTo>
                    <a:pt x="858" y="694"/>
                    <a:pt x="924" y="657"/>
                    <a:pt x="974" y="564"/>
                  </a:cubicBezTo>
                  <a:cubicBezTo>
                    <a:pt x="1238" y="7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89" name="Google Shape;1689;p37"/>
          <p:cNvGrpSpPr/>
          <p:nvPr/>
        </p:nvGrpSpPr>
        <p:grpSpPr>
          <a:xfrm rot="1363927">
            <a:off x="346253" y="4819877"/>
            <a:ext cx="2194440" cy="1463289"/>
            <a:chOff x="2216800" y="1544750"/>
            <a:chExt cx="1123850" cy="736500"/>
          </a:xfrm>
        </p:grpSpPr>
        <p:sp>
          <p:nvSpPr>
            <p:cNvPr id="1690" name="Google Shape;1690;p37"/>
            <p:cNvSpPr/>
            <p:nvPr/>
          </p:nvSpPr>
          <p:spPr>
            <a:xfrm>
              <a:off x="2216800" y="1906450"/>
              <a:ext cx="411625" cy="174275"/>
            </a:xfrm>
            <a:custGeom>
              <a:avLst/>
              <a:gdLst/>
              <a:ahLst/>
              <a:cxnLst/>
              <a:rect l="l" t="t" r="r" b="b"/>
              <a:pathLst>
                <a:path w="16465" h="6971" extrusionOk="0">
                  <a:moveTo>
                    <a:pt x="7268" y="0"/>
                  </a:moveTo>
                  <a:cubicBezTo>
                    <a:pt x="7223" y="0"/>
                    <a:pt x="7177" y="0"/>
                    <a:pt x="7131" y="1"/>
                  </a:cubicBezTo>
                  <a:cubicBezTo>
                    <a:pt x="6863" y="3"/>
                    <a:pt x="6595" y="15"/>
                    <a:pt x="6333" y="38"/>
                  </a:cubicBezTo>
                  <a:cubicBezTo>
                    <a:pt x="6063" y="58"/>
                    <a:pt x="5795" y="87"/>
                    <a:pt x="5535" y="124"/>
                  </a:cubicBezTo>
                  <a:cubicBezTo>
                    <a:pt x="4565" y="257"/>
                    <a:pt x="3612" y="494"/>
                    <a:pt x="2693" y="832"/>
                  </a:cubicBezTo>
                  <a:cubicBezTo>
                    <a:pt x="1028" y="1443"/>
                    <a:pt x="1" y="2151"/>
                    <a:pt x="1" y="2151"/>
                  </a:cubicBezTo>
                  <a:cubicBezTo>
                    <a:pt x="1" y="2151"/>
                    <a:pt x="823" y="3142"/>
                    <a:pt x="2151" y="4197"/>
                  </a:cubicBezTo>
                  <a:cubicBezTo>
                    <a:pt x="2810" y="4723"/>
                    <a:pt x="3632" y="5314"/>
                    <a:pt x="4553" y="5795"/>
                  </a:cubicBezTo>
                  <a:cubicBezTo>
                    <a:pt x="4784" y="5916"/>
                    <a:pt x="5019" y="6032"/>
                    <a:pt x="5269" y="6141"/>
                  </a:cubicBezTo>
                  <a:cubicBezTo>
                    <a:pt x="5521" y="6251"/>
                    <a:pt x="5783" y="6350"/>
                    <a:pt x="6051" y="6442"/>
                  </a:cubicBezTo>
                  <a:cubicBezTo>
                    <a:pt x="6599" y="6632"/>
                    <a:pt x="7162" y="6775"/>
                    <a:pt x="7734" y="6869"/>
                  </a:cubicBezTo>
                  <a:cubicBezTo>
                    <a:pt x="8197" y="6940"/>
                    <a:pt x="8667" y="6970"/>
                    <a:pt x="9129" y="6970"/>
                  </a:cubicBezTo>
                  <a:cubicBezTo>
                    <a:pt x="9848" y="6970"/>
                    <a:pt x="10550" y="6897"/>
                    <a:pt x="11182" y="6783"/>
                  </a:cubicBezTo>
                  <a:lnTo>
                    <a:pt x="11307" y="6736"/>
                  </a:lnTo>
                  <a:lnTo>
                    <a:pt x="11470" y="6695"/>
                  </a:lnTo>
                  <a:cubicBezTo>
                    <a:pt x="11575" y="6665"/>
                    <a:pt x="11708" y="6640"/>
                    <a:pt x="11826" y="6611"/>
                  </a:cubicBezTo>
                  <a:cubicBezTo>
                    <a:pt x="12074" y="6554"/>
                    <a:pt x="12329" y="6493"/>
                    <a:pt x="12579" y="6427"/>
                  </a:cubicBezTo>
                  <a:cubicBezTo>
                    <a:pt x="13086" y="6294"/>
                    <a:pt x="13580" y="6129"/>
                    <a:pt x="14030" y="5938"/>
                  </a:cubicBezTo>
                  <a:cubicBezTo>
                    <a:pt x="14930" y="5566"/>
                    <a:pt x="15677" y="5054"/>
                    <a:pt x="16065" y="4576"/>
                  </a:cubicBezTo>
                  <a:cubicBezTo>
                    <a:pt x="16168" y="4463"/>
                    <a:pt x="16229" y="4345"/>
                    <a:pt x="16282" y="4248"/>
                  </a:cubicBezTo>
                  <a:cubicBezTo>
                    <a:pt x="16309" y="4199"/>
                    <a:pt x="16331" y="4154"/>
                    <a:pt x="16352" y="4113"/>
                  </a:cubicBezTo>
                  <a:cubicBezTo>
                    <a:pt x="16368" y="4066"/>
                    <a:pt x="16382" y="4025"/>
                    <a:pt x="16395" y="3987"/>
                  </a:cubicBezTo>
                  <a:cubicBezTo>
                    <a:pt x="16446" y="3837"/>
                    <a:pt x="16464" y="3757"/>
                    <a:pt x="16464" y="3757"/>
                  </a:cubicBezTo>
                  <a:lnTo>
                    <a:pt x="16260" y="3729"/>
                  </a:lnTo>
                  <a:cubicBezTo>
                    <a:pt x="16180" y="3721"/>
                    <a:pt x="16098" y="3704"/>
                    <a:pt x="16022" y="3678"/>
                  </a:cubicBezTo>
                  <a:cubicBezTo>
                    <a:pt x="15930" y="3653"/>
                    <a:pt x="15826" y="3624"/>
                    <a:pt x="15720" y="3567"/>
                  </a:cubicBezTo>
                  <a:cubicBezTo>
                    <a:pt x="15308" y="3369"/>
                    <a:pt x="14821" y="2990"/>
                    <a:pt x="14210" y="2530"/>
                  </a:cubicBezTo>
                  <a:cubicBezTo>
                    <a:pt x="13905" y="2299"/>
                    <a:pt x="13573" y="2053"/>
                    <a:pt x="13197" y="1801"/>
                  </a:cubicBezTo>
                  <a:cubicBezTo>
                    <a:pt x="13005" y="1673"/>
                    <a:pt x="12808" y="1548"/>
                    <a:pt x="12585" y="1423"/>
                  </a:cubicBezTo>
                  <a:cubicBezTo>
                    <a:pt x="12469" y="1358"/>
                    <a:pt x="12362" y="1296"/>
                    <a:pt x="12227" y="1235"/>
                  </a:cubicBezTo>
                  <a:cubicBezTo>
                    <a:pt x="12158" y="1204"/>
                    <a:pt x="12100" y="1173"/>
                    <a:pt x="12025" y="1143"/>
                  </a:cubicBezTo>
                  <a:lnTo>
                    <a:pt x="11779" y="1055"/>
                  </a:lnTo>
                  <a:cubicBezTo>
                    <a:pt x="10834" y="607"/>
                    <a:pt x="9874" y="287"/>
                    <a:pt x="8772" y="124"/>
                  </a:cubicBezTo>
                  <a:cubicBezTo>
                    <a:pt x="8275" y="41"/>
                    <a:pt x="7773" y="0"/>
                    <a:pt x="726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437875" y="1645775"/>
              <a:ext cx="284600" cy="232975"/>
            </a:xfrm>
            <a:custGeom>
              <a:avLst/>
              <a:gdLst/>
              <a:ahLst/>
              <a:cxnLst/>
              <a:rect l="l" t="t" r="r" b="b"/>
              <a:pathLst>
                <a:path w="11384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2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4" y="3488"/>
                    <a:pt x="10766" y="2531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511675" y="17023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4" y="1"/>
                    <a:pt x="1" y="1042"/>
                    <a:pt x="1" y="2329"/>
                  </a:cubicBezTo>
                  <a:cubicBezTo>
                    <a:pt x="1" y="3616"/>
                    <a:pt x="1218" y="4655"/>
                    <a:pt x="2715" y="4655"/>
                  </a:cubicBezTo>
                  <a:cubicBezTo>
                    <a:pt x="4217" y="4655"/>
                    <a:pt x="5432" y="3616"/>
                    <a:pt x="5432" y="2329"/>
                  </a:cubicBezTo>
                  <a:cubicBezTo>
                    <a:pt x="5432" y="1042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2540875" y="1727800"/>
              <a:ext cx="83200" cy="72825"/>
            </a:xfrm>
            <a:custGeom>
              <a:avLst/>
              <a:gdLst/>
              <a:ahLst/>
              <a:cxnLst/>
              <a:rect l="l" t="t" r="r" b="b"/>
              <a:pathLst>
                <a:path w="3328" h="2913" extrusionOk="0">
                  <a:moveTo>
                    <a:pt x="2530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7"/>
                  </a:cubicBezTo>
                  <a:cubicBezTo>
                    <a:pt x="612" y="1373"/>
                    <a:pt x="833" y="1466"/>
                    <a:pt x="1058" y="1556"/>
                  </a:cubicBezTo>
                  <a:cubicBezTo>
                    <a:pt x="911" y="1824"/>
                    <a:pt x="758" y="2143"/>
                    <a:pt x="752" y="2450"/>
                  </a:cubicBezTo>
                  <a:cubicBezTo>
                    <a:pt x="748" y="2685"/>
                    <a:pt x="949" y="2913"/>
                    <a:pt x="1173" y="2913"/>
                  </a:cubicBezTo>
                  <a:cubicBezTo>
                    <a:pt x="1235" y="2913"/>
                    <a:pt x="1299" y="2895"/>
                    <a:pt x="1361" y="2855"/>
                  </a:cubicBezTo>
                  <a:cubicBezTo>
                    <a:pt x="1423" y="2814"/>
                    <a:pt x="1472" y="2754"/>
                    <a:pt x="1496" y="2683"/>
                  </a:cubicBezTo>
                  <a:cubicBezTo>
                    <a:pt x="1504" y="2671"/>
                    <a:pt x="1513" y="2652"/>
                    <a:pt x="1533" y="2619"/>
                  </a:cubicBezTo>
                  <a:cubicBezTo>
                    <a:pt x="1578" y="2527"/>
                    <a:pt x="1621" y="2433"/>
                    <a:pt x="1670" y="2341"/>
                  </a:cubicBezTo>
                  <a:cubicBezTo>
                    <a:pt x="1748" y="2196"/>
                    <a:pt x="1834" y="2055"/>
                    <a:pt x="1922" y="1914"/>
                  </a:cubicBezTo>
                  <a:cubicBezTo>
                    <a:pt x="2268" y="2095"/>
                    <a:pt x="2647" y="2355"/>
                    <a:pt x="3012" y="2355"/>
                  </a:cubicBezTo>
                  <a:cubicBezTo>
                    <a:pt x="3029" y="2355"/>
                    <a:pt x="3046" y="2355"/>
                    <a:pt x="3063" y="2353"/>
                  </a:cubicBezTo>
                  <a:cubicBezTo>
                    <a:pt x="3219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5" y="166"/>
                    <a:pt x="2755" y="25"/>
                    <a:pt x="2636" y="9"/>
                  </a:cubicBezTo>
                  <a:cubicBezTo>
                    <a:pt x="2600" y="3"/>
                    <a:pt x="2565" y="1"/>
                    <a:pt x="2530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2448650" y="164652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1" y="1"/>
                    <a:pt x="1" y="4168"/>
                    <a:pt x="1" y="9310"/>
                  </a:cubicBezTo>
                  <a:cubicBezTo>
                    <a:pt x="1" y="14451"/>
                    <a:pt x="4171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2448700" y="1830000"/>
              <a:ext cx="465475" cy="282000"/>
            </a:xfrm>
            <a:custGeom>
              <a:avLst/>
              <a:gdLst/>
              <a:ahLst/>
              <a:cxnLst/>
              <a:rect l="l" t="t" r="r" b="b"/>
              <a:pathLst>
                <a:path w="18619" h="11280" extrusionOk="0">
                  <a:moveTo>
                    <a:pt x="212" y="0"/>
                  </a:moveTo>
                  <a:cubicBezTo>
                    <a:pt x="73" y="647"/>
                    <a:pt x="1" y="1310"/>
                    <a:pt x="1" y="1971"/>
                  </a:cubicBezTo>
                  <a:cubicBezTo>
                    <a:pt x="1" y="7112"/>
                    <a:pt x="4169" y="11280"/>
                    <a:pt x="9310" y="11280"/>
                  </a:cubicBezTo>
                  <a:cubicBezTo>
                    <a:pt x="14449" y="11280"/>
                    <a:pt x="18619" y="7112"/>
                    <a:pt x="18619" y="1971"/>
                  </a:cubicBezTo>
                  <a:cubicBezTo>
                    <a:pt x="18619" y="1786"/>
                    <a:pt x="18611" y="1602"/>
                    <a:pt x="18600" y="1422"/>
                  </a:cubicBezTo>
                  <a:cubicBezTo>
                    <a:pt x="17694" y="5616"/>
                    <a:pt x="13966" y="8759"/>
                    <a:pt x="9504" y="8759"/>
                  </a:cubicBezTo>
                  <a:cubicBezTo>
                    <a:pt x="4547" y="8759"/>
                    <a:pt x="496" y="4884"/>
                    <a:pt x="212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790125" y="1544750"/>
              <a:ext cx="235200" cy="359950"/>
            </a:xfrm>
            <a:custGeom>
              <a:avLst/>
              <a:gdLst/>
              <a:ahLst/>
              <a:cxnLst/>
              <a:rect l="l" t="t" r="r" b="b"/>
              <a:pathLst>
                <a:path w="9408" h="14398" extrusionOk="0">
                  <a:moveTo>
                    <a:pt x="9178" y="0"/>
                  </a:moveTo>
                  <a:cubicBezTo>
                    <a:pt x="9178" y="0"/>
                    <a:pt x="7943" y="352"/>
                    <a:pt x="6427" y="1130"/>
                  </a:cubicBezTo>
                  <a:cubicBezTo>
                    <a:pt x="5678" y="1518"/>
                    <a:pt x="4804" y="2030"/>
                    <a:pt x="3992" y="2676"/>
                  </a:cubicBezTo>
                  <a:cubicBezTo>
                    <a:pt x="3787" y="2840"/>
                    <a:pt x="3585" y="3006"/>
                    <a:pt x="3386" y="3190"/>
                  </a:cubicBezTo>
                  <a:cubicBezTo>
                    <a:pt x="3184" y="3376"/>
                    <a:pt x="2988" y="3577"/>
                    <a:pt x="2795" y="3783"/>
                  </a:cubicBezTo>
                  <a:cubicBezTo>
                    <a:pt x="2398" y="4209"/>
                    <a:pt x="2040" y="4665"/>
                    <a:pt x="1721" y="5150"/>
                  </a:cubicBezTo>
                  <a:cubicBezTo>
                    <a:pt x="1079" y="6156"/>
                    <a:pt x="655" y="7310"/>
                    <a:pt x="404" y="8335"/>
                  </a:cubicBezTo>
                  <a:lnTo>
                    <a:pt x="395" y="8468"/>
                  </a:lnTo>
                  <a:lnTo>
                    <a:pt x="369" y="8634"/>
                  </a:lnTo>
                  <a:cubicBezTo>
                    <a:pt x="352" y="8745"/>
                    <a:pt x="322" y="8875"/>
                    <a:pt x="301" y="8996"/>
                  </a:cubicBezTo>
                  <a:cubicBezTo>
                    <a:pt x="252" y="9244"/>
                    <a:pt x="205" y="9504"/>
                    <a:pt x="164" y="9759"/>
                  </a:cubicBezTo>
                  <a:cubicBezTo>
                    <a:pt x="82" y="10277"/>
                    <a:pt x="31" y="10797"/>
                    <a:pt x="23" y="11284"/>
                  </a:cubicBezTo>
                  <a:cubicBezTo>
                    <a:pt x="0" y="12259"/>
                    <a:pt x="164" y="13149"/>
                    <a:pt x="444" y="13698"/>
                  </a:cubicBezTo>
                  <a:cubicBezTo>
                    <a:pt x="506" y="13837"/>
                    <a:pt x="588" y="13939"/>
                    <a:pt x="657" y="14029"/>
                  </a:cubicBezTo>
                  <a:cubicBezTo>
                    <a:pt x="690" y="14072"/>
                    <a:pt x="723" y="14113"/>
                    <a:pt x="751" y="14148"/>
                  </a:cubicBezTo>
                  <a:cubicBezTo>
                    <a:pt x="788" y="14181"/>
                    <a:pt x="821" y="14213"/>
                    <a:pt x="850" y="14240"/>
                  </a:cubicBezTo>
                  <a:cubicBezTo>
                    <a:pt x="966" y="14348"/>
                    <a:pt x="1034" y="14397"/>
                    <a:pt x="1034" y="14397"/>
                  </a:cubicBezTo>
                  <a:cubicBezTo>
                    <a:pt x="1034" y="14397"/>
                    <a:pt x="1070" y="14334"/>
                    <a:pt x="1140" y="14219"/>
                  </a:cubicBezTo>
                  <a:cubicBezTo>
                    <a:pt x="1183" y="14152"/>
                    <a:pt x="1232" y="14084"/>
                    <a:pt x="1285" y="14023"/>
                  </a:cubicBezTo>
                  <a:cubicBezTo>
                    <a:pt x="1347" y="13949"/>
                    <a:pt x="1414" y="13866"/>
                    <a:pt x="1508" y="13794"/>
                  </a:cubicBezTo>
                  <a:cubicBezTo>
                    <a:pt x="1856" y="13497"/>
                    <a:pt x="2400" y="13203"/>
                    <a:pt x="3071" y="12832"/>
                  </a:cubicBezTo>
                  <a:cubicBezTo>
                    <a:pt x="3403" y="12648"/>
                    <a:pt x="3765" y="12444"/>
                    <a:pt x="4148" y="12202"/>
                  </a:cubicBezTo>
                  <a:cubicBezTo>
                    <a:pt x="4340" y="12081"/>
                    <a:pt x="4536" y="11948"/>
                    <a:pt x="4741" y="11799"/>
                  </a:cubicBezTo>
                  <a:cubicBezTo>
                    <a:pt x="4845" y="11719"/>
                    <a:pt x="4943" y="11648"/>
                    <a:pt x="5056" y="11547"/>
                  </a:cubicBezTo>
                  <a:cubicBezTo>
                    <a:pt x="5111" y="11498"/>
                    <a:pt x="5162" y="11455"/>
                    <a:pt x="5222" y="11402"/>
                  </a:cubicBezTo>
                  <a:lnTo>
                    <a:pt x="5404" y="11214"/>
                  </a:lnTo>
                  <a:cubicBezTo>
                    <a:pt x="6200" y="10533"/>
                    <a:pt x="6879" y="9786"/>
                    <a:pt x="7474" y="8845"/>
                  </a:cubicBezTo>
                  <a:cubicBezTo>
                    <a:pt x="7775" y="8384"/>
                    <a:pt x="8035" y="7902"/>
                    <a:pt x="8252" y="7394"/>
                  </a:cubicBezTo>
                  <a:cubicBezTo>
                    <a:pt x="8360" y="7147"/>
                    <a:pt x="8454" y="6899"/>
                    <a:pt x="8542" y="6647"/>
                  </a:cubicBezTo>
                  <a:cubicBezTo>
                    <a:pt x="8630" y="6394"/>
                    <a:pt x="8716" y="6136"/>
                    <a:pt x="8790" y="5882"/>
                  </a:cubicBezTo>
                  <a:cubicBezTo>
                    <a:pt x="9060" y="4941"/>
                    <a:pt x="9230" y="3975"/>
                    <a:pt x="9293" y="2998"/>
                  </a:cubicBezTo>
                  <a:cubicBezTo>
                    <a:pt x="9408" y="1228"/>
                    <a:pt x="9178" y="0"/>
                    <a:pt x="917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2854825" y="1716950"/>
              <a:ext cx="485825" cy="238925"/>
            </a:xfrm>
            <a:custGeom>
              <a:avLst/>
              <a:gdLst/>
              <a:ahLst/>
              <a:cxnLst/>
              <a:rect l="l" t="t" r="r" b="b"/>
              <a:pathLst>
                <a:path w="19433" h="9557" extrusionOk="0">
                  <a:moveTo>
                    <a:pt x="12235" y="1"/>
                  </a:moveTo>
                  <a:cubicBezTo>
                    <a:pt x="11904" y="1"/>
                    <a:pt x="11572" y="5"/>
                    <a:pt x="11233" y="27"/>
                  </a:cubicBezTo>
                  <a:cubicBezTo>
                    <a:pt x="10887" y="54"/>
                    <a:pt x="10537" y="95"/>
                    <a:pt x="10183" y="146"/>
                  </a:cubicBezTo>
                  <a:cubicBezTo>
                    <a:pt x="9459" y="253"/>
                    <a:pt x="8747" y="416"/>
                    <a:pt x="8051" y="641"/>
                  </a:cubicBezTo>
                  <a:cubicBezTo>
                    <a:pt x="6625" y="1128"/>
                    <a:pt x="5295" y="1926"/>
                    <a:pt x="4242" y="2736"/>
                  </a:cubicBezTo>
                  <a:lnTo>
                    <a:pt x="4129" y="2861"/>
                  </a:lnTo>
                  <a:lnTo>
                    <a:pt x="3972" y="3002"/>
                  </a:lnTo>
                  <a:cubicBezTo>
                    <a:pt x="3869" y="3094"/>
                    <a:pt x="3736" y="3199"/>
                    <a:pt x="3622" y="3301"/>
                  </a:cubicBezTo>
                  <a:cubicBezTo>
                    <a:pt x="3376" y="3510"/>
                    <a:pt x="3125" y="3727"/>
                    <a:pt x="2881" y="3945"/>
                  </a:cubicBezTo>
                  <a:cubicBezTo>
                    <a:pt x="2394" y="4389"/>
                    <a:pt x="1936" y="4860"/>
                    <a:pt x="1541" y="5333"/>
                  </a:cubicBezTo>
                  <a:cubicBezTo>
                    <a:pt x="751" y="6272"/>
                    <a:pt x="209" y="7276"/>
                    <a:pt x="54" y="8035"/>
                  </a:cubicBezTo>
                  <a:cubicBezTo>
                    <a:pt x="5" y="8219"/>
                    <a:pt x="3" y="8385"/>
                    <a:pt x="1" y="8526"/>
                  </a:cubicBezTo>
                  <a:lnTo>
                    <a:pt x="1" y="8719"/>
                  </a:lnTo>
                  <a:cubicBezTo>
                    <a:pt x="7" y="8780"/>
                    <a:pt x="15" y="8833"/>
                    <a:pt x="23" y="8884"/>
                  </a:cubicBezTo>
                  <a:cubicBezTo>
                    <a:pt x="56" y="9081"/>
                    <a:pt x="82" y="9181"/>
                    <a:pt x="82" y="9181"/>
                  </a:cubicBezTo>
                  <a:cubicBezTo>
                    <a:pt x="82" y="9181"/>
                    <a:pt x="168" y="9150"/>
                    <a:pt x="328" y="9095"/>
                  </a:cubicBezTo>
                  <a:cubicBezTo>
                    <a:pt x="402" y="9066"/>
                    <a:pt x="502" y="9038"/>
                    <a:pt x="625" y="9015"/>
                  </a:cubicBezTo>
                  <a:cubicBezTo>
                    <a:pt x="739" y="8993"/>
                    <a:pt x="868" y="8964"/>
                    <a:pt x="1011" y="8964"/>
                  </a:cubicBezTo>
                  <a:cubicBezTo>
                    <a:pt x="1016" y="8964"/>
                    <a:pt x="1021" y="8964"/>
                    <a:pt x="1026" y="8964"/>
                  </a:cubicBezTo>
                  <a:cubicBezTo>
                    <a:pt x="1060" y="8963"/>
                    <a:pt x="1095" y="8962"/>
                    <a:pt x="1130" y="8962"/>
                  </a:cubicBezTo>
                  <a:cubicBezTo>
                    <a:pt x="1694" y="8962"/>
                    <a:pt x="2426" y="9097"/>
                    <a:pt x="3319" y="9251"/>
                  </a:cubicBezTo>
                  <a:cubicBezTo>
                    <a:pt x="3792" y="9332"/>
                    <a:pt x="4307" y="9416"/>
                    <a:pt x="4874" y="9480"/>
                  </a:cubicBezTo>
                  <a:cubicBezTo>
                    <a:pt x="5158" y="9510"/>
                    <a:pt x="5455" y="9537"/>
                    <a:pt x="5774" y="9549"/>
                  </a:cubicBezTo>
                  <a:cubicBezTo>
                    <a:pt x="5876" y="9553"/>
                    <a:pt x="5972" y="9557"/>
                    <a:pt x="6076" y="9557"/>
                  </a:cubicBezTo>
                  <a:cubicBezTo>
                    <a:pt x="6142" y="9557"/>
                    <a:pt x="6210" y="9555"/>
                    <a:pt x="6284" y="9551"/>
                  </a:cubicBezTo>
                  <a:cubicBezTo>
                    <a:pt x="6376" y="9547"/>
                    <a:pt x="6462" y="9545"/>
                    <a:pt x="6562" y="9537"/>
                  </a:cubicBezTo>
                  <a:lnTo>
                    <a:pt x="6889" y="9496"/>
                  </a:lnTo>
                  <a:cubicBezTo>
                    <a:pt x="8207" y="9449"/>
                    <a:pt x="9465" y="9253"/>
                    <a:pt x="10793" y="8798"/>
                  </a:cubicBezTo>
                  <a:cubicBezTo>
                    <a:pt x="11449" y="8584"/>
                    <a:pt x="12088" y="8309"/>
                    <a:pt x="12700" y="7984"/>
                  </a:cubicBezTo>
                  <a:cubicBezTo>
                    <a:pt x="12998" y="7822"/>
                    <a:pt x="13291" y="7655"/>
                    <a:pt x="13571" y="7477"/>
                  </a:cubicBezTo>
                  <a:cubicBezTo>
                    <a:pt x="13858" y="7301"/>
                    <a:pt x="14144" y="7115"/>
                    <a:pt x="14416" y="6922"/>
                  </a:cubicBezTo>
                  <a:cubicBezTo>
                    <a:pt x="15509" y="6151"/>
                    <a:pt x="16423" y="5316"/>
                    <a:pt x="17182" y="4486"/>
                  </a:cubicBezTo>
                  <a:cubicBezTo>
                    <a:pt x="18692" y="2839"/>
                    <a:pt x="19433" y="1449"/>
                    <a:pt x="19433" y="1449"/>
                  </a:cubicBezTo>
                  <a:cubicBezTo>
                    <a:pt x="19433" y="1449"/>
                    <a:pt x="17939" y="821"/>
                    <a:pt x="15848" y="400"/>
                  </a:cubicBezTo>
                  <a:cubicBezTo>
                    <a:pt x="14805" y="191"/>
                    <a:pt x="13545" y="5"/>
                    <a:pt x="12235" y="1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2671400" y="181577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0" y="1"/>
                    <a:pt x="1" y="4168"/>
                    <a:pt x="1" y="9310"/>
                  </a:cubicBezTo>
                  <a:cubicBezTo>
                    <a:pt x="1" y="14451"/>
                    <a:pt x="4170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2660625" y="1815025"/>
              <a:ext cx="284550" cy="232975"/>
            </a:xfrm>
            <a:custGeom>
              <a:avLst/>
              <a:gdLst/>
              <a:ahLst/>
              <a:cxnLst/>
              <a:rect l="l" t="t" r="r" b="b"/>
              <a:pathLst>
                <a:path w="11382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0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2" y="3488"/>
                    <a:pt x="10766" y="2529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2734425" y="18715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6" y="1"/>
                    <a:pt x="0" y="1042"/>
                    <a:pt x="0" y="2329"/>
                  </a:cubicBezTo>
                  <a:cubicBezTo>
                    <a:pt x="0" y="3614"/>
                    <a:pt x="1218" y="4655"/>
                    <a:pt x="2715" y="4655"/>
                  </a:cubicBezTo>
                  <a:cubicBezTo>
                    <a:pt x="4217" y="4655"/>
                    <a:pt x="5432" y="3614"/>
                    <a:pt x="5432" y="2329"/>
                  </a:cubicBezTo>
                  <a:cubicBezTo>
                    <a:pt x="5432" y="1044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2763575" y="1897050"/>
              <a:ext cx="83200" cy="72875"/>
            </a:xfrm>
            <a:custGeom>
              <a:avLst/>
              <a:gdLst/>
              <a:ahLst/>
              <a:cxnLst/>
              <a:rect l="l" t="t" r="r" b="b"/>
              <a:pathLst>
                <a:path w="3328" h="2915" extrusionOk="0">
                  <a:moveTo>
                    <a:pt x="2528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9"/>
                  </a:cubicBezTo>
                  <a:cubicBezTo>
                    <a:pt x="612" y="1375"/>
                    <a:pt x="833" y="1468"/>
                    <a:pt x="1058" y="1558"/>
                  </a:cubicBezTo>
                  <a:cubicBezTo>
                    <a:pt x="911" y="1826"/>
                    <a:pt x="758" y="2147"/>
                    <a:pt x="751" y="2454"/>
                  </a:cubicBezTo>
                  <a:cubicBezTo>
                    <a:pt x="748" y="2687"/>
                    <a:pt x="949" y="2915"/>
                    <a:pt x="1173" y="2915"/>
                  </a:cubicBezTo>
                  <a:cubicBezTo>
                    <a:pt x="1235" y="2915"/>
                    <a:pt x="1299" y="2897"/>
                    <a:pt x="1361" y="2857"/>
                  </a:cubicBezTo>
                  <a:cubicBezTo>
                    <a:pt x="1423" y="2816"/>
                    <a:pt x="1470" y="2756"/>
                    <a:pt x="1496" y="2685"/>
                  </a:cubicBezTo>
                  <a:cubicBezTo>
                    <a:pt x="1504" y="2673"/>
                    <a:pt x="1511" y="2654"/>
                    <a:pt x="1529" y="2619"/>
                  </a:cubicBezTo>
                  <a:cubicBezTo>
                    <a:pt x="1576" y="2527"/>
                    <a:pt x="1619" y="2433"/>
                    <a:pt x="1668" y="2341"/>
                  </a:cubicBezTo>
                  <a:cubicBezTo>
                    <a:pt x="1744" y="2194"/>
                    <a:pt x="1832" y="2055"/>
                    <a:pt x="1918" y="1914"/>
                  </a:cubicBezTo>
                  <a:cubicBezTo>
                    <a:pt x="2267" y="2094"/>
                    <a:pt x="2647" y="2355"/>
                    <a:pt x="3013" y="2355"/>
                  </a:cubicBezTo>
                  <a:cubicBezTo>
                    <a:pt x="3029" y="2355"/>
                    <a:pt x="3045" y="2354"/>
                    <a:pt x="3061" y="2353"/>
                  </a:cubicBezTo>
                  <a:cubicBezTo>
                    <a:pt x="3221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4" y="166"/>
                    <a:pt x="2754" y="25"/>
                    <a:pt x="2634" y="9"/>
                  </a:cubicBezTo>
                  <a:cubicBezTo>
                    <a:pt x="2598" y="3"/>
                    <a:pt x="2563" y="1"/>
                    <a:pt x="2528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2671350" y="1999200"/>
              <a:ext cx="465475" cy="282050"/>
            </a:xfrm>
            <a:custGeom>
              <a:avLst/>
              <a:gdLst/>
              <a:ahLst/>
              <a:cxnLst/>
              <a:rect l="l" t="t" r="r" b="b"/>
              <a:pathLst>
                <a:path w="18619" h="11282" extrusionOk="0">
                  <a:moveTo>
                    <a:pt x="214" y="0"/>
                  </a:moveTo>
                  <a:cubicBezTo>
                    <a:pt x="72" y="649"/>
                    <a:pt x="1" y="1310"/>
                    <a:pt x="1" y="1973"/>
                  </a:cubicBezTo>
                  <a:cubicBezTo>
                    <a:pt x="1" y="7114"/>
                    <a:pt x="4170" y="11282"/>
                    <a:pt x="9310" y="11282"/>
                  </a:cubicBezTo>
                  <a:cubicBezTo>
                    <a:pt x="14451" y="11282"/>
                    <a:pt x="18619" y="7114"/>
                    <a:pt x="18619" y="1973"/>
                  </a:cubicBezTo>
                  <a:cubicBezTo>
                    <a:pt x="18619" y="1788"/>
                    <a:pt x="18611" y="1604"/>
                    <a:pt x="18602" y="1422"/>
                  </a:cubicBezTo>
                  <a:cubicBezTo>
                    <a:pt x="17698" y="5616"/>
                    <a:pt x="13970" y="8761"/>
                    <a:pt x="9504" y="8761"/>
                  </a:cubicBezTo>
                  <a:cubicBezTo>
                    <a:pt x="4549" y="8761"/>
                    <a:pt x="498" y="4886"/>
                    <a:pt x="21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2970225" y="1889375"/>
              <a:ext cx="66600" cy="51700"/>
            </a:xfrm>
            <a:custGeom>
              <a:avLst/>
              <a:gdLst/>
              <a:ahLst/>
              <a:cxnLst/>
              <a:rect l="l" t="t" r="r" b="b"/>
              <a:pathLst>
                <a:path w="2664" h="2068" extrusionOk="0">
                  <a:moveTo>
                    <a:pt x="1332" y="1"/>
                  </a:moveTo>
                  <a:cubicBezTo>
                    <a:pt x="0" y="1"/>
                    <a:pt x="0" y="2067"/>
                    <a:pt x="1332" y="2067"/>
                  </a:cubicBezTo>
                  <a:cubicBezTo>
                    <a:pt x="2664" y="2067"/>
                    <a:pt x="2664" y="1"/>
                    <a:pt x="1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3029150" y="1936675"/>
              <a:ext cx="82100" cy="93350"/>
            </a:xfrm>
            <a:custGeom>
              <a:avLst/>
              <a:gdLst/>
              <a:ahLst/>
              <a:cxnLst/>
              <a:rect l="l" t="t" r="r" b="b"/>
              <a:pathLst>
                <a:path w="3284" h="3734" extrusionOk="0">
                  <a:moveTo>
                    <a:pt x="661" y="1"/>
                  </a:moveTo>
                  <a:cubicBezTo>
                    <a:pt x="5" y="1"/>
                    <a:pt x="1" y="953"/>
                    <a:pt x="563" y="1167"/>
                  </a:cubicBezTo>
                  <a:cubicBezTo>
                    <a:pt x="868" y="1282"/>
                    <a:pt x="1013" y="1750"/>
                    <a:pt x="1088" y="2031"/>
                  </a:cubicBezTo>
                  <a:cubicBezTo>
                    <a:pt x="1215" y="2516"/>
                    <a:pt x="1264" y="3181"/>
                    <a:pt x="1655" y="3522"/>
                  </a:cubicBezTo>
                  <a:cubicBezTo>
                    <a:pt x="1809" y="3656"/>
                    <a:pt x="2005" y="3734"/>
                    <a:pt x="2199" y="3734"/>
                  </a:cubicBezTo>
                  <a:cubicBezTo>
                    <a:pt x="2378" y="3734"/>
                    <a:pt x="2554" y="3668"/>
                    <a:pt x="2692" y="3522"/>
                  </a:cubicBezTo>
                  <a:cubicBezTo>
                    <a:pt x="3284" y="2900"/>
                    <a:pt x="2987" y="1791"/>
                    <a:pt x="2590" y="1131"/>
                  </a:cubicBezTo>
                  <a:cubicBezTo>
                    <a:pt x="2165" y="423"/>
                    <a:pt x="1532" y="73"/>
                    <a:pt x="722" y="3"/>
                  </a:cubicBezTo>
                  <a:cubicBezTo>
                    <a:pt x="701" y="1"/>
                    <a:pt x="68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05" name="Google Shape;1705;p37"/>
          <p:cNvGrpSpPr/>
          <p:nvPr/>
        </p:nvGrpSpPr>
        <p:grpSpPr>
          <a:xfrm>
            <a:off x="10304365" y="358378"/>
            <a:ext cx="1645776" cy="1763292"/>
            <a:chOff x="5267422" y="2037895"/>
            <a:chExt cx="1183785" cy="1268312"/>
          </a:xfrm>
        </p:grpSpPr>
        <p:sp>
          <p:nvSpPr>
            <p:cNvPr id="1706" name="Google Shape;1706;p37"/>
            <p:cNvSpPr/>
            <p:nvPr/>
          </p:nvSpPr>
          <p:spPr>
            <a:xfrm rot="-1206564">
              <a:off x="5395420" y="2265336"/>
              <a:ext cx="927788" cy="909088"/>
            </a:xfrm>
            <a:custGeom>
              <a:avLst/>
              <a:gdLst/>
              <a:ahLst/>
              <a:cxnLst/>
              <a:rect l="l" t="t" r="r" b="b"/>
              <a:pathLst>
                <a:path w="37113" h="36365" extrusionOk="0">
                  <a:moveTo>
                    <a:pt x="18556" y="1"/>
                  </a:moveTo>
                  <a:cubicBezTo>
                    <a:pt x="13635" y="1"/>
                    <a:pt x="8915" y="1917"/>
                    <a:pt x="5435" y="5327"/>
                  </a:cubicBezTo>
                  <a:cubicBezTo>
                    <a:pt x="1955" y="8736"/>
                    <a:pt x="0" y="13361"/>
                    <a:pt x="0" y="18182"/>
                  </a:cubicBezTo>
                  <a:cubicBezTo>
                    <a:pt x="0" y="23004"/>
                    <a:pt x="1955" y="27629"/>
                    <a:pt x="5435" y="31038"/>
                  </a:cubicBezTo>
                  <a:cubicBezTo>
                    <a:pt x="8915" y="34448"/>
                    <a:pt x="13635" y="36364"/>
                    <a:pt x="18556" y="36364"/>
                  </a:cubicBezTo>
                  <a:cubicBezTo>
                    <a:pt x="23477" y="36364"/>
                    <a:pt x="28197" y="34448"/>
                    <a:pt x="31677" y="31038"/>
                  </a:cubicBezTo>
                  <a:cubicBezTo>
                    <a:pt x="35157" y="27629"/>
                    <a:pt x="37112" y="23004"/>
                    <a:pt x="37112" y="18182"/>
                  </a:cubicBezTo>
                  <a:cubicBezTo>
                    <a:pt x="37112" y="13361"/>
                    <a:pt x="35157" y="8736"/>
                    <a:pt x="31677" y="5327"/>
                  </a:cubicBezTo>
                  <a:cubicBezTo>
                    <a:pt x="28197" y="1917"/>
                    <a:pt x="23477" y="1"/>
                    <a:pt x="18556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37"/>
            <p:cNvSpPr/>
            <p:nvPr/>
          </p:nvSpPr>
          <p:spPr>
            <a:xfrm rot="-1206564">
              <a:off x="5721996" y="2079662"/>
              <a:ext cx="275739" cy="184868"/>
            </a:xfrm>
            <a:custGeom>
              <a:avLst/>
              <a:gdLst/>
              <a:ahLst/>
              <a:cxnLst/>
              <a:rect l="l" t="t" r="r" b="b"/>
              <a:pathLst>
                <a:path w="11030" h="7395" extrusionOk="0">
                  <a:moveTo>
                    <a:pt x="7852" y="1"/>
                  </a:moveTo>
                  <a:cubicBezTo>
                    <a:pt x="6602" y="1"/>
                    <a:pt x="5293" y="313"/>
                    <a:pt x="4062" y="970"/>
                  </a:cubicBezTo>
                  <a:cubicBezTo>
                    <a:pt x="1704" y="2226"/>
                    <a:pt x="236" y="4419"/>
                    <a:pt x="1" y="6636"/>
                  </a:cubicBezTo>
                  <a:cubicBezTo>
                    <a:pt x="942" y="7133"/>
                    <a:pt x="2036" y="7394"/>
                    <a:pt x="3179" y="7394"/>
                  </a:cubicBezTo>
                  <a:cubicBezTo>
                    <a:pt x="4429" y="7394"/>
                    <a:pt x="5738" y="7082"/>
                    <a:pt x="6969" y="6425"/>
                  </a:cubicBezTo>
                  <a:cubicBezTo>
                    <a:pt x="9327" y="5169"/>
                    <a:pt x="10795" y="2977"/>
                    <a:pt x="11029" y="759"/>
                  </a:cubicBezTo>
                  <a:cubicBezTo>
                    <a:pt x="10088" y="261"/>
                    <a:pt x="8994" y="1"/>
                    <a:pt x="7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37"/>
            <p:cNvSpPr/>
            <p:nvPr/>
          </p:nvSpPr>
          <p:spPr>
            <a:xfrm rot="-1206564">
              <a:off x="5643770" y="2690554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2" y="0"/>
                    <a:pt x="1" y="671"/>
                    <a:pt x="1" y="1499"/>
                  </a:cubicBezTo>
                  <a:cubicBezTo>
                    <a:pt x="1" y="2327"/>
                    <a:pt x="1142" y="2999"/>
                    <a:pt x="2550" y="2999"/>
                  </a:cubicBezTo>
                  <a:cubicBezTo>
                    <a:pt x="3958" y="2999"/>
                    <a:pt x="5100" y="2327"/>
                    <a:pt x="5100" y="1499"/>
                  </a:cubicBezTo>
                  <a:cubicBezTo>
                    <a:pt x="5100" y="671"/>
                    <a:pt x="3958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37"/>
            <p:cNvSpPr/>
            <p:nvPr/>
          </p:nvSpPr>
          <p:spPr>
            <a:xfrm rot="-1206564">
              <a:off x="5916750" y="2590612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3" y="0"/>
                    <a:pt x="0" y="671"/>
                    <a:pt x="0" y="1499"/>
                  </a:cubicBezTo>
                  <a:cubicBezTo>
                    <a:pt x="0" y="2327"/>
                    <a:pt x="1143" y="2999"/>
                    <a:pt x="2550" y="2999"/>
                  </a:cubicBezTo>
                  <a:cubicBezTo>
                    <a:pt x="3959" y="2999"/>
                    <a:pt x="5100" y="2327"/>
                    <a:pt x="5100" y="1499"/>
                  </a:cubicBezTo>
                  <a:cubicBezTo>
                    <a:pt x="5100" y="671"/>
                    <a:pt x="3959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37"/>
            <p:cNvSpPr/>
            <p:nvPr/>
          </p:nvSpPr>
          <p:spPr>
            <a:xfrm rot="-1206564">
              <a:off x="5767468" y="2690503"/>
              <a:ext cx="259415" cy="265539"/>
            </a:xfrm>
            <a:custGeom>
              <a:avLst/>
              <a:gdLst/>
              <a:ahLst/>
              <a:cxnLst/>
              <a:rect l="l" t="t" r="r" b="b"/>
              <a:pathLst>
                <a:path w="10377" h="10622" extrusionOk="0">
                  <a:moveTo>
                    <a:pt x="0" y="0"/>
                  </a:moveTo>
                  <a:cubicBezTo>
                    <a:pt x="0" y="0"/>
                    <a:pt x="1563" y="10622"/>
                    <a:pt x="5189" y="10622"/>
                  </a:cubicBezTo>
                  <a:cubicBezTo>
                    <a:pt x="8815" y="10622"/>
                    <a:pt x="10377" y="0"/>
                    <a:pt x="10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37"/>
            <p:cNvSpPr/>
            <p:nvPr/>
          </p:nvSpPr>
          <p:spPr>
            <a:xfrm rot="-1206564">
              <a:off x="6100654" y="2621616"/>
              <a:ext cx="16024" cy="15999"/>
            </a:xfrm>
            <a:custGeom>
              <a:avLst/>
              <a:gdLst/>
              <a:ahLst/>
              <a:cxnLst/>
              <a:rect l="l" t="t" r="r" b="b"/>
              <a:pathLst>
                <a:path w="641" h="640" extrusionOk="0">
                  <a:moveTo>
                    <a:pt x="320" y="0"/>
                  </a:moveTo>
                  <a:cubicBezTo>
                    <a:pt x="143" y="0"/>
                    <a:pt x="0" y="143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0"/>
                  </a:cubicBezTo>
                  <a:cubicBezTo>
                    <a:pt x="641" y="143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37"/>
            <p:cNvSpPr/>
            <p:nvPr/>
          </p:nvSpPr>
          <p:spPr>
            <a:xfrm rot="-1206564">
              <a:off x="6163974" y="2632359"/>
              <a:ext cx="18749" cy="16049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8" y="1"/>
                  </a:moveTo>
                  <a:cubicBezTo>
                    <a:pt x="143" y="1"/>
                    <a:pt x="1" y="345"/>
                    <a:pt x="202" y="547"/>
                  </a:cubicBezTo>
                  <a:cubicBezTo>
                    <a:pt x="267" y="612"/>
                    <a:pt x="347" y="641"/>
                    <a:pt x="426" y="641"/>
                  </a:cubicBezTo>
                  <a:cubicBezTo>
                    <a:pt x="591" y="641"/>
                    <a:pt x="749" y="514"/>
                    <a:pt x="749" y="321"/>
                  </a:cubicBezTo>
                  <a:cubicBezTo>
                    <a:pt x="749" y="144"/>
                    <a:pt x="605" y="1"/>
                    <a:pt x="428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3" name="Google Shape;1713;p37"/>
            <p:cNvSpPr/>
            <p:nvPr/>
          </p:nvSpPr>
          <p:spPr>
            <a:xfrm rot="-1206564">
              <a:off x="6116428" y="2697116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37"/>
            <p:cNvSpPr/>
            <p:nvPr/>
          </p:nvSpPr>
          <p:spPr>
            <a:xfrm rot="-1206564">
              <a:off x="6172455" y="2711539"/>
              <a:ext cx="16024" cy="16049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497"/>
                    <a:pt x="144" y="641"/>
                    <a:pt x="321" y="641"/>
                  </a:cubicBezTo>
                  <a:cubicBezTo>
                    <a:pt x="497" y="641"/>
                    <a:pt x="640" y="497"/>
                    <a:pt x="640" y="320"/>
                  </a:cubicBezTo>
                  <a:cubicBezTo>
                    <a:pt x="640" y="143"/>
                    <a:pt x="497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37"/>
            <p:cNvSpPr/>
            <p:nvPr/>
          </p:nvSpPr>
          <p:spPr>
            <a:xfrm rot="-1206564">
              <a:off x="6142582" y="2566327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0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1"/>
                  </a:cubicBezTo>
                  <a:cubicBezTo>
                    <a:pt x="641" y="144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37"/>
            <p:cNvSpPr/>
            <p:nvPr/>
          </p:nvSpPr>
          <p:spPr>
            <a:xfrm rot="-1206564">
              <a:off x="5602608" y="2803953"/>
              <a:ext cx="16049" cy="15999"/>
            </a:xfrm>
            <a:custGeom>
              <a:avLst/>
              <a:gdLst/>
              <a:ahLst/>
              <a:cxnLst/>
              <a:rect l="l" t="t" r="r" b="b"/>
              <a:pathLst>
                <a:path w="642" h="640" extrusionOk="0">
                  <a:moveTo>
                    <a:pt x="321" y="0"/>
                  </a:moveTo>
                  <a:cubicBezTo>
                    <a:pt x="145" y="0"/>
                    <a:pt x="0" y="143"/>
                    <a:pt x="0" y="320"/>
                  </a:cubicBezTo>
                  <a:cubicBezTo>
                    <a:pt x="0" y="497"/>
                    <a:pt x="145" y="640"/>
                    <a:pt x="321" y="640"/>
                  </a:cubicBezTo>
                  <a:cubicBezTo>
                    <a:pt x="498" y="640"/>
                    <a:pt x="641" y="497"/>
                    <a:pt x="641" y="320"/>
                  </a:cubicBezTo>
                  <a:cubicBezTo>
                    <a:pt x="641" y="143"/>
                    <a:pt x="498" y="0"/>
                    <a:pt x="321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7" name="Google Shape;1717;p37"/>
            <p:cNvSpPr/>
            <p:nvPr/>
          </p:nvSpPr>
          <p:spPr>
            <a:xfrm rot="-1206564">
              <a:off x="5558832" y="2853915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514"/>
                    <a:pt x="158" y="641"/>
                    <a:pt x="323" y="641"/>
                  </a:cubicBezTo>
                  <a:cubicBezTo>
                    <a:pt x="402" y="641"/>
                    <a:pt x="482" y="612"/>
                    <a:pt x="548" y="547"/>
                  </a:cubicBezTo>
                  <a:cubicBezTo>
                    <a:pt x="749" y="345"/>
                    <a:pt x="606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8" name="Google Shape;1718;p37"/>
            <p:cNvSpPr/>
            <p:nvPr/>
          </p:nvSpPr>
          <p:spPr>
            <a:xfrm rot="-1206564">
              <a:off x="5639246" y="2871331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19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513"/>
                    <a:pt x="158" y="641"/>
                    <a:pt x="323" y="641"/>
                  </a:cubicBezTo>
                  <a:cubicBezTo>
                    <a:pt x="402" y="641"/>
                    <a:pt x="481" y="612"/>
                    <a:pt x="546" y="547"/>
                  </a:cubicBezTo>
                  <a:cubicBezTo>
                    <a:pt x="749" y="345"/>
                    <a:pt x="606" y="1"/>
                    <a:pt x="321" y="1"/>
                  </a:cubicBezTo>
                  <a:cubicBezTo>
                    <a:pt x="320" y="1"/>
                    <a:pt x="320" y="1"/>
                    <a:pt x="319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9" name="Google Shape;1719;p37"/>
            <p:cNvSpPr/>
            <p:nvPr/>
          </p:nvSpPr>
          <p:spPr>
            <a:xfrm rot="-1206564">
              <a:off x="5605777" y="2918513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514"/>
                    <a:pt x="158" y="642"/>
                    <a:pt x="323" y="642"/>
                  </a:cubicBezTo>
                  <a:cubicBezTo>
                    <a:pt x="401" y="642"/>
                    <a:pt x="482" y="612"/>
                    <a:pt x="547" y="547"/>
                  </a:cubicBezTo>
                  <a:cubicBezTo>
                    <a:pt x="748" y="346"/>
                    <a:pt x="605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0" name="Google Shape;1720;p37"/>
            <p:cNvSpPr/>
            <p:nvPr/>
          </p:nvSpPr>
          <p:spPr>
            <a:xfrm rot="-1206564">
              <a:off x="5534904" y="2788811"/>
              <a:ext cx="16024" cy="16024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1" name="Google Shape;1721;p37"/>
            <p:cNvSpPr/>
            <p:nvPr/>
          </p:nvSpPr>
          <p:spPr>
            <a:xfrm rot="-1206564">
              <a:off x="5666433" y="2144650"/>
              <a:ext cx="78872" cy="192467"/>
            </a:xfrm>
            <a:custGeom>
              <a:avLst/>
              <a:gdLst/>
              <a:ahLst/>
              <a:cxnLst/>
              <a:rect l="l" t="t" r="r" b="b"/>
              <a:pathLst>
                <a:path w="3155" h="7699" extrusionOk="0">
                  <a:moveTo>
                    <a:pt x="2172" y="0"/>
                  </a:moveTo>
                  <a:cubicBezTo>
                    <a:pt x="1818" y="0"/>
                    <a:pt x="1478" y="214"/>
                    <a:pt x="1342" y="573"/>
                  </a:cubicBezTo>
                  <a:cubicBezTo>
                    <a:pt x="1010" y="1445"/>
                    <a:pt x="737" y="2339"/>
                    <a:pt x="529" y="3249"/>
                  </a:cubicBezTo>
                  <a:cubicBezTo>
                    <a:pt x="438" y="3626"/>
                    <a:pt x="374" y="4006"/>
                    <a:pt x="295" y="4385"/>
                  </a:cubicBezTo>
                  <a:cubicBezTo>
                    <a:pt x="233" y="4767"/>
                    <a:pt x="174" y="5148"/>
                    <a:pt x="127" y="5532"/>
                  </a:cubicBezTo>
                  <a:cubicBezTo>
                    <a:pt x="53" y="6183"/>
                    <a:pt x="4" y="6812"/>
                    <a:pt x="1" y="7487"/>
                  </a:cubicBezTo>
                  <a:cubicBezTo>
                    <a:pt x="12" y="7630"/>
                    <a:pt x="379" y="7699"/>
                    <a:pt x="749" y="7699"/>
                  </a:cubicBezTo>
                  <a:cubicBezTo>
                    <a:pt x="1129" y="7699"/>
                    <a:pt x="1513" y="7626"/>
                    <a:pt x="1521" y="7487"/>
                  </a:cubicBezTo>
                  <a:cubicBezTo>
                    <a:pt x="1550" y="6904"/>
                    <a:pt x="1610" y="6324"/>
                    <a:pt x="1701" y="5748"/>
                  </a:cubicBezTo>
                  <a:cubicBezTo>
                    <a:pt x="1759" y="5396"/>
                    <a:pt x="1826" y="5045"/>
                    <a:pt x="1896" y="4695"/>
                  </a:cubicBezTo>
                  <a:cubicBezTo>
                    <a:pt x="1982" y="4349"/>
                    <a:pt x="2054" y="3999"/>
                    <a:pt x="2151" y="3656"/>
                  </a:cubicBezTo>
                  <a:cubicBezTo>
                    <a:pt x="2371" y="2833"/>
                    <a:pt x="2648" y="2028"/>
                    <a:pt x="2979" y="1243"/>
                  </a:cubicBezTo>
                  <a:cubicBezTo>
                    <a:pt x="3155" y="825"/>
                    <a:pt x="3005" y="343"/>
                    <a:pt x="2612" y="118"/>
                  </a:cubicBezTo>
                  <a:cubicBezTo>
                    <a:pt x="2472" y="38"/>
                    <a:pt x="2321" y="0"/>
                    <a:pt x="2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2" name="Google Shape;1722;p37"/>
            <p:cNvSpPr/>
            <p:nvPr/>
          </p:nvSpPr>
          <p:spPr>
            <a:xfrm rot="-1206564">
              <a:off x="5681173" y="2535590"/>
              <a:ext cx="106496" cy="108821"/>
            </a:xfrm>
            <a:custGeom>
              <a:avLst/>
              <a:gdLst/>
              <a:ahLst/>
              <a:cxnLst/>
              <a:rect l="l" t="t" r="r" b="b"/>
              <a:pathLst>
                <a:path w="4260" h="4353" extrusionOk="0">
                  <a:moveTo>
                    <a:pt x="2129" y="1"/>
                  </a:moveTo>
                  <a:cubicBezTo>
                    <a:pt x="954" y="1"/>
                    <a:pt x="0" y="974"/>
                    <a:pt x="0" y="2176"/>
                  </a:cubicBezTo>
                  <a:cubicBezTo>
                    <a:pt x="0" y="3379"/>
                    <a:pt x="954" y="4353"/>
                    <a:pt x="2129" y="4353"/>
                  </a:cubicBezTo>
                  <a:cubicBezTo>
                    <a:pt x="3305" y="4353"/>
                    <a:pt x="4260" y="3379"/>
                    <a:pt x="4260" y="2176"/>
                  </a:cubicBezTo>
                  <a:cubicBezTo>
                    <a:pt x="4260" y="974"/>
                    <a:pt x="3305" y="1"/>
                    <a:pt x="2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3" name="Google Shape;1723;p37"/>
            <p:cNvSpPr/>
            <p:nvPr/>
          </p:nvSpPr>
          <p:spPr>
            <a:xfrm rot="-1206564">
              <a:off x="5816366" y="2490542"/>
              <a:ext cx="106521" cy="109046"/>
            </a:xfrm>
            <a:custGeom>
              <a:avLst/>
              <a:gdLst/>
              <a:ahLst/>
              <a:cxnLst/>
              <a:rect l="l" t="t" r="r" b="b"/>
              <a:pathLst>
                <a:path w="4261" h="4362" extrusionOk="0">
                  <a:moveTo>
                    <a:pt x="2131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5" y="4361"/>
                    <a:pt x="2131" y="4361"/>
                  </a:cubicBezTo>
                  <a:cubicBezTo>
                    <a:pt x="3306" y="4361"/>
                    <a:pt x="4260" y="3385"/>
                    <a:pt x="4260" y="2181"/>
                  </a:cubicBezTo>
                  <a:cubicBezTo>
                    <a:pt x="4260" y="977"/>
                    <a:pt x="3306" y="1"/>
                    <a:pt x="2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4" name="Google Shape;1724;p37"/>
            <p:cNvSpPr/>
            <p:nvPr/>
          </p:nvSpPr>
          <p:spPr>
            <a:xfrm rot="-1206564">
              <a:off x="5687269" y="2552898"/>
              <a:ext cx="83022" cy="83022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1"/>
                  </a:moveTo>
                  <a:cubicBezTo>
                    <a:pt x="744" y="1"/>
                    <a:pt x="0" y="743"/>
                    <a:pt x="0" y="1660"/>
                  </a:cubicBezTo>
                  <a:cubicBezTo>
                    <a:pt x="0" y="2577"/>
                    <a:pt x="744" y="3321"/>
                    <a:pt x="1661" y="3321"/>
                  </a:cubicBezTo>
                  <a:cubicBezTo>
                    <a:pt x="2578" y="3321"/>
                    <a:pt x="3320" y="2577"/>
                    <a:pt x="3320" y="1660"/>
                  </a:cubicBezTo>
                  <a:cubicBezTo>
                    <a:pt x="3320" y="743"/>
                    <a:pt x="2578" y="1"/>
                    <a:pt x="1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5" name="Google Shape;1725;p37"/>
            <p:cNvSpPr/>
            <p:nvPr/>
          </p:nvSpPr>
          <p:spPr>
            <a:xfrm rot="-1206564">
              <a:off x="5719199" y="2563273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3" y="0"/>
                    <a:pt x="0" y="333"/>
                    <a:pt x="0" y="745"/>
                  </a:cubicBezTo>
                  <a:cubicBezTo>
                    <a:pt x="0" y="1157"/>
                    <a:pt x="333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37"/>
            <p:cNvSpPr/>
            <p:nvPr/>
          </p:nvSpPr>
          <p:spPr>
            <a:xfrm rot="-1206564">
              <a:off x="5819124" y="2503998"/>
              <a:ext cx="86297" cy="83047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2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7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37"/>
            <p:cNvSpPr/>
            <p:nvPr/>
          </p:nvSpPr>
          <p:spPr>
            <a:xfrm rot="-1206564">
              <a:off x="5854233" y="2513835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5" y="0"/>
                    <a:pt x="0" y="333"/>
                    <a:pt x="0" y="745"/>
                  </a:cubicBezTo>
                  <a:cubicBezTo>
                    <a:pt x="0" y="1157"/>
                    <a:pt x="335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37"/>
            <p:cNvSpPr/>
            <p:nvPr/>
          </p:nvSpPr>
          <p:spPr>
            <a:xfrm rot="-1206564">
              <a:off x="5679413" y="2481613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3" y="798"/>
                    <a:pt x="623" y="878"/>
                    <a:pt x="993" y="878"/>
                  </a:cubicBezTo>
                  <a:cubicBezTo>
                    <a:pt x="1800" y="878"/>
                    <a:pt x="2566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37"/>
            <p:cNvSpPr/>
            <p:nvPr/>
          </p:nvSpPr>
          <p:spPr>
            <a:xfrm rot="-1206564">
              <a:off x="5794281" y="2439558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8"/>
                    <a:pt x="993" y="878"/>
                  </a:cubicBezTo>
                  <a:cubicBezTo>
                    <a:pt x="1800" y="878"/>
                    <a:pt x="2565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30" name="Google Shape;1730;p37"/>
          <p:cNvGrpSpPr/>
          <p:nvPr/>
        </p:nvGrpSpPr>
        <p:grpSpPr>
          <a:xfrm rot="445652">
            <a:off x="10921115" y="4452633"/>
            <a:ext cx="863541" cy="685960"/>
            <a:chOff x="2573750" y="4165500"/>
            <a:chExt cx="508650" cy="404050"/>
          </a:xfrm>
        </p:grpSpPr>
        <p:sp>
          <p:nvSpPr>
            <p:cNvPr id="1731" name="Google Shape;1731;p37"/>
            <p:cNvSpPr/>
            <p:nvPr/>
          </p:nvSpPr>
          <p:spPr>
            <a:xfrm>
              <a:off x="2647950" y="4165500"/>
              <a:ext cx="434450" cy="404050"/>
            </a:xfrm>
            <a:custGeom>
              <a:avLst/>
              <a:gdLst/>
              <a:ahLst/>
              <a:cxnLst/>
              <a:rect l="l" t="t" r="r" b="b"/>
              <a:pathLst>
                <a:path w="17378" h="16162" extrusionOk="0">
                  <a:moveTo>
                    <a:pt x="2837" y="0"/>
                  </a:moveTo>
                  <a:cubicBezTo>
                    <a:pt x="1741" y="0"/>
                    <a:pt x="903" y="975"/>
                    <a:pt x="490" y="2047"/>
                  </a:cubicBezTo>
                  <a:cubicBezTo>
                    <a:pt x="405" y="2268"/>
                    <a:pt x="337" y="2495"/>
                    <a:pt x="288" y="2727"/>
                  </a:cubicBezTo>
                  <a:cubicBezTo>
                    <a:pt x="1" y="4091"/>
                    <a:pt x="689" y="6968"/>
                    <a:pt x="689" y="6968"/>
                  </a:cubicBezTo>
                  <a:cubicBezTo>
                    <a:pt x="689" y="6968"/>
                    <a:pt x="274" y="10117"/>
                    <a:pt x="952" y="12450"/>
                  </a:cubicBezTo>
                  <a:cubicBezTo>
                    <a:pt x="1611" y="14717"/>
                    <a:pt x="5310" y="16162"/>
                    <a:pt x="8273" y="16162"/>
                  </a:cubicBezTo>
                  <a:cubicBezTo>
                    <a:pt x="8361" y="16162"/>
                    <a:pt x="8448" y="16161"/>
                    <a:pt x="8534" y="16158"/>
                  </a:cubicBezTo>
                  <a:cubicBezTo>
                    <a:pt x="11535" y="16069"/>
                    <a:pt x="14923" y="14241"/>
                    <a:pt x="16254" y="11184"/>
                  </a:cubicBezTo>
                  <a:cubicBezTo>
                    <a:pt x="17298" y="8787"/>
                    <a:pt x="17377" y="7842"/>
                    <a:pt x="17059" y="7487"/>
                  </a:cubicBezTo>
                  <a:cubicBezTo>
                    <a:pt x="16970" y="7392"/>
                    <a:pt x="16853" y="7338"/>
                    <a:pt x="16716" y="7311"/>
                  </a:cubicBezTo>
                  <a:cubicBezTo>
                    <a:pt x="16689" y="7306"/>
                    <a:pt x="16659" y="7304"/>
                    <a:pt x="16627" y="7304"/>
                  </a:cubicBezTo>
                  <a:cubicBezTo>
                    <a:pt x="15926" y="7304"/>
                    <a:pt x="14214" y="8497"/>
                    <a:pt x="14214" y="8497"/>
                  </a:cubicBezTo>
                  <a:cubicBezTo>
                    <a:pt x="14214" y="8497"/>
                    <a:pt x="12078" y="6731"/>
                    <a:pt x="10197" y="6289"/>
                  </a:cubicBezTo>
                  <a:cubicBezTo>
                    <a:pt x="9753" y="6186"/>
                    <a:pt x="9351" y="6158"/>
                    <a:pt x="8988" y="6158"/>
                  </a:cubicBezTo>
                  <a:cubicBezTo>
                    <a:pt x="8574" y="6158"/>
                    <a:pt x="8210" y="6194"/>
                    <a:pt x="7893" y="6194"/>
                  </a:cubicBezTo>
                  <a:cubicBezTo>
                    <a:pt x="7310" y="6194"/>
                    <a:pt x="6883" y="6072"/>
                    <a:pt x="6583" y="5381"/>
                  </a:cubicBezTo>
                  <a:cubicBezTo>
                    <a:pt x="5977" y="3985"/>
                    <a:pt x="6648" y="2484"/>
                    <a:pt x="4484" y="693"/>
                  </a:cubicBezTo>
                  <a:cubicBezTo>
                    <a:pt x="3892" y="203"/>
                    <a:pt x="3337" y="0"/>
                    <a:pt x="2837" y="0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37"/>
            <p:cNvSpPr/>
            <p:nvPr/>
          </p:nvSpPr>
          <p:spPr>
            <a:xfrm>
              <a:off x="2781800" y="4340450"/>
              <a:ext cx="205350" cy="131025"/>
            </a:xfrm>
            <a:custGeom>
              <a:avLst/>
              <a:gdLst/>
              <a:ahLst/>
              <a:cxnLst/>
              <a:rect l="l" t="t" r="r" b="b"/>
              <a:pathLst>
                <a:path w="8214" h="5241" extrusionOk="0">
                  <a:moveTo>
                    <a:pt x="4099" y="0"/>
                  </a:moveTo>
                  <a:cubicBezTo>
                    <a:pt x="4038" y="0"/>
                    <a:pt x="3978" y="3"/>
                    <a:pt x="3920" y="9"/>
                  </a:cubicBezTo>
                  <a:cubicBezTo>
                    <a:pt x="2281" y="164"/>
                    <a:pt x="0" y="32"/>
                    <a:pt x="345" y="1567"/>
                  </a:cubicBezTo>
                  <a:cubicBezTo>
                    <a:pt x="345" y="1567"/>
                    <a:pt x="771" y="3094"/>
                    <a:pt x="2280" y="4390"/>
                  </a:cubicBezTo>
                  <a:cubicBezTo>
                    <a:pt x="3036" y="5040"/>
                    <a:pt x="3938" y="5240"/>
                    <a:pt x="4692" y="5240"/>
                  </a:cubicBezTo>
                  <a:cubicBezTo>
                    <a:pt x="5442" y="5240"/>
                    <a:pt x="6047" y="5042"/>
                    <a:pt x="6221" y="4890"/>
                  </a:cubicBezTo>
                  <a:cubicBezTo>
                    <a:pt x="6568" y="4586"/>
                    <a:pt x="6286" y="4256"/>
                    <a:pt x="6286" y="4256"/>
                  </a:cubicBezTo>
                  <a:cubicBezTo>
                    <a:pt x="6286" y="4256"/>
                    <a:pt x="6907" y="4202"/>
                    <a:pt x="7514" y="3704"/>
                  </a:cubicBezTo>
                  <a:cubicBezTo>
                    <a:pt x="8122" y="3207"/>
                    <a:pt x="7737" y="2687"/>
                    <a:pt x="7737" y="2687"/>
                  </a:cubicBezTo>
                  <a:cubicBezTo>
                    <a:pt x="7737" y="2687"/>
                    <a:pt x="8211" y="2590"/>
                    <a:pt x="8213" y="2266"/>
                  </a:cubicBezTo>
                  <a:cubicBezTo>
                    <a:pt x="8214" y="1955"/>
                    <a:pt x="5745" y="0"/>
                    <a:pt x="4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37"/>
            <p:cNvSpPr/>
            <p:nvPr/>
          </p:nvSpPr>
          <p:spPr>
            <a:xfrm>
              <a:off x="2830700" y="4402250"/>
              <a:ext cx="83150" cy="35650"/>
            </a:xfrm>
            <a:custGeom>
              <a:avLst/>
              <a:gdLst/>
              <a:ahLst/>
              <a:cxnLst/>
              <a:rect l="l" t="t" r="r" b="b"/>
              <a:pathLst>
                <a:path w="3326" h="1426" extrusionOk="0">
                  <a:moveTo>
                    <a:pt x="215" y="0"/>
                  </a:moveTo>
                  <a:cubicBezTo>
                    <a:pt x="57" y="0"/>
                    <a:pt x="0" y="68"/>
                    <a:pt x="105" y="234"/>
                  </a:cubicBezTo>
                  <a:cubicBezTo>
                    <a:pt x="105" y="234"/>
                    <a:pt x="2455" y="1425"/>
                    <a:pt x="3023" y="1425"/>
                  </a:cubicBezTo>
                  <a:cubicBezTo>
                    <a:pt x="3073" y="1425"/>
                    <a:pt x="3109" y="1416"/>
                    <a:pt x="3128" y="1396"/>
                  </a:cubicBezTo>
                  <a:cubicBezTo>
                    <a:pt x="3326" y="1198"/>
                    <a:pt x="878" y="0"/>
                    <a:pt x="21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37"/>
            <p:cNvSpPr/>
            <p:nvPr/>
          </p:nvSpPr>
          <p:spPr>
            <a:xfrm>
              <a:off x="2816825" y="4365650"/>
              <a:ext cx="136800" cy="28900"/>
            </a:xfrm>
            <a:custGeom>
              <a:avLst/>
              <a:gdLst/>
              <a:ahLst/>
              <a:cxnLst/>
              <a:rect l="l" t="t" r="r" b="b"/>
              <a:pathLst>
                <a:path w="5472" h="1156" extrusionOk="0">
                  <a:moveTo>
                    <a:pt x="1205" y="1"/>
                  </a:moveTo>
                  <a:cubicBezTo>
                    <a:pt x="1177" y="1"/>
                    <a:pt x="1150" y="2"/>
                    <a:pt x="1124" y="3"/>
                  </a:cubicBezTo>
                  <a:cubicBezTo>
                    <a:pt x="1" y="62"/>
                    <a:pt x="1844" y="495"/>
                    <a:pt x="1844" y="495"/>
                  </a:cubicBezTo>
                  <a:cubicBezTo>
                    <a:pt x="1844" y="495"/>
                    <a:pt x="4206" y="1155"/>
                    <a:pt x="4849" y="1156"/>
                  </a:cubicBezTo>
                  <a:cubicBezTo>
                    <a:pt x="4849" y="1156"/>
                    <a:pt x="4850" y="1156"/>
                    <a:pt x="4851" y="1156"/>
                  </a:cubicBezTo>
                  <a:cubicBezTo>
                    <a:pt x="5472" y="1156"/>
                    <a:pt x="2392" y="1"/>
                    <a:pt x="120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37"/>
            <p:cNvSpPr/>
            <p:nvPr/>
          </p:nvSpPr>
          <p:spPr>
            <a:xfrm>
              <a:off x="2691275" y="4200175"/>
              <a:ext cx="57625" cy="54325"/>
            </a:xfrm>
            <a:custGeom>
              <a:avLst/>
              <a:gdLst/>
              <a:ahLst/>
              <a:cxnLst/>
              <a:rect l="l" t="t" r="r" b="b"/>
              <a:pathLst>
                <a:path w="2305" h="2173" extrusionOk="0">
                  <a:moveTo>
                    <a:pt x="1151" y="0"/>
                  </a:moveTo>
                  <a:cubicBezTo>
                    <a:pt x="805" y="0"/>
                    <a:pt x="464" y="166"/>
                    <a:pt x="254" y="474"/>
                  </a:cubicBezTo>
                  <a:cubicBezTo>
                    <a:pt x="7" y="837"/>
                    <a:pt x="1" y="1313"/>
                    <a:pt x="241" y="1681"/>
                  </a:cubicBezTo>
                  <a:cubicBezTo>
                    <a:pt x="445" y="1992"/>
                    <a:pt x="790" y="2173"/>
                    <a:pt x="1152" y="2173"/>
                  </a:cubicBezTo>
                  <a:cubicBezTo>
                    <a:pt x="1218" y="2173"/>
                    <a:pt x="1285" y="2167"/>
                    <a:pt x="1351" y="2154"/>
                  </a:cubicBezTo>
                  <a:cubicBezTo>
                    <a:pt x="1784" y="2073"/>
                    <a:pt x="2124" y="1739"/>
                    <a:pt x="2213" y="1309"/>
                  </a:cubicBezTo>
                  <a:cubicBezTo>
                    <a:pt x="2304" y="880"/>
                    <a:pt x="2126" y="437"/>
                    <a:pt x="1763" y="190"/>
                  </a:cubicBezTo>
                  <a:cubicBezTo>
                    <a:pt x="1575" y="62"/>
                    <a:pt x="1362" y="0"/>
                    <a:pt x="1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37"/>
            <p:cNvSpPr/>
            <p:nvPr/>
          </p:nvSpPr>
          <p:spPr>
            <a:xfrm>
              <a:off x="2703350" y="4202775"/>
              <a:ext cx="44800" cy="42275"/>
            </a:xfrm>
            <a:custGeom>
              <a:avLst/>
              <a:gdLst/>
              <a:ahLst/>
              <a:cxnLst/>
              <a:rect l="l" t="t" r="r" b="b"/>
              <a:pathLst>
                <a:path w="1792" h="1691" extrusionOk="0">
                  <a:moveTo>
                    <a:pt x="895" y="1"/>
                  </a:moveTo>
                  <a:cubicBezTo>
                    <a:pt x="625" y="1"/>
                    <a:pt x="360" y="129"/>
                    <a:pt x="197" y="369"/>
                  </a:cubicBezTo>
                  <a:cubicBezTo>
                    <a:pt x="4" y="650"/>
                    <a:pt x="1" y="1022"/>
                    <a:pt x="187" y="1307"/>
                  </a:cubicBezTo>
                  <a:cubicBezTo>
                    <a:pt x="345" y="1548"/>
                    <a:pt x="613" y="1690"/>
                    <a:pt x="894" y="1690"/>
                  </a:cubicBezTo>
                  <a:cubicBezTo>
                    <a:pt x="946" y="1690"/>
                    <a:pt x="998" y="1685"/>
                    <a:pt x="1050" y="1676"/>
                  </a:cubicBezTo>
                  <a:cubicBezTo>
                    <a:pt x="1386" y="1612"/>
                    <a:pt x="1651" y="1353"/>
                    <a:pt x="1721" y="1018"/>
                  </a:cubicBezTo>
                  <a:cubicBezTo>
                    <a:pt x="1791" y="684"/>
                    <a:pt x="1652" y="340"/>
                    <a:pt x="1371" y="148"/>
                  </a:cubicBezTo>
                  <a:cubicBezTo>
                    <a:pt x="1225" y="48"/>
                    <a:pt x="1059" y="1"/>
                    <a:pt x="89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37"/>
            <p:cNvSpPr/>
            <p:nvPr/>
          </p:nvSpPr>
          <p:spPr>
            <a:xfrm>
              <a:off x="2708100" y="4208925"/>
              <a:ext cx="22575" cy="17425"/>
            </a:xfrm>
            <a:custGeom>
              <a:avLst/>
              <a:gdLst/>
              <a:ahLst/>
              <a:cxnLst/>
              <a:rect l="l" t="t" r="r" b="b"/>
              <a:pathLst>
                <a:path w="903" h="697" extrusionOk="0">
                  <a:moveTo>
                    <a:pt x="450" y="0"/>
                  </a:moveTo>
                  <a:cubicBezTo>
                    <a:pt x="339" y="0"/>
                    <a:pt x="230" y="53"/>
                    <a:pt x="162" y="153"/>
                  </a:cubicBezTo>
                  <a:cubicBezTo>
                    <a:pt x="1" y="389"/>
                    <a:pt x="179" y="697"/>
                    <a:pt x="447" y="697"/>
                  </a:cubicBezTo>
                  <a:cubicBezTo>
                    <a:pt x="469" y="697"/>
                    <a:pt x="491" y="695"/>
                    <a:pt x="514" y="691"/>
                  </a:cubicBezTo>
                  <a:cubicBezTo>
                    <a:pt x="819" y="633"/>
                    <a:pt x="903" y="236"/>
                    <a:pt x="646" y="61"/>
                  </a:cubicBezTo>
                  <a:cubicBezTo>
                    <a:pt x="586" y="20"/>
                    <a:pt x="518" y="0"/>
                    <a:pt x="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37"/>
            <p:cNvSpPr/>
            <p:nvPr/>
          </p:nvSpPr>
          <p:spPr>
            <a:xfrm>
              <a:off x="2573750" y="4242775"/>
              <a:ext cx="110900" cy="84850"/>
            </a:xfrm>
            <a:custGeom>
              <a:avLst/>
              <a:gdLst/>
              <a:ahLst/>
              <a:cxnLst/>
              <a:rect l="l" t="t" r="r" b="b"/>
              <a:pathLst>
                <a:path w="4436" h="3394" extrusionOk="0">
                  <a:moveTo>
                    <a:pt x="3205" y="1"/>
                  </a:moveTo>
                  <a:cubicBezTo>
                    <a:pt x="2939" y="99"/>
                    <a:pt x="2687" y="233"/>
                    <a:pt x="2458" y="400"/>
                  </a:cubicBezTo>
                  <a:cubicBezTo>
                    <a:pt x="2095" y="666"/>
                    <a:pt x="816" y="387"/>
                    <a:pt x="409" y="908"/>
                  </a:cubicBezTo>
                  <a:cubicBezTo>
                    <a:pt x="1" y="1428"/>
                    <a:pt x="2582" y="1954"/>
                    <a:pt x="2582" y="1954"/>
                  </a:cubicBezTo>
                  <a:cubicBezTo>
                    <a:pt x="2582" y="1954"/>
                    <a:pt x="1786" y="2931"/>
                    <a:pt x="1870" y="3298"/>
                  </a:cubicBezTo>
                  <a:cubicBezTo>
                    <a:pt x="1885" y="3366"/>
                    <a:pt x="1948" y="3393"/>
                    <a:pt x="2040" y="3393"/>
                  </a:cubicBezTo>
                  <a:cubicBezTo>
                    <a:pt x="2451" y="3393"/>
                    <a:pt x="3447" y="2848"/>
                    <a:pt x="3447" y="2848"/>
                  </a:cubicBezTo>
                  <a:cubicBezTo>
                    <a:pt x="3447" y="2848"/>
                    <a:pt x="4349" y="2439"/>
                    <a:pt x="4393" y="1463"/>
                  </a:cubicBezTo>
                  <a:cubicBezTo>
                    <a:pt x="4435" y="487"/>
                    <a:pt x="3205" y="1"/>
                    <a:pt x="3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37"/>
            <p:cNvSpPr/>
            <p:nvPr/>
          </p:nvSpPr>
          <p:spPr>
            <a:xfrm>
              <a:off x="2640475" y="4255600"/>
              <a:ext cx="15875" cy="7025"/>
            </a:xfrm>
            <a:custGeom>
              <a:avLst/>
              <a:gdLst/>
              <a:ahLst/>
              <a:cxnLst/>
              <a:rect l="l" t="t" r="r" b="b"/>
              <a:pathLst>
                <a:path w="635" h="281" extrusionOk="0">
                  <a:moveTo>
                    <a:pt x="426" y="0"/>
                  </a:moveTo>
                  <a:cubicBezTo>
                    <a:pt x="243" y="0"/>
                    <a:pt x="1" y="91"/>
                    <a:pt x="1" y="91"/>
                  </a:cubicBezTo>
                  <a:cubicBezTo>
                    <a:pt x="1" y="91"/>
                    <a:pt x="303" y="280"/>
                    <a:pt x="487" y="280"/>
                  </a:cubicBezTo>
                  <a:cubicBezTo>
                    <a:pt x="563" y="280"/>
                    <a:pt x="619" y="248"/>
                    <a:pt x="626" y="158"/>
                  </a:cubicBezTo>
                  <a:cubicBezTo>
                    <a:pt x="635" y="37"/>
                    <a:pt x="542" y="0"/>
                    <a:pt x="42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40" name="Google Shape;1740;p37"/>
          <p:cNvGrpSpPr/>
          <p:nvPr/>
        </p:nvGrpSpPr>
        <p:grpSpPr>
          <a:xfrm>
            <a:off x="358341" y="358378"/>
            <a:ext cx="11567771" cy="6185793"/>
            <a:chOff x="268756" y="268783"/>
            <a:chExt cx="8675828" cy="4639345"/>
          </a:xfrm>
        </p:grpSpPr>
        <p:sp>
          <p:nvSpPr>
            <p:cNvPr id="1741" name="Google Shape;1741;p37"/>
            <p:cNvSpPr/>
            <p:nvPr/>
          </p:nvSpPr>
          <p:spPr>
            <a:xfrm>
              <a:off x="655750" y="32710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742" name="Google Shape;1742;p37"/>
            <p:cNvSpPr/>
            <p:nvPr/>
          </p:nvSpPr>
          <p:spPr>
            <a:xfrm>
              <a:off x="3722503" y="2687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37"/>
            <p:cNvSpPr/>
            <p:nvPr/>
          </p:nvSpPr>
          <p:spPr>
            <a:xfrm>
              <a:off x="7391795" y="391739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37"/>
            <p:cNvSpPr/>
            <p:nvPr/>
          </p:nvSpPr>
          <p:spPr>
            <a:xfrm>
              <a:off x="730117" y="2181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37"/>
            <p:cNvSpPr/>
            <p:nvPr/>
          </p:nvSpPr>
          <p:spPr>
            <a:xfrm>
              <a:off x="7044588" y="37877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37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37"/>
            <p:cNvSpPr/>
            <p:nvPr/>
          </p:nvSpPr>
          <p:spPr>
            <a:xfrm>
              <a:off x="5459745" y="3999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37"/>
            <p:cNvSpPr/>
            <p:nvPr/>
          </p:nvSpPr>
          <p:spPr>
            <a:xfrm>
              <a:off x="8611943" y="2112513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37"/>
            <p:cNvSpPr/>
            <p:nvPr/>
          </p:nvSpPr>
          <p:spPr>
            <a:xfrm>
              <a:off x="8373860" y="274482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37"/>
            <p:cNvSpPr/>
            <p:nvPr/>
          </p:nvSpPr>
          <p:spPr>
            <a:xfrm>
              <a:off x="6820295" y="4789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37"/>
            <p:cNvSpPr/>
            <p:nvPr/>
          </p:nvSpPr>
          <p:spPr>
            <a:xfrm rot="-397250">
              <a:off x="1485586" y="312964"/>
              <a:ext cx="450500" cy="444061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37"/>
            <p:cNvSpPr/>
            <p:nvPr/>
          </p:nvSpPr>
          <p:spPr>
            <a:xfrm rot="-397308">
              <a:off x="286417" y="2637975"/>
              <a:ext cx="330111" cy="32540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37"/>
            <p:cNvSpPr/>
            <p:nvPr/>
          </p:nvSpPr>
          <p:spPr>
            <a:xfrm rot="-397278">
              <a:off x="2178894" y="517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37"/>
            <p:cNvSpPr/>
            <p:nvPr/>
          </p:nvSpPr>
          <p:spPr>
            <a:xfrm rot="-397278">
              <a:off x="2963494" y="46990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37"/>
            <p:cNvSpPr/>
            <p:nvPr/>
          </p:nvSpPr>
          <p:spPr>
            <a:xfrm rot="-397278">
              <a:off x="8732794" y="40384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5" name="标题 1">
            <a:extLst>
              <a:ext uri="{FF2B5EF4-FFF2-40B4-BE49-F238E27FC236}">
                <a16:creationId xmlns:a16="http://schemas.microsoft.com/office/drawing/2014/main" xmlns="" id="{9D08E025-642D-4526-84E7-A9A703F7A0C9}"/>
              </a:ext>
            </a:extLst>
          </p:cNvPr>
          <p:cNvSpPr txBox="1">
            <a:spLocks/>
          </p:cNvSpPr>
          <p:nvPr/>
        </p:nvSpPr>
        <p:spPr>
          <a:xfrm>
            <a:off x="3022499" y="1488960"/>
            <a:ext cx="6473825" cy="1851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 err="1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Thứ</a:t>
            </a:r>
            <a: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 </a:t>
            </a:r>
            <a:r>
              <a:rPr lang="vi-VN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  </a:t>
            </a:r>
            <a: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ngày</a:t>
            </a:r>
            <a: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 </a:t>
            </a:r>
            <a:r>
              <a:rPr lang="vi-VN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  </a:t>
            </a:r>
            <a: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tháng</a:t>
            </a:r>
            <a: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 </a:t>
            </a:r>
            <a:r>
              <a:rPr lang="vi-VN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10</a:t>
            </a:r>
            <a: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năm</a:t>
            </a:r>
            <a: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 2021</a:t>
            </a:r>
            <a:b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</a:br>
            <a:r>
              <a:rPr lang="en-US" altLang="zh-CN" sz="2700" b="1" dirty="0" err="1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Toán</a:t>
            </a:r>
            <a: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/>
            </a:r>
            <a:br>
              <a:rPr lang="en-US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</a:br>
            <a:r>
              <a:rPr lang="vi-VN" altLang="zh-CN" sz="2700" b="1" dirty="0">
                <a:solidFill>
                  <a:srgbClr val="4D4D4D"/>
                </a:solidFill>
                <a:latin typeface="Arial" panose="020B0604020202020204" pitchFamily="34" charset="0"/>
                <a:ea typeface="思源黑体 CN Normal"/>
                <a:cs typeface="Arial" panose="020B0604020202020204" pitchFamily="34" charset="0"/>
              </a:rPr>
              <a:t>Tính chất kết hợp của phép cộng</a:t>
            </a:r>
            <a:endParaRPr lang="en-US" altLang="zh-CN" sz="2700" b="1" dirty="0">
              <a:solidFill>
                <a:srgbClr val="FF0000"/>
              </a:solidFill>
              <a:latin typeface="Arial" panose="020B0604020202020204" pitchFamily="34" charset="0"/>
              <a:ea typeface="思源黑体 CN Norm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363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800" y="2951197"/>
            <a:ext cx="5581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4 367 + 199 + 501</a:t>
            </a:r>
          </a:p>
          <a:p>
            <a:pPr marL="342900" indent="-342900">
              <a:buAutoNum type="alphaLcParenR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4 400 + 2 148 + 252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7537" y="3017627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4 367 + (199 + 501) 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4 367 + 700 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5 067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7537" y="5037414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4 400 + (2 148 + 252)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4 400 + 2400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6 800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6F34D4-9EBF-4031-83FD-C85A5BAE63A2}"/>
              </a:ext>
            </a:extLst>
          </p:cNvPr>
          <p:cNvSpPr txBox="1"/>
          <p:nvPr/>
        </p:nvSpPr>
        <p:spPr>
          <a:xfrm>
            <a:off x="431800" y="1164130"/>
            <a:ext cx="463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3 254 + 146 + 1 698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E492C8-4F43-4BCD-ACEB-938A28EA407F}"/>
              </a:ext>
            </a:extLst>
          </p:cNvPr>
          <p:cNvSpPr txBox="1"/>
          <p:nvPr/>
        </p:nvSpPr>
        <p:spPr>
          <a:xfrm>
            <a:off x="5297537" y="1119377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3 254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(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1 698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3 254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1 844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5 098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45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7537" y="1320800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(921 + 2 079) + 898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3 000 + 898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3 898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7537" y="5117358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(467 + 9 533) + 999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10 000 + 999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10 999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173" y="1320800"/>
            <a:ext cx="558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921 + 898 + 2 079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28EACB-CD77-4886-A359-DCC23912EE5F}"/>
              </a:ext>
            </a:extLst>
          </p:cNvPr>
          <p:cNvSpPr txBox="1"/>
          <p:nvPr/>
        </p:nvSpPr>
        <p:spPr>
          <a:xfrm>
            <a:off x="771693" y="5117358"/>
            <a:ext cx="4800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467 + 999 + 9 533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326221-8944-4D8C-B6A9-5E1DF2A26099}"/>
              </a:ext>
            </a:extLst>
          </p:cNvPr>
          <p:cNvSpPr txBox="1"/>
          <p:nvPr/>
        </p:nvSpPr>
        <p:spPr>
          <a:xfrm>
            <a:off x="5297537" y="3265246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1 255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436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1 400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436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1 836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018639-83DB-46A2-B9A8-DEE6807450CB}"/>
              </a:ext>
            </a:extLst>
          </p:cNvPr>
          <p:cNvSpPr txBox="1"/>
          <p:nvPr/>
        </p:nvSpPr>
        <p:spPr>
          <a:xfrm>
            <a:off x="497110" y="3297333"/>
            <a:ext cx="4800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1 255 + 436 + 145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39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72" y="659676"/>
            <a:ext cx="1170922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</a:t>
            </a:r>
          </a:p>
          <a:p>
            <a:pPr algn="just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75 500 000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86 950 000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14 500 000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850" y="1790700"/>
            <a:ext cx="11614150" cy="1193800"/>
            <a:chOff x="323850" y="1790700"/>
            <a:chExt cx="11614150" cy="11938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114800" y="1790700"/>
              <a:ext cx="7581900" cy="0"/>
            </a:xfrm>
            <a:prstGeom prst="line">
              <a:avLst/>
            </a:prstGeom>
            <a:ln w="28575">
              <a:solidFill>
                <a:srgbClr val="FF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3850" y="2425700"/>
              <a:ext cx="8680450" cy="0"/>
            </a:xfrm>
            <a:prstGeom prst="line">
              <a:avLst/>
            </a:prstGeom>
            <a:ln w="28575">
              <a:solidFill>
                <a:srgbClr val="FF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417050" y="2425700"/>
              <a:ext cx="2520950" cy="0"/>
            </a:xfrm>
            <a:prstGeom prst="line">
              <a:avLst/>
            </a:prstGeom>
            <a:ln w="28575">
              <a:solidFill>
                <a:srgbClr val="FF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23850" y="2984500"/>
              <a:ext cx="5607050" cy="0"/>
            </a:xfrm>
            <a:prstGeom prst="line">
              <a:avLst/>
            </a:prstGeom>
            <a:ln w="28575">
              <a:solidFill>
                <a:srgbClr val="FF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23850" y="2984500"/>
            <a:ext cx="11614150" cy="596900"/>
            <a:chOff x="323850" y="2984500"/>
            <a:chExt cx="11614150" cy="5969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248400" y="2984500"/>
              <a:ext cx="56896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23850" y="3581400"/>
              <a:ext cx="56896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76311" y="3911600"/>
            <a:ext cx="11614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tiền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71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75 500 000 + 86 950 000 + 14 500 000 =  176 950 000 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176 950 000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42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41BC80D5-CE6D-41B9-A776-314D1544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41" y="724616"/>
            <a:ext cx="11340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3/ trang 45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6B45DFE5-484F-45B8-829E-E913DCB1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594" y="1607783"/>
            <a:ext cx="4467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a + 0 = … + a = …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A24FD34E-2F49-4047-A5A9-A1E8862B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343" y="2676699"/>
            <a:ext cx="35381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5 + a = … + 5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xmlns="" id="{AF523526-784C-42E9-8956-F9CCF2B11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804" y="3683827"/>
            <a:ext cx="76931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(a + 28) + 2 = a + (28 + …) = a + …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00DBE703-88A4-468D-A89F-07269D6E7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490" y="1516171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56E18773-8103-4372-B5AD-1ABD80EF6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65" y="1497474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C4A301E4-1F34-4A8E-AB63-29A6CA9CC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014" y="2552506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xmlns="" id="{26B469D0-F6B4-4276-B8FB-87FD8EB7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280" y="3604074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xmlns="" id="{BDAF51F1-11B8-450D-A0E4-F9E70C7B4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916" y="3604073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11" name="Google Shape;2947;p50">
            <a:extLst>
              <a:ext uri="{FF2B5EF4-FFF2-40B4-BE49-F238E27FC236}">
                <a16:creationId xmlns:a16="http://schemas.microsoft.com/office/drawing/2014/main" xmlns="" id="{D5605FD6-B374-49D9-A7D0-5BDCEDAFCDE8}"/>
              </a:ext>
            </a:extLst>
          </p:cNvPr>
          <p:cNvGrpSpPr/>
          <p:nvPr/>
        </p:nvGrpSpPr>
        <p:grpSpPr>
          <a:xfrm>
            <a:off x="8264490" y="4237430"/>
            <a:ext cx="2591167" cy="2131788"/>
            <a:chOff x="6422024" y="3072499"/>
            <a:chExt cx="2149751" cy="1699087"/>
          </a:xfrm>
        </p:grpSpPr>
        <p:sp>
          <p:nvSpPr>
            <p:cNvPr id="12" name="Google Shape;2948;p50">
              <a:extLst>
                <a:ext uri="{FF2B5EF4-FFF2-40B4-BE49-F238E27FC236}">
                  <a16:creationId xmlns:a16="http://schemas.microsoft.com/office/drawing/2014/main" xmlns="" id="{6613AAF4-AC28-4F0B-B951-C5AABE8F6225}"/>
                </a:ext>
              </a:extLst>
            </p:cNvPr>
            <p:cNvSpPr/>
            <p:nvPr/>
          </p:nvSpPr>
          <p:spPr>
            <a:xfrm flipH="1">
              <a:off x="7513927" y="3142028"/>
              <a:ext cx="1057848" cy="970983"/>
            </a:xfrm>
            <a:custGeom>
              <a:avLst/>
              <a:gdLst/>
              <a:ahLst/>
              <a:cxnLst/>
              <a:rect l="l" t="t" r="r" b="b"/>
              <a:pathLst>
                <a:path w="24892" h="22848" extrusionOk="0">
                  <a:moveTo>
                    <a:pt x="8244" y="0"/>
                  </a:moveTo>
                  <a:cubicBezTo>
                    <a:pt x="6742" y="0"/>
                    <a:pt x="5206" y="333"/>
                    <a:pt x="3679" y="1081"/>
                  </a:cubicBezTo>
                  <a:cubicBezTo>
                    <a:pt x="674" y="2554"/>
                    <a:pt x="1" y="5520"/>
                    <a:pt x="889" y="8520"/>
                  </a:cubicBezTo>
                  <a:cubicBezTo>
                    <a:pt x="1337" y="10040"/>
                    <a:pt x="2057" y="11455"/>
                    <a:pt x="2366" y="13019"/>
                  </a:cubicBezTo>
                  <a:cubicBezTo>
                    <a:pt x="2740" y="14903"/>
                    <a:pt x="1709" y="16871"/>
                    <a:pt x="856" y="18467"/>
                  </a:cubicBezTo>
                  <a:cubicBezTo>
                    <a:pt x="473" y="19177"/>
                    <a:pt x="604" y="20333"/>
                    <a:pt x="1441" y="20699"/>
                  </a:cubicBezTo>
                  <a:cubicBezTo>
                    <a:pt x="4395" y="21991"/>
                    <a:pt x="7761" y="22847"/>
                    <a:pt x="11073" y="22847"/>
                  </a:cubicBezTo>
                  <a:cubicBezTo>
                    <a:pt x="13634" y="22847"/>
                    <a:pt x="16163" y="22335"/>
                    <a:pt x="18445" y="21116"/>
                  </a:cubicBezTo>
                  <a:cubicBezTo>
                    <a:pt x="21084" y="19705"/>
                    <a:pt x="23199" y="17108"/>
                    <a:pt x="24026" y="14242"/>
                  </a:cubicBezTo>
                  <a:cubicBezTo>
                    <a:pt x="24891" y="11235"/>
                    <a:pt x="23786" y="8198"/>
                    <a:pt x="21706" y="5993"/>
                  </a:cubicBezTo>
                  <a:cubicBezTo>
                    <a:pt x="21330" y="5596"/>
                    <a:pt x="20909" y="5429"/>
                    <a:pt x="20505" y="5429"/>
                  </a:cubicBezTo>
                  <a:cubicBezTo>
                    <a:pt x="20001" y="5429"/>
                    <a:pt x="19521" y="5688"/>
                    <a:pt x="19183" y="6081"/>
                  </a:cubicBezTo>
                  <a:cubicBezTo>
                    <a:pt x="16449" y="2647"/>
                    <a:pt x="12481" y="0"/>
                    <a:pt x="8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949;p50">
              <a:extLst>
                <a:ext uri="{FF2B5EF4-FFF2-40B4-BE49-F238E27FC236}">
                  <a16:creationId xmlns:a16="http://schemas.microsoft.com/office/drawing/2014/main" xmlns="" id="{048C17B3-F1FE-4E60-801D-08468A47FDB6}"/>
                </a:ext>
              </a:extLst>
            </p:cNvPr>
            <p:cNvSpPr/>
            <p:nvPr/>
          </p:nvSpPr>
          <p:spPr>
            <a:xfrm flipH="1">
              <a:off x="7571928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6683" y="0"/>
                  </a:moveTo>
                  <a:cubicBezTo>
                    <a:pt x="5465" y="0"/>
                    <a:pt x="4220" y="270"/>
                    <a:pt x="2982" y="877"/>
                  </a:cubicBezTo>
                  <a:cubicBezTo>
                    <a:pt x="545" y="2071"/>
                    <a:pt x="1" y="4477"/>
                    <a:pt x="719" y="6910"/>
                  </a:cubicBezTo>
                  <a:cubicBezTo>
                    <a:pt x="1083" y="8142"/>
                    <a:pt x="1664" y="9292"/>
                    <a:pt x="1918" y="10556"/>
                  </a:cubicBezTo>
                  <a:cubicBezTo>
                    <a:pt x="2222" y="12086"/>
                    <a:pt x="1386" y="13680"/>
                    <a:pt x="690" y="14977"/>
                  </a:cubicBezTo>
                  <a:cubicBezTo>
                    <a:pt x="381" y="15554"/>
                    <a:pt x="486" y="16491"/>
                    <a:pt x="1167" y="16788"/>
                  </a:cubicBezTo>
                  <a:cubicBezTo>
                    <a:pt x="3563" y="17834"/>
                    <a:pt x="6293" y="18529"/>
                    <a:pt x="8979" y="18529"/>
                  </a:cubicBezTo>
                  <a:cubicBezTo>
                    <a:pt x="11056" y="18529"/>
                    <a:pt x="13106" y="18114"/>
                    <a:pt x="14956" y="17125"/>
                  </a:cubicBezTo>
                  <a:cubicBezTo>
                    <a:pt x="17096" y="15982"/>
                    <a:pt x="18813" y="13874"/>
                    <a:pt x="19482" y="11550"/>
                  </a:cubicBezTo>
                  <a:cubicBezTo>
                    <a:pt x="20184" y="9112"/>
                    <a:pt x="19285" y="6650"/>
                    <a:pt x="17598" y="4862"/>
                  </a:cubicBezTo>
                  <a:cubicBezTo>
                    <a:pt x="17293" y="4539"/>
                    <a:pt x="16951" y="4404"/>
                    <a:pt x="16623" y="4404"/>
                  </a:cubicBezTo>
                  <a:cubicBezTo>
                    <a:pt x="16214" y="4404"/>
                    <a:pt x="15826" y="4613"/>
                    <a:pt x="15554" y="4930"/>
                  </a:cubicBezTo>
                  <a:cubicBezTo>
                    <a:pt x="13338" y="2147"/>
                    <a:pt x="10120" y="0"/>
                    <a:pt x="6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950;p50">
              <a:extLst>
                <a:ext uri="{FF2B5EF4-FFF2-40B4-BE49-F238E27FC236}">
                  <a16:creationId xmlns:a16="http://schemas.microsoft.com/office/drawing/2014/main" xmlns="" id="{2BE2DA10-CA53-4097-A479-9171801D7981}"/>
                </a:ext>
              </a:extLst>
            </p:cNvPr>
            <p:cNvSpPr/>
            <p:nvPr/>
          </p:nvSpPr>
          <p:spPr>
            <a:xfrm flipH="1">
              <a:off x="6422024" y="3142028"/>
              <a:ext cx="1057805" cy="970983"/>
            </a:xfrm>
            <a:custGeom>
              <a:avLst/>
              <a:gdLst/>
              <a:ahLst/>
              <a:cxnLst/>
              <a:rect l="l" t="t" r="r" b="b"/>
              <a:pathLst>
                <a:path w="24891" h="22848" extrusionOk="0">
                  <a:moveTo>
                    <a:pt x="16647" y="0"/>
                  </a:moveTo>
                  <a:cubicBezTo>
                    <a:pt x="12409" y="0"/>
                    <a:pt x="8442" y="2647"/>
                    <a:pt x="5708" y="6081"/>
                  </a:cubicBezTo>
                  <a:cubicBezTo>
                    <a:pt x="5370" y="5688"/>
                    <a:pt x="4891" y="5429"/>
                    <a:pt x="4386" y="5429"/>
                  </a:cubicBezTo>
                  <a:cubicBezTo>
                    <a:pt x="3982" y="5429"/>
                    <a:pt x="3562" y="5596"/>
                    <a:pt x="3186" y="5993"/>
                  </a:cubicBezTo>
                  <a:cubicBezTo>
                    <a:pt x="1105" y="8198"/>
                    <a:pt x="0" y="11235"/>
                    <a:pt x="866" y="14242"/>
                  </a:cubicBezTo>
                  <a:cubicBezTo>
                    <a:pt x="1692" y="17108"/>
                    <a:pt x="3808" y="19705"/>
                    <a:pt x="6447" y="21116"/>
                  </a:cubicBezTo>
                  <a:cubicBezTo>
                    <a:pt x="8728" y="22335"/>
                    <a:pt x="11257" y="22847"/>
                    <a:pt x="13819" y="22847"/>
                  </a:cubicBezTo>
                  <a:cubicBezTo>
                    <a:pt x="17130" y="22847"/>
                    <a:pt x="20496" y="21991"/>
                    <a:pt x="23451" y="20699"/>
                  </a:cubicBezTo>
                  <a:cubicBezTo>
                    <a:pt x="24287" y="20333"/>
                    <a:pt x="24416" y="19177"/>
                    <a:pt x="24036" y="18467"/>
                  </a:cubicBezTo>
                  <a:cubicBezTo>
                    <a:pt x="23182" y="16871"/>
                    <a:pt x="22151" y="14903"/>
                    <a:pt x="22524" y="13019"/>
                  </a:cubicBezTo>
                  <a:cubicBezTo>
                    <a:pt x="22835" y="11455"/>
                    <a:pt x="23555" y="10040"/>
                    <a:pt x="24003" y="8520"/>
                  </a:cubicBezTo>
                  <a:cubicBezTo>
                    <a:pt x="24891" y="5520"/>
                    <a:pt x="24218" y="2554"/>
                    <a:pt x="21212" y="1081"/>
                  </a:cubicBezTo>
                  <a:cubicBezTo>
                    <a:pt x="19685" y="333"/>
                    <a:pt x="18149" y="0"/>
                    <a:pt x="16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951;p50">
              <a:extLst>
                <a:ext uri="{FF2B5EF4-FFF2-40B4-BE49-F238E27FC236}">
                  <a16:creationId xmlns:a16="http://schemas.microsoft.com/office/drawing/2014/main" xmlns="" id="{87B68EAF-315A-4E1A-8632-73853654264C}"/>
                </a:ext>
              </a:extLst>
            </p:cNvPr>
            <p:cNvSpPr/>
            <p:nvPr/>
          </p:nvSpPr>
          <p:spPr>
            <a:xfrm flipH="1">
              <a:off x="6564090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13501" y="0"/>
                  </a:moveTo>
                  <a:cubicBezTo>
                    <a:pt x="10064" y="0"/>
                    <a:pt x="6847" y="2147"/>
                    <a:pt x="4631" y="4930"/>
                  </a:cubicBezTo>
                  <a:cubicBezTo>
                    <a:pt x="4359" y="4613"/>
                    <a:pt x="3970" y="4404"/>
                    <a:pt x="3561" y="4404"/>
                  </a:cubicBezTo>
                  <a:cubicBezTo>
                    <a:pt x="3233" y="4404"/>
                    <a:pt x="2891" y="4539"/>
                    <a:pt x="2587" y="4862"/>
                  </a:cubicBezTo>
                  <a:cubicBezTo>
                    <a:pt x="899" y="6650"/>
                    <a:pt x="1" y="9112"/>
                    <a:pt x="701" y="11550"/>
                  </a:cubicBezTo>
                  <a:cubicBezTo>
                    <a:pt x="1372" y="13874"/>
                    <a:pt x="3088" y="15982"/>
                    <a:pt x="5228" y="17125"/>
                  </a:cubicBezTo>
                  <a:cubicBezTo>
                    <a:pt x="7078" y="18114"/>
                    <a:pt x="9129" y="18529"/>
                    <a:pt x="11205" y="18529"/>
                  </a:cubicBezTo>
                  <a:cubicBezTo>
                    <a:pt x="13891" y="18529"/>
                    <a:pt x="16621" y="17834"/>
                    <a:pt x="19018" y="16788"/>
                  </a:cubicBezTo>
                  <a:cubicBezTo>
                    <a:pt x="19699" y="16491"/>
                    <a:pt x="19803" y="15554"/>
                    <a:pt x="19494" y="14977"/>
                  </a:cubicBezTo>
                  <a:cubicBezTo>
                    <a:pt x="18799" y="13680"/>
                    <a:pt x="17962" y="12086"/>
                    <a:pt x="18267" y="10556"/>
                  </a:cubicBezTo>
                  <a:cubicBezTo>
                    <a:pt x="18518" y="9292"/>
                    <a:pt x="19102" y="8142"/>
                    <a:pt x="19466" y="6910"/>
                  </a:cubicBezTo>
                  <a:cubicBezTo>
                    <a:pt x="20184" y="4477"/>
                    <a:pt x="19640" y="2071"/>
                    <a:pt x="17203" y="877"/>
                  </a:cubicBezTo>
                  <a:cubicBezTo>
                    <a:pt x="15965" y="270"/>
                    <a:pt x="14719" y="0"/>
                    <a:pt x="1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952;p50">
              <a:extLst>
                <a:ext uri="{FF2B5EF4-FFF2-40B4-BE49-F238E27FC236}">
                  <a16:creationId xmlns:a16="http://schemas.microsoft.com/office/drawing/2014/main" xmlns="" id="{0F1FD7CE-AD2F-4B89-85BE-BCBBD22BCE5B}"/>
                </a:ext>
              </a:extLst>
            </p:cNvPr>
            <p:cNvSpPr/>
            <p:nvPr/>
          </p:nvSpPr>
          <p:spPr>
            <a:xfrm flipH="1">
              <a:off x="6861993" y="3260346"/>
              <a:ext cx="1279302" cy="1265916"/>
            </a:xfrm>
            <a:custGeom>
              <a:avLst/>
              <a:gdLst/>
              <a:ahLst/>
              <a:cxnLst/>
              <a:rect l="l" t="t" r="r" b="b"/>
              <a:pathLst>
                <a:path w="30103" h="29788" extrusionOk="0">
                  <a:moveTo>
                    <a:pt x="15309" y="1"/>
                  </a:moveTo>
                  <a:cubicBezTo>
                    <a:pt x="11677" y="1"/>
                    <a:pt x="8244" y="1929"/>
                    <a:pt x="6231" y="4946"/>
                  </a:cubicBezTo>
                  <a:cubicBezTo>
                    <a:pt x="4066" y="8189"/>
                    <a:pt x="3855" y="12051"/>
                    <a:pt x="4590" y="15748"/>
                  </a:cubicBezTo>
                  <a:cubicBezTo>
                    <a:pt x="4566" y="15745"/>
                    <a:pt x="4543" y="15744"/>
                    <a:pt x="4520" y="15744"/>
                  </a:cubicBezTo>
                  <a:cubicBezTo>
                    <a:pt x="4461" y="15744"/>
                    <a:pt x="4403" y="15753"/>
                    <a:pt x="4346" y="15769"/>
                  </a:cubicBezTo>
                  <a:cubicBezTo>
                    <a:pt x="2022" y="16430"/>
                    <a:pt x="795" y="18514"/>
                    <a:pt x="406" y="20818"/>
                  </a:cubicBezTo>
                  <a:cubicBezTo>
                    <a:pt x="1" y="23214"/>
                    <a:pt x="649" y="25532"/>
                    <a:pt x="2481" y="27173"/>
                  </a:cubicBezTo>
                  <a:cubicBezTo>
                    <a:pt x="4312" y="28816"/>
                    <a:pt x="6830" y="29395"/>
                    <a:pt x="9203" y="29675"/>
                  </a:cubicBezTo>
                  <a:cubicBezTo>
                    <a:pt x="9889" y="29755"/>
                    <a:pt x="10580" y="29785"/>
                    <a:pt x="11270" y="29785"/>
                  </a:cubicBezTo>
                  <a:cubicBezTo>
                    <a:pt x="11783" y="29785"/>
                    <a:pt x="12295" y="29769"/>
                    <a:pt x="12804" y="29742"/>
                  </a:cubicBezTo>
                  <a:cubicBezTo>
                    <a:pt x="13551" y="29706"/>
                    <a:pt x="14355" y="29685"/>
                    <a:pt x="15077" y="29462"/>
                  </a:cubicBezTo>
                  <a:cubicBezTo>
                    <a:pt x="15712" y="29650"/>
                    <a:pt x="16407" y="29679"/>
                    <a:pt x="17080" y="29728"/>
                  </a:cubicBezTo>
                  <a:cubicBezTo>
                    <a:pt x="17637" y="29767"/>
                    <a:pt x="18196" y="29788"/>
                    <a:pt x="18756" y="29788"/>
                  </a:cubicBezTo>
                  <a:cubicBezTo>
                    <a:pt x="19395" y="29788"/>
                    <a:pt x="20033" y="29761"/>
                    <a:pt x="20669" y="29706"/>
                  </a:cubicBezTo>
                  <a:cubicBezTo>
                    <a:pt x="23058" y="29493"/>
                    <a:pt x="25593" y="28893"/>
                    <a:pt x="27484" y="27332"/>
                  </a:cubicBezTo>
                  <a:cubicBezTo>
                    <a:pt x="29370" y="25769"/>
                    <a:pt x="30102" y="23507"/>
                    <a:pt x="29783" y="21107"/>
                  </a:cubicBezTo>
                  <a:cubicBezTo>
                    <a:pt x="29462" y="18703"/>
                    <a:pt x="28224" y="16460"/>
                    <a:pt x="25804" y="15769"/>
                  </a:cubicBezTo>
                  <a:cubicBezTo>
                    <a:pt x="25747" y="15753"/>
                    <a:pt x="25691" y="15746"/>
                    <a:pt x="25639" y="15746"/>
                  </a:cubicBezTo>
                  <a:cubicBezTo>
                    <a:pt x="25570" y="15746"/>
                    <a:pt x="25506" y="15758"/>
                    <a:pt x="25448" y="15779"/>
                  </a:cubicBezTo>
                  <a:cubicBezTo>
                    <a:pt x="25579" y="9402"/>
                    <a:pt x="23959" y="917"/>
                    <a:pt x="16464" y="66"/>
                  </a:cubicBezTo>
                  <a:cubicBezTo>
                    <a:pt x="16078" y="22"/>
                    <a:pt x="15693" y="1"/>
                    <a:pt x="15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953;p50">
              <a:extLst>
                <a:ext uri="{FF2B5EF4-FFF2-40B4-BE49-F238E27FC236}">
                  <a16:creationId xmlns:a16="http://schemas.microsoft.com/office/drawing/2014/main" xmlns="" id="{DDF87F9D-0121-4093-B249-089CF7D4AE4E}"/>
                </a:ext>
              </a:extLst>
            </p:cNvPr>
            <p:cNvSpPr/>
            <p:nvPr/>
          </p:nvSpPr>
          <p:spPr>
            <a:xfrm flipH="1">
              <a:off x="7276700" y="3072499"/>
              <a:ext cx="380310" cy="344187"/>
            </a:xfrm>
            <a:custGeom>
              <a:avLst/>
              <a:gdLst/>
              <a:ahLst/>
              <a:cxnLst/>
              <a:rect l="l" t="t" r="r" b="b"/>
              <a:pathLst>
                <a:path w="8949" h="8099" extrusionOk="0">
                  <a:moveTo>
                    <a:pt x="4167" y="0"/>
                  </a:moveTo>
                  <a:cubicBezTo>
                    <a:pt x="1741" y="0"/>
                    <a:pt x="126" y="2717"/>
                    <a:pt x="32" y="4934"/>
                  </a:cubicBezTo>
                  <a:cubicBezTo>
                    <a:pt x="0" y="5717"/>
                    <a:pt x="587" y="6106"/>
                    <a:pt x="1192" y="6106"/>
                  </a:cubicBezTo>
                  <a:cubicBezTo>
                    <a:pt x="1620" y="6106"/>
                    <a:pt x="2057" y="5911"/>
                    <a:pt x="2289" y="5524"/>
                  </a:cubicBezTo>
                  <a:lnTo>
                    <a:pt x="3654" y="6295"/>
                  </a:lnTo>
                  <a:cubicBezTo>
                    <a:pt x="3224" y="7019"/>
                    <a:pt x="3891" y="8098"/>
                    <a:pt x="4809" y="8098"/>
                  </a:cubicBezTo>
                  <a:cubicBezTo>
                    <a:pt x="4988" y="8098"/>
                    <a:pt x="5176" y="8057"/>
                    <a:pt x="5368" y="7964"/>
                  </a:cubicBezTo>
                  <a:cubicBezTo>
                    <a:pt x="6497" y="7418"/>
                    <a:pt x="7494" y="6925"/>
                    <a:pt x="8271" y="5904"/>
                  </a:cubicBezTo>
                  <a:cubicBezTo>
                    <a:pt x="8908" y="5076"/>
                    <a:pt x="8948" y="3627"/>
                    <a:pt x="8286" y="2827"/>
                  </a:cubicBezTo>
                  <a:cubicBezTo>
                    <a:pt x="7877" y="2332"/>
                    <a:pt x="7326" y="2140"/>
                    <a:pt x="6732" y="2140"/>
                  </a:cubicBezTo>
                  <a:cubicBezTo>
                    <a:pt x="6624" y="2140"/>
                    <a:pt x="6515" y="2146"/>
                    <a:pt x="6405" y="2158"/>
                  </a:cubicBezTo>
                  <a:cubicBezTo>
                    <a:pt x="6483" y="1196"/>
                    <a:pt x="6154" y="351"/>
                    <a:pt x="4902" y="81"/>
                  </a:cubicBezTo>
                  <a:cubicBezTo>
                    <a:pt x="4649" y="26"/>
                    <a:pt x="4404" y="0"/>
                    <a:pt x="4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954;p50">
              <a:extLst>
                <a:ext uri="{FF2B5EF4-FFF2-40B4-BE49-F238E27FC236}">
                  <a16:creationId xmlns:a16="http://schemas.microsoft.com/office/drawing/2014/main" xmlns="" id="{22027054-938A-40A0-8C86-945465CCE0CA}"/>
                </a:ext>
              </a:extLst>
            </p:cNvPr>
            <p:cNvSpPr/>
            <p:nvPr/>
          </p:nvSpPr>
          <p:spPr>
            <a:xfrm flipH="1">
              <a:off x="7291572" y="3289755"/>
              <a:ext cx="312612" cy="218565"/>
            </a:xfrm>
            <a:custGeom>
              <a:avLst/>
              <a:gdLst/>
              <a:ahLst/>
              <a:cxnLst/>
              <a:rect l="l" t="t" r="r" b="b"/>
              <a:pathLst>
                <a:path w="7356" h="5143" extrusionOk="0">
                  <a:moveTo>
                    <a:pt x="6659" y="1"/>
                  </a:moveTo>
                  <a:cubicBezTo>
                    <a:pt x="6657" y="1"/>
                    <a:pt x="6654" y="3"/>
                    <a:pt x="6654" y="7"/>
                  </a:cubicBezTo>
                  <a:cubicBezTo>
                    <a:pt x="6826" y="459"/>
                    <a:pt x="7026" y="903"/>
                    <a:pt x="7155" y="1367"/>
                  </a:cubicBezTo>
                  <a:cubicBezTo>
                    <a:pt x="7270" y="1786"/>
                    <a:pt x="7356" y="2290"/>
                    <a:pt x="7112" y="2681"/>
                  </a:cubicBezTo>
                  <a:cubicBezTo>
                    <a:pt x="7032" y="2809"/>
                    <a:pt x="6918" y="2920"/>
                    <a:pt x="6770" y="2963"/>
                  </a:cubicBezTo>
                  <a:cubicBezTo>
                    <a:pt x="6720" y="2978"/>
                    <a:pt x="6668" y="2985"/>
                    <a:pt x="6616" y="2985"/>
                  </a:cubicBezTo>
                  <a:cubicBezTo>
                    <a:pt x="6529" y="2985"/>
                    <a:pt x="6441" y="2966"/>
                    <a:pt x="6357" y="2936"/>
                  </a:cubicBezTo>
                  <a:cubicBezTo>
                    <a:pt x="6198" y="2883"/>
                    <a:pt x="6050" y="2797"/>
                    <a:pt x="5911" y="2701"/>
                  </a:cubicBezTo>
                  <a:cubicBezTo>
                    <a:pt x="5756" y="2591"/>
                    <a:pt x="5608" y="2466"/>
                    <a:pt x="5469" y="2335"/>
                  </a:cubicBezTo>
                  <a:cubicBezTo>
                    <a:pt x="5209" y="2085"/>
                    <a:pt x="4970" y="1815"/>
                    <a:pt x="4751" y="1531"/>
                  </a:cubicBezTo>
                  <a:cubicBezTo>
                    <a:pt x="4730" y="1502"/>
                    <a:pt x="4707" y="1475"/>
                    <a:pt x="4686" y="1447"/>
                  </a:cubicBezTo>
                  <a:lnTo>
                    <a:pt x="4686" y="1447"/>
                  </a:lnTo>
                  <a:cubicBezTo>
                    <a:pt x="4686" y="1445"/>
                    <a:pt x="4686" y="1443"/>
                    <a:pt x="4686" y="1441"/>
                  </a:cubicBezTo>
                  <a:lnTo>
                    <a:pt x="4682" y="1442"/>
                  </a:lnTo>
                  <a:lnTo>
                    <a:pt x="4682" y="1442"/>
                  </a:lnTo>
                  <a:cubicBezTo>
                    <a:pt x="4682" y="1441"/>
                    <a:pt x="4682" y="1441"/>
                    <a:pt x="4682" y="1441"/>
                  </a:cubicBezTo>
                  <a:cubicBezTo>
                    <a:pt x="4681" y="1440"/>
                    <a:pt x="4679" y="1439"/>
                    <a:pt x="4678" y="1439"/>
                  </a:cubicBezTo>
                  <a:cubicBezTo>
                    <a:pt x="4675" y="1439"/>
                    <a:pt x="4672" y="1441"/>
                    <a:pt x="4673" y="1445"/>
                  </a:cubicBezTo>
                  <a:cubicBezTo>
                    <a:pt x="4694" y="1680"/>
                    <a:pt x="4729" y="1911"/>
                    <a:pt x="4755" y="2145"/>
                  </a:cubicBezTo>
                  <a:cubicBezTo>
                    <a:pt x="4792" y="2431"/>
                    <a:pt x="4825" y="2717"/>
                    <a:pt x="4847" y="3006"/>
                  </a:cubicBezTo>
                  <a:cubicBezTo>
                    <a:pt x="4868" y="3298"/>
                    <a:pt x="4878" y="3589"/>
                    <a:pt x="4858" y="3881"/>
                  </a:cubicBezTo>
                  <a:cubicBezTo>
                    <a:pt x="4841" y="4133"/>
                    <a:pt x="4802" y="4395"/>
                    <a:pt x="4694" y="4630"/>
                  </a:cubicBezTo>
                  <a:cubicBezTo>
                    <a:pt x="4606" y="4827"/>
                    <a:pt x="4465" y="4997"/>
                    <a:pt x="4260" y="5078"/>
                  </a:cubicBezTo>
                  <a:cubicBezTo>
                    <a:pt x="4150" y="5121"/>
                    <a:pt x="4029" y="5140"/>
                    <a:pt x="3912" y="5140"/>
                  </a:cubicBezTo>
                  <a:cubicBezTo>
                    <a:pt x="3757" y="5136"/>
                    <a:pt x="3603" y="5119"/>
                    <a:pt x="3450" y="5082"/>
                  </a:cubicBezTo>
                  <a:cubicBezTo>
                    <a:pt x="3096" y="5003"/>
                    <a:pt x="2760" y="4853"/>
                    <a:pt x="2450" y="4671"/>
                  </a:cubicBezTo>
                  <a:cubicBezTo>
                    <a:pt x="2100" y="4469"/>
                    <a:pt x="1774" y="4223"/>
                    <a:pt x="1474" y="3955"/>
                  </a:cubicBezTo>
                  <a:cubicBezTo>
                    <a:pt x="1173" y="3691"/>
                    <a:pt x="899" y="3403"/>
                    <a:pt x="651" y="3090"/>
                  </a:cubicBezTo>
                  <a:cubicBezTo>
                    <a:pt x="434" y="2814"/>
                    <a:pt x="236" y="2517"/>
                    <a:pt x="89" y="2198"/>
                  </a:cubicBezTo>
                  <a:cubicBezTo>
                    <a:pt x="58" y="2130"/>
                    <a:pt x="27" y="2057"/>
                    <a:pt x="3" y="1985"/>
                  </a:cubicBezTo>
                  <a:cubicBezTo>
                    <a:pt x="5" y="1979"/>
                    <a:pt x="4" y="1977"/>
                    <a:pt x="3" y="1977"/>
                  </a:cubicBezTo>
                  <a:lnTo>
                    <a:pt x="3" y="1977"/>
                  </a:lnTo>
                  <a:cubicBezTo>
                    <a:pt x="2" y="1977"/>
                    <a:pt x="1" y="1980"/>
                    <a:pt x="1" y="1983"/>
                  </a:cubicBezTo>
                  <a:cubicBezTo>
                    <a:pt x="113" y="2300"/>
                    <a:pt x="289" y="2593"/>
                    <a:pt x="483" y="2867"/>
                  </a:cubicBezTo>
                  <a:cubicBezTo>
                    <a:pt x="713" y="3188"/>
                    <a:pt x="976" y="3487"/>
                    <a:pt x="1261" y="3761"/>
                  </a:cubicBezTo>
                  <a:cubicBezTo>
                    <a:pt x="1551" y="4045"/>
                    <a:pt x="1868" y="4301"/>
                    <a:pt x="2210" y="4526"/>
                  </a:cubicBezTo>
                  <a:cubicBezTo>
                    <a:pt x="2523" y="4733"/>
                    <a:pt x="2861" y="4913"/>
                    <a:pt x="3219" y="5023"/>
                  </a:cubicBezTo>
                  <a:cubicBezTo>
                    <a:pt x="3378" y="5074"/>
                    <a:pt x="3542" y="5111"/>
                    <a:pt x="3706" y="5130"/>
                  </a:cubicBezTo>
                  <a:cubicBezTo>
                    <a:pt x="3781" y="5137"/>
                    <a:pt x="3857" y="5143"/>
                    <a:pt x="3933" y="5143"/>
                  </a:cubicBezTo>
                  <a:cubicBezTo>
                    <a:pt x="3990" y="5143"/>
                    <a:pt x="4047" y="5139"/>
                    <a:pt x="4105" y="5130"/>
                  </a:cubicBezTo>
                  <a:cubicBezTo>
                    <a:pt x="4317" y="5091"/>
                    <a:pt x="4495" y="4972"/>
                    <a:pt x="4616" y="4794"/>
                  </a:cubicBezTo>
                  <a:cubicBezTo>
                    <a:pt x="4751" y="4593"/>
                    <a:pt x="4813" y="4354"/>
                    <a:pt x="4845" y="4119"/>
                  </a:cubicBezTo>
                  <a:cubicBezTo>
                    <a:pt x="4886" y="3834"/>
                    <a:pt x="4886" y="3544"/>
                    <a:pt x="4874" y="3257"/>
                  </a:cubicBezTo>
                  <a:cubicBezTo>
                    <a:pt x="4862" y="2959"/>
                    <a:pt x="4831" y="2658"/>
                    <a:pt x="4794" y="2359"/>
                  </a:cubicBezTo>
                  <a:cubicBezTo>
                    <a:pt x="4763" y="2104"/>
                    <a:pt x="4729" y="1848"/>
                    <a:pt x="4700" y="1590"/>
                  </a:cubicBezTo>
                  <a:cubicBezTo>
                    <a:pt x="4696" y="1546"/>
                    <a:pt x="4691" y="1500"/>
                    <a:pt x="4687" y="1455"/>
                  </a:cubicBezTo>
                  <a:lnTo>
                    <a:pt x="4687" y="1455"/>
                  </a:lnTo>
                  <a:cubicBezTo>
                    <a:pt x="4899" y="1737"/>
                    <a:pt x="5129" y="2005"/>
                    <a:pt x="5377" y="2255"/>
                  </a:cubicBezTo>
                  <a:cubicBezTo>
                    <a:pt x="5637" y="2511"/>
                    <a:pt x="5926" y="2769"/>
                    <a:pt x="6265" y="2912"/>
                  </a:cubicBezTo>
                  <a:cubicBezTo>
                    <a:pt x="6375" y="2958"/>
                    <a:pt x="6494" y="2992"/>
                    <a:pt x="6615" y="2992"/>
                  </a:cubicBezTo>
                  <a:cubicBezTo>
                    <a:pt x="6640" y="2992"/>
                    <a:pt x="6665" y="2991"/>
                    <a:pt x="6691" y="2987"/>
                  </a:cubicBezTo>
                  <a:cubicBezTo>
                    <a:pt x="6828" y="2971"/>
                    <a:pt x="6948" y="2899"/>
                    <a:pt x="7041" y="2797"/>
                  </a:cubicBezTo>
                  <a:cubicBezTo>
                    <a:pt x="7329" y="2466"/>
                    <a:pt x="7307" y="1995"/>
                    <a:pt x="7223" y="1594"/>
                  </a:cubicBezTo>
                  <a:cubicBezTo>
                    <a:pt x="7116" y="1095"/>
                    <a:pt x="6908" y="628"/>
                    <a:pt x="6723" y="154"/>
                  </a:cubicBezTo>
                  <a:cubicBezTo>
                    <a:pt x="6703" y="103"/>
                    <a:pt x="6685" y="56"/>
                    <a:pt x="6664" y="4"/>
                  </a:cubicBezTo>
                  <a:cubicBezTo>
                    <a:pt x="6663" y="2"/>
                    <a:pt x="6661" y="1"/>
                    <a:pt x="66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955;p50">
              <a:extLst>
                <a:ext uri="{FF2B5EF4-FFF2-40B4-BE49-F238E27FC236}">
                  <a16:creationId xmlns:a16="http://schemas.microsoft.com/office/drawing/2014/main" xmlns="" id="{36CDB245-612D-427D-BF58-42744A82CA11}"/>
                </a:ext>
              </a:extLst>
            </p:cNvPr>
            <p:cNvSpPr/>
            <p:nvPr/>
          </p:nvSpPr>
          <p:spPr>
            <a:xfrm flipH="1">
              <a:off x="7672573" y="3611602"/>
              <a:ext cx="146106" cy="83805"/>
            </a:xfrm>
            <a:custGeom>
              <a:avLst/>
              <a:gdLst/>
              <a:ahLst/>
              <a:cxnLst/>
              <a:rect l="l" t="t" r="r" b="b"/>
              <a:pathLst>
                <a:path w="3438" h="1972" extrusionOk="0">
                  <a:moveTo>
                    <a:pt x="1888" y="1"/>
                  </a:moveTo>
                  <a:cubicBezTo>
                    <a:pt x="1785" y="1"/>
                    <a:pt x="1684" y="9"/>
                    <a:pt x="1582" y="26"/>
                  </a:cubicBezTo>
                  <a:cubicBezTo>
                    <a:pt x="1246" y="83"/>
                    <a:pt x="935" y="224"/>
                    <a:pt x="669" y="435"/>
                  </a:cubicBezTo>
                  <a:cubicBezTo>
                    <a:pt x="536" y="544"/>
                    <a:pt x="418" y="666"/>
                    <a:pt x="317" y="803"/>
                  </a:cubicBezTo>
                  <a:cubicBezTo>
                    <a:pt x="215" y="947"/>
                    <a:pt x="139" y="1104"/>
                    <a:pt x="86" y="1270"/>
                  </a:cubicBezTo>
                  <a:cubicBezTo>
                    <a:pt x="29" y="1448"/>
                    <a:pt x="0" y="1632"/>
                    <a:pt x="4" y="1820"/>
                  </a:cubicBezTo>
                  <a:cubicBezTo>
                    <a:pt x="4" y="1867"/>
                    <a:pt x="6" y="1916"/>
                    <a:pt x="11" y="1965"/>
                  </a:cubicBezTo>
                  <a:cubicBezTo>
                    <a:pt x="9" y="1970"/>
                    <a:pt x="12" y="1972"/>
                    <a:pt x="14" y="1972"/>
                  </a:cubicBezTo>
                  <a:cubicBezTo>
                    <a:pt x="16" y="1972"/>
                    <a:pt x="19" y="1970"/>
                    <a:pt x="19" y="1968"/>
                  </a:cubicBezTo>
                  <a:cubicBezTo>
                    <a:pt x="0" y="1779"/>
                    <a:pt x="15" y="1587"/>
                    <a:pt x="58" y="1401"/>
                  </a:cubicBezTo>
                  <a:cubicBezTo>
                    <a:pt x="98" y="1229"/>
                    <a:pt x="164" y="1065"/>
                    <a:pt x="256" y="916"/>
                  </a:cubicBezTo>
                  <a:cubicBezTo>
                    <a:pt x="346" y="771"/>
                    <a:pt x="457" y="638"/>
                    <a:pt x="581" y="525"/>
                  </a:cubicBezTo>
                  <a:cubicBezTo>
                    <a:pt x="706" y="413"/>
                    <a:pt x="845" y="316"/>
                    <a:pt x="997" y="237"/>
                  </a:cubicBezTo>
                  <a:cubicBezTo>
                    <a:pt x="1144" y="159"/>
                    <a:pt x="1299" y="102"/>
                    <a:pt x="1463" y="63"/>
                  </a:cubicBezTo>
                  <a:cubicBezTo>
                    <a:pt x="1607" y="28"/>
                    <a:pt x="1755" y="11"/>
                    <a:pt x="1903" y="11"/>
                  </a:cubicBezTo>
                  <a:cubicBezTo>
                    <a:pt x="1919" y="11"/>
                    <a:pt x="1936" y="11"/>
                    <a:pt x="1952" y="12"/>
                  </a:cubicBezTo>
                  <a:cubicBezTo>
                    <a:pt x="2114" y="16"/>
                    <a:pt x="2275" y="44"/>
                    <a:pt x="2425" y="96"/>
                  </a:cubicBezTo>
                  <a:cubicBezTo>
                    <a:pt x="2578" y="149"/>
                    <a:pt x="2721" y="226"/>
                    <a:pt x="2848" y="329"/>
                  </a:cubicBezTo>
                  <a:cubicBezTo>
                    <a:pt x="2981" y="435"/>
                    <a:pt x="3096" y="568"/>
                    <a:pt x="3182" y="715"/>
                  </a:cubicBezTo>
                  <a:cubicBezTo>
                    <a:pt x="3284" y="885"/>
                    <a:pt x="3354" y="1076"/>
                    <a:pt x="3397" y="1270"/>
                  </a:cubicBezTo>
                  <a:cubicBezTo>
                    <a:pt x="3411" y="1323"/>
                    <a:pt x="3417" y="1374"/>
                    <a:pt x="3427" y="1427"/>
                  </a:cubicBezTo>
                  <a:cubicBezTo>
                    <a:pt x="3427" y="1430"/>
                    <a:pt x="3429" y="1431"/>
                    <a:pt x="3431" y="1431"/>
                  </a:cubicBezTo>
                  <a:cubicBezTo>
                    <a:pt x="3434" y="1431"/>
                    <a:pt x="3437" y="1429"/>
                    <a:pt x="3437" y="1425"/>
                  </a:cubicBezTo>
                  <a:cubicBezTo>
                    <a:pt x="3405" y="1219"/>
                    <a:pt x="3349" y="1014"/>
                    <a:pt x="3253" y="828"/>
                  </a:cubicBezTo>
                  <a:cubicBezTo>
                    <a:pt x="3176" y="666"/>
                    <a:pt x="3069" y="523"/>
                    <a:pt x="2942" y="398"/>
                  </a:cubicBezTo>
                  <a:cubicBezTo>
                    <a:pt x="2824" y="286"/>
                    <a:pt x="2687" y="196"/>
                    <a:pt x="2535" y="128"/>
                  </a:cubicBezTo>
                  <a:cubicBezTo>
                    <a:pt x="2388" y="65"/>
                    <a:pt x="2230" y="24"/>
                    <a:pt x="2071" y="10"/>
                  </a:cubicBezTo>
                  <a:cubicBezTo>
                    <a:pt x="2009" y="4"/>
                    <a:pt x="1949" y="1"/>
                    <a:pt x="1888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956;p50">
              <a:extLst>
                <a:ext uri="{FF2B5EF4-FFF2-40B4-BE49-F238E27FC236}">
                  <a16:creationId xmlns:a16="http://schemas.microsoft.com/office/drawing/2014/main" xmlns="" id="{DE70677B-451D-4C75-B734-04B2FE066AAA}"/>
                </a:ext>
              </a:extLst>
            </p:cNvPr>
            <p:cNvSpPr/>
            <p:nvPr/>
          </p:nvSpPr>
          <p:spPr>
            <a:xfrm flipH="1">
              <a:off x="7194068" y="3588652"/>
              <a:ext cx="146404" cy="83805"/>
            </a:xfrm>
            <a:custGeom>
              <a:avLst/>
              <a:gdLst/>
              <a:ahLst/>
              <a:cxnLst/>
              <a:rect l="l" t="t" r="r" b="b"/>
              <a:pathLst>
                <a:path w="3445" h="1972" extrusionOk="0">
                  <a:moveTo>
                    <a:pt x="1551" y="0"/>
                  </a:moveTo>
                  <a:cubicBezTo>
                    <a:pt x="1529" y="0"/>
                    <a:pt x="1506" y="0"/>
                    <a:pt x="1484" y="1"/>
                  </a:cubicBezTo>
                  <a:cubicBezTo>
                    <a:pt x="1325" y="7"/>
                    <a:pt x="1163" y="34"/>
                    <a:pt x="1009" y="87"/>
                  </a:cubicBezTo>
                  <a:cubicBezTo>
                    <a:pt x="856" y="142"/>
                    <a:pt x="713" y="218"/>
                    <a:pt x="588" y="318"/>
                  </a:cubicBezTo>
                  <a:cubicBezTo>
                    <a:pt x="451" y="425"/>
                    <a:pt x="336" y="558"/>
                    <a:pt x="250" y="707"/>
                  </a:cubicBezTo>
                  <a:cubicBezTo>
                    <a:pt x="148" y="879"/>
                    <a:pt x="77" y="1067"/>
                    <a:pt x="32" y="1262"/>
                  </a:cubicBezTo>
                  <a:cubicBezTo>
                    <a:pt x="19" y="1315"/>
                    <a:pt x="9" y="1370"/>
                    <a:pt x="1" y="1425"/>
                  </a:cubicBezTo>
                  <a:cubicBezTo>
                    <a:pt x="1" y="1429"/>
                    <a:pt x="4" y="1431"/>
                    <a:pt x="6" y="1431"/>
                  </a:cubicBezTo>
                  <a:cubicBezTo>
                    <a:pt x="8" y="1431"/>
                    <a:pt x="10" y="1430"/>
                    <a:pt x="11" y="1427"/>
                  </a:cubicBezTo>
                  <a:cubicBezTo>
                    <a:pt x="42" y="1223"/>
                    <a:pt x="101" y="1018"/>
                    <a:pt x="193" y="832"/>
                  </a:cubicBezTo>
                  <a:cubicBezTo>
                    <a:pt x="271" y="674"/>
                    <a:pt x="375" y="527"/>
                    <a:pt x="502" y="404"/>
                  </a:cubicBezTo>
                  <a:cubicBezTo>
                    <a:pt x="621" y="292"/>
                    <a:pt x="758" y="204"/>
                    <a:pt x="909" y="136"/>
                  </a:cubicBezTo>
                  <a:cubicBezTo>
                    <a:pt x="1059" y="73"/>
                    <a:pt x="1214" y="32"/>
                    <a:pt x="1376" y="16"/>
                  </a:cubicBezTo>
                  <a:cubicBezTo>
                    <a:pt x="1433" y="11"/>
                    <a:pt x="1490" y="8"/>
                    <a:pt x="1547" y="8"/>
                  </a:cubicBezTo>
                  <a:cubicBezTo>
                    <a:pt x="1653" y="8"/>
                    <a:pt x="1759" y="17"/>
                    <a:pt x="1863" y="34"/>
                  </a:cubicBezTo>
                  <a:cubicBezTo>
                    <a:pt x="2196" y="91"/>
                    <a:pt x="2507" y="230"/>
                    <a:pt x="2771" y="441"/>
                  </a:cubicBezTo>
                  <a:cubicBezTo>
                    <a:pt x="2904" y="545"/>
                    <a:pt x="3023" y="670"/>
                    <a:pt x="3119" y="809"/>
                  </a:cubicBezTo>
                  <a:cubicBezTo>
                    <a:pt x="3219" y="951"/>
                    <a:pt x="3299" y="1106"/>
                    <a:pt x="3352" y="1272"/>
                  </a:cubicBezTo>
                  <a:cubicBezTo>
                    <a:pt x="3407" y="1448"/>
                    <a:pt x="3436" y="1636"/>
                    <a:pt x="3432" y="1820"/>
                  </a:cubicBezTo>
                  <a:cubicBezTo>
                    <a:pt x="3432" y="1867"/>
                    <a:pt x="3428" y="1914"/>
                    <a:pt x="3424" y="1963"/>
                  </a:cubicBezTo>
                  <a:cubicBezTo>
                    <a:pt x="3419" y="1969"/>
                    <a:pt x="3420" y="1971"/>
                    <a:pt x="3422" y="1971"/>
                  </a:cubicBezTo>
                  <a:cubicBezTo>
                    <a:pt x="3423" y="1971"/>
                    <a:pt x="3426" y="1969"/>
                    <a:pt x="3426" y="1965"/>
                  </a:cubicBezTo>
                  <a:cubicBezTo>
                    <a:pt x="3444" y="1773"/>
                    <a:pt x="3430" y="1583"/>
                    <a:pt x="3387" y="1395"/>
                  </a:cubicBezTo>
                  <a:cubicBezTo>
                    <a:pt x="3346" y="1225"/>
                    <a:pt x="3276" y="1057"/>
                    <a:pt x="3184" y="906"/>
                  </a:cubicBezTo>
                  <a:cubicBezTo>
                    <a:pt x="3096" y="760"/>
                    <a:pt x="2986" y="627"/>
                    <a:pt x="2861" y="513"/>
                  </a:cubicBezTo>
                  <a:cubicBezTo>
                    <a:pt x="2736" y="398"/>
                    <a:pt x="2595" y="300"/>
                    <a:pt x="2446" y="224"/>
                  </a:cubicBezTo>
                  <a:cubicBezTo>
                    <a:pt x="2298" y="147"/>
                    <a:pt x="2139" y="87"/>
                    <a:pt x="1975" y="50"/>
                  </a:cubicBezTo>
                  <a:cubicBezTo>
                    <a:pt x="1837" y="17"/>
                    <a:pt x="1693" y="0"/>
                    <a:pt x="1551" y="0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957;p50">
              <a:extLst>
                <a:ext uri="{FF2B5EF4-FFF2-40B4-BE49-F238E27FC236}">
                  <a16:creationId xmlns:a16="http://schemas.microsoft.com/office/drawing/2014/main" xmlns="" id="{15710366-5E40-4615-9D5A-5AECA107EA4C}"/>
                </a:ext>
              </a:extLst>
            </p:cNvPr>
            <p:cNvSpPr/>
            <p:nvPr/>
          </p:nvSpPr>
          <p:spPr>
            <a:xfrm flipH="1">
              <a:off x="7554345" y="3779346"/>
              <a:ext cx="275384" cy="290640"/>
            </a:xfrm>
            <a:custGeom>
              <a:avLst/>
              <a:gdLst/>
              <a:ahLst/>
              <a:cxnLst/>
              <a:rect l="l" t="t" r="r" b="b"/>
              <a:pathLst>
                <a:path w="6480" h="6839" extrusionOk="0">
                  <a:moveTo>
                    <a:pt x="3245" y="1"/>
                  </a:moveTo>
                  <a:cubicBezTo>
                    <a:pt x="3244" y="1"/>
                    <a:pt x="3242" y="1"/>
                    <a:pt x="3241" y="1"/>
                  </a:cubicBezTo>
                  <a:cubicBezTo>
                    <a:pt x="1451" y="1"/>
                    <a:pt x="0" y="1531"/>
                    <a:pt x="0" y="3420"/>
                  </a:cubicBezTo>
                  <a:cubicBezTo>
                    <a:pt x="0" y="5306"/>
                    <a:pt x="1451" y="6838"/>
                    <a:pt x="3241" y="6838"/>
                  </a:cubicBezTo>
                  <a:cubicBezTo>
                    <a:pt x="5031" y="6838"/>
                    <a:pt x="6480" y="5306"/>
                    <a:pt x="6480" y="3420"/>
                  </a:cubicBezTo>
                  <a:cubicBezTo>
                    <a:pt x="6480" y="1531"/>
                    <a:pt x="5033" y="1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958;p50">
              <a:extLst>
                <a:ext uri="{FF2B5EF4-FFF2-40B4-BE49-F238E27FC236}">
                  <a16:creationId xmlns:a16="http://schemas.microsoft.com/office/drawing/2014/main" xmlns="" id="{57E6452C-6A77-452E-993F-9F0DA33A2B36}"/>
                </a:ext>
              </a:extLst>
            </p:cNvPr>
            <p:cNvSpPr/>
            <p:nvPr/>
          </p:nvSpPr>
          <p:spPr>
            <a:xfrm flipH="1">
              <a:off x="7523624" y="3997282"/>
              <a:ext cx="378695" cy="340405"/>
            </a:xfrm>
            <a:custGeom>
              <a:avLst/>
              <a:gdLst/>
              <a:ahLst/>
              <a:cxnLst/>
              <a:rect l="l" t="t" r="r" b="b"/>
              <a:pathLst>
                <a:path w="8911" h="8010" extrusionOk="0">
                  <a:moveTo>
                    <a:pt x="4454" y="0"/>
                  </a:moveTo>
                  <a:cubicBezTo>
                    <a:pt x="1995" y="0"/>
                    <a:pt x="0" y="1792"/>
                    <a:pt x="0" y="4004"/>
                  </a:cubicBezTo>
                  <a:cubicBezTo>
                    <a:pt x="0" y="6218"/>
                    <a:pt x="1995" y="8010"/>
                    <a:pt x="4454" y="8010"/>
                  </a:cubicBezTo>
                  <a:cubicBezTo>
                    <a:pt x="6915" y="8010"/>
                    <a:pt x="8910" y="6218"/>
                    <a:pt x="8910" y="4004"/>
                  </a:cubicBezTo>
                  <a:cubicBezTo>
                    <a:pt x="8910" y="1792"/>
                    <a:pt x="6915" y="0"/>
                    <a:pt x="445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959;p50">
              <a:extLst>
                <a:ext uri="{FF2B5EF4-FFF2-40B4-BE49-F238E27FC236}">
                  <a16:creationId xmlns:a16="http://schemas.microsoft.com/office/drawing/2014/main" xmlns="" id="{BF9173BE-AE52-4BB7-8995-5F44FBE0A71E}"/>
                </a:ext>
              </a:extLst>
            </p:cNvPr>
            <p:cNvSpPr/>
            <p:nvPr/>
          </p:nvSpPr>
          <p:spPr>
            <a:xfrm flipH="1">
              <a:off x="7087741" y="3756311"/>
              <a:ext cx="275426" cy="290640"/>
            </a:xfrm>
            <a:custGeom>
              <a:avLst/>
              <a:gdLst/>
              <a:ahLst/>
              <a:cxnLst/>
              <a:rect l="l" t="t" r="r" b="b"/>
              <a:pathLst>
                <a:path w="6481" h="6839" extrusionOk="0">
                  <a:moveTo>
                    <a:pt x="3242" y="1"/>
                  </a:moveTo>
                  <a:cubicBezTo>
                    <a:pt x="1451" y="1"/>
                    <a:pt x="1" y="1531"/>
                    <a:pt x="1" y="3420"/>
                  </a:cubicBezTo>
                  <a:cubicBezTo>
                    <a:pt x="1" y="5306"/>
                    <a:pt x="1451" y="6838"/>
                    <a:pt x="3242" y="6838"/>
                  </a:cubicBezTo>
                  <a:cubicBezTo>
                    <a:pt x="5032" y="6838"/>
                    <a:pt x="6480" y="5306"/>
                    <a:pt x="6480" y="3420"/>
                  </a:cubicBezTo>
                  <a:cubicBezTo>
                    <a:pt x="6480" y="1531"/>
                    <a:pt x="503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960;p50">
              <a:extLst>
                <a:ext uri="{FF2B5EF4-FFF2-40B4-BE49-F238E27FC236}">
                  <a16:creationId xmlns:a16="http://schemas.microsoft.com/office/drawing/2014/main" xmlns="" id="{FD680C3F-5C13-4456-8726-3F1A7858A934}"/>
                </a:ext>
              </a:extLst>
            </p:cNvPr>
            <p:cNvSpPr/>
            <p:nvPr/>
          </p:nvSpPr>
          <p:spPr>
            <a:xfrm flipH="1">
              <a:off x="6953658" y="3951340"/>
              <a:ext cx="355492" cy="337600"/>
            </a:xfrm>
            <a:custGeom>
              <a:avLst/>
              <a:gdLst/>
              <a:ahLst/>
              <a:cxnLst/>
              <a:rect l="l" t="t" r="r" b="b"/>
              <a:pathLst>
                <a:path w="8365" h="7944" extrusionOk="0">
                  <a:moveTo>
                    <a:pt x="3906" y="1"/>
                  </a:moveTo>
                  <a:cubicBezTo>
                    <a:pt x="2220" y="1"/>
                    <a:pt x="757" y="844"/>
                    <a:pt x="0" y="2084"/>
                  </a:cubicBezTo>
                  <a:cubicBezTo>
                    <a:pt x="72" y="2079"/>
                    <a:pt x="144" y="2073"/>
                    <a:pt x="219" y="2073"/>
                  </a:cubicBezTo>
                  <a:cubicBezTo>
                    <a:pt x="2779" y="2073"/>
                    <a:pt x="4851" y="4209"/>
                    <a:pt x="4851" y="6842"/>
                  </a:cubicBezTo>
                  <a:cubicBezTo>
                    <a:pt x="4851" y="7213"/>
                    <a:pt x="4808" y="7581"/>
                    <a:pt x="4724" y="7943"/>
                  </a:cubicBezTo>
                  <a:cubicBezTo>
                    <a:pt x="6793" y="7597"/>
                    <a:pt x="8364" y="5969"/>
                    <a:pt x="8364" y="4009"/>
                  </a:cubicBezTo>
                  <a:cubicBezTo>
                    <a:pt x="8358" y="1795"/>
                    <a:pt x="6367" y="1"/>
                    <a:pt x="390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961;p50">
              <a:extLst>
                <a:ext uri="{FF2B5EF4-FFF2-40B4-BE49-F238E27FC236}">
                  <a16:creationId xmlns:a16="http://schemas.microsoft.com/office/drawing/2014/main" xmlns="" id="{2CC3F03D-766F-421E-B6C3-28BD5727335E}"/>
                </a:ext>
              </a:extLst>
            </p:cNvPr>
            <p:cNvSpPr/>
            <p:nvPr/>
          </p:nvSpPr>
          <p:spPr>
            <a:xfrm flipH="1">
              <a:off x="6680581" y="4007481"/>
              <a:ext cx="850035" cy="764105"/>
            </a:xfrm>
            <a:custGeom>
              <a:avLst/>
              <a:gdLst/>
              <a:ahLst/>
              <a:cxnLst/>
              <a:rect l="l" t="t" r="r" b="b"/>
              <a:pathLst>
                <a:path w="20002" h="17980" extrusionOk="0">
                  <a:moveTo>
                    <a:pt x="5291" y="0"/>
                  </a:moveTo>
                  <a:cubicBezTo>
                    <a:pt x="4728" y="0"/>
                    <a:pt x="4173" y="201"/>
                    <a:pt x="3775" y="642"/>
                  </a:cubicBezTo>
                  <a:cubicBezTo>
                    <a:pt x="3393" y="343"/>
                    <a:pt x="2898" y="194"/>
                    <a:pt x="2397" y="194"/>
                  </a:cubicBezTo>
                  <a:cubicBezTo>
                    <a:pt x="1318" y="194"/>
                    <a:pt x="214" y="889"/>
                    <a:pt x="166" y="2279"/>
                  </a:cubicBezTo>
                  <a:cubicBezTo>
                    <a:pt x="70" y="5141"/>
                    <a:pt x="0" y="8071"/>
                    <a:pt x="804" y="10851"/>
                  </a:cubicBezTo>
                  <a:cubicBezTo>
                    <a:pt x="1733" y="14059"/>
                    <a:pt x="4045" y="16271"/>
                    <a:pt x="7145" y="17384"/>
                  </a:cubicBezTo>
                  <a:cubicBezTo>
                    <a:pt x="8260" y="17784"/>
                    <a:pt x="9477" y="17979"/>
                    <a:pt x="10702" y="17979"/>
                  </a:cubicBezTo>
                  <a:cubicBezTo>
                    <a:pt x="15292" y="17979"/>
                    <a:pt x="20001" y="15232"/>
                    <a:pt x="19962" y="10196"/>
                  </a:cubicBezTo>
                  <a:cubicBezTo>
                    <a:pt x="19950" y="8805"/>
                    <a:pt x="18864" y="8109"/>
                    <a:pt x="17784" y="8109"/>
                  </a:cubicBezTo>
                  <a:cubicBezTo>
                    <a:pt x="16704" y="8109"/>
                    <a:pt x="15630" y="8804"/>
                    <a:pt x="15641" y="10196"/>
                  </a:cubicBezTo>
                  <a:cubicBezTo>
                    <a:pt x="15658" y="12421"/>
                    <a:pt x="14225" y="13294"/>
                    <a:pt x="12587" y="13294"/>
                  </a:cubicBezTo>
                  <a:cubicBezTo>
                    <a:pt x="11017" y="13294"/>
                    <a:pt x="9260" y="12493"/>
                    <a:pt x="8409" y="11311"/>
                  </a:cubicBezTo>
                  <a:cubicBezTo>
                    <a:pt x="6766" y="9032"/>
                    <a:pt x="6746" y="5274"/>
                    <a:pt x="7468" y="2673"/>
                  </a:cubicBezTo>
                  <a:cubicBezTo>
                    <a:pt x="7914" y="1056"/>
                    <a:pt x="6583" y="0"/>
                    <a:pt x="5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962;p50">
              <a:extLst>
                <a:ext uri="{FF2B5EF4-FFF2-40B4-BE49-F238E27FC236}">
                  <a16:creationId xmlns:a16="http://schemas.microsoft.com/office/drawing/2014/main" xmlns="" id="{A7969F47-F6B7-4A38-B217-21BFF23CF8FE}"/>
                </a:ext>
              </a:extLst>
            </p:cNvPr>
            <p:cNvSpPr/>
            <p:nvPr/>
          </p:nvSpPr>
          <p:spPr>
            <a:xfrm flipH="1">
              <a:off x="7267043" y="4137954"/>
              <a:ext cx="199526" cy="46917"/>
            </a:xfrm>
            <a:custGeom>
              <a:avLst/>
              <a:gdLst/>
              <a:ahLst/>
              <a:cxnLst/>
              <a:rect l="l" t="t" r="r" b="b"/>
              <a:pathLst>
                <a:path w="4695" h="1104" extrusionOk="0">
                  <a:moveTo>
                    <a:pt x="2986" y="1"/>
                  </a:moveTo>
                  <a:cubicBezTo>
                    <a:pt x="2925" y="1"/>
                    <a:pt x="2865" y="2"/>
                    <a:pt x="2804" y="4"/>
                  </a:cubicBezTo>
                  <a:cubicBezTo>
                    <a:pt x="2473" y="17"/>
                    <a:pt x="2139" y="66"/>
                    <a:pt x="1818" y="150"/>
                  </a:cubicBezTo>
                  <a:cubicBezTo>
                    <a:pt x="1495" y="232"/>
                    <a:pt x="1186" y="346"/>
                    <a:pt x="889" y="496"/>
                  </a:cubicBezTo>
                  <a:cubicBezTo>
                    <a:pt x="603" y="639"/>
                    <a:pt x="335" y="815"/>
                    <a:pt x="91" y="1021"/>
                  </a:cubicBezTo>
                  <a:cubicBezTo>
                    <a:pt x="63" y="1048"/>
                    <a:pt x="32" y="1072"/>
                    <a:pt x="3" y="1099"/>
                  </a:cubicBezTo>
                  <a:cubicBezTo>
                    <a:pt x="0" y="1099"/>
                    <a:pt x="3" y="1103"/>
                    <a:pt x="6" y="1103"/>
                  </a:cubicBezTo>
                  <a:cubicBezTo>
                    <a:pt x="7" y="1103"/>
                    <a:pt x="8" y="1103"/>
                    <a:pt x="9" y="1101"/>
                  </a:cubicBezTo>
                  <a:cubicBezTo>
                    <a:pt x="245" y="886"/>
                    <a:pt x="507" y="702"/>
                    <a:pt x="787" y="555"/>
                  </a:cubicBezTo>
                  <a:cubicBezTo>
                    <a:pt x="1075" y="401"/>
                    <a:pt x="1382" y="279"/>
                    <a:pt x="1697" y="189"/>
                  </a:cubicBezTo>
                  <a:cubicBezTo>
                    <a:pt x="2021" y="99"/>
                    <a:pt x="2350" y="39"/>
                    <a:pt x="2681" y="19"/>
                  </a:cubicBezTo>
                  <a:cubicBezTo>
                    <a:pt x="2781" y="12"/>
                    <a:pt x="2882" y="8"/>
                    <a:pt x="2982" y="8"/>
                  </a:cubicBezTo>
                  <a:cubicBezTo>
                    <a:pt x="3210" y="8"/>
                    <a:pt x="3438" y="26"/>
                    <a:pt x="3663" y="62"/>
                  </a:cubicBezTo>
                  <a:cubicBezTo>
                    <a:pt x="3978" y="113"/>
                    <a:pt x="4287" y="201"/>
                    <a:pt x="4580" y="334"/>
                  </a:cubicBezTo>
                  <a:cubicBezTo>
                    <a:pt x="4615" y="350"/>
                    <a:pt x="4650" y="367"/>
                    <a:pt x="4684" y="385"/>
                  </a:cubicBezTo>
                  <a:cubicBezTo>
                    <a:pt x="4685" y="385"/>
                    <a:pt x="4686" y="385"/>
                    <a:pt x="4687" y="385"/>
                  </a:cubicBezTo>
                  <a:cubicBezTo>
                    <a:pt x="4691" y="385"/>
                    <a:pt x="4694" y="380"/>
                    <a:pt x="4690" y="377"/>
                  </a:cubicBezTo>
                  <a:cubicBezTo>
                    <a:pt x="4404" y="238"/>
                    <a:pt x="4099" y="135"/>
                    <a:pt x="3786" y="76"/>
                  </a:cubicBezTo>
                  <a:cubicBezTo>
                    <a:pt x="3523" y="26"/>
                    <a:pt x="3254" y="1"/>
                    <a:pt x="2986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963;p50">
              <a:extLst>
                <a:ext uri="{FF2B5EF4-FFF2-40B4-BE49-F238E27FC236}">
                  <a16:creationId xmlns:a16="http://schemas.microsoft.com/office/drawing/2014/main" xmlns="" id="{2906065E-8985-4EFF-8FFA-11A2BAE7AA65}"/>
                </a:ext>
              </a:extLst>
            </p:cNvPr>
            <p:cNvSpPr/>
            <p:nvPr/>
          </p:nvSpPr>
          <p:spPr>
            <a:xfrm flipH="1">
              <a:off x="7274900" y="4219637"/>
              <a:ext cx="99954" cy="18784"/>
            </a:xfrm>
            <a:custGeom>
              <a:avLst/>
              <a:gdLst/>
              <a:ahLst/>
              <a:cxnLst/>
              <a:rect l="l" t="t" r="r" b="b"/>
              <a:pathLst>
                <a:path w="2352" h="442" extrusionOk="0">
                  <a:moveTo>
                    <a:pt x="1269" y="1"/>
                  </a:moveTo>
                  <a:cubicBezTo>
                    <a:pt x="1156" y="1"/>
                    <a:pt x="1043" y="9"/>
                    <a:pt x="931" y="26"/>
                  </a:cubicBezTo>
                  <a:cubicBezTo>
                    <a:pt x="769" y="49"/>
                    <a:pt x="613" y="92"/>
                    <a:pt x="462" y="153"/>
                  </a:cubicBezTo>
                  <a:cubicBezTo>
                    <a:pt x="315" y="214"/>
                    <a:pt x="176" y="294"/>
                    <a:pt x="51" y="394"/>
                  </a:cubicBezTo>
                  <a:lnTo>
                    <a:pt x="4" y="431"/>
                  </a:lnTo>
                  <a:cubicBezTo>
                    <a:pt x="1" y="436"/>
                    <a:pt x="4" y="442"/>
                    <a:pt x="7" y="442"/>
                  </a:cubicBezTo>
                  <a:cubicBezTo>
                    <a:pt x="8" y="442"/>
                    <a:pt x="9" y="441"/>
                    <a:pt x="10" y="439"/>
                  </a:cubicBezTo>
                  <a:cubicBezTo>
                    <a:pt x="133" y="335"/>
                    <a:pt x="268" y="251"/>
                    <a:pt x="415" y="184"/>
                  </a:cubicBezTo>
                  <a:cubicBezTo>
                    <a:pt x="560" y="118"/>
                    <a:pt x="716" y="71"/>
                    <a:pt x="875" y="45"/>
                  </a:cubicBezTo>
                  <a:cubicBezTo>
                    <a:pt x="1011" y="20"/>
                    <a:pt x="1151" y="9"/>
                    <a:pt x="1290" y="9"/>
                  </a:cubicBezTo>
                  <a:cubicBezTo>
                    <a:pt x="1313" y="9"/>
                    <a:pt x="1335" y="9"/>
                    <a:pt x="1358" y="10"/>
                  </a:cubicBezTo>
                  <a:cubicBezTo>
                    <a:pt x="1522" y="16"/>
                    <a:pt x="1681" y="38"/>
                    <a:pt x="1839" y="77"/>
                  </a:cubicBezTo>
                  <a:cubicBezTo>
                    <a:pt x="1994" y="116"/>
                    <a:pt x="2146" y="167"/>
                    <a:pt x="2291" y="235"/>
                  </a:cubicBezTo>
                  <a:cubicBezTo>
                    <a:pt x="2309" y="243"/>
                    <a:pt x="2324" y="251"/>
                    <a:pt x="2342" y="261"/>
                  </a:cubicBezTo>
                  <a:cubicBezTo>
                    <a:pt x="2343" y="262"/>
                    <a:pt x="2343" y="262"/>
                    <a:pt x="2344" y="262"/>
                  </a:cubicBezTo>
                  <a:cubicBezTo>
                    <a:pt x="2347" y="262"/>
                    <a:pt x="2352" y="255"/>
                    <a:pt x="2346" y="253"/>
                  </a:cubicBezTo>
                  <a:cubicBezTo>
                    <a:pt x="2203" y="182"/>
                    <a:pt x="2054" y="126"/>
                    <a:pt x="1900" y="83"/>
                  </a:cubicBezTo>
                  <a:cubicBezTo>
                    <a:pt x="1741" y="42"/>
                    <a:pt x="1579" y="16"/>
                    <a:pt x="1419" y="6"/>
                  </a:cubicBezTo>
                  <a:cubicBezTo>
                    <a:pt x="1369" y="3"/>
                    <a:pt x="1319" y="1"/>
                    <a:pt x="1269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964;p50">
              <a:extLst>
                <a:ext uri="{FF2B5EF4-FFF2-40B4-BE49-F238E27FC236}">
                  <a16:creationId xmlns:a16="http://schemas.microsoft.com/office/drawing/2014/main" xmlns="" id="{8E8AFB48-A0C3-4B59-A032-D23E37CCE4CD}"/>
                </a:ext>
              </a:extLst>
            </p:cNvPr>
            <p:cNvSpPr/>
            <p:nvPr/>
          </p:nvSpPr>
          <p:spPr>
            <a:xfrm flipH="1">
              <a:off x="7879244" y="4115557"/>
              <a:ext cx="46407" cy="57839"/>
            </a:xfrm>
            <a:custGeom>
              <a:avLst/>
              <a:gdLst/>
              <a:ahLst/>
              <a:cxnLst/>
              <a:rect l="l" t="t" r="r" b="b"/>
              <a:pathLst>
                <a:path w="1092" h="1361" extrusionOk="0">
                  <a:moveTo>
                    <a:pt x="1085" y="0"/>
                  </a:moveTo>
                  <a:cubicBezTo>
                    <a:pt x="1084" y="0"/>
                    <a:pt x="1083" y="1"/>
                    <a:pt x="1083" y="2"/>
                  </a:cubicBezTo>
                  <a:lnTo>
                    <a:pt x="846" y="239"/>
                  </a:lnTo>
                  <a:cubicBezTo>
                    <a:pt x="766" y="319"/>
                    <a:pt x="690" y="401"/>
                    <a:pt x="615" y="484"/>
                  </a:cubicBezTo>
                  <a:cubicBezTo>
                    <a:pt x="541" y="570"/>
                    <a:pt x="467" y="654"/>
                    <a:pt x="398" y="740"/>
                  </a:cubicBezTo>
                  <a:cubicBezTo>
                    <a:pt x="328" y="828"/>
                    <a:pt x="261" y="920"/>
                    <a:pt x="199" y="1014"/>
                  </a:cubicBezTo>
                  <a:cubicBezTo>
                    <a:pt x="134" y="1113"/>
                    <a:pt x="77" y="1211"/>
                    <a:pt x="21" y="1313"/>
                  </a:cubicBezTo>
                  <a:cubicBezTo>
                    <a:pt x="15" y="1327"/>
                    <a:pt x="9" y="1340"/>
                    <a:pt x="1" y="1352"/>
                  </a:cubicBezTo>
                  <a:cubicBezTo>
                    <a:pt x="4" y="1357"/>
                    <a:pt x="7" y="1360"/>
                    <a:pt x="11" y="1360"/>
                  </a:cubicBezTo>
                  <a:cubicBezTo>
                    <a:pt x="12" y="1360"/>
                    <a:pt x="14" y="1359"/>
                    <a:pt x="15" y="1358"/>
                  </a:cubicBezTo>
                  <a:cubicBezTo>
                    <a:pt x="66" y="1256"/>
                    <a:pt x="124" y="1153"/>
                    <a:pt x="185" y="1055"/>
                  </a:cubicBezTo>
                  <a:cubicBezTo>
                    <a:pt x="246" y="961"/>
                    <a:pt x="314" y="867"/>
                    <a:pt x="383" y="777"/>
                  </a:cubicBezTo>
                  <a:cubicBezTo>
                    <a:pt x="451" y="689"/>
                    <a:pt x="523" y="603"/>
                    <a:pt x="598" y="521"/>
                  </a:cubicBezTo>
                  <a:cubicBezTo>
                    <a:pt x="672" y="437"/>
                    <a:pt x="748" y="358"/>
                    <a:pt x="825" y="276"/>
                  </a:cubicBezTo>
                  <a:cubicBezTo>
                    <a:pt x="901" y="196"/>
                    <a:pt x="981" y="116"/>
                    <a:pt x="1061" y="38"/>
                  </a:cubicBezTo>
                  <a:lnTo>
                    <a:pt x="1089" y="10"/>
                  </a:lnTo>
                  <a:cubicBezTo>
                    <a:pt x="1091" y="6"/>
                    <a:pt x="1091" y="4"/>
                    <a:pt x="1089" y="2"/>
                  </a:cubicBezTo>
                  <a:cubicBezTo>
                    <a:pt x="1087" y="1"/>
                    <a:pt x="1086" y="0"/>
                    <a:pt x="1085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65;p50">
              <a:extLst>
                <a:ext uri="{FF2B5EF4-FFF2-40B4-BE49-F238E27FC236}">
                  <a16:creationId xmlns:a16="http://schemas.microsoft.com/office/drawing/2014/main" xmlns="" id="{52F240F4-D00A-4DB5-9D68-893F8FDAC820}"/>
                </a:ext>
              </a:extLst>
            </p:cNvPr>
            <p:cNvSpPr/>
            <p:nvPr/>
          </p:nvSpPr>
          <p:spPr>
            <a:xfrm flipH="1">
              <a:off x="7833088" y="4132684"/>
              <a:ext cx="29238" cy="46450"/>
            </a:xfrm>
            <a:custGeom>
              <a:avLst/>
              <a:gdLst/>
              <a:ahLst/>
              <a:cxnLst/>
              <a:rect l="l" t="t" r="r" b="b"/>
              <a:pathLst>
                <a:path w="688" h="1093" extrusionOk="0">
                  <a:moveTo>
                    <a:pt x="682" y="1"/>
                  </a:moveTo>
                  <a:cubicBezTo>
                    <a:pt x="680" y="1"/>
                    <a:pt x="678" y="2"/>
                    <a:pt x="677" y="4"/>
                  </a:cubicBezTo>
                  <a:cubicBezTo>
                    <a:pt x="622" y="59"/>
                    <a:pt x="571" y="116"/>
                    <a:pt x="520" y="178"/>
                  </a:cubicBezTo>
                  <a:cubicBezTo>
                    <a:pt x="465" y="241"/>
                    <a:pt x="414" y="306"/>
                    <a:pt x="368" y="374"/>
                  </a:cubicBezTo>
                  <a:cubicBezTo>
                    <a:pt x="319" y="444"/>
                    <a:pt x="270" y="517"/>
                    <a:pt x="227" y="591"/>
                  </a:cubicBezTo>
                  <a:cubicBezTo>
                    <a:pt x="184" y="665"/>
                    <a:pt x="143" y="742"/>
                    <a:pt x="107" y="822"/>
                  </a:cubicBezTo>
                  <a:cubicBezTo>
                    <a:pt x="72" y="898"/>
                    <a:pt x="37" y="978"/>
                    <a:pt x="10" y="1057"/>
                  </a:cubicBezTo>
                  <a:cubicBezTo>
                    <a:pt x="8" y="1068"/>
                    <a:pt x="2" y="1078"/>
                    <a:pt x="0" y="1084"/>
                  </a:cubicBezTo>
                  <a:cubicBezTo>
                    <a:pt x="0" y="1089"/>
                    <a:pt x="4" y="1092"/>
                    <a:pt x="7" y="1092"/>
                  </a:cubicBezTo>
                  <a:cubicBezTo>
                    <a:pt x="8" y="1092"/>
                    <a:pt x="10" y="1091"/>
                    <a:pt x="10" y="1090"/>
                  </a:cubicBezTo>
                  <a:cubicBezTo>
                    <a:pt x="39" y="1010"/>
                    <a:pt x="70" y="930"/>
                    <a:pt x="105" y="855"/>
                  </a:cubicBezTo>
                  <a:cubicBezTo>
                    <a:pt x="141" y="775"/>
                    <a:pt x="178" y="699"/>
                    <a:pt x="223" y="624"/>
                  </a:cubicBezTo>
                  <a:cubicBezTo>
                    <a:pt x="266" y="550"/>
                    <a:pt x="311" y="478"/>
                    <a:pt x="358" y="407"/>
                  </a:cubicBezTo>
                  <a:cubicBezTo>
                    <a:pt x="403" y="337"/>
                    <a:pt x="454" y="272"/>
                    <a:pt x="510" y="208"/>
                  </a:cubicBezTo>
                  <a:cubicBezTo>
                    <a:pt x="557" y="147"/>
                    <a:pt x="612" y="88"/>
                    <a:pt x="665" y="30"/>
                  </a:cubicBezTo>
                  <a:lnTo>
                    <a:pt x="686" y="10"/>
                  </a:lnTo>
                  <a:cubicBezTo>
                    <a:pt x="688" y="8"/>
                    <a:pt x="688" y="6"/>
                    <a:pt x="686" y="4"/>
                  </a:cubicBezTo>
                  <a:cubicBezTo>
                    <a:pt x="685" y="2"/>
                    <a:pt x="683" y="1"/>
                    <a:pt x="682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966;p50">
              <a:extLst>
                <a:ext uri="{FF2B5EF4-FFF2-40B4-BE49-F238E27FC236}">
                  <a16:creationId xmlns:a16="http://schemas.microsoft.com/office/drawing/2014/main" xmlns="" id="{2CB5F7D8-6ECE-4BE4-A623-1FB2C9E60F01}"/>
                </a:ext>
              </a:extLst>
            </p:cNvPr>
            <p:cNvSpPr/>
            <p:nvPr/>
          </p:nvSpPr>
          <p:spPr>
            <a:xfrm flipH="1">
              <a:off x="6955555" y="4020061"/>
              <a:ext cx="46492" cy="57712"/>
            </a:xfrm>
            <a:custGeom>
              <a:avLst/>
              <a:gdLst/>
              <a:ahLst/>
              <a:cxnLst/>
              <a:rect l="l" t="t" r="r" b="b"/>
              <a:pathLst>
                <a:path w="1094" h="1358" extrusionOk="0">
                  <a:moveTo>
                    <a:pt x="6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80" y="88"/>
                    <a:pt x="160" y="166"/>
                    <a:pt x="238" y="246"/>
                  </a:cubicBezTo>
                  <a:cubicBezTo>
                    <a:pt x="316" y="325"/>
                    <a:pt x="391" y="407"/>
                    <a:pt x="467" y="489"/>
                  </a:cubicBezTo>
                  <a:cubicBezTo>
                    <a:pt x="541" y="571"/>
                    <a:pt x="616" y="657"/>
                    <a:pt x="684" y="745"/>
                  </a:cubicBezTo>
                  <a:cubicBezTo>
                    <a:pt x="753" y="831"/>
                    <a:pt x="823" y="923"/>
                    <a:pt x="884" y="1019"/>
                  </a:cubicBezTo>
                  <a:cubicBezTo>
                    <a:pt x="948" y="1115"/>
                    <a:pt x="1007" y="1213"/>
                    <a:pt x="1060" y="1316"/>
                  </a:cubicBezTo>
                  <a:cubicBezTo>
                    <a:pt x="1068" y="1328"/>
                    <a:pt x="1075" y="1340"/>
                    <a:pt x="1081" y="1352"/>
                  </a:cubicBezTo>
                  <a:cubicBezTo>
                    <a:pt x="1083" y="1356"/>
                    <a:pt x="1086" y="1357"/>
                    <a:pt x="1088" y="1357"/>
                  </a:cubicBezTo>
                  <a:cubicBezTo>
                    <a:pt x="1091" y="1357"/>
                    <a:pt x="1093" y="1354"/>
                    <a:pt x="1091" y="1350"/>
                  </a:cubicBezTo>
                  <a:cubicBezTo>
                    <a:pt x="1040" y="1246"/>
                    <a:pt x="981" y="1146"/>
                    <a:pt x="917" y="1050"/>
                  </a:cubicBezTo>
                  <a:cubicBezTo>
                    <a:pt x="856" y="956"/>
                    <a:pt x="790" y="863"/>
                    <a:pt x="721" y="773"/>
                  </a:cubicBezTo>
                  <a:cubicBezTo>
                    <a:pt x="651" y="683"/>
                    <a:pt x="577" y="600"/>
                    <a:pt x="504" y="514"/>
                  </a:cubicBezTo>
                  <a:cubicBezTo>
                    <a:pt x="428" y="430"/>
                    <a:pt x="352" y="348"/>
                    <a:pt x="273" y="268"/>
                  </a:cubicBezTo>
                  <a:cubicBezTo>
                    <a:pt x="197" y="190"/>
                    <a:pt x="117" y="111"/>
                    <a:pt x="37" y="31"/>
                  </a:cubicBezTo>
                  <a:lnTo>
                    <a:pt x="11" y="2"/>
                  </a:lnTo>
                  <a:cubicBezTo>
                    <a:pt x="9" y="1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967;p50">
              <a:extLst>
                <a:ext uri="{FF2B5EF4-FFF2-40B4-BE49-F238E27FC236}">
                  <a16:creationId xmlns:a16="http://schemas.microsoft.com/office/drawing/2014/main" xmlns="" id="{8F0234EF-5A48-4163-B5FF-04E26212BCC9}"/>
                </a:ext>
              </a:extLst>
            </p:cNvPr>
            <p:cNvSpPr/>
            <p:nvPr/>
          </p:nvSpPr>
          <p:spPr>
            <a:xfrm flipH="1">
              <a:off x="7018581" y="4037273"/>
              <a:ext cx="29366" cy="46195"/>
            </a:xfrm>
            <a:custGeom>
              <a:avLst/>
              <a:gdLst/>
              <a:ahLst/>
              <a:cxnLst/>
              <a:rect l="l" t="t" r="r" b="b"/>
              <a:pathLst>
                <a:path w="691" h="1087" extrusionOk="0">
                  <a:moveTo>
                    <a:pt x="7" y="1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6" y="64"/>
                    <a:pt x="111" y="123"/>
                    <a:pt x="158" y="182"/>
                  </a:cubicBezTo>
                  <a:cubicBezTo>
                    <a:pt x="213" y="246"/>
                    <a:pt x="260" y="311"/>
                    <a:pt x="309" y="379"/>
                  </a:cubicBezTo>
                  <a:cubicBezTo>
                    <a:pt x="358" y="448"/>
                    <a:pt x="403" y="520"/>
                    <a:pt x="448" y="594"/>
                  </a:cubicBezTo>
                  <a:cubicBezTo>
                    <a:pt x="491" y="667"/>
                    <a:pt x="532" y="743"/>
                    <a:pt x="567" y="821"/>
                  </a:cubicBezTo>
                  <a:cubicBezTo>
                    <a:pt x="604" y="896"/>
                    <a:pt x="637" y="976"/>
                    <a:pt x="665" y="1056"/>
                  </a:cubicBezTo>
                  <a:cubicBezTo>
                    <a:pt x="667" y="1066"/>
                    <a:pt x="673" y="1076"/>
                    <a:pt x="675" y="1085"/>
                  </a:cubicBezTo>
                  <a:cubicBezTo>
                    <a:pt x="678" y="1086"/>
                    <a:pt x="681" y="1087"/>
                    <a:pt x="683" y="1087"/>
                  </a:cubicBezTo>
                  <a:cubicBezTo>
                    <a:pt x="687" y="1087"/>
                    <a:pt x="690" y="1085"/>
                    <a:pt x="688" y="1083"/>
                  </a:cubicBezTo>
                  <a:cubicBezTo>
                    <a:pt x="663" y="1003"/>
                    <a:pt x="628" y="923"/>
                    <a:pt x="596" y="847"/>
                  </a:cubicBezTo>
                  <a:cubicBezTo>
                    <a:pt x="561" y="767"/>
                    <a:pt x="520" y="690"/>
                    <a:pt x="479" y="616"/>
                  </a:cubicBezTo>
                  <a:cubicBezTo>
                    <a:pt x="438" y="542"/>
                    <a:pt x="389" y="469"/>
                    <a:pt x="340" y="399"/>
                  </a:cubicBezTo>
                  <a:cubicBezTo>
                    <a:pt x="295" y="330"/>
                    <a:pt x="244" y="264"/>
                    <a:pt x="189" y="199"/>
                  </a:cubicBezTo>
                  <a:cubicBezTo>
                    <a:pt x="137" y="137"/>
                    <a:pt x="86" y="80"/>
                    <a:pt x="31" y="23"/>
                  </a:cubicBezTo>
                  <a:lnTo>
                    <a:pt x="11" y="2"/>
                  </a:lnTo>
                  <a:cubicBezTo>
                    <a:pt x="9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968;p50">
              <a:extLst>
                <a:ext uri="{FF2B5EF4-FFF2-40B4-BE49-F238E27FC236}">
                  <a16:creationId xmlns:a16="http://schemas.microsoft.com/office/drawing/2014/main" xmlns="" id="{04E8AF85-9770-4D66-A546-84518C6539BF}"/>
                </a:ext>
              </a:extLst>
            </p:cNvPr>
            <p:cNvSpPr/>
            <p:nvPr/>
          </p:nvSpPr>
          <p:spPr>
            <a:xfrm flipH="1">
              <a:off x="7650223" y="4223080"/>
              <a:ext cx="236881" cy="211425"/>
            </a:xfrm>
            <a:custGeom>
              <a:avLst/>
              <a:gdLst/>
              <a:ahLst/>
              <a:cxnLst/>
              <a:rect l="l" t="t" r="r" b="b"/>
              <a:pathLst>
                <a:path w="5574" h="4975" extrusionOk="0">
                  <a:moveTo>
                    <a:pt x="761" y="0"/>
                  </a:moveTo>
                  <a:lnTo>
                    <a:pt x="761" y="0"/>
                  </a:lnTo>
                  <a:cubicBezTo>
                    <a:pt x="0" y="170"/>
                    <a:pt x="327" y="1913"/>
                    <a:pt x="434" y="2404"/>
                  </a:cubicBezTo>
                  <a:cubicBezTo>
                    <a:pt x="698" y="3609"/>
                    <a:pt x="1813" y="4430"/>
                    <a:pt x="2936" y="4806"/>
                  </a:cubicBezTo>
                  <a:cubicBezTo>
                    <a:pt x="3264" y="4916"/>
                    <a:pt x="3599" y="4974"/>
                    <a:pt x="3913" y="4974"/>
                  </a:cubicBezTo>
                  <a:cubicBezTo>
                    <a:pt x="4836" y="4974"/>
                    <a:pt x="5574" y="4469"/>
                    <a:pt x="5383" y="3272"/>
                  </a:cubicBezTo>
                  <a:cubicBezTo>
                    <a:pt x="5297" y="2736"/>
                    <a:pt x="3407" y="2707"/>
                    <a:pt x="2967" y="2537"/>
                  </a:cubicBezTo>
                  <a:cubicBezTo>
                    <a:pt x="1938" y="2147"/>
                    <a:pt x="755" y="1236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969;p50">
              <a:extLst>
                <a:ext uri="{FF2B5EF4-FFF2-40B4-BE49-F238E27FC236}">
                  <a16:creationId xmlns:a16="http://schemas.microsoft.com/office/drawing/2014/main" xmlns="" id="{663FEC7E-1ADA-4B14-B333-ADC933040EC3}"/>
                </a:ext>
              </a:extLst>
            </p:cNvPr>
            <p:cNvSpPr/>
            <p:nvPr/>
          </p:nvSpPr>
          <p:spPr>
            <a:xfrm flipH="1">
              <a:off x="7012429" y="4171528"/>
              <a:ext cx="225067" cy="212488"/>
            </a:xfrm>
            <a:custGeom>
              <a:avLst/>
              <a:gdLst/>
              <a:ahLst/>
              <a:cxnLst/>
              <a:rect l="l" t="t" r="r" b="b"/>
              <a:pathLst>
                <a:path w="5296" h="5000" extrusionOk="0">
                  <a:moveTo>
                    <a:pt x="4532" y="0"/>
                  </a:moveTo>
                  <a:cubicBezTo>
                    <a:pt x="5084" y="123"/>
                    <a:pt x="3458" y="1764"/>
                    <a:pt x="3253" y="1889"/>
                  </a:cubicBezTo>
                  <a:cubicBezTo>
                    <a:pt x="1796" y="2778"/>
                    <a:pt x="0" y="2457"/>
                    <a:pt x="735" y="4853"/>
                  </a:cubicBezTo>
                  <a:cubicBezTo>
                    <a:pt x="945" y="4955"/>
                    <a:pt x="1159" y="4999"/>
                    <a:pt x="1386" y="4999"/>
                  </a:cubicBezTo>
                  <a:cubicBezTo>
                    <a:pt x="1679" y="4999"/>
                    <a:pt x="1996" y="4925"/>
                    <a:pt x="2359" y="4804"/>
                  </a:cubicBezTo>
                  <a:cubicBezTo>
                    <a:pt x="3480" y="4430"/>
                    <a:pt x="4595" y="3607"/>
                    <a:pt x="4859" y="2404"/>
                  </a:cubicBezTo>
                  <a:cubicBezTo>
                    <a:pt x="4968" y="1915"/>
                    <a:pt x="5295" y="170"/>
                    <a:pt x="4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970;p50">
              <a:extLst>
                <a:ext uri="{FF2B5EF4-FFF2-40B4-BE49-F238E27FC236}">
                  <a16:creationId xmlns:a16="http://schemas.microsoft.com/office/drawing/2014/main" xmlns="" id="{80C028DE-4834-4587-9BC7-A6B4B710A557}"/>
                </a:ext>
              </a:extLst>
            </p:cNvPr>
            <p:cNvSpPr/>
            <p:nvPr/>
          </p:nvSpPr>
          <p:spPr>
            <a:xfrm flipH="1">
              <a:off x="7110140" y="4049131"/>
              <a:ext cx="310487" cy="483537"/>
            </a:xfrm>
            <a:custGeom>
              <a:avLst/>
              <a:gdLst/>
              <a:ahLst/>
              <a:cxnLst/>
              <a:rect l="l" t="t" r="r" b="b"/>
              <a:pathLst>
                <a:path w="7306" h="11378" extrusionOk="0">
                  <a:moveTo>
                    <a:pt x="826" y="1"/>
                  </a:moveTo>
                  <a:cubicBezTo>
                    <a:pt x="699" y="1"/>
                    <a:pt x="571" y="3"/>
                    <a:pt x="444" y="8"/>
                  </a:cubicBezTo>
                  <a:cubicBezTo>
                    <a:pt x="299" y="12"/>
                    <a:pt x="156" y="20"/>
                    <a:pt x="11" y="30"/>
                  </a:cubicBezTo>
                  <a:cubicBezTo>
                    <a:pt x="0" y="36"/>
                    <a:pt x="0" y="42"/>
                    <a:pt x="5" y="42"/>
                  </a:cubicBezTo>
                  <a:cubicBezTo>
                    <a:pt x="268" y="24"/>
                    <a:pt x="533" y="14"/>
                    <a:pt x="797" y="14"/>
                  </a:cubicBezTo>
                  <a:cubicBezTo>
                    <a:pt x="1134" y="14"/>
                    <a:pt x="1470" y="31"/>
                    <a:pt x="1805" y="71"/>
                  </a:cubicBezTo>
                  <a:cubicBezTo>
                    <a:pt x="2388" y="141"/>
                    <a:pt x="2971" y="284"/>
                    <a:pt x="3493" y="560"/>
                  </a:cubicBezTo>
                  <a:cubicBezTo>
                    <a:pt x="4010" y="834"/>
                    <a:pt x="4444" y="1243"/>
                    <a:pt x="4729" y="1757"/>
                  </a:cubicBezTo>
                  <a:cubicBezTo>
                    <a:pt x="4976" y="2207"/>
                    <a:pt x="5099" y="2706"/>
                    <a:pt x="5148" y="3214"/>
                  </a:cubicBezTo>
                  <a:cubicBezTo>
                    <a:pt x="5191" y="3694"/>
                    <a:pt x="5179" y="4181"/>
                    <a:pt x="5148" y="4664"/>
                  </a:cubicBezTo>
                  <a:cubicBezTo>
                    <a:pt x="5117" y="5184"/>
                    <a:pt x="5066" y="5703"/>
                    <a:pt x="5025" y="6221"/>
                  </a:cubicBezTo>
                  <a:cubicBezTo>
                    <a:pt x="4984" y="6739"/>
                    <a:pt x="4952" y="7254"/>
                    <a:pt x="4962" y="7774"/>
                  </a:cubicBezTo>
                  <a:cubicBezTo>
                    <a:pt x="4970" y="8253"/>
                    <a:pt x="5013" y="8734"/>
                    <a:pt x="5136" y="9196"/>
                  </a:cubicBezTo>
                  <a:cubicBezTo>
                    <a:pt x="5250" y="9628"/>
                    <a:pt x="5441" y="10041"/>
                    <a:pt x="5723" y="10385"/>
                  </a:cubicBezTo>
                  <a:cubicBezTo>
                    <a:pt x="6036" y="10767"/>
                    <a:pt x="6449" y="11045"/>
                    <a:pt x="6903" y="11234"/>
                  </a:cubicBezTo>
                  <a:cubicBezTo>
                    <a:pt x="7032" y="11289"/>
                    <a:pt x="7165" y="11336"/>
                    <a:pt x="7298" y="11377"/>
                  </a:cubicBezTo>
                  <a:cubicBezTo>
                    <a:pt x="7299" y="11378"/>
                    <a:pt x="7300" y="11378"/>
                    <a:pt x="7301" y="11378"/>
                  </a:cubicBezTo>
                  <a:cubicBezTo>
                    <a:pt x="7305" y="11378"/>
                    <a:pt x="7306" y="11370"/>
                    <a:pt x="7302" y="11367"/>
                  </a:cubicBezTo>
                  <a:cubicBezTo>
                    <a:pt x="6793" y="11209"/>
                    <a:pt x="6306" y="10964"/>
                    <a:pt x="5923" y="10587"/>
                  </a:cubicBezTo>
                  <a:cubicBezTo>
                    <a:pt x="5594" y="10266"/>
                    <a:pt x="5361" y="9859"/>
                    <a:pt x="5211" y="9423"/>
                  </a:cubicBezTo>
                  <a:cubicBezTo>
                    <a:pt x="5060" y="8969"/>
                    <a:pt x="4997" y="8490"/>
                    <a:pt x="4976" y="8011"/>
                  </a:cubicBezTo>
                  <a:cubicBezTo>
                    <a:pt x="4954" y="7496"/>
                    <a:pt x="4980" y="6978"/>
                    <a:pt x="5015" y="6465"/>
                  </a:cubicBezTo>
                  <a:cubicBezTo>
                    <a:pt x="5054" y="5941"/>
                    <a:pt x="5105" y="5419"/>
                    <a:pt x="5144" y="4895"/>
                  </a:cubicBezTo>
                  <a:cubicBezTo>
                    <a:pt x="5179" y="4404"/>
                    <a:pt x="5201" y="3913"/>
                    <a:pt x="5173" y="3422"/>
                  </a:cubicBezTo>
                  <a:cubicBezTo>
                    <a:pt x="5148" y="2952"/>
                    <a:pt x="5068" y="2485"/>
                    <a:pt x="4884" y="2052"/>
                  </a:cubicBezTo>
                  <a:cubicBezTo>
                    <a:pt x="4659" y="1515"/>
                    <a:pt x="4289" y="1059"/>
                    <a:pt x="3808" y="734"/>
                  </a:cubicBezTo>
                  <a:cubicBezTo>
                    <a:pt x="3335" y="411"/>
                    <a:pt x="2781" y="225"/>
                    <a:pt x="2222" y="120"/>
                  </a:cubicBezTo>
                  <a:cubicBezTo>
                    <a:pt x="1762" y="33"/>
                    <a:pt x="1294" y="1"/>
                    <a:pt x="82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971;p50">
              <a:extLst>
                <a:ext uri="{FF2B5EF4-FFF2-40B4-BE49-F238E27FC236}">
                  <a16:creationId xmlns:a16="http://schemas.microsoft.com/office/drawing/2014/main" xmlns="" id="{24B53A81-72A7-44EA-AA52-59641B645126}"/>
                </a:ext>
              </a:extLst>
            </p:cNvPr>
            <p:cNvSpPr/>
            <p:nvPr/>
          </p:nvSpPr>
          <p:spPr>
            <a:xfrm flipH="1">
              <a:off x="7879807" y="3574117"/>
              <a:ext cx="249290" cy="191919"/>
            </a:xfrm>
            <a:custGeom>
              <a:avLst/>
              <a:gdLst/>
              <a:ahLst/>
              <a:cxnLst/>
              <a:rect l="l" t="t" r="r" b="b"/>
              <a:pathLst>
                <a:path w="5866" h="4516" extrusionOk="0">
                  <a:moveTo>
                    <a:pt x="2057" y="1"/>
                  </a:moveTo>
                  <a:cubicBezTo>
                    <a:pt x="1440" y="1"/>
                    <a:pt x="867" y="153"/>
                    <a:pt x="440" y="560"/>
                  </a:cubicBezTo>
                  <a:cubicBezTo>
                    <a:pt x="0" y="980"/>
                    <a:pt x="111" y="1747"/>
                    <a:pt x="633" y="2043"/>
                  </a:cubicBezTo>
                  <a:cubicBezTo>
                    <a:pt x="937" y="2217"/>
                    <a:pt x="1252" y="2344"/>
                    <a:pt x="1582" y="2438"/>
                  </a:cubicBezTo>
                  <a:cubicBezTo>
                    <a:pt x="1377" y="2582"/>
                    <a:pt x="1177" y="2735"/>
                    <a:pt x="982" y="2901"/>
                  </a:cubicBezTo>
                  <a:cubicBezTo>
                    <a:pt x="367" y="3421"/>
                    <a:pt x="840" y="4516"/>
                    <a:pt x="1607" y="4516"/>
                  </a:cubicBezTo>
                  <a:cubicBezTo>
                    <a:pt x="1621" y="4516"/>
                    <a:pt x="1635" y="4516"/>
                    <a:pt x="1649" y="4515"/>
                  </a:cubicBezTo>
                  <a:cubicBezTo>
                    <a:pt x="2646" y="4463"/>
                    <a:pt x="3558" y="3883"/>
                    <a:pt x="4541" y="3883"/>
                  </a:cubicBezTo>
                  <a:cubicBezTo>
                    <a:pt x="4567" y="3883"/>
                    <a:pt x="4594" y="3884"/>
                    <a:pt x="4620" y="3885"/>
                  </a:cubicBezTo>
                  <a:cubicBezTo>
                    <a:pt x="4632" y="3885"/>
                    <a:pt x="4645" y="3885"/>
                    <a:pt x="4657" y="3885"/>
                  </a:cubicBezTo>
                  <a:cubicBezTo>
                    <a:pt x="5528" y="3885"/>
                    <a:pt x="5745" y="2877"/>
                    <a:pt x="5318" y="2334"/>
                  </a:cubicBezTo>
                  <a:cubicBezTo>
                    <a:pt x="5756" y="1931"/>
                    <a:pt x="5866" y="1188"/>
                    <a:pt x="5185" y="863"/>
                  </a:cubicBezTo>
                  <a:cubicBezTo>
                    <a:pt x="4378" y="477"/>
                    <a:pt x="3148" y="1"/>
                    <a:pt x="205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972;p50">
              <a:extLst>
                <a:ext uri="{FF2B5EF4-FFF2-40B4-BE49-F238E27FC236}">
                  <a16:creationId xmlns:a16="http://schemas.microsoft.com/office/drawing/2014/main" xmlns="" id="{AC6BA307-A6D0-4AE2-8043-1107F95279BE}"/>
                </a:ext>
              </a:extLst>
            </p:cNvPr>
            <p:cNvSpPr/>
            <p:nvPr/>
          </p:nvSpPr>
          <p:spPr>
            <a:xfrm flipH="1">
              <a:off x="6917401" y="3574117"/>
              <a:ext cx="249163" cy="191919"/>
            </a:xfrm>
            <a:custGeom>
              <a:avLst/>
              <a:gdLst/>
              <a:ahLst/>
              <a:cxnLst/>
              <a:rect l="l" t="t" r="r" b="b"/>
              <a:pathLst>
                <a:path w="5863" h="4516" extrusionOk="0">
                  <a:moveTo>
                    <a:pt x="3807" y="1"/>
                  </a:moveTo>
                  <a:cubicBezTo>
                    <a:pt x="2716" y="1"/>
                    <a:pt x="1486" y="477"/>
                    <a:pt x="678" y="863"/>
                  </a:cubicBezTo>
                  <a:cubicBezTo>
                    <a:pt x="1" y="1188"/>
                    <a:pt x="109" y="1931"/>
                    <a:pt x="547" y="2334"/>
                  </a:cubicBezTo>
                  <a:cubicBezTo>
                    <a:pt x="117" y="2877"/>
                    <a:pt x="336" y="3885"/>
                    <a:pt x="1208" y="3885"/>
                  </a:cubicBezTo>
                  <a:cubicBezTo>
                    <a:pt x="1220" y="3885"/>
                    <a:pt x="1232" y="3885"/>
                    <a:pt x="1245" y="3885"/>
                  </a:cubicBezTo>
                  <a:cubicBezTo>
                    <a:pt x="1271" y="3884"/>
                    <a:pt x="1297" y="3883"/>
                    <a:pt x="1324" y="3883"/>
                  </a:cubicBezTo>
                  <a:cubicBezTo>
                    <a:pt x="2306" y="3883"/>
                    <a:pt x="3217" y="4463"/>
                    <a:pt x="4213" y="4515"/>
                  </a:cubicBezTo>
                  <a:cubicBezTo>
                    <a:pt x="4227" y="4516"/>
                    <a:pt x="4241" y="4516"/>
                    <a:pt x="4255" y="4516"/>
                  </a:cubicBezTo>
                  <a:cubicBezTo>
                    <a:pt x="5024" y="4516"/>
                    <a:pt x="5497" y="3421"/>
                    <a:pt x="4880" y="2901"/>
                  </a:cubicBezTo>
                  <a:cubicBezTo>
                    <a:pt x="4686" y="2735"/>
                    <a:pt x="4487" y="2582"/>
                    <a:pt x="4283" y="2438"/>
                  </a:cubicBezTo>
                  <a:cubicBezTo>
                    <a:pt x="4612" y="2344"/>
                    <a:pt x="4927" y="2217"/>
                    <a:pt x="5230" y="2043"/>
                  </a:cubicBezTo>
                  <a:cubicBezTo>
                    <a:pt x="5754" y="1747"/>
                    <a:pt x="5862" y="980"/>
                    <a:pt x="5422" y="560"/>
                  </a:cubicBezTo>
                  <a:cubicBezTo>
                    <a:pt x="4996" y="153"/>
                    <a:pt x="4424" y="1"/>
                    <a:pt x="380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973;p50">
              <a:extLst>
                <a:ext uri="{FF2B5EF4-FFF2-40B4-BE49-F238E27FC236}">
                  <a16:creationId xmlns:a16="http://schemas.microsoft.com/office/drawing/2014/main" xmlns="" id="{FE1F919B-6398-4E30-89A4-8BB16B4DFEF2}"/>
                </a:ext>
              </a:extLst>
            </p:cNvPr>
            <p:cNvSpPr/>
            <p:nvPr/>
          </p:nvSpPr>
          <p:spPr>
            <a:xfrm flipH="1">
              <a:off x="7624591" y="3841437"/>
              <a:ext cx="150186" cy="140284"/>
            </a:xfrm>
            <a:custGeom>
              <a:avLst/>
              <a:gdLst/>
              <a:ahLst/>
              <a:cxnLst/>
              <a:rect l="l" t="t" r="r" b="b"/>
              <a:pathLst>
                <a:path w="3534" h="3301" extrusionOk="0">
                  <a:moveTo>
                    <a:pt x="1747" y="1"/>
                  </a:moveTo>
                  <a:cubicBezTo>
                    <a:pt x="1625" y="1"/>
                    <a:pt x="1501" y="15"/>
                    <a:pt x="1377" y="46"/>
                  </a:cubicBezTo>
                  <a:cubicBezTo>
                    <a:pt x="520" y="254"/>
                    <a:pt x="0" y="1140"/>
                    <a:pt x="215" y="2028"/>
                  </a:cubicBezTo>
                  <a:cubicBezTo>
                    <a:pt x="399" y="2787"/>
                    <a:pt x="1064" y="3300"/>
                    <a:pt x="1790" y="3300"/>
                  </a:cubicBezTo>
                  <a:cubicBezTo>
                    <a:pt x="1911" y="3300"/>
                    <a:pt x="2034" y="3286"/>
                    <a:pt x="2157" y="3256"/>
                  </a:cubicBezTo>
                  <a:cubicBezTo>
                    <a:pt x="3014" y="3045"/>
                    <a:pt x="3534" y="2161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974;p50">
              <a:extLst>
                <a:ext uri="{FF2B5EF4-FFF2-40B4-BE49-F238E27FC236}">
                  <a16:creationId xmlns:a16="http://schemas.microsoft.com/office/drawing/2014/main" xmlns="" id="{027FA8AF-FEEC-45A7-92D1-A99A8F6AEF3A}"/>
                </a:ext>
              </a:extLst>
            </p:cNvPr>
            <p:cNvSpPr/>
            <p:nvPr/>
          </p:nvSpPr>
          <p:spPr>
            <a:xfrm flipH="1">
              <a:off x="7699980" y="3863834"/>
              <a:ext cx="48277" cy="45260"/>
            </a:xfrm>
            <a:custGeom>
              <a:avLst/>
              <a:gdLst/>
              <a:ahLst/>
              <a:cxnLst/>
              <a:rect l="l" t="t" r="r" b="b"/>
              <a:pathLst>
                <a:path w="1136" h="1065" extrusionOk="0">
                  <a:moveTo>
                    <a:pt x="560" y="0"/>
                  </a:moveTo>
                  <a:cubicBezTo>
                    <a:pt x="521" y="0"/>
                    <a:pt x="483" y="5"/>
                    <a:pt x="444" y="14"/>
                  </a:cubicBezTo>
                  <a:cubicBezTo>
                    <a:pt x="168" y="83"/>
                    <a:pt x="0" y="368"/>
                    <a:pt x="70" y="654"/>
                  </a:cubicBezTo>
                  <a:cubicBezTo>
                    <a:pt x="130" y="900"/>
                    <a:pt x="345" y="1065"/>
                    <a:pt x="578" y="1065"/>
                  </a:cubicBezTo>
                  <a:cubicBezTo>
                    <a:pt x="617" y="1065"/>
                    <a:pt x="655" y="1060"/>
                    <a:pt x="694" y="1051"/>
                  </a:cubicBezTo>
                  <a:cubicBezTo>
                    <a:pt x="970" y="984"/>
                    <a:pt x="1136" y="697"/>
                    <a:pt x="1068" y="411"/>
                  </a:cubicBezTo>
                  <a:cubicBezTo>
                    <a:pt x="1009" y="165"/>
                    <a:pt x="792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975;p50">
              <a:extLst>
                <a:ext uri="{FF2B5EF4-FFF2-40B4-BE49-F238E27FC236}">
                  <a16:creationId xmlns:a16="http://schemas.microsoft.com/office/drawing/2014/main" xmlns="" id="{0D21F357-037E-4398-A8C5-96D26DDBBCB6}"/>
                </a:ext>
              </a:extLst>
            </p:cNvPr>
            <p:cNvSpPr/>
            <p:nvPr/>
          </p:nvSpPr>
          <p:spPr>
            <a:xfrm flipH="1">
              <a:off x="7152801" y="3805270"/>
              <a:ext cx="150186" cy="140199"/>
            </a:xfrm>
            <a:custGeom>
              <a:avLst/>
              <a:gdLst/>
              <a:ahLst/>
              <a:cxnLst/>
              <a:rect l="l" t="t" r="r" b="b"/>
              <a:pathLst>
                <a:path w="3534" h="3299" extrusionOk="0">
                  <a:moveTo>
                    <a:pt x="1747" y="1"/>
                  </a:moveTo>
                  <a:cubicBezTo>
                    <a:pt x="1625" y="1"/>
                    <a:pt x="1501" y="15"/>
                    <a:pt x="1378" y="46"/>
                  </a:cubicBezTo>
                  <a:cubicBezTo>
                    <a:pt x="520" y="254"/>
                    <a:pt x="1" y="1140"/>
                    <a:pt x="217" y="2026"/>
                  </a:cubicBezTo>
                  <a:cubicBezTo>
                    <a:pt x="401" y="2786"/>
                    <a:pt x="1065" y="3299"/>
                    <a:pt x="1788" y="3299"/>
                  </a:cubicBezTo>
                  <a:cubicBezTo>
                    <a:pt x="1910" y="3299"/>
                    <a:pt x="2034" y="3284"/>
                    <a:pt x="2157" y="3254"/>
                  </a:cubicBezTo>
                  <a:cubicBezTo>
                    <a:pt x="3014" y="3047"/>
                    <a:pt x="3534" y="2159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976;p50">
              <a:extLst>
                <a:ext uri="{FF2B5EF4-FFF2-40B4-BE49-F238E27FC236}">
                  <a16:creationId xmlns:a16="http://schemas.microsoft.com/office/drawing/2014/main" xmlns="" id="{3F2B3B51-6CD4-4958-9FA0-71EC364782EA}"/>
                </a:ext>
              </a:extLst>
            </p:cNvPr>
            <p:cNvSpPr/>
            <p:nvPr/>
          </p:nvSpPr>
          <p:spPr>
            <a:xfrm flipH="1">
              <a:off x="7228063" y="3827625"/>
              <a:ext cx="48490" cy="45260"/>
            </a:xfrm>
            <a:custGeom>
              <a:avLst/>
              <a:gdLst/>
              <a:ahLst/>
              <a:cxnLst/>
              <a:rect l="l" t="t" r="r" b="b"/>
              <a:pathLst>
                <a:path w="1141" h="1065" extrusionOk="0">
                  <a:moveTo>
                    <a:pt x="564" y="0"/>
                  </a:moveTo>
                  <a:cubicBezTo>
                    <a:pt x="525" y="0"/>
                    <a:pt x="486" y="5"/>
                    <a:pt x="447" y="15"/>
                  </a:cubicBezTo>
                  <a:cubicBezTo>
                    <a:pt x="170" y="82"/>
                    <a:pt x="1" y="369"/>
                    <a:pt x="72" y="653"/>
                  </a:cubicBezTo>
                  <a:cubicBezTo>
                    <a:pt x="132" y="899"/>
                    <a:pt x="348" y="1064"/>
                    <a:pt x="579" y="1064"/>
                  </a:cubicBezTo>
                  <a:cubicBezTo>
                    <a:pt x="618" y="1064"/>
                    <a:pt x="657" y="1060"/>
                    <a:pt x="696" y="1050"/>
                  </a:cubicBezTo>
                  <a:cubicBezTo>
                    <a:pt x="972" y="985"/>
                    <a:pt x="1140" y="698"/>
                    <a:pt x="1071" y="412"/>
                  </a:cubicBezTo>
                  <a:cubicBezTo>
                    <a:pt x="1011" y="166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1" name="Google Shape;2977;p50">
            <a:extLst>
              <a:ext uri="{FF2B5EF4-FFF2-40B4-BE49-F238E27FC236}">
                <a16:creationId xmlns:a16="http://schemas.microsoft.com/office/drawing/2014/main" xmlns="" id="{E19CAC58-7F40-4E6E-8419-87991173FDE4}"/>
              </a:ext>
            </a:extLst>
          </p:cNvPr>
          <p:cNvGrpSpPr/>
          <p:nvPr/>
        </p:nvGrpSpPr>
        <p:grpSpPr>
          <a:xfrm>
            <a:off x="9587044" y="1907572"/>
            <a:ext cx="1492839" cy="1170464"/>
            <a:chOff x="7602588" y="1339900"/>
            <a:chExt cx="1119629" cy="877848"/>
          </a:xfrm>
        </p:grpSpPr>
        <p:sp>
          <p:nvSpPr>
            <p:cNvPr id="42" name="Google Shape;2978;p50">
              <a:extLst>
                <a:ext uri="{FF2B5EF4-FFF2-40B4-BE49-F238E27FC236}">
                  <a16:creationId xmlns:a16="http://schemas.microsoft.com/office/drawing/2014/main" xmlns="" id="{3CE49A24-17AA-41FD-B2E4-678CFF610214}"/>
                </a:ext>
              </a:extLst>
            </p:cNvPr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979;p50">
              <a:extLst>
                <a:ext uri="{FF2B5EF4-FFF2-40B4-BE49-F238E27FC236}">
                  <a16:creationId xmlns:a16="http://schemas.microsoft.com/office/drawing/2014/main" xmlns="" id="{BE277E85-FD57-4CBC-903E-5660BF83CB11}"/>
                </a:ext>
              </a:extLst>
            </p:cNvPr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980;p50">
              <a:extLst>
                <a:ext uri="{FF2B5EF4-FFF2-40B4-BE49-F238E27FC236}">
                  <a16:creationId xmlns:a16="http://schemas.microsoft.com/office/drawing/2014/main" xmlns="" id="{2935AF46-4AC3-4044-AE82-A9965CDEC74A}"/>
                </a:ext>
              </a:extLst>
            </p:cNvPr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81;p50">
              <a:extLst>
                <a:ext uri="{FF2B5EF4-FFF2-40B4-BE49-F238E27FC236}">
                  <a16:creationId xmlns:a16="http://schemas.microsoft.com/office/drawing/2014/main" xmlns="" id="{BBE7C0B2-B7E5-4680-862F-CEE59422444B}"/>
                </a:ext>
              </a:extLst>
            </p:cNvPr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82;p50">
              <a:extLst>
                <a:ext uri="{FF2B5EF4-FFF2-40B4-BE49-F238E27FC236}">
                  <a16:creationId xmlns:a16="http://schemas.microsoft.com/office/drawing/2014/main" xmlns="" id="{802D2559-1C61-4E9D-9C65-11CCE14BA3BB}"/>
                </a:ext>
              </a:extLst>
            </p:cNvPr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83;p50">
              <a:extLst>
                <a:ext uri="{FF2B5EF4-FFF2-40B4-BE49-F238E27FC236}">
                  <a16:creationId xmlns:a16="http://schemas.microsoft.com/office/drawing/2014/main" xmlns="" id="{71C84660-1EA5-437E-A2AE-EC1D8C540F3D}"/>
                </a:ext>
              </a:extLst>
            </p:cNvPr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84;p50">
              <a:extLst>
                <a:ext uri="{FF2B5EF4-FFF2-40B4-BE49-F238E27FC236}">
                  <a16:creationId xmlns:a16="http://schemas.microsoft.com/office/drawing/2014/main" xmlns="" id="{8BC418EE-256C-4145-A233-DD9A1C52364A}"/>
                </a:ext>
              </a:extLst>
            </p:cNvPr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85;p50">
              <a:extLst>
                <a:ext uri="{FF2B5EF4-FFF2-40B4-BE49-F238E27FC236}">
                  <a16:creationId xmlns:a16="http://schemas.microsoft.com/office/drawing/2014/main" xmlns="" id="{B767A9DA-9B4E-42C6-B1A5-95329EB7D330}"/>
                </a:ext>
              </a:extLst>
            </p:cNvPr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86;p50">
              <a:extLst>
                <a:ext uri="{FF2B5EF4-FFF2-40B4-BE49-F238E27FC236}">
                  <a16:creationId xmlns:a16="http://schemas.microsoft.com/office/drawing/2014/main" xmlns="" id="{E7ED998E-9341-4861-BF83-7F9F2EAE3857}"/>
                </a:ext>
              </a:extLst>
            </p:cNvPr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87;p50">
              <a:extLst>
                <a:ext uri="{FF2B5EF4-FFF2-40B4-BE49-F238E27FC236}">
                  <a16:creationId xmlns:a16="http://schemas.microsoft.com/office/drawing/2014/main" xmlns="" id="{911E4992-028D-4784-B52A-8E97C38D0029}"/>
                </a:ext>
              </a:extLst>
            </p:cNvPr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88;p50">
              <a:extLst>
                <a:ext uri="{FF2B5EF4-FFF2-40B4-BE49-F238E27FC236}">
                  <a16:creationId xmlns:a16="http://schemas.microsoft.com/office/drawing/2014/main" xmlns="" id="{8BFB8367-7A60-4035-AE61-1AD924EBFC1C}"/>
                </a:ext>
              </a:extLst>
            </p:cNvPr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89;p50">
              <a:extLst>
                <a:ext uri="{FF2B5EF4-FFF2-40B4-BE49-F238E27FC236}">
                  <a16:creationId xmlns:a16="http://schemas.microsoft.com/office/drawing/2014/main" xmlns="" id="{872EBAB7-8472-4D87-B5F4-A21F6693CEA1}"/>
                </a:ext>
              </a:extLst>
            </p:cNvPr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90;p50">
              <a:extLst>
                <a:ext uri="{FF2B5EF4-FFF2-40B4-BE49-F238E27FC236}">
                  <a16:creationId xmlns:a16="http://schemas.microsoft.com/office/drawing/2014/main" xmlns="" id="{92649060-0694-49D2-9F98-95A42B79E3D4}"/>
                </a:ext>
              </a:extLst>
            </p:cNvPr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91;p50">
              <a:extLst>
                <a:ext uri="{FF2B5EF4-FFF2-40B4-BE49-F238E27FC236}">
                  <a16:creationId xmlns:a16="http://schemas.microsoft.com/office/drawing/2014/main" xmlns="" id="{E09C0C32-20EB-4335-AE6E-B0EEE8ACDBFF}"/>
                </a:ext>
              </a:extLst>
            </p:cNvPr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92;p50">
              <a:extLst>
                <a:ext uri="{FF2B5EF4-FFF2-40B4-BE49-F238E27FC236}">
                  <a16:creationId xmlns:a16="http://schemas.microsoft.com/office/drawing/2014/main" xmlns="" id="{41C5C201-BF07-4A3D-A914-CB2092574F75}"/>
                </a:ext>
              </a:extLst>
            </p:cNvPr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7" name="Google Shape;2993;p50">
              <a:extLst>
                <a:ext uri="{FF2B5EF4-FFF2-40B4-BE49-F238E27FC236}">
                  <a16:creationId xmlns:a16="http://schemas.microsoft.com/office/drawing/2014/main" xmlns="" id="{20A2E24F-204B-4ADA-807C-BB3F0206E22D}"/>
                </a:ext>
              </a:extLst>
            </p:cNvPr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58" name="Google Shape;2994;p50">
                <a:extLst>
                  <a:ext uri="{FF2B5EF4-FFF2-40B4-BE49-F238E27FC236}">
                    <a16:creationId xmlns:a16="http://schemas.microsoft.com/office/drawing/2014/main" xmlns="" id="{C27AEB70-1691-462C-847C-33D8181E174C}"/>
                  </a:ext>
                </a:extLst>
              </p:cNvPr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995;p50">
                <a:extLst>
                  <a:ext uri="{FF2B5EF4-FFF2-40B4-BE49-F238E27FC236}">
                    <a16:creationId xmlns:a16="http://schemas.microsoft.com/office/drawing/2014/main" xmlns="" id="{E00B8989-D50C-472E-9BF5-9B2B4AD33074}"/>
                  </a:ext>
                </a:extLst>
              </p:cNvPr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2996;p50">
                <a:extLst>
                  <a:ext uri="{FF2B5EF4-FFF2-40B4-BE49-F238E27FC236}">
                    <a16:creationId xmlns:a16="http://schemas.microsoft.com/office/drawing/2014/main" xmlns="" id="{B746DB39-BDB5-47A3-944C-C0A458D995BB}"/>
                  </a:ext>
                </a:extLst>
              </p:cNvPr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2997;p50">
                <a:extLst>
                  <a:ext uri="{FF2B5EF4-FFF2-40B4-BE49-F238E27FC236}">
                    <a16:creationId xmlns:a16="http://schemas.microsoft.com/office/drawing/2014/main" xmlns="" id="{7E597CF7-450E-4573-86B8-F2C5FB852144}"/>
                  </a:ext>
                </a:extLst>
              </p:cNvPr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2998;p50">
                <a:extLst>
                  <a:ext uri="{FF2B5EF4-FFF2-40B4-BE49-F238E27FC236}">
                    <a16:creationId xmlns:a16="http://schemas.microsoft.com/office/drawing/2014/main" xmlns="" id="{984CA175-235D-4ED3-B16C-23CBAD052690}"/>
                  </a:ext>
                </a:extLst>
              </p:cNvPr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2999;p50">
                <a:extLst>
                  <a:ext uri="{FF2B5EF4-FFF2-40B4-BE49-F238E27FC236}">
                    <a16:creationId xmlns:a16="http://schemas.microsoft.com/office/drawing/2014/main" xmlns="" id="{B1195513-368E-4D17-B0D2-405077CC87B7}"/>
                  </a:ext>
                </a:extLst>
              </p:cNvPr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3000;p50">
                <a:extLst>
                  <a:ext uri="{FF2B5EF4-FFF2-40B4-BE49-F238E27FC236}">
                    <a16:creationId xmlns:a16="http://schemas.microsoft.com/office/drawing/2014/main" xmlns="" id="{C11DEB43-82E1-431C-B347-C86BC582AC64}"/>
                  </a:ext>
                </a:extLst>
              </p:cNvPr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3001;p50">
                <a:extLst>
                  <a:ext uri="{FF2B5EF4-FFF2-40B4-BE49-F238E27FC236}">
                    <a16:creationId xmlns:a16="http://schemas.microsoft.com/office/drawing/2014/main" xmlns="" id="{FEE13590-6912-4560-B6B5-7C87DDCF1BFB}"/>
                  </a:ext>
                </a:extLst>
              </p:cNvPr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3002;p50">
                <a:extLst>
                  <a:ext uri="{FF2B5EF4-FFF2-40B4-BE49-F238E27FC236}">
                    <a16:creationId xmlns:a16="http://schemas.microsoft.com/office/drawing/2014/main" xmlns="" id="{7C9FE548-B583-4941-A511-1FD03FBC1C09}"/>
                  </a:ext>
                </a:extLst>
              </p:cNvPr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3003;p50">
                <a:extLst>
                  <a:ext uri="{FF2B5EF4-FFF2-40B4-BE49-F238E27FC236}">
                    <a16:creationId xmlns:a16="http://schemas.microsoft.com/office/drawing/2014/main" xmlns="" id="{EBECA22F-D418-4A1B-81E3-CD501145AD38}"/>
                  </a:ext>
                </a:extLst>
              </p:cNvPr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3004;p50">
                <a:extLst>
                  <a:ext uri="{FF2B5EF4-FFF2-40B4-BE49-F238E27FC236}">
                    <a16:creationId xmlns:a16="http://schemas.microsoft.com/office/drawing/2014/main" xmlns="" id="{FA6C945A-EF3A-4A41-8B3D-091ADF29F3FE}"/>
                  </a:ext>
                </a:extLst>
              </p:cNvPr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3005;p50">
                <a:extLst>
                  <a:ext uri="{FF2B5EF4-FFF2-40B4-BE49-F238E27FC236}">
                    <a16:creationId xmlns:a16="http://schemas.microsoft.com/office/drawing/2014/main" xmlns="" id="{55B57FAF-B059-434A-8339-832746D1BF12}"/>
                  </a:ext>
                </a:extLst>
              </p:cNvPr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3006;p50">
                <a:extLst>
                  <a:ext uri="{FF2B5EF4-FFF2-40B4-BE49-F238E27FC236}">
                    <a16:creationId xmlns:a16="http://schemas.microsoft.com/office/drawing/2014/main" xmlns="" id="{4E57C166-D4DC-4474-8CBC-FAFF0B15F064}"/>
                  </a:ext>
                </a:extLst>
              </p:cNvPr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3007;p50">
                <a:extLst>
                  <a:ext uri="{FF2B5EF4-FFF2-40B4-BE49-F238E27FC236}">
                    <a16:creationId xmlns:a16="http://schemas.microsoft.com/office/drawing/2014/main" xmlns="" id="{874A31F2-B8FD-4763-811D-AE4675D7CF95}"/>
                  </a:ext>
                </a:extLst>
              </p:cNvPr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3008;p50">
                <a:extLst>
                  <a:ext uri="{FF2B5EF4-FFF2-40B4-BE49-F238E27FC236}">
                    <a16:creationId xmlns:a16="http://schemas.microsoft.com/office/drawing/2014/main" xmlns="" id="{F3C6424D-C182-4A5A-8B43-F8CB1A1F3114}"/>
                  </a:ext>
                </a:extLst>
              </p:cNvPr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3009;p50">
                <a:extLst>
                  <a:ext uri="{FF2B5EF4-FFF2-40B4-BE49-F238E27FC236}">
                    <a16:creationId xmlns:a16="http://schemas.microsoft.com/office/drawing/2014/main" xmlns="" id="{D6A8BA74-522F-44AF-89E0-C829995A153E}"/>
                  </a:ext>
                </a:extLst>
              </p:cNvPr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3010;p50">
                <a:extLst>
                  <a:ext uri="{FF2B5EF4-FFF2-40B4-BE49-F238E27FC236}">
                    <a16:creationId xmlns:a16="http://schemas.microsoft.com/office/drawing/2014/main" xmlns="" id="{3618474E-5A82-4F01-BC2F-39FE70ADD77D}"/>
                  </a:ext>
                </a:extLst>
              </p:cNvPr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3011;p50">
                <a:extLst>
                  <a:ext uri="{FF2B5EF4-FFF2-40B4-BE49-F238E27FC236}">
                    <a16:creationId xmlns:a16="http://schemas.microsoft.com/office/drawing/2014/main" xmlns="" id="{C0FE473C-C446-4F17-A0DF-C5377621F5C1}"/>
                  </a:ext>
                </a:extLst>
              </p:cNvPr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3012;p50">
                <a:extLst>
                  <a:ext uri="{FF2B5EF4-FFF2-40B4-BE49-F238E27FC236}">
                    <a16:creationId xmlns:a16="http://schemas.microsoft.com/office/drawing/2014/main" xmlns="" id="{498C29D1-0799-4C35-817A-2087F61044CF}"/>
                  </a:ext>
                </a:extLst>
              </p:cNvPr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3013;p50">
                <a:extLst>
                  <a:ext uri="{FF2B5EF4-FFF2-40B4-BE49-F238E27FC236}">
                    <a16:creationId xmlns:a16="http://schemas.microsoft.com/office/drawing/2014/main" xmlns="" id="{48404FCA-D0E4-4D26-BAB4-7880C54014E4}"/>
                  </a:ext>
                </a:extLst>
              </p:cNvPr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3014;p50">
                <a:extLst>
                  <a:ext uri="{FF2B5EF4-FFF2-40B4-BE49-F238E27FC236}">
                    <a16:creationId xmlns:a16="http://schemas.microsoft.com/office/drawing/2014/main" xmlns="" id="{6C836F8D-F865-4470-BC9F-A26413FB4E04}"/>
                  </a:ext>
                </a:extLst>
              </p:cNvPr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16856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7" name="Google Shape;2947;p50"/>
          <p:cNvGrpSpPr/>
          <p:nvPr/>
        </p:nvGrpSpPr>
        <p:grpSpPr>
          <a:xfrm>
            <a:off x="10192444" y="5631716"/>
            <a:ext cx="1715760" cy="1200329"/>
            <a:chOff x="6422024" y="3072499"/>
            <a:chExt cx="2149751" cy="1699087"/>
          </a:xfrm>
        </p:grpSpPr>
        <p:sp>
          <p:nvSpPr>
            <p:cNvPr id="2948" name="Google Shape;2948;p50"/>
            <p:cNvSpPr/>
            <p:nvPr/>
          </p:nvSpPr>
          <p:spPr>
            <a:xfrm flipH="1">
              <a:off x="7513927" y="3142028"/>
              <a:ext cx="1057848" cy="970983"/>
            </a:xfrm>
            <a:custGeom>
              <a:avLst/>
              <a:gdLst/>
              <a:ahLst/>
              <a:cxnLst/>
              <a:rect l="l" t="t" r="r" b="b"/>
              <a:pathLst>
                <a:path w="24892" h="22848" extrusionOk="0">
                  <a:moveTo>
                    <a:pt x="8244" y="0"/>
                  </a:moveTo>
                  <a:cubicBezTo>
                    <a:pt x="6742" y="0"/>
                    <a:pt x="5206" y="333"/>
                    <a:pt x="3679" y="1081"/>
                  </a:cubicBezTo>
                  <a:cubicBezTo>
                    <a:pt x="674" y="2554"/>
                    <a:pt x="1" y="5520"/>
                    <a:pt x="889" y="8520"/>
                  </a:cubicBezTo>
                  <a:cubicBezTo>
                    <a:pt x="1337" y="10040"/>
                    <a:pt x="2057" y="11455"/>
                    <a:pt x="2366" y="13019"/>
                  </a:cubicBezTo>
                  <a:cubicBezTo>
                    <a:pt x="2740" y="14903"/>
                    <a:pt x="1709" y="16871"/>
                    <a:pt x="856" y="18467"/>
                  </a:cubicBezTo>
                  <a:cubicBezTo>
                    <a:pt x="473" y="19177"/>
                    <a:pt x="604" y="20333"/>
                    <a:pt x="1441" y="20699"/>
                  </a:cubicBezTo>
                  <a:cubicBezTo>
                    <a:pt x="4395" y="21991"/>
                    <a:pt x="7761" y="22847"/>
                    <a:pt x="11073" y="22847"/>
                  </a:cubicBezTo>
                  <a:cubicBezTo>
                    <a:pt x="13634" y="22847"/>
                    <a:pt x="16163" y="22335"/>
                    <a:pt x="18445" y="21116"/>
                  </a:cubicBezTo>
                  <a:cubicBezTo>
                    <a:pt x="21084" y="19705"/>
                    <a:pt x="23199" y="17108"/>
                    <a:pt x="24026" y="14242"/>
                  </a:cubicBezTo>
                  <a:cubicBezTo>
                    <a:pt x="24891" y="11235"/>
                    <a:pt x="23786" y="8198"/>
                    <a:pt x="21706" y="5993"/>
                  </a:cubicBezTo>
                  <a:cubicBezTo>
                    <a:pt x="21330" y="5596"/>
                    <a:pt x="20909" y="5429"/>
                    <a:pt x="20505" y="5429"/>
                  </a:cubicBezTo>
                  <a:cubicBezTo>
                    <a:pt x="20001" y="5429"/>
                    <a:pt x="19521" y="5688"/>
                    <a:pt x="19183" y="6081"/>
                  </a:cubicBezTo>
                  <a:cubicBezTo>
                    <a:pt x="16449" y="2647"/>
                    <a:pt x="12481" y="0"/>
                    <a:pt x="8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9" name="Google Shape;2949;p50"/>
            <p:cNvSpPr/>
            <p:nvPr/>
          </p:nvSpPr>
          <p:spPr>
            <a:xfrm flipH="1">
              <a:off x="7571928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6683" y="0"/>
                  </a:moveTo>
                  <a:cubicBezTo>
                    <a:pt x="5465" y="0"/>
                    <a:pt x="4220" y="270"/>
                    <a:pt x="2982" y="877"/>
                  </a:cubicBezTo>
                  <a:cubicBezTo>
                    <a:pt x="545" y="2071"/>
                    <a:pt x="1" y="4477"/>
                    <a:pt x="719" y="6910"/>
                  </a:cubicBezTo>
                  <a:cubicBezTo>
                    <a:pt x="1083" y="8142"/>
                    <a:pt x="1664" y="9292"/>
                    <a:pt x="1918" y="10556"/>
                  </a:cubicBezTo>
                  <a:cubicBezTo>
                    <a:pt x="2222" y="12086"/>
                    <a:pt x="1386" y="13680"/>
                    <a:pt x="690" y="14977"/>
                  </a:cubicBezTo>
                  <a:cubicBezTo>
                    <a:pt x="381" y="15554"/>
                    <a:pt x="486" y="16491"/>
                    <a:pt x="1167" y="16788"/>
                  </a:cubicBezTo>
                  <a:cubicBezTo>
                    <a:pt x="3563" y="17834"/>
                    <a:pt x="6293" y="18529"/>
                    <a:pt x="8979" y="18529"/>
                  </a:cubicBezTo>
                  <a:cubicBezTo>
                    <a:pt x="11056" y="18529"/>
                    <a:pt x="13106" y="18114"/>
                    <a:pt x="14956" y="17125"/>
                  </a:cubicBezTo>
                  <a:cubicBezTo>
                    <a:pt x="17096" y="15982"/>
                    <a:pt x="18813" y="13874"/>
                    <a:pt x="19482" y="11550"/>
                  </a:cubicBezTo>
                  <a:cubicBezTo>
                    <a:pt x="20184" y="9112"/>
                    <a:pt x="19285" y="6650"/>
                    <a:pt x="17598" y="4862"/>
                  </a:cubicBezTo>
                  <a:cubicBezTo>
                    <a:pt x="17293" y="4539"/>
                    <a:pt x="16951" y="4404"/>
                    <a:pt x="16623" y="4404"/>
                  </a:cubicBezTo>
                  <a:cubicBezTo>
                    <a:pt x="16214" y="4404"/>
                    <a:pt x="15826" y="4613"/>
                    <a:pt x="15554" y="4930"/>
                  </a:cubicBezTo>
                  <a:cubicBezTo>
                    <a:pt x="13338" y="2147"/>
                    <a:pt x="10120" y="0"/>
                    <a:pt x="6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0" name="Google Shape;2950;p50"/>
            <p:cNvSpPr/>
            <p:nvPr/>
          </p:nvSpPr>
          <p:spPr>
            <a:xfrm flipH="1">
              <a:off x="6422024" y="3142028"/>
              <a:ext cx="1057805" cy="970983"/>
            </a:xfrm>
            <a:custGeom>
              <a:avLst/>
              <a:gdLst/>
              <a:ahLst/>
              <a:cxnLst/>
              <a:rect l="l" t="t" r="r" b="b"/>
              <a:pathLst>
                <a:path w="24891" h="22848" extrusionOk="0">
                  <a:moveTo>
                    <a:pt x="16647" y="0"/>
                  </a:moveTo>
                  <a:cubicBezTo>
                    <a:pt x="12409" y="0"/>
                    <a:pt x="8442" y="2647"/>
                    <a:pt x="5708" y="6081"/>
                  </a:cubicBezTo>
                  <a:cubicBezTo>
                    <a:pt x="5370" y="5688"/>
                    <a:pt x="4891" y="5429"/>
                    <a:pt x="4386" y="5429"/>
                  </a:cubicBezTo>
                  <a:cubicBezTo>
                    <a:pt x="3982" y="5429"/>
                    <a:pt x="3562" y="5596"/>
                    <a:pt x="3186" y="5993"/>
                  </a:cubicBezTo>
                  <a:cubicBezTo>
                    <a:pt x="1105" y="8198"/>
                    <a:pt x="0" y="11235"/>
                    <a:pt x="866" y="14242"/>
                  </a:cubicBezTo>
                  <a:cubicBezTo>
                    <a:pt x="1692" y="17108"/>
                    <a:pt x="3808" y="19705"/>
                    <a:pt x="6447" y="21116"/>
                  </a:cubicBezTo>
                  <a:cubicBezTo>
                    <a:pt x="8728" y="22335"/>
                    <a:pt x="11257" y="22847"/>
                    <a:pt x="13819" y="22847"/>
                  </a:cubicBezTo>
                  <a:cubicBezTo>
                    <a:pt x="17130" y="22847"/>
                    <a:pt x="20496" y="21991"/>
                    <a:pt x="23451" y="20699"/>
                  </a:cubicBezTo>
                  <a:cubicBezTo>
                    <a:pt x="24287" y="20333"/>
                    <a:pt x="24416" y="19177"/>
                    <a:pt x="24036" y="18467"/>
                  </a:cubicBezTo>
                  <a:cubicBezTo>
                    <a:pt x="23182" y="16871"/>
                    <a:pt x="22151" y="14903"/>
                    <a:pt x="22524" y="13019"/>
                  </a:cubicBezTo>
                  <a:cubicBezTo>
                    <a:pt x="22835" y="11455"/>
                    <a:pt x="23555" y="10040"/>
                    <a:pt x="24003" y="8520"/>
                  </a:cubicBezTo>
                  <a:cubicBezTo>
                    <a:pt x="24891" y="5520"/>
                    <a:pt x="24218" y="2554"/>
                    <a:pt x="21212" y="1081"/>
                  </a:cubicBezTo>
                  <a:cubicBezTo>
                    <a:pt x="19685" y="333"/>
                    <a:pt x="18149" y="0"/>
                    <a:pt x="16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1" name="Google Shape;2951;p50"/>
            <p:cNvSpPr/>
            <p:nvPr/>
          </p:nvSpPr>
          <p:spPr>
            <a:xfrm flipH="1">
              <a:off x="6564090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13501" y="0"/>
                  </a:moveTo>
                  <a:cubicBezTo>
                    <a:pt x="10064" y="0"/>
                    <a:pt x="6847" y="2147"/>
                    <a:pt x="4631" y="4930"/>
                  </a:cubicBezTo>
                  <a:cubicBezTo>
                    <a:pt x="4359" y="4613"/>
                    <a:pt x="3970" y="4404"/>
                    <a:pt x="3561" y="4404"/>
                  </a:cubicBezTo>
                  <a:cubicBezTo>
                    <a:pt x="3233" y="4404"/>
                    <a:pt x="2891" y="4539"/>
                    <a:pt x="2587" y="4862"/>
                  </a:cubicBezTo>
                  <a:cubicBezTo>
                    <a:pt x="899" y="6650"/>
                    <a:pt x="1" y="9112"/>
                    <a:pt x="701" y="11550"/>
                  </a:cubicBezTo>
                  <a:cubicBezTo>
                    <a:pt x="1372" y="13874"/>
                    <a:pt x="3088" y="15982"/>
                    <a:pt x="5228" y="17125"/>
                  </a:cubicBezTo>
                  <a:cubicBezTo>
                    <a:pt x="7078" y="18114"/>
                    <a:pt x="9129" y="18529"/>
                    <a:pt x="11205" y="18529"/>
                  </a:cubicBezTo>
                  <a:cubicBezTo>
                    <a:pt x="13891" y="18529"/>
                    <a:pt x="16621" y="17834"/>
                    <a:pt x="19018" y="16788"/>
                  </a:cubicBezTo>
                  <a:cubicBezTo>
                    <a:pt x="19699" y="16491"/>
                    <a:pt x="19803" y="15554"/>
                    <a:pt x="19494" y="14977"/>
                  </a:cubicBezTo>
                  <a:cubicBezTo>
                    <a:pt x="18799" y="13680"/>
                    <a:pt x="17962" y="12086"/>
                    <a:pt x="18267" y="10556"/>
                  </a:cubicBezTo>
                  <a:cubicBezTo>
                    <a:pt x="18518" y="9292"/>
                    <a:pt x="19102" y="8142"/>
                    <a:pt x="19466" y="6910"/>
                  </a:cubicBezTo>
                  <a:cubicBezTo>
                    <a:pt x="20184" y="4477"/>
                    <a:pt x="19640" y="2071"/>
                    <a:pt x="17203" y="877"/>
                  </a:cubicBezTo>
                  <a:cubicBezTo>
                    <a:pt x="15965" y="270"/>
                    <a:pt x="14719" y="0"/>
                    <a:pt x="1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2" name="Google Shape;2952;p50"/>
            <p:cNvSpPr/>
            <p:nvPr/>
          </p:nvSpPr>
          <p:spPr>
            <a:xfrm flipH="1">
              <a:off x="6861993" y="3260346"/>
              <a:ext cx="1279302" cy="1265916"/>
            </a:xfrm>
            <a:custGeom>
              <a:avLst/>
              <a:gdLst/>
              <a:ahLst/>
              <a:cxnLst/>
              <a:rect l="l" t="t" r="r" b="b"/>
              <a:pathLst>
                <a:path w="30103" h="29788" extrusionOk="0">
                  <a:moveTo>
                    <a:pt x="15309" y="1"/>
                  </a:moveTo>
                  <a:cubicBezTo>
                    <a:pt x="11677" y="1"/>
                    <a:pt x="8244" y="1929"/>
                    <a:pt x="6231" y="4946"/>
                  </a:cubicBezTo>
                  <a:cubicBezTo>
                    <a:pt x="4066" y="8189"/>
                    <a:pt x="3855" y="12051"/>
                    <a:pt x="4590" y="15748"/>
                  </a:cubicBezTo>
                  <a:cubicBezTo>
                    <a:pt x="4566" y="15745"/>
                    <a:pt x="4543" y="15744"/>
                    <a:pt x="4520" y="15744"/>
                  </a:cubicBezTo>
                  <a:cubicBezTo>
                    <a:pt x="4461" y="15744"/>
                    <a:pt x="4403" y="15753"/>
                    <a:pt x="4346" y="15769"/>
                  </a:cubicBezTo>
                  <a:cubicBezTo>
                    <a:pt x="2022" y="16430"/>
                    <a:pt x="795" y="18514"/>
                    <a:pt x="406" y="20818"/>
                  </a:cubicBezTo>
                  <a:cubicBezTo>
                    <a:pt x="1" y="23214"/>
                    <a:pt x="649" y="25532"/>
                    <a:pt x="2481" y="27173"/>
                  </a:cubicBezTo>
                  <a:cubicBezTo>
                    <a:pt x="4312" y="28816"/>
                    <a:pt x="6830" y="29395"/>
                    <a:pt x="9203" y="29675"/>
                  </a:cubicBezTo>
                  <a:cubicBezTo>
                    <a:pt x="9889" y="29755"/>
                    <a:pt x="10580" y="29785"/>
                    <a:pt x="11270" y="29785"/>
                  </a:cubicBezTo>
                  <a:cubicBezTo>
                    <a:pt x="11783" y="29785"/>
                    <a:pt x="12295" y="29769"/>
                    <a:pt x="12804" y="29742"/>
                  </a:cubicBezTo>
                  <a:cubicBezTo>
                    <a:pt x="13551" y="29706"/>
                    <a:pt x="14355" y="29685"/>
                    <a:pt x="15077" y="29462"/>
                  </a:cubicBezTo>
                  <a:cubicBezTo>
                    <a:pt x="15712" y="29650"/>
                    <a:pt x="16407" y="29679"/>
                    <a:pt x="17080" y="29728"/>
                  </a:cubicBezTo>
                  <a:cubicBezTo>
                    <a:pt x="17637" y="29767"/>
                    <a:pt x="18196" y="29788"/>
                    <a:pt x="18756" y="29788"/>
                  </a:cubicBezTo>
                  <a:cubicBezTo>
                    <a:pt x="19395" y="29788"/>
                    <a:pt x="20033" y="29761"/>
                    <a:pt x="20669" y="29706"/>
                  </a:cubicBezTo>
                  <a:cubicBezTo>
                    <a:pt x="23058" y="29493"/>
                    <a:pt x="25593" y="28893"/>
                    <a:pt x="27484" y="27332"/>
                  </a:cubicBezTo>
                  <a:cubicBezTo>
                    <a:pt x="29370" y="25769"/>
                    <a:pt x="30102" y="23507"/>
                    <a:pt x="29783" y="21107"/>
                  </a:cubicBezTo>
                  <a:cubicBezTo>
                    <a:pt x="29462" y="18703"/>
                    <a:pt x="28224" y="16460"/>
                    <a:pt x="25804" y="15769"/>
                  </a:cubicBezTo>
                  <a:cubicBezTo>
                    <a:pt x="25747" y="15753"/>
                    <a:pt x="25691" y="15746"/>
                    <a:pt x="25639" y="15746"/>
                  </a:cubicBezTo>
                  <a:cubicBezTo>
                    <a:pt x="25570" y="15746"/>
                    <a:pt x="25506" y="15758"/>
                    <a:pt x="25448" y="15779"/>
                  </a:cubicBezTo>
                  <a:cubicBezTo>
                    <a:pt x="25579" y="9402"/>
                    <a:pt x="23959" y="917"/>
                    <a:pt x="16464" y="66"/>
                  </a:cubicBezTo>
                  <a:cubicBezTo>
                    <a:pt x="16078" y="22"/>
                    <a:pt x="15693" y="1"/>
                    <a:pt x="15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3" name="Google Shape;2953;p50"/>
            <p:cNvSpPr/>
            <p:nvPr/>
          </p:nvSpPr>
          <p:spPr>
            <a:xfrm flipH="1">
              <a:off x="7276700" y="3072499"/>
              <a:ext cx="380310" cy="344187"/>
            </a:xfrm>
            <a:custGeom>
              <a:avLst/>
              <a:gdLst/>
              <a:ahLst/>
              <a:cxnLst/>
              <a:rect l="l" t="t" r="r" b="b"/>
              <a:pathLst>
                <a:path w="8949" h="8099" extrusionOk="0">
                  <a:moveTo>
                    <a:pt x="4167" y="0"/>
                  </a:moveTo>
                  <a:cubicBezTo>
                    <a:pt x="1741" y="0"/>
                    <a:pt x="126" y="2717"/>
                    <a:pt x="32" y="4934"/>
                  </a:cubicBezTo>
                  <a:cubicBezTo>
                    <a:pt x="0" y="5717"/>
                    <a:pt x="587" y="6106"/>
                    <a:pt x="1192" y="6106"/>
                  </a:cubicBezTo>
                  <a:cubicBezTo>
                    <a:pt x="1620" y="6106"/>
                    <a:pt x="2057" y="5911"/>
                    <a:pt x="2289" y="5524"/>
                  </a:cubicBezTo>
                  <a:lnTo>
                    <a:pt x="3654" y="6295"/>
                  </a:lnTo>
                  <a:cubicBezTo>
                    <a:pt x="3224" y="7019"/>
                    <a:pt x="3891" y="8098"/>
                    <a:pt x="4809" y="8098"/>
                  </a:cubicBezTo>
                  <a:cubicBezTo>
                    <a:pt x="4988" y="8098"/>
                    <a:pt x="5176" y="8057"/>
                    <a:pt x="5368" y="7964"/>
                  </a:cubicBezTo>
                  <a:cubicBezTo>
                    <a:pt x="6497" y="7418"/>
                    <a:pt x="7494" y="6925"/>
                    <a:pt x="8271" y="5904"/>
                  </a:cubicBezTo>
                  <a:cubicBezTo>
                    <a:pt x="8908" y="5076"/>
                    <a:pt x="8948" y="3627"/>
                    <a:pt x="8286" y="2827"/>
                  </a:cubicBezTo>
                  <a:cubicBezTo>
                    <a:pt x="7877" y="2332"/>
                    <a:pt x="7326" y="2140"/>
                    <a:pt x="6732" y="2140"/>
                  </a:cubicBezTo>
                  <a:cubicBezTo>
                    <a:pt x="6624" y="2140"/>
                    <a:pt x="6515" y="2146"/>
                    <a:pt x="6405" y="2158"/>
                  </a:cubicBezTo>
                  <a:cubicBezTo>
                    <a:pt x="6483" y="1196"/>
                    <a:pt x="6154" y="351"/>
                    <a:pt x="4902" y="81"/>
                  </a:cubicBezTo>
                  <a:cubicBezTo>
                    <a:pt x="4649" y="26"/>
                    <a:pt x="4404" y="0"/>
                    <a:pt x="4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4" name="Google Shape;2954;p50"/>
            <p:cNvSpPr/>
            <p:nvPr/>
          </p:nvSpPr>
          <p:spPr>
            <a:xfrm flipH="1">
              <a:off x="7291572" y="3289755"/>
              <a:ext cx="312612" cy="218565"/>
            </a:xfrm>
            <a:custGeom>
              <a:avLst/>
              <a:gdLst/>
              <a:ahLst/>
              <a:cxnLst/>
              <a:rect l="l" t="t" r="r" b="b"/>
              <a:pathLst>
                <a:path w="7356" h="5143" extrusionOk="0">
                  <a:moveTo>
                    <a:pt x="6659" y="1"/>
                  </a:moveTo>
                  <a:cubicBezTo>
                    <a:pt x="6657" y="1"/>
                    <a:pt x="6654" y="3"/>
                    <a:pt x="6654" y="7"/>
                  </a:cubicBezTo>
                  <a:cubicBezTo>
                    <a:pt x="6826" y="459"/>
                    <a:pt x="7026" y="903"/>
                    <a:pt x="7155" y="1367"/>
                  </a:cubicBezTo>
                  <a:cubicBezTo>
                    <a:pt x="7270" y="1786"/>
                    <a:pt x="7356" y="2290"/>
                    <a:pt x="7112" y="2681"/>
                  </a:cubicBezTo>
                  <a:cubicBezTo>
                    <a:pt x="7032" y="2809"/>
                    <a:pt x="6918" y="2920"/>
                    <a:pt x="6770" y="2963"/>
                  </a:cubicBezTo>
                  <a:cubicBezTo>
                    <a:pt x="6720" y="2978"/>
                    <a:pt x="6668" y="2985"/>
                    <a:pt x="6616" y="2985"/>
                  </a:cubicBezTo>
                  <a:cubicBezTo>
                    <a:pt x="6529" y="2985"/>
                    <a:pt x="6441" y="2966"/>
                    <a:pt x="6357" y="2936"/>
                  </a:cubicBezTo>
                  <a:cubicBezTo>
                    <a:pt x="6198" y="2883"/>
                    <a:pt x="6050" y="2797"/>
                    <a:pt x="5911" y="2701"/>
                  </a:cubicBezTo>
                  <a:cubicBezTo>
                    <a:pt x="5756" y="2591"/>
                    <a:pt x="5608" y="2466"/>
                    <a:pt x="5469" y="2335"/>
                  </a:cubicBezTo>
                  <a:cubicBezTo>
                    <a:pt x="5209" y="2085"/>
                    <a:pt x="4970" y="1815"/>
                    <a:pt x="4751" y="1531"/>
                  </a:cubicBezTo>
                  <a:cubicBezTo>
                    <a:pt x="4730" y="1502"/>
                    <a:pt x="4707" y="1475"/>
                    <a:pt x="4686" y="1447"/>
                  </a:cubicBezTo>
                  <a:lnTo>
                    <a:pt x="4686" y="1447"/>
                  </a:lnTo>
                  <a:cubicBezTo>
                    <a:pt x="4686" y="1445"/>
                    <a:pt x="4686" y="1443"/>
                    <a:pt x="4686" y="1441"/>
                  </a:cubicBezTo>
                  <a:lnTo>
                    <a:pt x="4682" y="1442"/>
                  </a:lnTo>
                  <a:lnTo>
                    <a:pt x="4682" y="1442"/>
                  </a:lnTo>
                  <a:cubicBezTo>
                    <a:pt x="4682" y="1441"/>
                    <a:pt x="4682" y="1441"/>
                    <a:pt x="4682" y="1441"/>
                  </a:cubicBezTo>
                  <a:cubicBezTo>
                    <a:pt x="4681" y="1440"/>
                    <a:pt x="4679" y="1439"/>
                    <a:pt x="4678" y="1439"/>
                  </a:cubicBezTo>
                  <a:cubicBezTo>
                    <a:pt x="4675" y="1439"/>
                    <a:pt x="4672" y="1441"/>
                    <a:pt x="4673" y="1445"/>
                  </a:cubicBezTo>
                  <a:cubicBezTo>
                    <a:pt x="4694" y="1680"/>
                    <a:pt x="4729" y="1911"/>
                    <a:pt x="4755" y="2145"/>
                  </a:cubicBezTo>
                  <a:cubicBezTo>
                    <a:pt x="4792" y="2431"/>
                    <a:pt x="4825" y="2717"/>
                    <a:pt x="4847" y="3006"/>
                  </a:cubicBezTo>
                  <a:cubicBezTo>
                    <a:pt x="4868" y="3298"/>
                    <a:pt x="4878" y="3589"/>
                    <a:pt x="4858" y="3881"/>
                  </a:cubicBezTo>
                  <a:cubicBezTo>
                    <a:pt x="4841" y="4133"/>
                    <a:pt x="4802" y="4395"/>
                    <a:pt x="4694" y="4630"/>
                  </a:cubicBezTo>
                  <a:cubicBezTo>
                    <a:pt x="4606" y="4827"/>
                    <a:pt x="4465" y="4997"/>
                    <a:pt x="4260" y="5078"/>
                  </a:cubicBezTo>
                  <a:cubicBezTo>
                    <a:pt x="4150" y="5121"/>
                    <a:pt x="4029" y="5140"/>
                    <a:pt x="3912" y="5140"/>
                  </a:cubicBezTo>
                  <a:cubicBezTo>
                    <a:pt x="3757" y="5136"/>
                    <a:pt x="3603" y="5119"/>
                    <a:pt x="3450" y="5082"/>
                  </a:cubicBezTo>
                  <a:cubicBezTo>
                    <a:pt x="3096" y="5003"/>
                    <a:pt x="2760" y="4853"/>
                    <a:pt x="2450" y="4671"/>
                  </a:cubicBezTo>
                  <a:cubicBezTo>
                    <a:pt x="2100" y="4469"/>
                    <a:pt x="1774" y="4223"/>
                    <a:pt x="1474" y="3955"/>
                  </a:cubicBezTo>
                  <a:cubicBezTo>
                    <a:pt x="1173" y="3691"/>
                    <a:pt x="899" y="3403"/>
                    <a:pt x="651" y="3090"/>
                  </a:cubicBezTo>
                  <a:cubicBezTo>
                    <a:pt x="434" y="2814"/>
                    <a:pt x="236" y="2517"/>
                    <a:pt x="89" y="2198"/>
                  </a:cubicBezTo>
                  <a:cubicBezTo>
                    <a:pt x="58" y="2130"/>
                    <a:pt x="27" y="2057"/>
                    <a:pt x="3" y="1985"/>
                  </a:cubicBezTo>
                  <a:cubicBezTo>
                    <a:pt x="5" y="1979"/>
                    <a:pt x="4" y="1977"/>
                    <a:pt x="3" y="1977"/>
                  </a:cubicBezTo>
                  <a:lnTo>
                    <a:pt x="3" y="1977"/>
                  </a:lnTo>
                  <a:cubicBezTo>
                    <a:pt x="2" y="1977"/>
                    <a:pt x="1" y="1980"/>
                    <a:pt x="1" y="1983"/>
                  </a:cubicBezTo>
                  <a:cubicBezTo>
                    <a:pt x="113" y="2300"/>
                    <a:pt x="289" y="2593"/>
                    <a:pt x="483" y="2867"/>
                  </a:cubicBezTo>
                  <a:cubicBezTo>
                    <a:pt x="713" y="3188"/>
                    <a:pt x="976" y="3487"/>
                    <a:pt x="1261" y="3761"/>
                  </a:cubicBezTo>
                  <a:cubicBezTo>
                    <a:pt x="1551" y="4045"/>
                    <a:pt x="1868" y="4301"/>
                    <a:pt x="2210" y="4526"/>
                  </a:cubicBezTo>
                  <a:cubicBezTo>
                    <a:pt x="2523" y="4733"/>
                    <a:pt x="2861" y="4913"/>
                    <a:pt x="3219" y="5023"/>
                  </a:cubicBezTo>
                  <a:cubicBezTo>
                    <a:pt x="3378" y="5074"/>
                    <a:pt x="3542" y="5111"/>
                    <a:pt x="3706" y="5130"/>
                  </a:cubicBezTo>
                  <a:cubicBezTo>
                    <a:pt x="3781" y="5137"/>
                    <a:pt x="3857" y="5143"/>
                    <a:pt x="3933" y="5143"/>
                  </a:cubicBezTo>
                  <a:cubicBezTo>
                    <a:pt x="3990" y="5143"/>
                    <a:pt x="4047" y="5139"/>
                    <a:pt x="4105" y="5130"/>
                  </a:cubicBezTo>
                  <a:cubicBezTo>
                    <a:pt x="4317" y="5091"/>
                    <a:pt x="4495" y="4972"/>
                    <a:pt x="4616" y="4794"/>
                  </a:cubicBezTo>
                  <a:cubicBezTo>
                    <a:pt x="4751" y="4593"/>
                    <a:pt x="4813" y="4354"/>
                    <a:pt x="4845" y="4119"/>
                  </a:cubicBezTo>
                  <a:cubicBezTo>
                    <a:pt x="4886" y="3834"/>
                    <a:pt x="4886" y="3544"/>
                    <a:pt x="4874" y="3257"/>
                  </a:cubicBezTo>
                  <a:cubicBezTo>
                    <a:pt x="4862" y="2959"/>
                    <a:pt x="4831" y="2658"/>
                    <a:pt x="4794" y="2359"/>
                  </a:cubicBezTo>
                  <a:cubicBezTo>
                    <a:pt x="4763" y="2104"/>
                    <a:pt x="4729" y="1848"/>
                    <a:pt x="4700" y="1590"/>
                  </a:cubicBezTo>
                  <a:cubicBezTo>
                    <a:pt x="4696" y="1546"/>
                    <a:pt x="4691" y="1500"/>
                    <a:pt x="4687" y="1455"/>
                  </a:cubicBezTo>
                  <a:lnTo>
                    <a:pt x="4687" y="1455"/>
                  </a:lnTo>
                  <a:cubicBezTo>
                    <a:pt x="4899" y="1737"/>
                    <a:pt x="5129" y="2005"/>
                    <a:pt x="5377" y="2255"/>
                  </a:cubicBezTo>
                  <a:cubicBezTo>
                    <a:pt x="5637" y="2511"/>
                    <a:pt x="5926" y="2769"/>
                    <a:pt x="6265" y="2912"/>
                  </a:cubicBezTo>
                  <a:cubicBezTo>
                    <a:pt x="6375" y="2958"/>
                    <a:pt x="6494" y="2992"/>
                    <a:pt x="6615" y="2992"/>
                  </a:cubicBezTo>
                  <a:cubicBezTo>
                    <a:pt x="6640" y="2992"/>
                    <a:pt x="6665" y="2991"/>
                    <a:pt x="6691" y="2987"/>
                  </a:cubicBezTo>
                  <a:cubicBezTo>
                    <a:pt x="6828" y="2971"/>
                    <a:pt x="6948" y="2899"/>
                    <a:pt x="7041" y="2797"/>
                  </a:cubicBezTo>
                  <a:cubicBezTo>
                    <a:pt x="7329" y="2466"/>
                    <a:pt x="7307" y="1995"/>
                    <a:pt x="7223" y="1594"/>
                  </a:cubicBezTo>
                  <a:cubicBezTo>
                    <a:pt x="7116" y="1095"/>
                    <a:pt x="6908" y="628"/>
                    <a:pt x="6723" y="154"/>
                  </a:cubicBezTo>
                  <a:cubicBezTo>
                    <a:pt x="6703" y="103"/>
                    <a:pt x="6685" y="56"/>
                    <a:pt x="6664" y="4"/>
                  </a:cubicBezTo>
                  <a:cubicBezTo>
                    <a:pt x="6663" y="2"/>
                    <a:pt x="6661" y="1"/>
                    <a:pt x="66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5" name="Google Shape;2955;p50"/>
            <p:cNvSpPr/>
            <p:nvPr/>
          </p:nvSpPr>
          <p:spPr>
            <a:xfrm flipH="1">
              <a:off x="7672573" y="3611602"/>
              <a:ext cx="146106" cy="83805"/>
            </a:xfrm>
            <a:custGeom>
              <a:avLst/>
              <a:gdLst/>
              <a:ahLst/>
              <a:cxnLst/>
              <a:rect l="l" t="t" r="r" b="b"/>
              <a:pathLst>
                <a:path w="3438" h="1972" extrusionOk="0">
                  <a:moveTo>
                    <a:pt x="1888" y="1"/>
                  </a:moveTo>
                  <a:cubicBezTo>
                    <a:pt x="1785" y="1"/>
                    <a:pt x="1684" y="9"/>
                    <a:pt x="1582" y="26"/>
                  </a:cubicBezTo>
                  <a:cubicBezTo>
                    <a:pt x="1246" y="83"/>
                    <a:pt x="935" y="224"/>
                    <a:pt x="669" y="435"/>
                  </a:cubicBezTo>
                  <a:cubicBezTo>
                    <a:pt x="536" y="544"/>
                    <a:pt x="418" y="666"/>
                    <a:pt x="317" y="803"/>
                  </a:cubicBezTo>
                  <a:cubicBezTo>
                    <a:pt x="215" y="947"/>
                    <a:pt x="139" y="1104"/>
                    <a:pt x="86" y="1270"/>
                  </a:cubicBezTo>
                  <a:cubicBezTo>
                    <a:pt x="29" y="1448"/>
                    <a:pt x="0" y="1632"/>
                    <a:pt x="4" y="1820"/>
                  </a:cubicBezTo>
                  <a:cubicBezTo>
                    <a:pt x="4" y="1867"/>
                    <a:pt x="6" y="1916"/>
                    <a:pt x="11" y="1965"/>
                  </a:cubicBezTo>
                  <a:cubicBezTo>
                    <a:pt x="9" y="1970"/>
                    <a:pt x="12" y="1972"/>
                    <a:pt x="14" y="1972"/>
                  </a:cubicBezTo>
                  <a:cubicBezTo>
                    <a:pt x="16" y="1972"/>
                    <a:pt x="19" y="1970"/>
                    <a:pt x="19" y="1968"/>
                  </a:cubicBezTo>
                  <a:cubicBezTo>
                    <a:pt x="0" y="1779"/>
                    <a:pt x="15" y="1587"/>
                    <a:pt x="58" y="1401"/>
                  </a:cubicBezTo>
                  <a:cubicBezTo>
                    <a:pt x="98" y="1229"/>
                    <a:pt x="164" y="1065"/>
                    <a:pt x="256" y="916"/>
                  </a:cubicBezTo>
                  <a:cubicBezTo>
                    <a:pt x="346" y="771"/>
                    <a:pt x="457" y="638"/>
                    <a:pt x="581" y="525"/>
                  </a:cubicBezTo>
                  <a:cubicBezTo>
                    <a:pt x="706" y="413"/>
                    <a:pt x="845" y="316"/>
                    <a:pt x="997" y="237"/>
                  </a:cubicBezTo>
                  <a:cubicBezTo>
                    <a:pt x="1144" y="159"/>
                    <a:pt x="1299" y="102"/>
                    <a:pt x="1463" y="63"/>
                  </a:cubicBezTo>
                  <a:cubicBezTo>
                    <a:pt x="1607" y="28"/>
                    <a:pt x="1755" y="11"/>
                    <a:pt x="1903" y="11"/>
                  </a:cubicBezTo>
                  <a:cubicBezTo>
                    <a:pt x="1919" y="11"/>
                    <a:pt x="1936" y="11"/>
                    <a:pt x="1952" y="12"/>
                  </a:cubicBezTo>
                  <a:cubicBezTo>
                    <a:pt x="2114" y="16"/>
                    <a:pt x="2275" y="44"/>
                    <a:pt x="2425" y="96"/>
                  </a:cubicBezTo>
                  <a:cubicBezTo>
                    <a:pt x="2578" y="149"/>
                    <a:pt x="2721" y="226"/>
                    <a:pt x="2848" y="329"/>
                  </a:cubicBezTo>
                  <a:cubicBezTo>
                    <a:pt x="2981" y="435"/>
                    <a:pt x="3096" y="568"/>
                    <a:pt x="3182" y="715"/>
                  </a:cubicBezTo>
                  <a:cubicBezTo>
                    <a:pt x="3284" y="885"/>
                    <a:pt x="3354" y="1076"/>
                    <a:pt x="3397" y="1270"/>
                  </a:cubicBezTo>
                  <a:cubicBezTo>
                    <a:pt x="3411" y="1323"/>
                    <a:pt x="3417" y="1374"/>
                    <a:pt x="3427" y="1427"/>
                  </a:cubicBezTo>
                  <a:cubicBezTo>
                    <a:pt x="3427" y="1430"/>
                    <a:pt x="3429" y="1431"/>
                    <a:pt x="3431" y="1431"/>
                  </a:cubicBezTo>
                  <a:cubicBezTo>
                    <a:pt x="3434" y="1431"/>
                    <a:pt x="3437" y="1429"/>
                    <a:pt x="3437" y="1425"/>
                  </a:cubicBezTo>
                  <a:cubicBezTo>
                    <a:pt x="3405" y="1219"/>
                    <a:pt x="3349" y="1014"/>
                    <a:pt x="3253" y="828"/>
                  </a:cubicBezTo>
                  <a:cubicBezTo>
                    <a:pt x="3176" y="666"/>
                    <a:pt x="3069" y="523"/>
                    <a:pt x="2942" y="398"/>
                  </a:cubicBezTo>
                  <a:cubicBezTo>
                    <a:pt x="2824" y="286"/>
                    <a:pt x="2687" y="196"/>
                    <a:pt x="2535" y="128"/>
                  </a:cubicBezTo>
                  <a:cubicBezTo>
                    <a:pt x="2388" y="65"/>
                    <a:pt x="2230" y="24"/>
                    <a:pt x="2071" y="10"/>
                  </a:cubicBezTo>
                  <a:cubicBezTo>
                    <a:pt x="2009" y="4"/>
                    <a:pt x="1949" y="1"/>
                    <a:pt x="1888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6" name="Google Shape;2956;p50"/>
            <p:cNvSpPr/>
            <p:nvPr/>
          </p:nvSpPr>
          <p:spPr>
            <a:xfrm flipH="1">
              <a:off x="7194068" y="3588652"/>
              <a:ext cx="146404" cy="83805"/>
            </a:xfrm>
            <a:custGeom>
              <a:avLst/>
              <a:gdLst/>
              <a:ahLst/>
              <a:cxnLst/>
              <a:rect l="l" t="t" r="r" b="b"/>
              <a:pathLst>
                <a:path w="3445" h="1972" extrusionOk="0">
                  <a:moveTo>
                    <a:pt x="1551" y="0"/>
                  </a:moveTo>
                  <a:cubicBezTo>
                    <a:pt x="1529" y="0"/>
                    <a:pt x="1506" y="0"/>
                    <a:pt x="1484" y="1"/>
                  </a:cubicBezTo>
                  <a:cubicBezTo>
                    <a:pt x="1325" y="7"/>
                    <a:pt x="1163" y="34"/>
                    <a:pt x="1009" y="87"/>
                  </a:cubicBezTo>
                  <a:cubicBezTo>
                    <a:pt x="856" y="142"/>
                    <a:pt x="713" y="218"/>
                    <a:pt x="588" y="318"/>
                  </a:cubicBezTo>
                  <a:cubicBezTo>
                    <a:pt x="451" y="425"/>
                    <a:pt x="336" y="558"/>
                    <a:pt x="250" y="707"/>
                  </a:cubicBezTo>
                  <a:cubicBezTo>
                    <a:pt x="148" y="879"/>
                    <a:pt x="77" y="1067"/>
                    <a:pt x="32" y="1262"/>
                  </a:cubicBezTo>
                  <a:cubicBezTo>
                    <a:pt x="19" y="1315"/>
                    <a:pt x="9" y="1370"/>
                    <a:pt x="1" y="1425"/>
                  </a:cubicBezTo>
                  <a:cubicBezTo>
                    <a:pt x="1" y="1429"/>
                    <a:pt x="4" y="1431"/>
                    <a:pt x="6" y="1431"/>
                  </a:cubicBezTo>
                  <a:cubicBezTo>
                    <a:pt x="8" y="1431"/>
                    <a:pt x="10" y="1430"/>
                    <a:pt x="11" y="1427"/>
                  </a:cubicBezTo>
                  <a:cubicBezTo>
                    <a:pt x="42" y="1223"/>
                    <a:pt x="101" y="1018"/>
                    <a:pt x="193" y="832"/>
                  </a:cubicBezTo>
                  <a:cubicBezTo>
                    <a:pt x="271" y="674"/>
                    <a:pt x="375" y="527"/>
                    <a:pt x="502" y="404"/>
                  </a:cubicBezTo>
                  <a:cubicBezTo>
                    <a:pt x="621" y="292"/>
                    <a:pt x="758" y="204"/>
                    <a:pt x="909" y="136"/>
                  </a:cubicBezTo>
                  <a:cubicBezTo>
                    <a:pt x="1059" y="73"/>
                    <a:pt x="1214" y="32"/>
                    <a:pt x="1376" y="16"/>
                  </a:cubicBezTo>
                  <a:cubicBezTo>
                    <a:pt x="1433" y="11"/>
                    <a:pt x="1490" y="8"/>
                    <a:pt x="1547" y="8"/>
                  </a:cubicBezTo>
                  <a:cubicBezTo>
                    <a:pt x="1653" y="8"/>
                    <a:pt x="1759" y="17"/>
                    <a:pt x="1863" y="34"/>
                  </a:cubicBezTo>
                  <a:cubicBezTo>
                    <a:pt x="2196" y="91"/>
                    <a:pt x="2507" y="230"/>
                    <a:pt x="2771" y="441"/>
                  </a:cubicBezTo>
                  <a:cubicBezTo>
                    <a:pt x="2904" y="545"/>
                    <a:pt x="3023" y="670"/>
                    <a:pt x="3119" y="809"/>
                  </a:cubicBezTo>
                  <a:cubicBezTo>
                    <a:pt x="3219" y="951"/>
                    <a:pt x="3299" y="1106"/>
                    <a:pt x="3352" y="1272"/>
                  </a:cubicBezTo>
                  <a:cubicBezTo>
                    <a:pt x="3407" y="1448"/>
                    <a:pt x="3436" y="1636"/>
                    <a:pt x="3432" y="1820"/>
                  </a:cubicBezTo>
                  <a:cubicBezTo>
                    <a:pt x="3432" y="1867"/>
                    <a:pt x="3428" y="1914"/>
                    <a:pt x="3424" y="1963"/>
                  </a:cubicBezTo>
                  <a:cubicBezTo>
                    <a:pt x="3419" y="1969"/>
                    <a:pt x="3420" y="1971"/>
                    <a:pt x="3422" y="1971"/>
                  </a:cubicBezTo>
                  <a:cubicBezTo>
                    <a:pt x="3423" y="1971"/>
                    <a:pt x="3426" y="1969"/>
                    <a:pt x="3426" y="1965"/>
                  </a:cubicBezTo>
                  <a:cubicBezTo>
                    <a:pt x="3444" y="1773"/>
                    <a:pt x="3430" y="1583"/>
                    <a:pt x="3387" y="1395"/>
                  </a:cubicBezTo>
                  <a:cubicBezTo>
                    <a:pt x="3346" y="1225"/>
                    <a:pt x="3276" y="1057"/>
                    <a:pt x="3184" y="906"/>
                  </a:cubicBezTo>
                  <a:cubicBezTo>
                    <a:pt x="3096" y="760"/>
                    <a:pt x="2986" y="627"/>
                    <a:pt x="2861" y="513"/>
                  </a:cubicBezTo>
                  <a:cubicBezTo>
                    <a:pt x="2736" y="398"/>
                    <a:pt x="2595" y="300"/>
                    <a:pt x="2446" y="224"/>
                  </a:cubicBezTo>
                  <a:cubicBezTo>
                    <a:pt x="2298" y="147"/>
                    <a:pt x="2139" y="87"/>
                    <a:pt x="1975" y="50"/>
                  </a:cubicBezTo>
                  <a:cubicBezTo>
                    <a:pt x="1837" y="17"/>
                    <a:pt x="1693" y="0"/>
                    <a:pt x="1551" y="0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7" name="Google Shape;2957;p50"/>
            <p:cNvSpPr/>
            <p:nvPr/>
          </p:nvSpPr>
          <p:spPr>
            <a:xfrm flipH="1">
              <a:off x="7554345" y="3779346"/>
              <a:ext cx="275384" cy="290640"/>
            </a:xfrm>
            <a:custGeom>
              <a:avLst/>
              <a:gdLst/>
              <a:ahLst/>
              <a:cxnLst/>
              <a:rect l="l" t="t" r="r" b="b"/>
              <a:pathLst>
                <a:path w="6480" h="6839" extrusionOk="0">
                  <a:moveTo>
                    <a:pt x="3245" y="1"/>
                  </a:moveTo>
                  <a:cubicBezTo>
                    <a:pt x="3244" y="1"/>
                    <a:pt x="3242" y="1"/>
                    <a:pt x="3241" y="1"/>
                  </a:cubicBezTo>
                  <a:cubicBezTo>
                    <a:pt x="1451" y="1"/>
                    <a:pt x="0" y="1531"/>
                    <a:pt x="0" y="3420"/>
                  </a:cubicBezTo>
                  <a:cubicBezTo>
                    <a:pt x="0" y="5306"/>
                    <a:pt x="1451" y="6838"/>
                    <a:pt x="3241" y="6838"/>
                  </a:cubicBezTo>
                  <a:cubicBezTo>
                    <a:pt x="5031" y="6838"/>
                    <a:pt x="6480" y="5306"/>
                    <a:pt x="6480" y="3420"/>
                  </a:cubicBezTo>
                  <a:cubicBezTo>
                    <a:pt x="6480" y="1531"/>
                    <a:pt x="5033" y="1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8" name="Google Shape;2958;p50"/>
            <p:cNvSpPr/>
            <p:nvPr/>
          </p:nvSpPr>
          <p:spPr>
            <a:xfrm flipH="1">
              <a:off x="7523624" y="3997282"/>
              <a:ext cx="378695" cy="340405"/>
            </a:xfrm>
            <a:custGeom>
              <a:avLst/>
              <a:gdLst/>
              <a:ahLst/>
              <a:cxnLst/>
              <a:rect l="l" t="t" r="r" b="b"/>
              <a:pathLst>
                <a:path w="8911" h="8010" extrusionOk="0">
                  <a:moveTo>
                    <a:pt x="4454" y="0"/>
                  </a:moveTo>
                  <a:cubicBezTo>
                    <a:pt x="1995" y="0"/>
                    <a:pt x="0" y="1792"/>
                    <a:pt x="0" y="4004"/>
                  </a:cubicBezTo>
                  <a:cubicBezTo>
                    <a:pt x="0" y="6218"/>
                    <a:pt x="1995" y="8010"/>
                    <a:pt x="4454" y="8010"/>
                  </a:cubicBezTo>
                  <a:cubicBezTo>
                    <a:pt x="6915" y="8010"/>
                    <a:pt x="8910" y="6218"/>
                    <a:pt x="8910" y="4004"/>
                  </a:cubicBezTo>
                  <a:cubicBezTo>
                    <a:pt x="8910" y="1792"/>
                    <a:pt x="6915" y="0"/>
                    <a:pt x="445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9" name="Google Shape;2959;p50"/>
            <p:cNvSpPr/>
            <p:nvPr/>
          </p:nvSpPr>
          <p:spPr>
            <a:xfrm flipH="1">
              <a:off x="7087741" y="3756311"/>
              <a:ext cx="275426" cy="290640"/>
            </a:xfrm>
            <a:custGeom>
              <a:avLst/>
              <a:gdLst/>
              <a:ahLst/>
              <a:cxnLst/>
              <a:rect l="l" t="t" r="r" b="b"/>
              <a:pathLst>
                <a:path w="6481" h="6839" extrusionOk="0">
                  <a:moveTo>
                    <a:pt x="3242" y="1"/>
                  </a:moveTo>
                  <a:cubicBezTo>
                    <a:pt x="1451" y="1"/>
                    <a:pt x="1" y="1531"/>
                    <a:pt x="1" y="3420"/>
                  </a:cubicBezTo>
                  <a:cubicBezTo>
                    <a:pt x="1" y="5306"/>
                    <a:pt x="1451" y="6838"/>
                    <a:pt x="3242" y="6838"/>
                  </a:cubicBezTo>
                  <a:cubicBezTo>
                    <a:pt x="5032" y="6838"/>
                    <a:pt x="6480" y="5306"/>
                    <a:pt x="6480" y="3420"/>
                  </a:cubicBezTo>
                  <a:cubicBezTo>
                    <a:pt x="6480" y="1531"/>
                    <a:pt x="503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0" name="Google Shape;2960;p50"/>
            <p:cNvSpPr/>
            <p:nvPr/>
          </p:nvSpPr>
          <p:spPr>
            <a:xfrm flipH="1">
              <a:off x="6953658" y="3951340"/>
              <a:ext cx="355492" cy="337600"/>
            </a:xfrm>
            <a:custGeom>
              <a:avLst/>
              <a:gdLst/>
              <a:ahLst/>
              <a:cxnLst/>
              <a:rect l="l" t="t" r="r" b="b"/>
              <a:pathLst>
                <a:path w="8365" h="7944" extrusionOk="0">
                  <a:moveTo>
                    <a:pt x="3906" y="1"/>
                  </a:moveTo>
                  <a:cubicBezTo>
                    <a:pt x="2220" y="1"/>
                    <a:pt x="757" y="844"/>
                    <a:pt x="0" y="2084"/>
                  </a:cubicBezTo>
                  <a:cubicBezTo>
                    <a:pt x="72" y="2079"/>
                    <a:pt x="144" y="2073"/>
                    <a:pt x="219" y="2073"/>
                  </a:cubicBezTo>
                  <a:cubicBezTo>
                    <a:pt x="2779" y="2073"/>
                    <a:pt x="4851" y="4209"/>
                    <a:pt x="4851" y="6842"/>
                  </a:cubicBezTo>
                  <a:cubicBezTo>
                    <a:pt x="4851" y="7213"/>
                    <a:pt x="4808" y="7581"/>
                    <a:pt x="4724" y="7943"/>
                  </a:cubicBezTo>
                  <a:cubicBezTo>
                    <a:pt x="6793" y="7597"/>
                    <a:pt x="8364" y="5969"/>
                    <a:pt x="8364" y="4009"/>
                  </a:cubicBezTo>
                  <a:cubicBezTo>
                    <a:pt x="8358" y="1795"/>
                    <a:pt x="6367" y="1"/>
                    <a:pt x="390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1" name="Google Shape;2961;p50"/>
            <p:cNvSpPr/>
            <p:nvPr/>
          </p:nvSpPr>
          <p:spPr>
            <a:xfrm flipH="1">
              <a:off x="6680581" y="4007481"/>
              <a:ext cx="850035" cy="764105"/>
            </a:xfrm>
            <a:custGeom>
              <a:avLst/>
              <a:gdLst/>
              <a:ahLst/>
              <a:cxnLst/>
              <a:rect l="l" t="t" r="r" b="b"/>
              <a:pathLst>
                <a:path w="20002" h="17980" extrusionOk="0">
                  <a:moveTo>
                    <a:pt x="5291" y="0"/>
                  </a:moveTo>
                  <a:cubicBezTo>
                    <a:pt x="4728" y="0"/>
                    <a:pt x="4173" y="201"/>
                    <a:pt x="3775" y="642"/>
                  </a:cubicBezTo>
                  <a:cubicBezTo>
                    <a:pt x="3393" y="343"/>
                    <a:pt x="2898" y="194"/>
                    <a:pt x="2397" y="194"/>
                  </a:cubicBezTo>
                  <a:cubicBezTo>
                    <a:pt x="1318" y="194"/>
                    <a:pt x="214" y="889"/>
                    <a:pt x="166" y="2279"/>
                  </a:cubicBezTo>
                  <a:cubicBezTo>
                    <a:pt x="70" y="5141"/>
                    <a:pt x="0" y="8071"/>
                    <a:pt x="804" y="10851"/>
                  </a:cubicBezTo>
                  <a:cubicBezTo>
                    <a:pt x="1733" y="14059"/>
                    <a:pt x="4045" y="16271"/>
                    <a:pt x="7145" y="17384"/>
                  </a:cubicBezTo>
                  <a:cubicBezTo>
                    <a:pt x="8260" y="17784"/>
                    <a:pt x="9477" y="17979"/>
                    <a:pt x="10702" y="17979"/>
                  </a:cubicBezTo>
                  <a:cubicBezTo>
                    <a:pt x="15292" y="17979"/>
                    <a:pt x="20001" y="15232"/>
                    <a:pt x="19962" y="10196"/>
                  </a:cubicBezTo>
                  <a:cubicBezTo>
                    <a:pt x="19950" y="8805"/>
                    <a:pt x="18864" y="8109"/>
                    <a:pt x="17784" y="8109"/>
                  </a:cubicBezTo>
                  <a:cubicBezTo>
                    <a:pt x="16704" y="8109"/>
                    <a:pt x="15630" y="8804"/>
                    <a:pt x="15641" y="10196"/>
                  </a:cubicBezTo>
                  <a:cubicBezTo>
                    <a:pt x="15658" y="12421"/>
                    <a:pt x="14225" y="13294"/>
                    <a:pt x="12587" y="13294"/>
                  </a:cubicBezTo>
                  <a:cubicBezTo>
                    <a:pt x="11017" y="13294"/>
                    <a:pt x="9260" y="12493"/>
                    <a:pt x="8409" y="11311"/>
                  </a:cubicBezTo>
                  <a:cubicBezTo>
                    <a:pt x="6766" y="9032"/>
                    <a:pt x="6746" y="5274"/>
                    <a:pt x="7468" y="2673"/>
                  </a:cubicBezTo>
                  <a:cubicBezTo>
                    <a:pt x="7914" y="1056"/>
                    <a:pt x="6583" y="0"/>
                    <a:pt x="5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2" name="Google Shape;2962;p50"/>
            <p:cNvSpPr/>
            <p:nvPr/>
          </p:nvSpPr>
          <p:spPr>
            <a:xfrm flipH="1">
              <a:off x="7267043" y="4137954"/>
              <a:ext cx="199526" cy="46917"/>
            </a:xfrm>
            <a:custGeom>
              <a:avLst/>
              <a:gdLst/>
              <a:ahLst/>
              <a:cxnLst/>
              <a:rect l="l" t="t" r="r" b="b"/>
              <a:pathLst>
                <a:path w="4695" h="1104" extrusionOk="0">
                  <a:moveTo>
                    <a:pt x="2986" y="1"/>
                  </a:moveTo>
                  <a:cubicBezTo>
                    <a:pt x="2925" y="1"/>
                    <a:pt x="2865" y="2"/>
                    <a:pt x="2804" y="4"/>
                  </a:cubicBezTo>
                  <a:cubicBezTo>
                    <a:pt x="2473" y="17"/>
                    <a:pt x="2139" y="66"/>
                    <a:pt x="1818" y="150"/>
                  </a:cubicBezTo>
                  <a:cubicBezTo>
                    <a:pt x="1495" y="232"/>
                    <a:pt x="1186" y="346"/>
                    <a:pt x="889" y="496"/>
                  </a:cubicBezTo>
                  <a:cubicBezTo>
                    <a:pt x="603" y="639"/>
                    <a:pt x="335" y="815"/>
                    <a:pt x="91" y="1021"/>
                  </a:cubicBezTo>
                  <a:cubicBezTo>
                    <a:pt x="63" y="1048"/>
                    <a:pt x="32" y="1072"/>
                    <a:pt x="3" y="1099"/>
                  </a:cubicBezTo>
                  <a:cubicBezTo>
                    <a:pt x="0" y="1099"/>
                    <a:pt x="3" y="1103"/>
                    <a:pt x="6" y="1103"/>
                  </a:cubicBezTo>
                  <a:cubicBezTo>
                    <a:pt x="7" y="1103"/>
                    <a:pt x="8" y="1103"/>
                    <a:pt x="9" y="1101"/>
                  </a:cubicBezTo>
                  <a:cubicBezTo>
                    <a:pt x="245" y="886"/>
                    <a:pt x="507" y="702"/>
                    <a:pt x="787" y="555"/>
                  </a:cubicBezTo>
                  <a:cubicBezTo>
                    <a:pt x="1075" y="401"/>
                    <a:pt x="1382" y="279"/>
                    <a:pt x="1697" y="189"/>
                  </a:cubicBezTo>
                  <a:cubicBezTo>
                    <a:pt x="2021" y="99"/>
                    <a:pt x="2350" y="39"/>
                    <a:pt x="2681" y="19"/>
                  </a:cubicBezTo>
                  <a:cubicBezTo>
                    <a:pt x="2781" y="12"/>
                    <a:pt x="2882" y="8"/>
                    <a:pt x="2982" y="8"/>
                  </a:cubicBezTo>
                  <a:cubicBezTo>
                    <a:pt x="3210" y="8"/>
                    <a:pt x="3438" y="26"/>
                    <a:pt x="3663" y="62"/>
                  </a:cubicBezTo>
                  <a:cubicBezTo>
                    <a:pt x="3978" y="113"/>
                    <a:pt x="4287" y="201"/>
                    <a:pt x="4580" y="334"/>
                  </a:cubicBezTo>
                  <a:cubicBezTo>
                    <a:pt x="4615" y="350"/>
                    <a:pt x="4650" y="367"/>
                    <a:pt x="4684" y="385"/>
                  </a:cubicBezTo>
                  <a:cubicBezTo>
                    <a:pt x="4685" y="385"/>
                    <a:pt x="4686" y="385"/>
                    <a:pt x="4687" y="385"/>
                  </a:cubicBezTo>
                  <a:cubicBezTo>
                    <a:pt x="4691" y="385"/>
                    <a:pt x="4694" y="380"/>
                    <a:pt x="4690" y="377"/>
                  </a:cubicBezTo>
                  <a:cubicBezTo>
                    <a:pt x="4404" y="238"/>
                    <a:pt x="4099" y="135"/>
                    <a:pt x="3786" y="76"/>
                  </a:cubicBezTo>
                  <a:cubicBezTo>
                    <a:pt x="3523" y="26"/>
                    <a:pt x="3254" y="1"/>
                    <a:pt x="2986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3" name="Google Shape;2963;p50"/>
            <p:cNvSpPr/>
            <p:nvPr/>
          </p:nvSpPr>
          <p:spPr>
            <a:xfrm flipH="1">
              <a:off x="7274900" y="4219637"/>
              <a:ext cx="99954" cy="18784"/>
            </a:xfrm>
            <a:custGeom>
              <a:avLst/>
              <a:gdLst/>
              <a:ahLst/>
              <a:cxnLst/>
              <a:rect l="l" t="t" r="r" b="b"/>
              <a:pathLst>
                <a:path w="2352" h="442" extrusionOk="0">
                  <a:moveTo>
                    <a:pt x="1269" y="1"/>
                  </a:moveTo>
                  <a:cubicBezTo>
                    <a:pt x="1156" y="1"/>
                    <a:pt x="1043" y="9"/>
                    <a:pt x="931" y="26"/>
                  </a:cubicBezTo>
                  <a:cubicBezTo>
                    <a:pt x="769" y="49"/>
                    <a:pt x="613" y="92"/>
                    <a:pt x="462" y="153"/>
                  </a:cubicBezTo>
                  <a:cubicBezTo>
                    <a:pt x="315" y="214"/>
                    <a:pt x="176" y="294"/>
                    <a:pt x="51" y="394"/>
                  </a:cubicBezTo>
                  <a:lnTo>
                    <a:pt x="4" y="431"/>
                  </a:lnTo>
                  <a:cubicBezTo>
                    <a:pt x="1" y="436"/>
                    <a:pt x="4" y="442"/>
                    <a:pt x="7" y="442"/>
                  </a:cubicBezTo>
                  <a:cubicBezTo>
                    <a:pt x="8" y="442"/>
                    <a:pt x="9" y="441"/>
                    <a:pt x="10" y="439"/>
                  </a:cubicBezTo>
                  <a:cubicBezTo>
                    <a:pt x="133" y="335"/>
                    <a:pt x="268" y="251"/>
                    <a:pt x="415" y="184"/>
                  </a:cubicBezTo>
                  <a:cubicBezTo>
                    <a:pt x="560" y="118"/>
                    <a:pt x="716" y="71"/>
                    <a:pt x="875" y="45"/>
                  </a:cubicBezTo>
                  <a:cubicBezTo>
                    <a:pt x="1011" y="20"/>
                    <a:pt x="1151" y="9"/>
                    <a:pt x="1290" y="9"/>
                  </a:cubicBezTo>
                  <a:cubicBezTo>
                    <a:pt x="1313" y="9"/>
                    <a:pt x="1335" y="9"/>
                    <a:pt x="1358" y="10"/>
                  </a:cubicBezTo>
                  <a:cubicBezTo>
                    <a:pt x="1522" y="16"/>
                    <a:pt x="1681" y="38"/>
                    <a:pt x="1839" y="77"/>
                  </a:cubicBezTo>
                  <a:cubicBezTo>
                    <a:pt x="1994" y="116"/>
                    <a:pt x="2146" y="167"/>
                    <a:pt x="2291" y="235"/>
                  </a:cubicBezTo>
                  <a:cubicBezTo>
                    <a:pt x="2309" y="243"/>
                    <a:pt x="2324" y="251"/>
                    <a:pt x="2342" y="261"/>
                  </a:cubicBezTo>
                  <a:cubicBezTo>
                    <a:pt x="2343" y="262"/>
                    <a:pt x="2343" y="262"/>
                    <a:pt x="2344" y="262"/>
                  </a:cubicBezTo>
                  <a:cubicBezTo>
                    <a:pt x="2347" y="262"/>
                    <a:pt x="2352" y="255"/>
                    <a:pt x="2346" y="253"/>
                  </a:cubicBezTo>
                  <a:cubicBezTo>
                    <a:pt x="2203" y="182"/>
                    <a:pt x="2054" y="126"/>
                    <a:pt x="1900" y="83"/>
                  </a:cubicBezTo>
                  <a:cubicBezTo>
                    <a:pt x="1741" y="42"/>
                    <a:pt x="1579" y="16"/>
                    <a:pt x="1419" y="6"/>
                  </a:cubicBezTo>
                  <a:cubicBezTo>
                    <a:pt x="1369" y="3"/>
                    <a:pt x="1319" y="1"/>
                    <a:pt x="1269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4" name="Google Shape;2964;p50"/>
            <p:cNvSpPr/>
            <p:nvPr/>
          </p:nvSpPr>
          <p:spPr>
            <a:xfrm flipH="1">
              <a:off x="7879244" y="4115557"/>
              <a:ext cx="46407" cy="57839"/>
            </a:xfrm>
            <a:custGeom>
              <a:avLst/>
              <a:gdLst/>
              <a:ahLst/>
              <a:cxnLst/>
              <a:rect l="l" t="t" r="r" b="b"/>
              <a:pathLst>
                <a:path w="1092" h="1361" extrusionOk="0">
                  <a:moveTo>
                    <a:pt x="1085" y="0"/>
                  </a:moveTo>
                  <a:cubicBezTo>
                    <a:pt x="1084" y="0"/>
                    <a:pt x="1083" y="1"/>
                    <a:pt x="1083" y="2"/>
                  </a:cubicBezTo>
                  <a:lnTo>
                    <a:pt x="846" y="239"/>
                  </a:lnTo>
                  <a:cubicBezTo>
                    <a:pt x="766" y="319"/>
                    <a:pt x="690" y="401"/>
                    <a:pt x="615" y="484"/>
                  </a:cubicBezTo>
                  <a:cubicBezTo>
                    <a:pt x="541" y="570"/>
                    <a:pt x="467" y="654"/>
                    <a:pt x="398" y="740"/>
                  </a:cubicBezTo>
                  <a:cubicBezTo>
                    <a:pt x="328" y="828"/>
                    <a:pt x="261" y="920"/>
                    <a:pt x="199" y="1014"/>
                  </a:cubicBezTo>
                  <a:cubicBezTo>
                    <a:pt x="134" y="1113"/>
                    <a:pt x="77" y="1211"/>
                    <a:pt x="21" y="1313"/>
                  </a:cubicBezTo>
                  <a:cubicBezTo>
                    <a:pt x="15" y="1327"/>
                    <a:pt x="9" y="1340"/>
                    <a:pt x="1" y="1352"/>
                  </a:cubicBezTo>
                  <a:cubicBezTo>
                    <a:pt x="4" y="1357"/>
                    <a:pt x="7" y="1360"/>
                    <a:pt x="11" y="1360"/>
                  </a:cubicBezTo>
                  <a:cubicBezTo>
                    <a:pt x="12" y="1360"/>
                    <a:pt x="14" y="1359"/>
                    <a:pt x="15" y="1358"/>
                  </a:cubicBezTo>
                  <a:cubicBezTo>
                    <a:pt x="66" y="1256"/>
                    <a:pt x="124" y="1153"/>
                    <a:pt x="185" y="1055"/>
                  </a:cubicBezTo>
                  <a:cubicBezTo>
                    <a:pt x="246" y="961"/>
                    <a:pt x="314" y="867"/>
                    <a:pt x="383" y="777"/>
                  </a:cubicBezTo>
                  <a:cubicBezTo>
                    <a:pt x="451" y="689"/>
                    <a:pt x="523" y="603"/>
                    <a:pt x="598" y="521"/>
                  </a:cubicBezTo>
                  <a:cubicBezTo>
                    <a:pt x="672" y="437"/>
                    <a:pt x="748" y="358"/>
                    <a:pt x="825" y="276"/>
                  </a:cubicBezTo>
                  <a:cubicBezTo>
                    <a:pt x="901" y="196"/>
                    <a:pt x="981" y="116"/>
                    <a:pt x="1061" y="38"/>
                  </a:cubicBezTo>
                  <a:lnTo>
                    <a:pt x="1089" y="10"/>
                  </a:lnTo>
                  <a:cubicBezTo>
                    <a:pt x="1091" y="6"/>
                    <a:pt x="1091" y="4"/>
                    <a:pt x="1089" y="2"/>
                  </a:cubicBezTo>
                  <a:cubicBezTo>
                    <a:pt x="1087" y="1"/>
                    <a:pt x="1086" y="0"/>
                    <a:pt x="1085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5" name="Google Shape;2965;p50"/>
            <p:cNvSpPr/>
            <p:nvPr/>
          </p:nvSpPr>
          <p:spPr>
            <a:xfrm flipH="1">
              <a:off x="7833088" y="4132684"/>
              <a:ext cx="29238" cy="46450"/>
            </a:xfrm>
            <a:custGeom>
              <a:avLst/>
              <a:gdLst/>
              <a:ahLst/>
              <a:cxnLst/>
              <a:rect l="l" t="t" r="r" b="b"/>
              <a:pathLst>
                <a:path w="688" h="1093" extrusionOk="0">
                  <a:moveTo>
                    <a:pt x="682" y="1"/>
                  </a:moveTo>
                  <a:cubicBezTo>
                    <a:pt x="680" y="1"/>
                    <a:pt x="678" y="2"/>
                    <a:pt x="677" y="4"/>
                  </a:cubicBezTo>
                  <a:cubicBezTo>
                    <a:pt x="622" y="59"/>
                    <a:pt x="571" y="116"/>
                    <a:pt x="520" y="178"/>
                  </a:cubicBezTo>
                  <a:cubicBezTo>
                    <a:pt x="465" y="241"/>
                    <a:pt x="414" y="306"/>
                    <a:pt x="368" y="374"/>
                  </a:cubicBezTo>
                  <a:cubicBezTo>
                    <a:pt x="319" y="444"/>
                    <a:pt x="270" y="517"/>
                    <a:pt x="227" y="591"/>
                  </a:cubicBezTo>
                  <a:cubicBezTo>
                    <a:pt x="184" y="665"/>
                    <a:pt x="143" y="742"/>
                    <a:pt x="107" y="822"/>
                  </a:cubicBezTo>
                  <a:cubicBezTo>
                    <a:pt x="72" y="898"/>
                    <a:pt x="37" y="978"/>
                    <a:pt x="10" y="1057"/>
                  </a:cubicBezTo>
                  <a:cubicBezTo>
                    <a:pt x="8" y="1068"/>
                    <a:pt x="2" y="1078"/>
                    <a:pt x="0" y="1084"/>
                  </a:cubicBezTo>
                  <a:cubicBezTo>
                    <a:pt x="0" y="1089"/>
                    <a:pt x="4" y="1092"/>
                    <a:pt x="7" y="1092"/>
                  </a:cubicBezTo>
                  <a:cubicBezTo>
                    <a:pt x="8" y="1092"/>
                    <a:pt x="10" y="1091"/>
                    <a:pt x="10" y="1090"/>
                  </a:cubicBezTo>
                  <a:cubicBezTo>
                    <a:pt x="39" y="1010"/>
                    <a:pt x="70" y="930"/>
                    <a:pt x="105" y="855"/>
                  </a:cubicBezTo>
                  <a:cubicBezTo>
                    <a:pt x="141" y="775"/>
                    <a:pt x="178" y="699"/>
                    <a:pt x="223" y="624"/>
                  </a:cubicBezTo>
                  <a:cubicBezTo>
                    <a:pt x="266" y="550"/>
                    <a:pt x="311" y="478"/>
                    <a:pt x="358" y="407"/>
                  </a:cubicBezTo>
                  <a:cubicBezTo>
                    <a:pt x="403" y="337"/>
                    <a:pt x="454" y="272"/>
                    <a:pt x="510" y="208"/>
                  </a:cubicBezTo>
                  <a:cubicBezTo>
                    <a:pt x="557" y="147"/>
                    <a:pt x="612" y="88"/>
                    <a:pt x="665" y="30"/>
                  </a:cubicBezTo>
                  <a:lnTo>
                    <a:pt x="686" y="10"/>
                  </a:lnTo>
                  <a:cubicBezTo>
                    <a:pt x="688" y="8"/>
                    <a:pt x="688" y="6"/>
                    <a:pt x="686" y="4"/>
                  </a:cubicBezTo>
                  <a:cubicBezTo>
                    <a:pt x="685" y="2"/>
                    <a:pt x="683" y="1"/>
                    <a:pt x="682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6" name="Google Shape;2966;p50"/>
            <p:cNvSpPr/>
            <p:nvPr/>
          </p:nvSpPr>
          <p:spPr>
            <a:xfrm flipH="1">
              <a:off x="6955555" y="4020061"/>
              <a:ext cx="46492" cy="57712"/>
            </a:xfrm>
            <a:custGeom>
              <a:avLst/>
              <a:gdLst/>
              <a:ahLst/>
              <a:cxnLst/>
              <a:rect l="l" t="t" r="r" b="b"/>
              <a:pathLst>
                <a:path w="1094" h="1358" extrusionOk="0">
                  <a:moveTo>
                    <a:pt x="6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80" y="88"/>
                    <a:pt x="160" y="166"/>
                    <a:pt x="238" y="246"/>
                  </a:cubicBezTo>
                  <a:cubicBezTo>
                    <a:pt x="316" y="325"/>
                    <a:pt x="391" y="407"/>
                    <a:pt x="467" y="489"/>
                  </a:cubicBezTo>
                  <a:cubicBezTo>
                    <a:pt x="541" y="571"/>
                    <a:pt x="616" y="657"/>
                    <a:pt x="684" y="745"/>
                  </a:cubicBezTo>
                  <a:cubicBezTo>
                    <a:pt x="753" y="831"/>
                    <a:pt x="823" y="923"/>
                    <a:pt x="884" y="1019"/>
                  </a:cubicBezTo>
                  <a:cubicBezTo>
                    <a:pt x="948" y="1115"/>
                    <a:pt x="1007" y="1213"/>
                    <a:pt x="1060" y="1316"/>
                  </a:cubicBezTo>
                  <a:cubicBezTo>
                    <a:pt x="1068" y="1328"/>
                    <a:pt x="1075" y="1340"/>
                    <a:pt x="1081" y="1352"/>
                  </a:cubicBezTo>
                  <a:cubicBezTo>
                    <a:pt x="1083" y="1356"/>
                    <a:pt x="1086" y="1357"/>
                    <a:pt x="1088" y="1357"/>
                  </a:cubicBezTo>
                  <a:cubicBezTo>
                    <a:pt x="1091" y="1357"/>
                    <a:pt x="1093" y="1354"/>
                    <a:pt x="1091" y="1350"/>
                  </a:cubicBezTo>
                  <a:cubicBezTo>
                    <a:pt x="1040" y="1246"/>
                    <a:pt x="981" y="1146"/>
                    <a:pt x="917" y="1050"/>
                  </a:cubicBezTo>
                  <a:cubicBezTo>
                    <a:pt x="856" y="956"/>
                    <a:pt x="790" y="863"/>
                    <a:pt x="721" y="773"/>
                  </a:cubicBezTo>
                  <a:cubicBezTo>
                    <a:pt x="651" y="683"/>
                    <a:pt x="577" y="600"/>
                    <a:pt x="504" y="514"/>
                  </a:cubicBezTo>
                  <a:cubicBezTo>
                    <a:pt x="428" y="430"/>
                    <a:pt x="352" y="348"/>
                    <a:pt x="273" y="268"/>
                  </a:cubicBezTo>
                  <a:cubicBezTo>
                    <a:pt x="197" y="190"/>
                    <a:pt x="117" y="111"/>
                    <a:pt x="37" y="31"/>
                  </a:cubicBezTo>
                  <a:lnTo>
                    <a:pt x="11" y="2"/>
                  </a:lnTo>
                  <a:cubicBezTo>
                    <a:pt x="9" y="1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7" name="Google Shape;2967;p50"/>
            <p:cNvSpPr/>
            <p:nvPr/>
          </p:nvSpPr>
          <p:spPr>
            <a:xfrm flipH="1">
              <a:off x="7018581" y="4037273"/>
              <a:ext cx="29366" cy="46195"/>
            </a:xfrm>
            <a:custGeom>
              <a:avLst/>
              <a:gdLst/>
              <a:ahLst/>
              <a:cxnLst/>
              <a:rect l="l" t="t" r="r" b="b"/>
              <a:pathLst>
                <a:path w="691" h="1087" extrusionOk="0">
                  <a:moveTo>
                    <a:pt x="7" y="1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6" y="64"/>
                    <a:pt x="111" y="123"/>
                    <a:pt x="158" y="182"/>
                  </a:cubicBezTo>
                  <a:cubicBezTo>
                    <a:pt x="213" y="246"/>
                    <a:pt x="260" y="311"/>
                    <a:pt x="309" y="379"/>
                  </a:cubicBezTo>
                  <a:cubicBezTo>
                    <a:pt x="358" y="448"/>
                    <a:pt x="403" y="520"/>
                    <a:pt x="448" y="594"/>
                  </a:cubicBezTo>
                  <a:cubicBezTo>
                    <a:pt x="491" y="667"/>
                    <a:pt x="532" y="743"/>
                    <a:pt x="567" y="821"/>
                  </a:cubicBezTo>
                  <a:cubicBezTo>
                    <a:pt x="604" y="896"/>
                    <a:pt x="637" y="976"/>
                    <a:pt x="665" y="1056"/>
                  </a:cubicBezTo>
                  <a:cubicBezTo>
                    <a:pt x="667" y="1066"/>
                    <a:pt x="673" y="1076"/>
                    <a:pt x="675" y="1085"/>
                  </a:cubicBezTo>
                  <a:cubicBezTo>
                    <a:pt x="678" y="1086"/>
                    <a:pt x="681" y="1087"/>
                    <a:pt x="683" y="1087"/>
                  </a:cubicBezTo>
                  <a:cubicBezTo>
                    <a:pt x="687" y="1087"/>
                    <a:pt x="690" y="1085"/>
                    <a:pt x="688" y="1083"/>
                  </a:cubicBezTo>
                  <a:cubicBezTo>
                    <a:pt x="663" y="1003"/>
                    <a:pt x="628" y="923"/>
                    <a:pt x="596" y="847"/>
                  </a:cubicBezTo>
                  <a:cubicBezTo>
                    <a:pt x="561" y="767"/>
                    <a:pt x="520" y="690"/>
                    <a:pt x="479" y="616"/>
                  </a:cubicBezTo>
                  <a:cubicBezTo>
                    <a:pt x="438" y="542"/>
                    <a:pt x="389" y="469"/>
                    <a:pt x="340" y="399"/>
                  </a:cubicBezTo>
                  <a:cubicBezTo>
                    <a:pt x="295" y="330"/>
                    <a:pt x="244" y="264"/>
                    <a:pt x="189" y="199"/>
                  </a:cubicBezTo>
                  <a:cubicBezTo>
                    <a:pt x="137" y="137"/>
                    <a:pt x="86" y="80"/>
                    <a:pt x="31" y="23"/>
                  </a:cubicBezTo>
                  <a:lnTo>
                    <a:pt x="11" y="2"/>
                  </a:lnTo>
                  <a:cubicBezTo>
                    <a:pt x="9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8" name="Google Shape;2968;p50"/>
            <p:cNvSpPr/>
            <p:nvPr/>
          </p:nvSpPr>
          <p:spPr>
            <a:xfrm flipH="1">
              <a:off x="7650223" y="4223080"/>
              <a:ext cx="236881" cy="211425"/>
            </a:xfrm>
            <a:custGeom>
              <a:avLst/>
              <a:gdLst/>
              <a:ahLst/>
              <a:cxnLst/>
              <a:rect l="l" t="t" r="r" b="b"/>
              <a:pathLst>
                <a:path w="5574" h="4975" extrusionOk="0">
                  <a:moveTo>
                    <a:pt x="761" y="0"/>
                  </a:moveTo>
                  <a:lnTo>
                    <a:pt x="761" y="0"/>
                  </a:lnTo>
                  <a:cubicBezTo>
                    <a:pt x="0" y="170"/>
                    <a:pt x="327" y="1913"/>
                    <a:pt x="434" y="2404"/>
                  </a:cubicBezTo>
                  <a:cubicBezTo>
                    <a:pt x="698" y="3609"/>
                    <a:pt x="1813" y="4430"/>
                    <a:pt x="2936" y="4806"/>
                  </a:cubicBezTo>
                  <a:cubicBezTo>
                    <a:pt x="3264" y="4916"/>
                    <a:pt x="3599" y="4974"/>
                    <a:pt x="3913" y="4974"/>
                  </a:cubicBezTo>
                  <a:cubicBezTo>
                    <a:pt x="4836" y="4974"/>
                    <a:pt x="5574" y="4469"/>
                    <a:pt x="5383" y="3272"/>
                  </a:cubicBezTo>
                  <a:cubicBezTo>
                    <a:pt x="5297" y="2736"/>
                    <a:pt x="3407" y="2707"/>
                    <a:pt x="2967" y="2537"/>
                  </a:cubicBezTo>
                  <a:cubicBezTo>
                    <a:pt x="1938" y="2147"/>
                    <a:pt x="755" y="1236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9" name="Google Shape;2969;p50"/>
            <p:cNvSpPr/>
            <p:nvPr/>
          </p:nvSpPr>
          <p:spPr>
            <a:xfrm flipH="1">
              <a:off x="7012429" y="4171528"/>
              <a:ext cx="225067" cy="212488"/>
            </a:xfrm>
            <a:custGeom>
              <a:avLst/>
              <a:gdLst/>
              <a:ahLst/>
              <a:cxnLst/>
              <a:rect l="l" t="t" r="r" b="b"/>
              <a:pathLst>
                <a:path w="5296" h="5000" extrusionOk="0">
                  <a:moveTo>
                    <a:pt x="4532" y="0"/>
                  </a:moveTo>
                  <a:cubicBezTo>
                    <a:pt x="5084" y="123"/>
                    <a:pt x="3458" y="1764"/>
                    <a:pt x="3253" y="1889"/>
                  </a:cubicBezTo>
                  <a:cubicBezTo>
                    <a:pt x="1796" y="2778"/>
                    <a:pt x="0" y="2457"/>
                    <a:pt x="735" y="4853"/>
                  </a:cubicBezTo>
                  <a:cubicBezTo>
                    <a:pt x="945" y="4955"/>
                    <a:pt x="1159" y="4999"/>
                    <a:pt x="1386" y="4999"/>
                  </a:cubicBezTo>
                  <a:cubicBezTo>
                    <a:pt x="1679" y="4999"/>
                    <a:pt x="1996" y="4925"/>
                    <a:pt x="2359" y="4804"/>
                  </a:cubicBezTo>
                  <a:cubicBezTo>
                    <a:pt x="3480" y="4430"/>
                    <a:pt x="4595" y="3607"/>
                    <a:pt x="4859" y="2404"/>
                  </a:cubicBezTo>
                  <a:cubicBezTo>
                    <a:pt x="4968" y="1915"/>
                    <a:pt x="5295" y="170"/>
                    <a:pt x="4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0" name="Google Shape;2970;p50"/>
            <p:cNvSpPr/>
            <p:nvPr/>
          </p:nvSpPr>
          <p:spPr>
            <a:xfrm flipH="1">
              <a:off x="7110140" y="4049131"/>
              <a:ext cx="310487" cy="483537"/>
            </a:xfrm>
            <a:custGeom>
              <a:avLst/>
              <a:gdLst/>
              <a:ahLst/>
              <a:cxnLst/>
              <a:rect l="l" t="t" r="r" b="b"/>
              <a:pathLst>
                <a:path w="7306" h="11378" extrusionOk="0">
                  <a:moveTo>
                    <a:pt x="826" y="1"/>
                  </a:moveTo>
                  <a:cubicBezTo>
                    <a:pt x="699" y="1"/>
                    <a:pt x="571" y="3"/>
                    <a:pt x="444" y="8"/>
                  </a:cubicBezTo>
                  <a:cubicBezTo>
                    <a:pt x="299" y="12"/>
                    <a:pt x="156" y="20"/>
                    <a:pt x="11" y="30"/>
                  </a:cubicBezTo>
                  <a:cubicBezTo>
                    <a:pt x="0" y="36"/>
                    <a:pt x="0" y="42"/>
                    <a:pt x="5" y="42"/>
                  </a:cubicBezTo>
                  <a:cubicBezTo>
                    <a:pt x="268" y="24"/>
                    <a:pt x="533" y="14"/>
                    <a:pt x="797" y="14"/>
                  </a:cubicBezTo>
                  <a:cubicBezTo>
                    <a:pt x="1134" y="14"/>
                    <a:pt x="1470" y="31"/>
                    <a:pt x="1805" y="71"/>
                  </a:cubicBezTo>
                  <a:cubicBezTo>
                    <a:pt x="2388" y="141"/>
                    <a:pt x="2971" y="284"/>
                    <a:pt x="3493" y="560"/>
                  </a:cubicBezTo>
                  <a:cubicBezTo>
                    <a:pt x="4010" y="834"/>
                    <a:pt x="4444" y="1243"/>
                    <a:pt x="4729" y="1757"/>
                  </a:cubicBezTo>
                  <a:cubicBezTo>
                    <a:pt x="4976" y="2207"/>
                    <a:pt x="5099" y="2706"/>
                    <a:pt x="5148" y="3214"/>
                  </a:cubicBezTo>
                  <a:cubicBezTo>
                    <a:pt x="5191" y="3694"/>
                    <a:pt x="5179" y="4181"/>
                    <a:pt x="5148" y="4664"/>
                  </a:cubicBezTo>
                  <a:cubicBezTo>
                    <a:pt x="5117" y="5184"/>
                    <a:pt x="5066" y="5703"/>
                    <a:pt x="5025" y="6221"/>
                  </a:cubicBezTo>
                  <a:cubicBezTo>
                    <a:pt x="4984" y="6739"/>
                    <a:pt x="4952" y="7254"/>
                    <a:pt x="4962" y="7774"/>
                  </a:cubicBezTo>
                  <a:cubicBezTo>
                    <a:pt x="4970" y="8253"/>
                    <a:pt x="5013" y="8734"/>
                    <a:pt x="5136" y="9196"/>
                  </a:cubicBezTo>
                  <a:cubicBezTo>
                    <a:pt x="5250" y="9628"/>
                    <a:pt x="5441" y="10041"/>
                    <a:pt x="5723" y="10385"/>
                  </a:cubicBezTo>
                  <a:cubicBezTo>
                    <a:pt x="6036" y="10767"/>
                    <a:pt x="6449" y="11045"/>
                    <a:pt x="6903" y="11234"/>
                  </a:cubicBezTo>
                  <a:cubicBezTo>
                    <a:pt x="7032" y="11289"/>
                    <a:pt x="7165" y="11336"/>
                    <a:pt x="7298" y="11377"/>
                  </a:cubicBezTo>
                  <a:cubicBezTo>
                    <a:pt x="7299" y="11378"/>
                    <a:pt x="7300" y="11378"/>
                    <a:pt x="7301" y="11378"/>
                  </a:cubicBezTo>
                  <a:cubicBezTo>
                    <a:pt x="7305" y="11378"/>
                    <a:pt x="7306" y="11370"/>
                    <a:pt x="7302" y="11367"/>
                  </a:cubicBezTo>
                  <a:cubicBezTo>
                    <a:pt x="6793" y="11209"/>
                    <a:pt x="6306" y="10964"/>
                    <a:pt x="5923" y="10587"/>
                  </a:cubicBezTo>
                  <a:cubicBezTo>
                    <a:pt x="5594" y="10266"/>
                    <a:pt x="5361" y="9859"/>
                    <a:pt x="5211" y="9423"/>
                  </a:cubicBezTo>
                  <a:cubicBezTo>
                    <a:pt x="5060" y="8969"/>
                    <a:pt x="4997" y="8490"/>
                    <a:pt x="4976" y="8011"/>
                  </a:cubicBezTo>
                  <a:cubicBezTo>
                    <a:pt x="4954" y="7496"/>
                    <a:pt x="4980" y="6978"/>
                    <a:pt x="5015" y="6465"/>
                  </a:cubicBezTo>
                  <a:cubicBezTo>
                    <a:pt x="5054" y="5941"/>
                    <a:pt x="5105" y="5419"/>
                    <a:pt x="5144" y="4895"/>
                  </a:cubicBezTo>
                  <a:cubicBezTo>
                    <a:pt x="5179" y="4404"/>
                    <a:pt x="5201" y="3913"/>
                    <a:pt x="5173" y="3422"/>
                  </a:cubicBezTo>
                  <a:cubicBezTo>
                    <a:pt x="5148" y="2952"/>
                    <a:pt x="5068" y="2485"/>
                    <a:pt x="4884" y="2052"/>
                  </a:cubicBezTo>
                  <a:cubicBezTo>
                    <a:pt x="4659" y="1515"/>
                    <a:pt x="4289" y="1059"/>
                    <a:pt x="3808" y="734"/>
                  </a:cubicBezTo>
                  <a:cubicBezTo>
                    <a:pt x="3335" y="411"/>
                    <a:pt x="2781" y="225"/>
                    <a:pt x="2222" y="120"/>
                  </a:cubicBezTo>
                  <a:cubicBezTo>
                    <a:pt x="1762" y="33"/>
                    <a:pt x="1294" y="1"/>
                    <a:pt x="82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" name="Google Shape;2971;p50"/>
            <p:cNvSpPr/>
            <p:nvPr/>
          </p:nvSpPr>
          <p:spPr>
            <a:xfrm flipH="1">
              <a:off x="7879807" y="3574117"/>
              <a:ext cx="249290" cy="191919"/>
            </a:xfrm>
            <a:custGeom>
              <a:avLst/>
              <a:gdLst/>
              <a:ahLst/>
              <a:cxnLst/>
              <a:rect l="l" t="t" r="r" b="b"/>
              <a:pathLst>
                <a:path w="5866" h="4516" extrusionOk="0">
                  <a:moveTo>
                    <a:pt x="2057" y="1"/>
                  </a:moveTo>
                  <a:cubicBezTo>
                    <a:pt x="1440" y="1"/>
                    <a:pt x="867" y="153"/>
                    <a:pt x="440" y="560"/>
                  </a:cubicBezTo>
                  <a:cubicBezTo>
                    <a:pt x="0" y="980"/>
                    <a:pt x="111" y="1747"/>
                    <a:pt x="633" y="2043"/>
                  </a:cubicBezTo>
                  <a:cubicBezTo>
                    <a:pt x="937" y="2217"/>
                    <a:pt x="1252" y="2344"/>
                    <a:pt x="1582" y="2438"/>
                  </a:cubicBezTo>
                  <a:cubicBezTo>
                    <a:pt x="1377" y="2582"/>
                    <a:pt x="1177" y="2735"/>
                    <a:pt x="982" y="2901"/>
                  </a:cubicBezTo>
                  <a:cubicBezTo>
                    <a:pt x="367" y="3421"/>
                    <a:pt x="840" y="4516"/>
                    <a:pt x="1607" y="4516"/>
                  </a:cubicBezTo>
                  <a:cubicBezTo>
                    <a:pt x="1621" y="4516"/>
                    <a:pt x="1635" y="4516"/>
                    <a:pt x="1649" y="4515"/>
                  </a:cubicBezTo>
                  <a:cubicBezTo>
                    <a:pt x="2646" y="4463"/>
                    <a:pt x="3558" y="3883"/>
                    <a:pt x="4541" y="3883"/>
                  </a:cubicBezTo>
                  <a:cubicBezTo>
                    <a:pt x="4567" y="3883"/>
                    <a:pt x="4594" y="3884"/>
                    <a:pt x="4620" y="3885"/>
                  </a:cubicBezTo>
                  <a:cubicBezTo>
                    <a:pt x="4632" y="3885"/>
                    <a:pt x="4645" y="3885"/>
                    <a:pt x="4657" y="3885"/>
                  </a:cubicBezTo>
                  <a:cubicBezTo>
                    <a:pt x="5528" y="3885"/>
                    <a:pt x="5745" y="2877"/>
                    <a:pt x="5318" y="2334"/>
                  </a:cubicBezTo>
                  <a:cubicBezTo>
                    <a:pt x="5756" y="1931"/>
                    <a:pt x="5866" y="1188"/>
                    <a:pt x="5185" y="863"/>
                  </a:cubicBezTo>
                  <a:cubicBezTo>
                    <a:pt x="4378" y="477"/>
                    <a:pt x="3148" y="1"/>
                    <a:pt x="205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2" name="Google Shape;2972;p50"/>
            <p:cNvSpPr/>
            <p:nvPr/>
          </p:nvSpPr>
          <p:spPr>
            <a:xfrm flipH="1">
              <a:off x="6917401" y="3574117"/>
              <a:ext cx="249163" cy="191919"/>
            </a:xfrm>
            <a:custGeom>
              <a:avLst/>
              <a:gdLst/>
              <a:ahLst/>
              <a:cxnLst/>
              <a:rect l="l" t="t" r="r" b="b"/>
              <a:pathLst>
                <a:path w="5863" h="4516" extrusionOk="0">
                  <a:moveTo>
                    <a:pt x="3807" y="1"/>
                  </a:moveTo>
                  <a:cubicBezTo>
                    <a:pt x="2716" y="1"/>
                    <a:pt x="1486" y="477"/>
                    <a:pt x="678" y="863"/>
                  </a:cubicBezTo>
                  <a:cubicBezTo>
                    <a:pt x="1" y="1188"/>
                    <a:pt x="109" y="1931"/>
                    <a:pt x="547" y="2334"/>
                  </a:cubicBezTo>
                  <a:cubicBezTo>
                    <a:pt x="117" y="2877"/>
                    <a:pt x="336" y="3885"/>
                    <a:pt x="1208" y="3885"/>
                  </a:cubicBezTo>
                  <a:cubicBezTo>
                    <a:pt x="1220" y="3885"/>
                    <a:pt x="1232" y="3885"/>
                    <a:pt x="1245" y="3885"/>
                  </a:cubicBezTo>
                  <a:cubicBezTo>
                    <a:pt x="1271" y="3884"/>
                    <a:pt x="1297" y="3883"/>
                    <a:pt x="1324" y="3883"/>
                  </a:cubicBezTo>
                  <a:cubicBezTo>
                    <a:pt x="2306" y="3883"/>
                    <a:pt x="3217" y="4463"/>
                    <a:pt x="4213" y="4515"/>
                  </a:cubicBezTo>
                  <a:cubicBezTo>
                    <a:pt x="4227" y="4516"/>
                    <a:pt x="4241" y="4516"/>
                    <a:pt x="4255" y="4516"/>
                  </a:cubicBezTo>
                  <a:cubicBezTo>
                    <a:pt x="5024" y="4516"/>
                    <a:pt x="5497" y="3421"/>
                    <a:pt x="4880" y="2901"/>
                  </a:cubicBezTo>
                  <a:cubicBezTo>
                    <a:pt x="4686" y="2735"/>
                    <a:pt x="4487" y="2582"/>
                    <a:pt x="4283" y="2438"/>
                  </a:cubicBezTo>
                  <a:cubicBezTo>
                    <a:pt x="4612" y="2344"/>
                    <a:pt x="4927" y="2217"/>
                    <a:pt x="5230" y="2043"/>
                  </a:cubicBezTo>
                  <a:cubicBezTo>
                    <a:pt x="5754" y="1747"/>
                    <a:pt x="5862" y="980"/>
                    <a:pt x="5422" y="560"/>
                  </a:cubicBezTo>
                  <a:cubicBezTo>
                    <a:pt x="4996" y="153"/>
                    <a:pt x="4424" y="1"/>
                    <a:pt x="380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3" name="Google Shape;2973;p50"/>
            <p:cNvSpPr/>
            <p:nvPr/>
          </p:nvSpPr>
          <p:spPr>
            <a:xfrm flipH="1">
              <a:off x="7624591" y="3841437"/>
              <a:ext cx="150186" cy="140284"/>
            </a:xfrm>
            <a:custGeom>
              <a:avLst/>
              <a:gdLst/>
              <a:ahLst/>
              <a:cxnLst/>
              <a:rect l="l" t="t" r="r" b="b"/>
              <a:pathLst>
                <a:path w="3534" h="3301" extrusionOk="0">
                  <a:moveTo>
                    <a:pt x="1747" y="1"/>
                  </a:moveTo>
                  <a:cubicBezTo>
                    <a:pt x="1625" y="1"/>
                    <a:pt x="1501" y="15"/>
                    <a:pt x="1377" y="46"/>
                  </a:cubicBezTo>
                  <a:cubicBezTo>
                    <a:pt x="520" y="254"/>
                    <a:pt x="0" y="1140"/>
                    <a:pt x="215" y="2028"/>
                  </a:cubicBezTo>
                  <a:cubicBezTo>
                    <a:pt x="399" y="2787"/>
                    <a:pt x="1064" y="3300"/>
                    <a:pt x="1790" y="3300"/>
                  </a:cubicBezTo>
                  <a:cubicBezTo>
                    <a:pt x="1911" y="3300"/>
                    <a:pt x="2034" y="3286"/>
                    <a:pt x="2157" y="3256"/>
                  </a:cubicBezTo>
                  <a:cubicBezTo>
                    <a:pt x="3014" y="3045"/>
                    <a:pt x="3534" y="2161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4" name="Google Shape;2974;p50"/>
            <p:cNvSpPr/>
            <p:nvPr/>
          </p:nvSpPr>
          <p:spPr>
            <a:xfrm flipH="1">
              <a:off x="7699980" y="3863834"/>
              <a:ext cx="48277" cy="45260"/>
            </a:xfrm>
            <a:custGeom>
              <a:avLst/>
              <a:gdLst/>
              <a:ahLst/>
              <a:cxnLst/>
              <a:rect l="l" t="t" r="r" b="b"/>
              <a:pathLst>
                <a:path w="1136" h="1065" extrusionOk="0">
                  <a:moveTo>
                    <a:pt x="560" y="0"/>
                  </a:moveTo>
                  <a:cubicBezTo>
                    <a:pt x="521" y="0"/>
                    <a:pt x="483" y="5"/>
                    <a:pt x="444" y="14"/>
                  </a:cubicBezTo>
                  <a:cubicBezTo>
                    <a:pt x="168" y="83"/>
                    <a:pt x="0" y="368"/>
                    <a:pt x="70" y="654"/>
                  </a:cubicBezTo>
                  <a:cubicBezTo>
                    <a:pt x="130" y="900"/>
                    <a:pt x="345" y="1065"/>
                    <a:pt x="578" y="1065"/>
                  </a:cubicBezTo>
                  <a:cubicBezTo>
                    <a:pt x="617" y="1065"/>
                    <a:pt x="655" y="1060"/>
                    <a:pt x="694" y="1051"/>
                  </a:cubicBezTo>
                  <a:cubicBezTo>
                    <a:pt x="970" y="984"/>
                    <a:pt x="1136" y="697"/>
                    <a:pt x="1068" y="411"/>
                  </a:cubicBezTo>
                  <a:cubicBezTo>
                    <a:pt x="1009" y="165"/>
                    <a:pt x="792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5" name="Google Shape;2975;p50"/>
            <p:cNvSpPr/>
            <p:nvPr/>
          </p:nvSpPr>
          <p:spPr>
            <a:xfrm flipH="1">
              <a:off x="7152801" y="3805270"/>
              <a:ext cx="150186" cy="140199"/>
            </a:xfrm>
            <a:custGeom>
              <a:avLst/>
              <a:gdLst/>
              <a:ahLst/>
              <a:cxnLst/>
              <a:rect l="l" t="t" r="r" b="b"/>
              <a:pathLst>
                <a:path w="3534" h="3299" extrusionOk="0">
                  <a:moveTo>
                    <a:pt x="1747" y="1"/>
                  </a:moveTo>
                  <a:cubicBezTo>
                    <a:pt x="1625" y="1"/>
                    <a:pt x="1501" y="15"/>
                    <a:pt x="1378" y="46"/>
                  </a:cubicBezTo>
                  <a:cubicBezTo>
                    <a:pt x="520" y="254"/>
                    <a:pt x="1" y="1140"/>
                    <a:pt x="217" y="2026"/>
                  </a:cubicBezTo>
                  <a:cubicBezTo>
                    <a:pt x="401" y="2786"/>
                    <a:pt x="1065" y="3299"/>
                    <a:pt x="1788" y="3299"/>
                  </a:cubicBezTo>
                  <a:cubicBezTo>
                    <a:pt x="1910" y="3299"/>
                    <a:pt x="2034" y="3284"/>
                    <a:pt x="2157" y="3254"/>
                  </a:cubicBezTo>
                  <a:cubicBezTo>
                    <a:pt x="3014" y="3047"/>
                    <a:pt x="3534" y="2159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6" name="Google Shape;2976;p50"/>
            <p:cNvSpPr/>
            <p:nvPr/>
          </p:nvSpPr>
          <p:spPr>
            <a:xfrm flipH="1">
              <a:off x="7228063" y="3827625"/>
              <a:ext cx="48490" cy="45260"/>
            </a:xfrm>
            <a:custGeom>
              <a:avLst/>
              <a:gdLst/>
              <a:ahLst/>
              <a:cxnLst/>
              <a:rect l="l" t="t" r="r" b="b"/>
              <a:pathLst>
                <a:path w="1141" h="1065" extrusionOk="0">
                  <a:moveTo>
                    <a:pt x="564" y="0"/>
                  </a:moveTo>
                  <a:cubicBezTo>
                    <a:pt x="525" y="0"/>
                    <a:pt x="486" y="5"/>
                    <a:pt x="447" y="15"/>
                  </a:cubicBezTo>
                  <a:cubicBezTo>
                    <a:pt x="170" y="82"/>
                    <a:pt x="1" y="369"/>
                    <a:pt x="72" y="653"/>
                  </a:cubicBezTo>
                  <a:cubicBezTo>
                    <a:pt x="132" y="899"/>
                    <a:pt x="348" y="1064"/>
                    <a:pt x="579" y="1064"/>
                  </a:cubicBezTo>
                  <a:cubicBezTo>
                    <a:pt x="618" y="1064"/>
                    <a:pt x="657" y="1060"/>
                    <a:pt x="696" y="1050"/>
                  </a:cubicBezTo>
                  <a:cubicBezTo>
                    <a:pt x="972" y="985"/>
                    <a:pt x="1140" y="698"/>
                    <a:pt x="1071" y="412"/>
                  </a:cubicBezTo>
                  <a:cubicBezTo>
                    <a:pt x="1011" y="166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77" name="Google Shape;2977;p50"/>
          <p:cNvGrpSpPr/>
          <p:nvPr/>
        </p:nvGrpSpPr>
        <p:grpSpPr>
          <a:xfrm>
            <a:off x="10805897" y="349181"/>
            <a:ext cx="856502" cy="730058"/>
            <a:chOff x="7602588" y="1339900"/>
            <a:chExt cx="1119629" cy="877848"/>
          </a:xfrm>
        </p:grpSpPr>
        <p:sp>
          <p:nvSpPr>
            <p:cNvPr id="2978" name="Google Shape;2978;p50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93" name="Google Shape;2993;p50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2994" name="Google Shape;2994;p50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5" name="Google Shape;2995;p50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6" name="Google Shape;2996;p50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7" name="Google Shape;2997;p50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8" name="Google Shape;2998;p50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9" name="Google Shape;2999;p50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0" name="Google Shape;3000;p50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1" name="Google Shape;3001;p50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2" name="Google Shape;3002;p50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3" name="Google Shape;3003;p50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4" name="Google Shape;3004;p50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5" name="Google Shape;3005;p50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6" name="Google Shape;3006;p50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7" name="Google Shape;3007;p50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8" name="Google Shape;3008;p50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9" name="Google Shape;3009;p50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0" name="Google Shape;3010;p50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1" name="Google Shape;3011;p50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2" name="Google Shape;3012;p50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3" name="Google Shape;3013;p50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4" name="Google Shape;3014;p50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15" name="Google Shape;3015;p50"/>
          <p:cNvGrpSpPr/>
          <p:nvPr/>
        </p:nvGrpSpPr>
        <p:grpSpPr>
          <a:xfrm>
            <a:off x="-1315946" y="704243"/>
            <a:ext cx="11075004" cy="5770633"/>
            <a:chOff x="485550" y="479956"/>
            <a:chExt cx="8306253" cy="4327975"/>
          </a:xfrm>
        </p:grpSpPr>
        <p:sp>
          <p:nvSpPr>
            <p:cNvPr id="3016" name="Google Shape;3016;p50"/>
            <p:cNvSpPr/>
            <p:nvPr/>
          </p:nvSpPr>
          <p:spPr>
            <a:xfrm>
              <a:off x="485550" y="3370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2759606" y="463108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2302325" y="42315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4153100" y="4697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8256163" y="47995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2" name="Google Shape;3022;p50"/>
            <p:cNvSpPr/>
            <p:nvPr/>
          </p:nvSpPr>
          <p:spPr>
            <a:xfrm flipH="1">
              <a:off x="8683803" y="4455175"/>
              <a:ext cx="1080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5" name="Google Shape;3025;p50"/>
            <p:cNvSpPr/>
            <p:nvPr/>
          </p:nvSpPr>
          <p:spPr>
            <a:xfrm rot="-397315">
              <a:off x="1483589" y="2876310"/>
              <a:ext cx="475524" cy="468742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6" name="Google Shape;3026;p50"/>
            <p:cNvSpPr/>
            <p:nvPr/>
          </p:nvSpPr>
          <p:spPr>
            <a:xfrm rot="1424407">
              <a:off x="6544130" y="900946"/>
              <a:ext cx="328208" cy="32352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7" name="Google Shape;3027;p50"/>
            <p:cNvSpPr/>
            <p:nvPr/>
          </p:nvSpPr>
          <p:spPr>
            <a:xfrm rot="-397354">
              <a:off x="2050280" y="3316676"/>
              <a:ext cx="254428" cy="25080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046829" y="1268772"/>
            <a:ext cx="5251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26 387 + 14 075 + 9 210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54 293 + 61 934 + 7 652</a:t>
            </a:r>
          </a:p>
        </p:txBody>
      </p:sp>
      <p:sp>
        <p:nvSpPr>
          <p:cNvPr id="2" name="Rectangle 1"/>
          <p:cNvSpPr/>
          <p:nvPr/>
        </p:nvSpPr>
        <p:spPr>
          <a:xfrm>
            <a:off x="7393611" y="2834494"/>
            <a:ext cx="173637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26 387</a:t>
            </a:r>
          </a:p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14 075</a:t>
            </a:r>
          </a:p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9 210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08103" y="3463308"/>
            <a:ext cx="53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023682" y="4919755"/>
            <a:ext cx="22279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7338900" y="4955676"/>
            <a:ext cx="17363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49 672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0267787" y="2807198"/>
            <a:ext cx="173637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54 293</a:t>
            </a:r>
          </a:p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61 934</a:t>
            </a:r>
          </a:p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7 652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782279" y="3436012"/>
            <a:ext cx="53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9897858" y="4892459"/>
            <a:ext cx="22279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9946376" y="4928380"/>
            <a:ext cx="2018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123 879</a:t>
            </a:r>
          </a:p>
        </p:txBody>
      </p:sp>
      <p:sp>
        <p:nvSpPr>
          <p:cNvPr id="94" name="Text Box 7">
            <a:extLst>
              <a:ext uri="{FF2B5EF4-FFF2-40B4-BE49-F238E27FC236}">
                <a16:creationId xmlns:a16="http://schemas.microsoft.com/office/drawing/2014/main" xmlns="" id="{220260E2-2318-4E11-9BE1-131B5F7AE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33" y="1260321"/>
            <a:ext cx="4648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a) 2814 +1429 +3046</a:t>
            </a:r>
          </a:p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3925 + 618 + 535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539152E4-28B0-4C23-A4C0-F16E227531EB}"/>
              </a:ext>
            </a:extLst>
          </p:cNvPr>
          <p:cNvSpPr/>
          <p:nvPr/>
        </p:nvSpPr>
        <p:spPr>
          <a:xfrm>
            <a:off x="902789" y="2770042"/>
            <a:ext cx="131318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814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</a:t>
            </a:r>
          </a:p>
          <a:p>
            <a:r>
              <a:rPr lang="vi-VN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3046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1410AEA8-7E43-4196-8CDA-4000619A4182}"/>
              </a:ext>
            </a:extLst>
          </p:cNvPr>
          <p:cNvSpPr txBox="1"/>
          <p:nvPr/>
        </p:nvSpPr>
        <p:spPr>
          <a:xfrm>
            <a:off x="417281" y="3398856"/>
            <a:ext cx="53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F68BED45-874B-49AD-89E1-CFE5F01E6E2F}"/>
              </a:ext>
            </a:extLst>
          </p:cNvPr>
          <p:cNvCxnSpPr/>
          <p:nvPr/>
        </p:nvCxnSpPr>
        <p:spPr>
          <a:xfrm>
            <a:off x="532860" y="4855303"/>
            <a:ext cx="22279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9DE273DF-615B-4CAA-BAA4-064EA88F4785}"/>
              </a:ext>
            </a:extLst>
          </p:cNvPr>
          <p:cNvSpPr/>
          <p:nvPr/>
        </p:nvSpPr>
        <p:spPr>
          <a:xfrm>
            <a:off x="848078" y="4891224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7289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FDB832E2-23B2-424C-BC03-25FA284F43AA}"/>
              </a:ext>
            </a:extLst>
          </p:cNvPr>
          <p:cNvSpPr/>
          <p:nvPr/>
        </p:nvSpPr>
        <p:spPr>
          <a:xfrm>
            <a:off x="3573519" y="2829477"/>
            <a:ext cx="159530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3925</a:t>
            </a:r>
          </a:p>
          <a:p>
            <a:r>
              <a:rPr lang="vi-VN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618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535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1AD5C2C-EF57-4BAD-B783-41AF3A83AAC4}"/>
              </a:ext>
            </a:extLst>
          </p:cNvPr>
          <p:cNvSpPr txBox="1"/>
          <p:nvPr/>
        </p:nvSpPr>
        <p:spPr>
          <a:xfrm>
            <a:off x="3182769" y="3397615"/>
            <a:ext cx="53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1F14E3B5-B29E-4C06-842C-DE02E5247F95}"/>
              </a:ext>
            </a:extLst>
          </p:cNvPr>
          <p:cNvCxnSpPr/>
          <p:nvPr/>
        </p:nvCxnSpPr>
        <p:spPr>
          <a:xfrm>
            <a:off x="3298348" y="4854062"/>
            <a:ext cx="22279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E132AE7D-277F-48B1-9AF8-12D87AAE4FBC}"/>
              </a:ext>
            </a:extLst>
          </p:cNvPr>
          <p:cNvSpPr/>
          <p:nvPr/>
        </p:nvSpPr>
        <p:spPr>
          <a:xfrm>
            <a:off x="3573519" y="4891223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5078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3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9" grpId="0"/>
      <p:bldP spid="91" grpId="0"/>
      <p:bldP spid="93" grpId="0"/>
      <p:bldP spid="96" grpId="0"/>
      <p:bldP spid="98" grpId="0"/>
      <p:bldP spid="101" grpId="0"/>
      <p:bldP spid="1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7" name="Google Shape;2947;p50"/>
          <p:cNvGrpSpPr/>
          <p:nvPr/>
        </p:nvGrpSpPr>
        <p:grpSpPr>
          <a:xfrm>
            <a:off x="8814231" y="4116391"/>
            <a:ext cx="2591167" cy="2131788"/>
            <a:chOff x="6422024" y="3072499"/>
            <a:chExt cx="2149751" cy="1699087"/>
          </a:xfrm>
        </p:grpSpPr>
        <p:sp>
          <p:nvSpPr>
            <p:cNvPr id="2948" name="Google Shape;2948;p50"/>
            <p:cNvSpPr/>
            <p:nvPr/>
          </p:nvSpPr>
          <p:spPr>
            <a:xfrm flipH="1">
              <a:off x="7513927" y="3142028"/>
              <a:ext cx="1057848" cy="970983"/>
            </a:xfrm>
            <a:custGeom>
              <a:avLst/>
              <a:gdLst/>
              <a:ahLst/>
              <a:cxnLst/>
              <a:rect l="l" t="t" r="r" b="b"/>
              <a:pathLst>
                <a:path w="24892" h="22848" extrusionOk="0">
                  <a:moveTo>
                    <a:pt x="8244" y="0"/>
                  </a:moveTo>
                  <a:cubicBezTo>
                    <a:pt x="6742" y="0"/>
                    <a:pt x="5206" y="333"/>
                    <a:pt x="3679" y="1081"/>
                  </a:cubicBezTo>
                  <a:cubicBezTo>
                    <a:pt x="674" y="2554"/>
                    <a:pt x="1" y="5520"/>
                    <a:pt x="889" y="8520"/>
                  </a:cubicBezTo>
                  <a:cubicBezTo>
                    <a:pt x="1337" y="10040"/>
                    <a:pt x="2057" y="11455"/>
                    <a:pt x="2366" y="13019"/>
                  </a:cubicBezTo>
                  <a:cubicBezTo>
                    <a:pt x="2740" y="14903"/>
                    <a:pt x="1709" y="16871"/>
                    <a:pt x="856" y="18467"/>
                  </a:cubicBezTo>
                  <a:cubicBezTo>
                    <a:pt x="473" y="19177"/>
                    <a:pt x="604" y="20333"/>
                    <a:pt x="1441" y="20699"/>
                  </a:cubicBezTo>
                  <a:cubicBezTo>
                    <a:pt x="4395" y="21991"/>
                    <a:pt x="7761" y="22847"/>
                    <a:pt x="11073" y="22847"/>
                  </a:cubicBezTo>
                  <a:cubicBezTo>
                    <a:pt x="13634" y="22847"/>
                    <a:pt x="16163" y="22335"/>
                    <a:pt x="18445" y="21116"/>
                  </a:cubicBezTo>
                  <a:cubicBezTo>
                    <a:pt x="21084" y="19705"/>
                    <a:pt x="23199" y="17108"/>
                    <a:pt x="24026" y="14242"/>
                  </a:cubicBezTo>
                  <a:cubicBezTo>
                    <a:pt x="24891" y="11235"/>
                    <a:pt x="23786" y="8198"/>
                    <a:pt x="21706" y="5993"/>
                  </a:cubicBezTo>
                  <a:cubicBezTo>
                    <a:pt x="21330" y="5596"/>
                    <a:pt x="20909" y="5429"/>
                    <a:pt x="20505" y="5429"/>
                  </a:cubicBezTo>
                  <a:cubicBezTo>
                    <a:pt x="20001" y="5429"/>
                    <a:pt x="19521" y="5688"/>
                    <a:pt x="19183" y="6081"/>
                  </a:cubicBezTo>
                  <a:cubicBezTo>
                    <a:pt x="16449" y="2647"/>
                    <a:pt x="12481" y="0"/>
                    <a:pt x="8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9" name="Google Shape;2949;p50"/>
            <p:cNvSpPr/>
            <p:nvPr/>
          </p:nvSpPr>
          <p:spPr>
            <a:xfrm flipH="1">
              <a:off x="7571928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6683" y="0"/>
                  </a:moveTo>
                  <a:cubicBezTo>
                    <a:pt x="5465" y="0"/>
                    <a:pt x="4220" y="270"/>
                    <a:pt x="2982" y="877"/>
                  </a:cubicBezTo>
                  <a:cubicBezTo>
                    <a:pt x="545" y="2071"/>
                    <a:pt x="1" y="4477"/>
                    <a:pt x="719" y="6910"/>
                  </a:cubicBezTo>
                  <a:cubicBezTo>
                    <a:pt x="1083" y="8142"/>
                    <a:pt x="1664" y="9292"/>
                    <a:pt x="1918" y="10556"/>
                  </a:cubicBezTo>
                  <a:cubicBezTo>
                    <a:pt x="2222" y="12086"/>
                    <a:pt x="1386" y="13680"/>
                    <a:pt x="690" y="14977"/>
                  </a:cubicBezTo>
                  <a:cubicBezTo>
                    <a:pt x="381" y="15554"/>
                    <a:pt x="486" y="16491"/>
                    <a:pt x="1167" y="16788"/>
                  </a:cubicBezTo>
                  <a:cubicBezTo>
                    <a:pt x="3563" y="17834"/>
                    <a:pt x="6293" y="18529"/>
                    <a:pt x="8979" y="18529"/>
                  </a:cubicBezTo>
                  <a:cubicBezTo>
                    <a:pt x="11056" y="18529"/>
                    <a:pt x="13106" y="18114"/>
                    <a:pt x="14956" y="17125"/>
                  </a:cubicBezTo>
                  <a:cubicBezTo>
                    <a:pt x="17096" y="15982"/>
                    <a:pt x="18813" y="13874"/>
                    <a:pt x="19482" y="11550"/>
                  </a:cubicBezTo>
                  <a:cubicBezTo>
                    <a:pt x="20184" y="9112"/>
                    <a:pt x="19285" y="6650"/>
                    <a:pt x="17598" y="4862"/>
                  </a:cubicBezTo>
                  <a:cubicBezTo>
                    <a:pt x="17293" y="4539"/>
                    <a:pt x="16951" y="4404"/>
                    <a:pt x="16623" y="4404"/>
                  </a:cubicBezTo>
                  <a:cubicBezTo>
                    <a:pt x="16214" y="4404"/>
                    <a:pt x="15826" y="4613"/>
                    <a:pt x="15554" y="4930"/>
                  </a:cubicBezTo>
                  <a:cubicBezTo>
                    <a:pt x="13338" y="2147"/>
                    <a:pt x="10120" y="0"/>
                    <a:pt x="6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0" name="Google Shape;2950;p50"/>
            <p:cNvSpPr/>
            <p:nvPr/>
          </p:nvSpPr>
          <p:spPr>
            <a:xfrm flipH="1">
              <a:off x="6422024" y="3142028"/>
              <a:ext cx="1057805" cy="970983"/>
            </a:xfrm>
            <a:custGeom>
              <a:avLst/>
              <a:gdLst/>
              <a:ahLst/>
              <a:cxnLst/>
              <a:rect l="l" t="t" r="r" b="b"/>
              <a:pathLst>
                <a:path w="24891" h="22848" extrusionOk="0">
                  <a:moveTo>
                    <a:pt x="16647" y="0"/>
                  </a:moveTo>
                  <a:cubicBezTo>
                    <a:pt x="12409" y="0"/>
                    <a:pt x="8442" y="2647"/>
                    <a:pt x="5708" y="6081"/>
                  </a:cubicBezTo>
                  <a:cubicBezTo>
                    <a:pt x="5370" y="5688"/>
                    <a:pt x="4891" y="5429"/>
                    <a:pt x="4386" y="5429"/>
                  </a:cubicBezTo>
                  <a:cubicBezTo>
                    <a:pt x="3982" y="5429"/>
                    <a:pt x="3562" y="5596"/>
                    <a:pt x="3186" y="5993"/>
                  </a:cubicBezTo>
                  <a:cubicBezTo>
                    <a:pt x="1105" y="8198"/>
                    <a:pt x="0" y="11235"/>
                    <a:pt x="866" y="14242"/>
                  </a:cubicBezTo>
                  <a:cubicBezTo>
                    <a:pt x="1692" y="17108"/>
                    <a:pt x="3808" y="19705"/>
                    <a:pt x="6447" y="21116"/>
                  </a:cubicBezTo>
                  <a:cubicBezTo>
                    <a:pt x="8728" y="22335"/>
                    <a:pt x="11257" y="22847"/>
                    <a:pt x="13819" y="22847"/>
                  </a:cubicBezTo>
                  <a:cubicBezTo>
                    <a:pt x="17130" y="22847"/>
                    <a:pt x="20496" y="21991"/>
                    <a:pt x="23451" y="20699"/>
                  </a:cubicBezTo>
                  <a:cubicBezTo>
                    <a:pt x="24287" y="20333"/>
                    <a:pt x="24416" y="19177"/>
                    <a:pt x="24036" y="18467"/>
                  </a:cubicBezTo>
                  <a:cubicBezTo>
                    <a:pt x="23182" y="16871"/>
                    <a:pt x="22151" y="14903"/>
                    <a:pt x="22524" y="13019"/>
                  </a:cubicBezTo>
                  <a:cubicBezTo>
                    <a:pt x="22835" y="11455"/>
                    <a:pt x="23555" y="10040"/>
                    <a:pt x="24003" y="8520"/>
                  </a:cubicBezTo>
                  <a:cubicBezTo>
                    <a:pt x="24891" y="5520"/>
                    <a:pt x="24218" y="2554"/>
                    <a:pt x="21212" y="1081"/>
                  </a:cubicBezTo>
                  <a:cubicBezTo>
                    <a:pt x="19685" y="333"/>
                    <a:pt x="18149" y="0"/>
                    <a:pt x="16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1" name="Google Shape;2951;p50"/>
            <p:cNvSpPr/>
            <p:nvPr/>
          </p:nvSpPr>
          <p:spPr>
            <a:xfrm flipH="1">
              <a:off x="6564090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13501" y="0"/>
                  </a:moveTo>
                  <a:cubicBezTo>
                    <a:pt x="10064" y="0"/>
                    <a:pt x="6847" y="2147"/>
                    <a:pt x="4631" y="4930"/>
                  </a:cubicBezTo>
                  <a:cubicBezTo>
                    <a:pt x="4359" y="4613"/>
                    <a:pt x="3970" y="4404"/>
                    <a:pt x="3561" y="4404"/>
                  </a:cubicBezTo>
                  <a:cubicBezTo>
                    <a:pt x="3233" y="4404"/>
                    <a:pt x="2891" y="4539"/>
                    <a:pt x="2587" y="4862"/>
                  </a:cubicBezTo>
                  <a:cubicBezTo>
                    <a:pt x="899" y="6650"/>
                    <a:pt x="1" y="9112"/>
                    <a:pt x="701" y="11550"/>
                  </a:cubicBezTo>
                  <a:cubicBezTo>
                    <a:pt x="1372" y="13874"/>
                    <a:pt x="3088" y="15982"/>
                    <a:pt x="5228" y="17125"/>
                  </a:cubicBezTo>
                  <a:cubicBezTo>
                    <a:pt x="7078" y="18114"/>
                    <a:pt x="9129" y="18529"/>
                    <a:pt x="11205" y="18529"/>
                  </a:cubicBezTo>
                  <a:cubicBezTo>
                    <a:pt x="13891" y="18529"/>
                    <a:pt x="16621" y="17834"/>
                    <a:pt x="19018" y="16788"/>
                  </a:cubicBezTo>
                  <a:cubicBezTo>
                    <a:pt x="19699" y="16491"/>
                    <a:pt x="19803" y="15554"/>
                    <a:pt x="19494" y="14977"/>
                  </a:cubicBezTo>
                  <a:cubicBezTo>
                    <a:pt x="18799" y="13680"/>
                    <a:pt x="17962" y="12086"/>
                    <a:pt x="18267" y="10556"/>
                  </a:cubicBezTo>
                  <a:cubicBezTo>
                    <a:pt x="18518" y="9292"/>
                    <a:pt x="19102" y="8142"/>
                    <a:pt x="19466" y="6910"/>
                  </a:cubicBezTo>
                  <a:cubicBezTo>
                    <a:pt x="20184" y="4477"/>
                    <a:pt x="19640" y="2071"/>
                    <a:pt x="17203" y="877"/>
                  </a:cubicBezTo>
                  <a:cubicBezTo>
                    <a:pt x="15965" y="270"/>
                    <a:pt x="14719" y="0"/>
                    <a:pt x="1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2" name="Google Shape;2952;p50"/>
            <p:cNvSpPr/>
            <p:nvPr/>
          </p:nvSpPr>
          <p:spPr>
            <a:xfrm flipH="1">
              <a:off x="6861993" y="3260346"/>
              <a:ext cx="1279302" cy="1265916"/>
            </a:xfrm>
            <a:custGeom>
              <a:avLst/>
              <a:gdLst/>
              <a:ahLst/>
              <a:cxnLst/>
              <a:rect l="l" t="t" r="r" b="b"/>
              <a:pathLst>
                <a:path w="30103" h="29788" extrusionOk="0">
                  <a:moveTo>
                    <a:pt x="15309" y="1"/>
                  </a:moveTo>
                  <a:cubicBezTo>
                    <a:pt x="11677" y="1"/>
                    <a:pt x="8244" y="1929"/>
                    <a:pt x="6231" y="4946"/>
                  </a:cubicBezTo>
                  <a:cubicBezTo>
                    <a:pt x="4066" y="8189"/>
                    <a:pt x="3855" y="12051"/>
                    <a:pt x="4590" y="15748"/>
                  </a:cubicBezTo>
                  <a:cubicBezTo>
                    <a:pt x="4566" y="15745"/>
                    <a:pt x="4543" y="15744"/>
                    <a:pt x="4520" y="15744"/>
                  </a:cubicBezTo>
                  <a:cubicBezTo>
                    <a:pt x="4461" y="15744"/>
                    <a:pt x="4403" y="15753"/>
                    <a:pt x="4346" y="15769"/>
                  </a:cubicBezTo>
                  <a:cubicBezTo>
                    <a:pt x="2022" y="16430"/>
                    <a:pt x="795" y="18514"/>
                    <a:pt x="406" y="20818"/>
                  </a:cubicBezTo>
                  <a:cubicBezTo>
                    <a:pt x="1" y="23214"/>
                    <a:pt x="649" y="25532"/>
                    <a:pt x="2481" y="27173"/>
                  </a:cubicBezTo>
                  <a:cubicBezTo>
                    <a:pt x="4312" y="28816"/>
                    <a:pt x="6830" y="29395"/>
                    <a:pt x="9203" y="29675"/>
                  </a:cubicBezTo>
                  <a:cubicBezTo>
                    <a:pt x="9889" y="29755"/>
                    <a:pt x="10580" y="29785"/>
                    <a:pt x="11270" y="29785"/>
                  </a:cubicBezTo>
                  <a:cubicBezTo>
                    <a:pt x="11783" y="29785"/>
                    <a:pt x="12295" y="29769"/>
                    <a:pt x="12804" y="29742"/>
                  </a:cubicBezTo>
                  <a:cubicBezTo>
                    <a:pt x="13551" y="29706"/>
                    <a:pt x="14355" y="29685"/>
                    <a:pt x="15077" y="29462"/>
                  </a:cubicBezTo>
                  <a:cubicBezTo>
                    <a:pt x="15712" y="29650"/>
                    <a:pt x="16407" y="29679"/>
                    <a:pt x="17080" y="29728"/>
                  </a:cubicBezTo>
                  <a:cubicBezTo>
                    <a:pt x="17637" y="29767"/>
                    <a:pt x="18196" y="29788"/>
                    <a:pt x="18756" y="29788"/>
                  </a:cubicBezTo>
                  <a:cubicBezTo>
                    <a:pt x="19395" y="29788"/>
                    <a:pt x="20033" y="29761"/>
                    <a:pt x="20669" y="29706"/>
                  </a:cubicBezTo>
                  <a:cubicBezTo>
                    <a:pt x="23058" y="29493"/>
                    <a:pt x="25593" y="28893"/>
                    <a:pt x="27484" y="27332"/>
                  </a:cubicBezTo>
                  <a:cubicBezTo>
                    <a:pt x="29370" y="25769"/>
                    <a:pt x="30102" y="23507"/>
                    <a:pt x="29783" y="21107"/>
                  </a:cubicBezTo>
                  <a:cubicBezTo>
                    <a:pt x="29462" y="18703"/>
                    <a:pt x="28224" y="16460"/>
                    <a:pt x="25804" y="15769"/>
                  </a:cubicBezTo>
                  <a:cubicBezTo>
                    <a:pt x="25747" y="15753"/>
                    <a:pt x="25691" y="15746"/>
                    <a:pt x="25639" y="15746"/>
                  </a:cubicBezTo>
                  <a:cubicBezTo>
                    <a:pt x="25570" y="15746"/>
                    <a:pt x="25506" y="15758"/>
                    <a:pt x="25448" y="15779"/>
                  </a:cubicBezTo>
                  <a:cubicBezTo>
                    <a:pt x="25579" y="9402"/>
                    <a:pt x="23959" y="917"/>
                    <a:pt x="16464" y="66"/>
                  </a:cubicBezTo>
                  <a:cubicBezTo>
                    <a:pt x="16078" y="22"/>
                    <a:pt x="15693" y="1"/>
                    <a:pt x="15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3" name="Google Shape;2953;p50"/>
            <p:cNvSpPr/>
            <p:nvPr/>
          </p:nvSpPr>
          <p:spPr>
            <a:xfrm flipH="1">
              <a:off x="7276700" y="3072499"/>
              <a:ext cx="380310" cy="344187"/>
            </a:xfrm>
            <a:custGeom>
              <a:avLst/>
              <a:gdLst/>
              <a:ahLst/>
              <a:cxnLst/>
              <a:rect l="l" t="t" r="r" b="b"/>
              <a:pathLst>
                <a:path w="8949" h="8099" extrusionOk="0">
                  <a:moveTo>
                    <a:pt x="4167" y="0"/>
                  </a:moveTo>
                  <a:cubicBezTo>
                    <a:pt x="1741" y="0"/>
                    <a:pt x="126" y="2717"/>
                    <a:pt x="32" y="4934"/>
                  </a:cubicBezTo>
                  <a:cubicBezTo>
                    <a:pt x="0" y="5717"/>
                    <a:pt x="587" y="6106"/>
                    <a:pt x="1192" y="6106"/>
                  </a:cubicBezTo>
                  <a:cubicBezTo>
                    <a:pt x="1620" y="6106"/>
                    <a:pt x="2057" y="5911"/>
                    <a:pt x="2289" y="5524"/>
                  </a:cubicBezTo>
                  <a:lnTo>
                    <a:pt x="3654" y="6295"/>
                  </a:lnTo>
                  <a:cubicBezTo>
                    <a:pt x="3224" y="7019"/>
                    <a:pt x="3891" y="8098"/>
                    <a:pt x="4809" y="8098"/>
                  </a:cubicBezTo>
                  <a:cubicBezTo>
                    <a:pt x="4988" y="8098"/>
                    <a:pt x="5176" y="8057"/>
                    <a:pt x="5368" y="7964"/>
                  </a:cubicBezTo>
                  <a:cubicBezTo>
                    <a:pt x="6497" y="7418"/>
                    <a:pt x="7494" y="6925"/>
                    <a:pt x="8271" y="5904"/>
                  </a:cubicBezTo>
                  <a:cubicBezTo>
                    <a:pt x="8908" y="5076"/>
                    <a:pt x="8948" y="3627"/>
                    <a:pt x="8286" y="2827"/>
                  </a:cubicBezTo>
                  <a:cubicBezTo>
                    <a:pt x="7877" y="2332"/>
                    <a:pt x="7326" y="2140"/>
                    <a:pt x="6732" y="2140"/>
                  </a:cubicBezTo>
                  <a:cubicBezTo>
                    <a:pt x="6624" y="2140"/>
                    <a:pt x="6515" y="2146"/>
                    <a:pt x="6405" y="2158"/>
                  </a:cubicBezTo>
                  <a:cubicBezTo>
                    <a:pt x="6483" y="1196"/>
                    <a:pt x="6154" y="351"/>
                    <a:pt x="4902" y="81"/>
                  </a:cubicBezTo>
                  <a:cubicBezTo>
                    <a:pt x="4649" y="26"/>
                    <a:pt x="4404" y="0"/>
                    <a:pt x="4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4" name="Google Shape;2954;p50"/>
            <p:cNvSpPr/>
            <p:nvPr/>
          </p:nvSpPr>
          <p:spPr>
            <a:xfrm flipH="1">
              <a:off x="7291572" y="3289755"/>
              <a:ext cx="312612" cy="218565"/>
            </a:xfrm>
            <a:custGeom>
              <a:avLst/>
              <a:gdLst/>
              <a:ahLst/>
              <a:cxnLst/>
              <a:rect l="l" t="t" r="r" b="b"/>
              <a:pathLst>
                <a:path w="7356" h="5143" extrusionOk="0">
                  <a:moveTo>
                    <a:pt x="6659" y="1"/>
                  </a:moveTo>
                  <a:cubicBezTo>
                    <a:pt x="6657" y="1"/>
                    <a:pt x="6654" y="3"/>
                    <a:pt x="6654" y="7"/>
                  </a:cubicBezTo>
                  <a:cubicBezTo>
                    <a:pt x="6826" y="459"/>
                    <a:pt x="7026" y="903"/>
                    <a:pt x="7155" y="1367"/>
                  </a:cubicBezTo>
                  <a:cubicBezTo>
                    <a:pt x="7270" y="1786"/>
                    <a:pt x="7356" y="2290"/>
                    <a:pt x="7112" y="2681"/>
                  </a:cubicBezTo>
                  <a:cubicBezTo>
                    <a:pt x="7032" y="2809"/>
                    <a:pt x="6918" y="2920"/>
                    <a:pt x="6770" y="2963"/>
                  </a:cubicBezTo>
                  <a:cubicBezTo>
                    <a:pt x="6720" y="2978"/>
                    <a:pt x="6668" y="2985"/>
                    <a:pt x="6616" y="2985"/>
                  </a:cubicBezTo>
                  <a:cubicBezTo>
                    <a:pt x="6529" y="2985"/>
                    <a:pt x="6441" y="2966"/>
                    <a:pt x="6357" y="2936"/>
                  </a:cubicBezTo>
                  <a:cubicBezTo>
                    <a:pt x="6198" y="2883"/>
                    <a:pt x="6050" y="2797"/>
                    <a:pt x="5911" y="2701"/>
                  </a:cubicBezTo>
                  <a:cubicBezTo>
                    <a:pt x="5756" y="2591"/>
                    <a:pt x="5608" y="2466"/>
                    <a:pt x="5469" y="2335"/>
                  </a:cubicBezTo>
                  <a:cubicBezTo>
                    <a:pt x="5209" y="2085"/>
                    <a:pt x="4970" y="1815"/>
                    <a:pt x="4751" y="1531"/>
                  </a:cubicBezTo>
                  <a:cubicBezTo>
                    <a:pt x="4730" y="1502"/>
                    <a:pt x="4707" y="1475"/>
                    <a:pt x="4686" y="1447"/>
                  </a:cubicBezTo>
                  <a:lnTo>
                    <a:pt x="4686" y="1447"/>
                  </a:lnTo>
                  <a:cubicBezTo>
                    <a:pt x="4686" y="1445"/>
                    <a:pt x="4686" y="1443"/>
                    <a:pt x="4686" y="1441"/>
                  </a:cubicBezTo>
                  <a:lnTo>
                    <a:pt x="4682" y="1442"/>
                  </a:lnTo>
                  <a:lnTo>
                    <a:pt x="4682" y="1442"/>
                  </a:lnTo>
                  <a:cubicBezTo>
                    <a:pt x="4682" y="1441"/>
                    <a:pt x="4682" y="1441"/>
                    <a:pt x="4682" y="1441"/>
                  </a:cubicBezTo>
                  <a:cubicBezTo>
                    <a:pt x="4681" y="1440"/>
                    <a:pt x="4679" y="1439"/>
                    <a:pt x="4678" y="1439"/>
                  </a:cubicBezTo>
                  <a:cubicBezTo>
                    <a:pt x="4675" y="1439"/>
                    <a:pt x="4672" y="1441"/>
                    <a:pt x="4673" y="1445"/>
                  </a:cubicBezTo>
                  <a:cubicBezTo>
                    <a:pt x="4694" y="1680"/>
                    <a:pt x="4729" y="1911"/>
                    <a:pt x="4755" y="2145"/>
                  </a:cubicBezTo>
                  <a:cubicBezTo>
                    <a:pt x="4792" y="2431"/>
                    <a:pt x="4825" y="2717"/>
                    <a:pt x="4847" y="3006"/>
                  </a:cubicBezTo>
                  <a:cubicBezTo>
                    <a:pt x="4868" y="3298"/>
                    <a:pt x="4878" y="3589"/>
                    <a:pt x="4858" y="3881"/>
                  </a:cubicBezTo>
                  <a:cubicBezTo>
                    <a:pt x="4841" y="4133"/>
                    <a:pt x="4802" y="4395"/>
                    <a:pt x="4694" y="4630"/>
                  </a:cubicBezTo>
                  <a:cubicBezTo>
                    <a:pt x="4606" y="4827"/>
                    <a:pt x="4465" y="4997"/>
                    <a:pt x="4260" y="5078"/>
                  </a:cubicBezTo>
                  <a:cubicBezTo>
                    <a:pt x="4150" y="5121"/>
                    <a:pt x="4029" y="5140"/>
                    <a:pt x="3912" y="5140"/>
                  </a:cubicBezTo>
                  <a:cubicBezTo>
                    <a:pt x="3757" y="5136"/>
                    <a:pt x="3603" y="5119"/>
                    <a:pt x="3450" y="5082"/>
                  </a:cubicBezTo>
                  <a:cubicBezTo>
                    <a:pt x="3096" y="5003"/>
                    <a:pt x="2760" y="4853"/>
                    <a:pt x="2450" y="4671"/>
                  </a:cubicBezTo>
                  <a:cubicBezTo>
                    <a:pt x="2100" y="4469"/>
                    <a:pt x="1774" y="4223"/>
                    <a:pt x="1474" y="3955"/>
                  </a:cubicBezTo>
                  <a:cubicBezTo>
                    <a:pt x="1173" y="3691"/>
                    <a:pt x="899" y="3403"/>
                    <a:pt x="651" y="3090"/>
                  </a:cubicBezTo>
                  <a:cubicBezTo>
                    <a:pt x="434" y="2814"/>
                    <a:pt x="236" y="2517"/>
                    <a:pt x="89" y="2198"/>
                  </a:cubicBezTo>
                  <a:cubicBezTo>
                    <a:pt x="58" y="2130"/>
                    <a:pt x="27" y="2057"/>
                    <a:pt x="3" y="1985"/>
                  </a:cubicBezTo>
                  <a:cubicBezTo>
                    <a:pt x="5" y="1979"/>
                    <a:pt x="4" y="1977"/>
                    <a:pt x="3" y="1977"/>
                  </a:cubicBezTo>
                  <a:lnTo>
                    <a:pt x="3" y="1977"/>
                  </a:lnTo>
                  <a:cubicBezTo>
                    <a:pt x="2" y="1977"/>
                    <a:pt x="1" y="1980"/>
                    <a:pt x="1" y="1983"/>
                  </a:cubicBezTo>
                  <a:cubicBezTo>
                    <a:pt x="113" y="2300"/>
                    <a:pt x="289" y="2593"/>
                    <a:pt x="483" y="2867"/>
                  </a:cubicBezTo>
                  <a:cubicBezTo>
                    <a:pt x="713" y="3188"/>
                    <a:pt x="976" y="3487"/>
                    <a:pt x="1261" y="3761"/>
                  </a:cubicBezTo>
                  <a:cubicBezTo>
                    <a:pt x="1551" y="4045"/>
                    <a:pt x="1868" y="4301"/>
                    <a:pt x="2210" y="4526"/>
                  </a:cubicBezTo>
                  <a:cubicBezTo>
                    <a:pt x="2523" y="4733"/>
                    <a:pt x="2861" y="4913"/>
                    <a:pt x="3219" y="5023"/>
                  </a:cubicBezTo>
                  <a:cubicBezTo>
                    <a:pt x="3378" y="5074"/>
                    <a:pt x="3542" y="5111"/>
                    <a:pt x="3706" y="5130"/>
                  </a:cubicBezTo>
                  <a:cubicBezTo>
                    <a:pt x="3781" y="5137"/>
                    <a:pt x="3857" y="5143"/>
                    <a:pt x="3933" y="5143"/>
                  </a:cubicBezTo>
                  <a:cubicBezTo>
                    <a:pt x="3990" y="5143"/>
                    <a:pt x="4047" y="5139"/>
                    <a:pt x="4105" y="5130"/>
                  </a:cubicBezTo>
                  <a:cubicBezTo>
                    <a:pt x="4317" y="5091"/>
                    <a:pt x="4495" y="4972"/>
                    <a:pt x="4616" y="4794"/>
                  </a:cubicBezTo>
                  <a:cubicBezTo>
                    <a:pt x="4751" y="4593"/>
                    <a:pt x="4813" y="4354"/>
                    <a:pt x="4845" y="4119"/>
                  </a:cubicBezTo>
                  <a:cubicBezTo>
                    <a:pt x="4886" y="3834"/>
                    <a:pt x="4886" y="3544"/>
                    <a:pt x="4874" y="3257"/>
                  </a:cubicBezTo>
                  <a:cubicBezTo>
                    <a:pt x="4862" y="2959"/>
                    <a:pt x="4831" y="2658"/>
                    <a:pt x="4794" y="2359"/>
                  </a:cubicBezTo>
                  <a:cubicBezTo>
                    <a:pt x="4763" y="2104"/>
                    <a:pt x="4729" y="1848"/>
                    <a:pt x="4700" y="1590"/>
                  </a:cubicBezTo>
                  <a:cubicBezTo>
                    <a:pt x="4696" y="1546"/>
                    <a:pt x="4691" y="1500"/>
                    <a:pt x="4687" y="1455"/>
                  </a:cubicBezTo>
                  <a:lnTo>
                    <a:pt x="4687" y="1455"/>
                  </a:lnTo>
                  <a:cubicBezTo>
                    <a:pt x="4899" y="1737"/>
                    <a:pt x="5129" y="2005"/>
                    <a:pt x="5377" y="2255"/>
                  </a:cubicBezTo>
                  <a:cubicBezTo>
                    <a:pt x="5637" y="2511"/>
                    <a:pt x="5926" y="2769"/>
                    <a:pt x="6265" y="2912"/>
                  </a:cubicBezTo>
                  <a:cubicBezTo>
                    <a:pt x="6375" y="2958"/>
                    <a:pt x="6494" y="2992"/>
                    <a:pt x="6615" y="2992"/>
                  </a:cubicBezTo>
                  <a:cubicBezTo>
                    <a:pt x="6640" y="2992"/>
                    <a:pt x="6665" y="2991"/>
                    <a:pt x="6691" y="2987"/>
                  </a:cubicBezTo>
                  <a:cubicBezTo>
                    <a:pt x="6828" y="2971"/>
                    <a:pt x="6948" y="2899"/>
                    <a:pt x="7041" y="2797"/>
                  </a:cubicBezTo>
                  <a:cubicBezTo>
                    <a:pt x="7329" y="2466"/>
                    <a:pt x="7307" y="1995"/>
                    <a:pt x="7223" y="1594"/>
                  </a:cubicBezTo>
                  <a:cubicBezTo>
                    <a:pt x="7116" y="1095"/>
                    <a:pt x="6908" y="628"/>
                    <a:pt x="6723" y="154"/>
                  </a:cubicBezTo>
                  <a:cubicBezTo>
                    <a:pt x="6703" y="103"/>
                    <a:pt x="6685" y="56"/>
                    <a:pt x="6664" y="4"/>
                  </a:cubicBezTo>
                  <a:cubicBezTo>
                    <a:pt x="6663" y="2"/>
                    <a:pt x="6661" y="1"/>
                    <a:pt x="66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5" name="Google Shape;2955;p50"/>
            <p:cNvSpPr/>
            <p:nvPr/>
          </p:nvSpPr>
          <p:spPr>
            <a:xfrm flipH="1">
              <a:off x="7672573" y="3611602"/>
              <a:ext cx="146106" cy="83805"/>
            </a:xfrm>
            <a:custGeom>
              <a:avLst/>
              <a:gdLst/>
              <a:ahLst/>
              <a:cxnLst/>
              <a:rect l="l" t="t" r="r" b="b"/>
              <a:pathLst>
                <a:path w="3438" h="1972" extrusionOk="0">
                  <a:moveTo>
                    <a:pt x="1888" y="1"/>
                  </a:moveTo>
                  <a:cubicBezTo>
                    <a:pt x="1785" y="1"/>
                    <a:pt x="1684" y="9"/>
                    <a:pt x="1582" y="26"/>
                  </a:cubicBezTo>
                  <a:cubicBezTo>
                    <a:pt x="1246" y="83"/>
                    <a:pt x="935" y="224"/>
                    <a:pt x="669" y="435"/>
                  </a:cubicBezTo>
                  <a:cubicBezTo>
                    <a:pt x="536" y="544"/>
                    <a:pt x="418" y="666"/>
                    <a:pt x="317" y="803"/>
                  </a:cubicBezTo>
                  <a:cubicBezTo>
                    <a:pt x="215" y="947"/>
                    <a:pt x="139" y="1104"/>
                    <a:pt x="86" y="1270"/>
                  </a:cubicBezTo>
                  <a:cubicBezTo>
                    <a:pt x="29" y="1448"/>
                    <a:pt x="0" y="1632"/>
                    <a:pt x="4" y="1820"/>
                  </a:cubicBezTo>
                  <a:cubicBezTo>
                    <a:pt x="4" y="1867"/>
                    <a:pt x="6" y="1916"/>
                    <a:pt x="11" y="1965"/>
                  </a:cubicBezTo>
                  <a:cubicBezTo>
                    <a:pt x="9" y="1970"/>
                    <a:pt x="12" y="1972"/>
                    <a:pt x="14" y="1972"/>
                  </a:cubicBezTo>
                  <a:cubicBezTo>
                    <a:pt x="16" y="1972"/>
                    <a:pt x="19" y="1970"/>
                    <a:pt x="19" y="1968"/>
                  </a:cubicBezTo>
                  <a:cubicBezTo>
                    <a:pt x="0" y="1779"/>
                    <a:pt x="15" y="1587"/>
                    <a:pt x="58" y="1401"/>
                  </a:cubicBezTo>
                  <a:cubicBezTo>
                    <a:pt x="98" y="1229"/>
                    <a:pt x="164" y="1065"/>
                    <a:pt x="256" y="916"/>
                  </a:cubicBezTo>
                  <a:cubicBezTo>
                    <a:pt x="346" y="771"/>
                    <a:pt x="457" y="638"/>
                    <a:pt x="581" y="525"/>
                  </a:cubicBezTo>
                  <a:cubicBezTo>
                    <a:pt x="706" y="413"/>
                    <a:pt x="845" y="316"/>
                    <a:pt x="997" y="237"/>
                  </a:cubicBezTo>
                  <a:cubicBezTo>
                    <a:pt x="1144" y="159"/>
                    <a:pt x="1299" y="102"/>
                    <a:pt x="1463" y="63"/>
                  </a:cubicBezTo>
                  <a:cubicBezTo>
                    <a:pt x="1607" y="28"/>
                    <a:pt x="1755" y="11"/>
                    <a:pt x="1903" y="11"/>
                  </a:cubicBezTo>
                  <a:cubicBezTo>
                    <a:pt x="1919" y="11"/>
                    <a:pt x="1936" y="11"/>
                    <a:pt x="1952" y="12"/>
                  </a:cubicBezTo>
                  <a:cubicBezTo>
                    <a:pt x="2114" y="16"/>
                    <a:pt x="2275" y="44"/>
                    <a:pt x="2425" y="96"/>
                  </a:cubicBezTo>
                  <a:cubicBezTo>
                    <a:pt x="2578" y="149"/>
                    <a:pt x="2721" y="226"/>
                    <a:pt x="2848" y="329"/>
                  </a:cubicBezTo>
                  <a:cubicBezTo>
                    <a:pt x="2981" y="435"/>
                    <a:pt x="3096" y="568"/>
                    <a:pt x="3182" y="715"/>
                  </a:cubicBezTo>
                  <a:cubicBezTo>
                    <a:pt x="3284" y="885"/>
                    <a:pt x="3354" y="1076"/>
                    <a:pt x="3397" y="1270"/>
                  </a:cubicBezTo>
                  <a:cubicBezTo>
                    <a:pt x="3411" y="1323"/>
                    <a:pt x="3417" y="1374"/>
                    <a:pt x="3427" y="1427"/>
                  </a:cubicBezTo>
                  <a:cubicBezTo>
                    <a:pt x="3427" y="1430"/>
                    <a:pt x="3429" y="1431"/>
                    <a:pt x="3431" y="1431"/>
                  </a:cubicBezTo>
                  <a:cubicBezTo>
                    <a:pt x="3434" y="1431"/>
                    <a:pt x="3437" y="1429"/>
                    <a:pt x="3437" y="1425"/>
                  </a:cubicBezTo>
                  <a:cubicBezTo>
                    <a:pt x="3405" y="1219"/>
                    <a:pt x="3349" y="1014"/>
                    <a:pt x="3253" y="828"/>
                  </a:cubicBezTo>
                  <a:cubicBezTo>
                    <a:pt x="3176" y="666"/>
                    <a:pt x="3069" y="523"/>
                    <a:pt x="2942" y="398"/>
                  </a:cubicBezTo>
                  <a:cubicBezTo>
                    <a:pt x="2824" y="286"/>
                    <a:pt x="2687" y="196"/>
                    <a:pt x="2535" y="128"/>
                  </a:cubicBezTo>
                  <a:cubicBezTo>
                    <a:pt x="2388" y="65"/>
                    <a:pt x="2230" y="24"/>
                    <a:pt x="2071" y="10"/>
                  </a:cubicBezTo>
                  <a:cubicBezTo>
                    <a:pt x="2009" y="4"/>
                    <a:pt x="1949" y="1"/>
                    <a:pt x="1888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6" name="Google Shape;2956;p50"/>
            <p:cNvSpPr/>
            <p:nvPr/>
          </p:nvSpPr>
          <p:spPr>
            <a:xfrm flipH="1">
              <a:off x="7194068" y="3588652"/>
              <a:ext cx="146404" cy="83805"/>
            </a:xfrm>
            <a:custGeom>
              <a:avLst/>
              <a:gdLst/>
              <a:ahLst/>
              <a:cxnLst/>
              <a:rect l="l" t="t" r="r" b="b"/>
              <a:pathLst>
                <a:path w="3445" h="1972" extrusionOk="0">
                  <a:moveTo>
                    <a:pt x="1551" y="0"/>
                  </a:moveTo>
                  <a:cubicBezTo>
                    <a:pt x="1529" y="0"/>
                    <a:pt x="1506" y="0"/>
                    <a:pt x="1484" y="1"/>
                  </a:cubicBezTo>
                  <a:cubicBezTo>
                    <a:pt x="1325" y="7"/>
                    <a:pt x="1163" y="34"/>
                    <a:pt x="1009" y="87"/>
                  </a:cubicBezTo>
                  <a:cubicBezTo>
                    <a:pt x="856" y="142"/>
                    <a:pt x="713" y="218"/>
                    <a:pt x="588" y="318"/>
                  </a:cubicBezTo>
                  <a:cubicBezTo>
                    <a:pt x="451" y="425"/>
                    <a:pt x="336" y="558"/>
                    <a:pt x="250" y="707"/>
                  </a:cubicBezTo>
                  <a:cubicBezTo>
                    <a:pt x="148" y="879"/>
                    <a:pt x="77" y="1067"/>
                    <a:pt x="32" y="1262"/>
                  </a:cubicBezTo>
                  <a:cubicBezTo>
                    <a:pt x="19" y="1315"/>
                    <a:pt x="9" y="1370"/>
                    <a:pt x="1" y="1425"/>
                  </a:cubicBezTo>
                  <a:cubicBezTo>
                    <a:pt x="1" y="1429"/>
                    <a:pt x="4" y="1431"/>
                    <a:pt x="6" y="1431"/>
                  </a:cubicBezTo>
                  <a:cubicBezTo>
                    <a:pt x="8" y="1431"/>
                    <a:pt x="10" y="1430"/>
                    <a:pt x="11" y="1427"/>
                  </a:cubicBezTo>
                  <a:cubicBezTo>
                    <a:pt x="42" y="1223"/>
                    <a:pt x="101" y="1018"/>
                    <a:pt x="193" y="832"/>
                  </a:cubicBezTo>
                  <a:cubicBezTo>
                    <a:pt x="271" y="674"/>
                    <a:pt x="375" y="527"/>
                    <a:pt x="502" y="404"/>
                  </a:cubicBezTo>
                  <a:cubicBezTo>
                    <a:pt x="621" y="292"/>
                    <a:pt x="758" y="204"/>
                    <a:pt x="909" y="136"/>
                  </a:cubicBezTo>
                  <a:cubicBezTo>
                    <a:pt x="1059" y="73"/>
                    <a:pt x="1214" y="32"/>
                    <a:pt x="1376" y="16"/>
                  </a:cubicBezTo>
                  <a:cubicBezTo>
                    <a:pt x="1433" y="11"/>
                    <a:pt x="1490" y="8"/>
                    <a:pt x="1547" y="8"/>
                  </a:cubicBezTo>
                  <a:cubicBezTo>
                    <a:pt x="1653" y="8"/>
                    <a:pt x="1759" y="17"/>
                    <a:pt x="1863" y="34"/>
                  </a:cubicBezTo>
                  <a:cubicBezTo>
                    <a:pt x="2196" y="91"/>
                    <a:pt x="2507" y="230"/>
                    <a:pt x="2771" y="441"/>
                  </a:cubicBezTo>
                  <a:cubicBezTo>
                    <a:pt x="2904" y="545"/>
                    <a:pt x="3023" y="670"/>
                    <a:pt x="3119" y="809"/>
                  </a:cubicBezTo>
                  <a:cubicBezTo>
                    <a:pt x="3219" y="951"/>
                    <a:pt x="3299" y="1106"/>
                    <a:pt x="3352" y="1272"/>
                  </a:cubicBezTo>
                  <a:cubicBezTo>
                    <a:pt x="3407" y="1448"/>
                    <a:pt x="3436" y="1636"/>
                    <a:pt x="3432" y="1820"/>
                  </a:cubicBezTo>
                  <a:cubicBezTo>
                    <a:pt x="3432" y="1867"/>
                    <a:pt x="3428" y="1914"/>
                    <a:pt x="3424" y="1963"/>
                  </a:cubicBezTo>
                  <a:cubicBezTo>
                    <a:pt x="3419" y="1969"/>
                    <a:pt x="3420" y="1971"/>
                    <a:pt x="3422" y="1971"/>
                  </a:cubicBezTo>
                  <a:cubicBezTo>
                    <a:pt x="3423" y="1971"/>
                    <a:pt x="3426" y="1969"/>
                    <a:pt x="3426" y="1965"/>
                  </a:cubicBezTo>
                  <a:cubicBezTo>
                    <a:pt x="3444" y="1773"/>
                    <a:pt x="3430" y="1583"/>
                    <a:pt x="3387" y="1395"/>
                  </a:cubicBezTo>
                  <a:cubicBezTo>
                    <a:pt x="3346" y="1225"/>
                    <a:pt x="3276" y="1057"/>
                    <a:pt x="3184" y="906"/>
                  </a:cubicBezTo>
                  <a:cubicBezTo>
                    <a:pt x="3096" y="760"/>
                    <a:pt x="2986" y="627"/>
                    <a:pt x="2861" y="513"/>
                  </a:cubicBezTo>
                  <a:cubicBezTo>
                    <a:pt x="2736" y="398"/>
                    <a:pt x="2595" y="300"/>
                    <a:pt x="2446" y="224"/>
                  </a:cubicBezTo>
                  <a:cubicBezTo>
                    <a:pt x="2298" y="147"/>
                    <a:pt x="2139" y="87"/>
                    <a:pt x="1975" y="50"/>
                  </a:cubicBezTo>
                  <a:cubicBezTo>
                    <a:pt x="1837" y="17"/>
                    <a:pt x="1693" y="0"/>
                    <a:pt x="1551" y="0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7" name="Google Shape;2957;p50"/>
            <p:cNvSpPr/>
            <p:nvPr/>
          </p:nvSpPr>
          <p:spPr>
            <a:xfrm flipH="1">
              <a:off x="7554345" y="3779346"/>
              <a:ext cx="275384" cy="290640"/>
            </a:xfrm>
            <a:custGeom>
              <a:avLst/>
              <a:gdLst/>
              <a:ahLst/>
              <a:cxnLst/>
              <a:rect l="l" t="t" r="r" b="b"/>
              <a:pathLst>
                <a:path w="6480" h="6839" extrusionOk="0">
                  <a:moveTo>
                    <a:pt x="3245" y="1"/>
                  </a:moveTo>
                  <a:cubicBezTo>
                    <a:pt x="3244" y="1"/>
                    <a:pt x="3242" y="1"/>
                    <a:pt x="3241" y="1"/>
                  </a:cubicBezTo>
                  <a:cubicBezTo>
                    <a:pt x="1451" y="1"/>
                    <a:pt x="0" y="1531"/>
                    <a:pt x="0" y="3420"/>
                  </a:cubicBezTo>
                  <a:cubicBezTo>
                    <a:pt x="0" y="5306"/>
                    <a:pt x="1451" y="6838"/>
                    <a:pt x="3241" y="6838"/>
                  </a:cubicBezTo>
                  <a:cubicBezTo>
                    <a:pt x="5031" y="6838"/>
                    <a:pt x="6480" y="5306"/>
                    <a:pt x="6480" y="3420"/>
                  </a:cubicBezTo>
                  <a:cubicBezTo>
                    <a:pt x="6480" y="1531"/>
                    <a:pt x="5033" y="1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8" name="Google Shape;2958;p50"/>
            <p:cNvSpPr/>
            <p:nvPr/>
          </p:nvSpPr>
          <p:spPr>
            <a:xfrm flipH="1">
              <a:off x="7523624" y="3997282"/>
              <a:ext cx="378695" cy="340405"/>
            </a:xfrm>
            <a:custGeom>
              <a:avLst/>
              <a:gdLst/>
              <a:ahLst/>
              <a:cxnLst/>
              <a:rect l="l" t="t" r="r" b="b"/>
              <a:pathLst>
                <a:path w="8911" h="8010" extrusionOk="0">
                  <a:moveTo>
                    <a:pt x="4454" y="0"/>
                  </a:moveTo>
                  <a:cubicBezTo>
                    <a:pt x="1995" y="0"/>
                    <a:pt x="0" y="1792"/>
                    <a:pt x="0" y="4004"/>
                  </a:cubicBezTo>
                  <a:cubicBezTo>
                    <a:pt x="0" y="6218"/>
                    <a:pt x="1995" y="8010"/>
                    <a:pt x="4454" y="8010"/>
                  </a:cubicBezTo>
                  <a:cubicBezTo>
                    <a:pt x="6915" y="8010"/>
                    <a:pt x="8910" y="6218"/>
                    <a:pt x="8910" y="4004"/>
                  </a:cubicBezTo>
                  <a:cubicBezTo>
                    <a:pt x="8910" y="1792"/>
                    <a:pt x="6915" y="0"/>
                    <a:pt x="445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9" name="Google Shape;2959;p50"/>
            <p:cNvSpPr/>
            <p:nvPr/>
          </p:nvSpPr>
          <p:spPr>
            <a:xfrm flipH="1">
              <a:off x="7087741" y="3756311"/>
              <a:ext cx="275426" cy="290640"/>
            </a:xfrm>
            <a:custGeom>
              <a:avLst/>
              <a:gdLst/>
              <a:ahLst/>
              <a:cxnLst/>
              <a:rect l="l" t="t" r="r" b="b"/>
              <a:pathLst>
                <a:path w="6481" h="6839" extrusionOk="0">
                  <a:moveTo>
                    <a:pt x="3242" y="1"/>
                  </a:moveTo>
                  <a:cubicBezTo>
                    <a:pt x="1451" y="1"/>
                    <a:pt x="1" y="1531"/>
                    <a:pt x="1" y="3420"/>
                  </a:cubicBezTo>
                  <a:cubicBezTo>
                    <a:pt x="1" y="5306"/>
                    <a:pt x="1451" y="6838"/>
                    <a:pt x="3242" y="6838"/>
                  </a:cubicBezTo>
                  <a:cubicBezTo>
                    <a:pt x="5032" y="6838"/>
                    <a:pt x="6480" y="5306"/>
                    <a:pt x="6480" y="3420"/>
                  </a:cubicBezTo>
                  <a:cubicBezTo>
                    <a:pt x="6480" y="1531"/>
                    <a:pt x="503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0" name="Google Shape;2960;p50"/>
            <p:cNvSpPr/>
            <p:nvPr/>
          </p:nvSpPr>
          <p:spPr>
            <a:xfrm flipH="1">
              <a:off x="6953658" y="3951340"/>
              <a:ext cx="355492" cy="337600"/>
            </a:xfrm>
            <a:custGeom>
              <a:avLst/>
              <a:gdLst/>
              <a:ahLst/>
              <a:cxnLst/>
              <a:rect l="l" t="t" r="r" b="b"/>
              <a:pathLst>
                <a:path w="8365" h="7944" extrusionOk="0">
                  <a:moveTo>
                    <a:pt x="3906" y="1"/>
                  </a:moveTo>
                  <a:cubicBezTo>
                    <a:pt x="2220" y="1"/>
                    <a:pt x="757" y="844"/>
                    <a:pt x="0" y="2084"/>
                  </a:cubicBezTo>
                  <a:cubicBezTo>
                    <a:pt x="72" y="2079"/>
                    <a:pt x="144" y="2073"/>
                    <a:pt x="219" y="2073"/>
                  </a:cubicBezTo>
                  <a:cubicBezTo>
                    <a:pt x="2779" y="2073"/>
                    <a:pt x="4851" y="4209"/>
                    <a:pt x="4851" y="6842"/>
                  </a:cubicBezTo>
                  <a:cubicBezTo>
                    <a:pt x="4851" y="7213"/>
                    <a:pt x="4808" y="7581"/>
                    <a:pt x="4724" y="7943"/>
                  </a:cubicBezTo>
                  <a:cubicBezTo>
                    <a:pt x="6793" y="7597"/>
                    <a:pt x="8364" y="5969"/>
                    <a:pt x="8364" y="4009"/>
                  </a:cubicBezTo>
                  <a:cubicBezTo>
                    <a:pt x="8358" y="1795"/>
                    <a:pt x="6367" y="1"/>
                    <a:pt x="390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1" name="Google Shape;2961;p50"/>
            <p:cNvSpPr/>
            <p:nvPr/>
          </p:nvSpPr>
          <p:spPr>
            <a:xfrm flipH="1">
              <a:off x="6680581" y="4007481"/>
              <a:ext cx="850035" cy="764105"/>
            </a:xfrm>
            <a:custGeom>
              <a:avLst/>
              <a:gdLst/>
              <a:ahLst/>
              <a:cxnLst/>
              <a:rect l="l" t="t" r="r" b="b"/>
              <a:pathLst>
                <a:path w="20002" h="17980" extrusionOk="0">
                  <a:moveTo>
                    <a:pt x="5291" y="0"/>
                  </a:moveTo>
                  <a:cubicBezTo>
                    <a:pt x="4728" y="0"/>
                    <a:pt x="4173" y="201"/>
                    <a:pt x="3775" y="642"/>
                  </a:cubicBezTo>
                  <a:cubicBezTo>
                    <a:pt x="3393" y="343"/>
                    <a:pt x="2898" y="194"/>
                    <a:pt x="2397" y="194"/>
                  </a:cubicBezTo>
                  <a:cubicBezTo>
                    <a:pt x="1318" y="194"/>
                    <a:pt x="214" y="889"/>
                    <a:pt x="166" y="2279"/>
                  </a:cubicBezTo>
                  <a:cubicBezTo>
                    <a:pt x="70" y="5141"/>
                    <a:pt x="0" y="8071"/>
                    <a:pt x="804" y="10851"/>
                  </a:cubicBezTo>
                  <a:cubicBezTo>
                    <a:pt x="1733" y="14059"/>
                    <a:pt x="4045" y="16271"/>
                    <a:pt x="7145" y="17384"/>
                  </a:cubicBezTo>
                  <a:cubicBezTo>
                    <a:pt x="8260" y="17784"/>
                    <a:pt x="9477" y="17979"/>
                    <a:pt x="10702" y="17979"/>
                  </a:cubicBezTo>
                  <a:cubicBezTo>
                    <a:pt x="15292" y="17979"/>
                    <a:pt x="20001" y="15232"/>
                    <a:pt x="19962" y="10196"/>
                  </a:cubicBezTo>
                  <a:cubicBezTo>
                    <a:pt x="19950" y="8805"/>
                    <a:pt x="18864" y="8109"/>
                    <a:pt x="17784" y="8109"/>
                  </a:cubicBezTo>
                  <a:cubicBezTo>
                    <a:pt x="16704" y="8109"/>
                    <a:pt x="15630" y="8804"/>
                    <a:pt x="15641" y="10196"/>
                  </a:cubicBezTo>
                  <a:cubicBezTo>
                    <a:pt x="15658" y="12421"/>
                    <a:pt x="14225" y="13294"/>
                    <a:pt x="12587" y="13294"/>
                  </a:cubicBezTo>
                  <a:cubicBezTo>
                    <a:pt x="11017" y="13294"/>
                    <a:pt x="9260" y="12493"/>
                    <a:pt x="8409" y="11311"/>
                  </a:cubicBezTo>
                  <a:cubicBezTo>
                    <a:pt x="6766" y="9032"/>
                    <a:pt x="6746" y="5274"/>
                    <a:pt x="7468" y="2673"/>
                  </a:cubicBezTo>
                  <a:cubicBezTo>
                    <a:pt x="7914" y="1056"/>
                    <a:pt x="6583" y="0"/>
                    <a:pt x="5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2" name="Google Shape;2962;p50"/>
            <p:cNvSpPr/>
            <p:nvPr/>
          </p:nvSpPr>
          <p:spPr>
            <a:xfrm flipH="1">
              <a:off x="7267043" y="4137954"/>
              <a:ext cx="199526" cy="46917"/>
            </a:xfrm>
            <a:custGeom>
              <a:avLst/>
              <a:gdLst/>
              <a:ahLst/>
              <a:cxnLst/>
              <a:rect l="l" t="t" r="r" b="b"/>
              <a:pathLst>
                <a:path w="4695" h="1104" extrusionOk="0">
                  <a:moveTo>
                    <a:pt x="2986" y="1"/>
                  </a:moveTo>
                  <a:cubicBezTo>
                    <a:pt x="2925" y="1"/>
                    <a:pt x="2865" y="2"/>
                    <a:pt x="2804" y="4"/>
                  </a:cubicBezTo>
                  <a:cubicBezTo>
                    <a:pt x="2473" y="17"/>
                    <a:pt x="2139" y="66"/>
                    <a:pt x="1818" y="150"/>
                  </a:cubicBezTo>
                  <a:cubicBezTo>
                    <a:pt x="1495" y="232"/>
                    <a:pt x="1186" y="346"/>
                    <a:pt x="889" y="496"/>
                  </a:cubicBezTo>
                  <a:cubicBezTo>
                    <a:pt x="603" y="639"/>
                    <a:pt x="335" y="815"/>
                    <a:pt x="91" y="1021"/>
                  </a:cubicBezTo>
                  <a:cubicBezTo>
                    <a:pt x="63" y="1048"/>
                    <a:pt x="32" y="1072"/>
                    <a:pt x="3" y="1099"/>
                  </a:cubicBezTo>
                  <a:cubicBezTo>
                    <a:pt x="0" y="1099"/>
                    <a:pt x="3" y="1103"/>
                    <a:pt x="6" y="1103"/>
                  </a:cubicBezTo>
                  <a:cubicBezTo>
                    <a:pt x="7" y="1103"/>
                    <a:pt x="8" y="1103"/>
                    <a:pt x="9" y="1101"/>
                  </a:cubicBezTo>
                  <a:cubicBezTo>
                    <a:pt x="245" y="886"/>
                    <a:pt x="507" y="702"/>
                    <a:pt x="787" y="555"/>
                  </a:cubicBezTo>
                  <a:cubicBezTo>
                    <a:pt x="1075" y="401"/>
                    <a:pt x="1382" y="279"/>
                    <a:pt x="1697" y="189"/>
                  </a:cubicBezTo>
                  <a:cubicBezTo>
                    <a:pt x="2021" y="99"/>
                    <a:pt x="2350" y="39"/>
                    <a:pt x="2681" y="19"/>
                  </a:cubicBezTo>
                  <a:cubicBezTo>
                    <a:pt x="2781" y="12"/>
                    <a:pt x="2882" y="8"/>
                    <a:pt x="2982" y="8"/>
                  </a:cubicBezTo>
                  <a:cubicBezTo>
                    <a:pt x="3210" y="8"/>
                    <a:pt x="3438" y="26"/>
                    <a:pt x="3663" y="62"/>
                  </a:cubicBezTo>
                  <a:cubicBezTo>
                    <a:pt x="3978" y="113"/>
                    <a:pt x="4287" y="201"/>
                    <a:pt x="4580" y="334"/>
                  </a:cubicBezTo>
                  <a:cubicBezTo>
                    <a:pt x="4615" y="350"/>
                    <a:pt x="4650" y="367"/>
                    <a:pt x="4684" y="385"/>
                  </a:cubicBezTo>
                  <a:cubicBezTo>
                    <a:pt x="4685" y="385"/>
                    <a:pt x="4686" y="385"/>
                    <a:pt x="4687" y="385"/>
                  </a:cubicBezTo>
                  <a:cubicBezTo>
                    <a:pt x="4691" y="385"/>
                    <a:pt x="4694" y="380"/>
                    <a:pt x="4690" y="377"/>
                  </a:cubicBezTo>
                  <a:cubicBezTo>
                    <a:pt x="4404" y="238"/>
                    <a:pt x="4099" y="135"/>
                    <a:pt x="3786" y="76"/>
                  </a:cubicBezTo>
                  <a:cubicBezTo>
                    <a:pt x="3523" y="26"/>
                    <a:pt x="3254" y="1"/>
                    <a:pt x="2986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3" name="Google Shape;2963;p50"/>
            <p:cNvSpPr/>
            <p:nvPr/>
          </p:nvSpPr>
          <p:spPr>
            <a:xfrm flipH="1">
              <a:off x="7274900" y="4219637"/>
              <a:ext cx="99954" cy="18784"/>
            </a:xfrm>
            <a:custGeom>
              <a:avLst/>
              <a:gdLst/>
              <a:ahLst/>
              <a:cxnLst/>
              <a:rect l="l" t="t" r="r" b="b"/>
              <a:pathLst>
                <a:path w="2352" h="442" extrusionOk="0">
                  <a:moveTo>
                    <a:pt x="1269" y="1"/>
                  </a:moveTo>
                  <a:cubicBezTo>
                    <a:pt x="1156" y="1"/>
                    <a:pt x="1043" y="9"/>
                    <a:pt x="931" y="26"/>
                  </a:cubicBezTo>
                  <a:cubicBezTo>
                    <a:pt x="769" y="49"/>
                    <a:pt x="613" y="92"/>
                    <a:pt x="462" y="153"/>
                  </a:cubicBezTo>
                  <a:cubicBezTo>
                    <a:pt x="315" y="214"/>
                    <a:pt x="176" y="294"/>
                    <a:pt x="51" y="394"/>
                  </a:cubicBezTo>
                  <a:lnTo>
                    <a:pt x="4" y="431"/>
                  </a:lnTo>
                  <a:cubicBezTo>
                    <a:pt x="1" y="436"/>
                    <a:pt x="4" y="442"/>
                    <a:pt x="7" y="442"/>
                  </a:cubicBezTo>
                  <a:cubicBezTo>
                    <a:pt x="8" y="442"/>
                    <a:pt x="9" y="441"/>
                    <a:pt x="10" y="439"/>
                  </a:cubicBezTo>
                  <a:cubicBezTo>
                    <a:pt x="133" y="335"/>
                    <a:pt x="268" y="251"/>
                    <a:pt x="415" y="184"/>
                  </a:cubicBezTo>
                  <a:cubicBezTo>
                    <a:pt x="560" y="118"/>
                    <a:pt x="716" y="71"/>
                    <a:pt x="875" y="45"/>
                  </a:cubicBezTo>
                  <a:cubicBezTo>
                    <a:pt x="1011" y="20"/>
                    <a:pt x="1151" y="9"/>
                    <a:pt x="1290" y="9"/>
                  </a:cubicBezTo>
                  <a:cubicBezTo>
                    <a:pt x="1313" y="9"/>
                    <a:pt x="1335" y="9"/>
                    <a:pt x="1358" y="10"/>
                  </a:cubicBezTo>
                  <a:cubicBezTo>
                    <a:pt x="1522" y="16"/>
                    <a:pt x="1681" y="38"/>
                    <a:pt x="1839" y="77"/>
                  </a:cubicBezTo>
                  <a:cubicBezTo>
                    <a:pt x="1994" y="116"/>
                    <a:pt x="2146" y="167"/>
                    <a:pt x="2291" y="235"/>
                  </a:cubicBezTo>
                  <a:cubicBezTo>
                    <a:pt x="2309" y="243"/>
                    <a:pt x="2324" y="251"/>
                    <a:pt x="2342" y="261"/>
                  </a:cubicBezTo>
                  <a:cubicBezTo>
                    <a:pt x="2343" y="262"/>
                    <a:pt x="2343" y="262"/>
                    <a:pt x="2344" y="262"/>
                  </a:cubicBezTo>
                  <a:cubicBezTo>
                    <a:pt x="2347" y="262"/>
                    <a:pt x="2352" y="255"/>
                    <a:pt x="2346" y="253"/>
                  </a:cubicBezTo>
                  <a:cubicBezTo>
                    <a:pt x="2203" y="182"/>
                    <a:pt x="2054" y="126"/>
                    <a:pt x="1900" y="83"/>
                  </a:cubicBezTo>
                  <a:cubicBezTo>
                    <a:pt x="1741" y="42"/>
                    <a:pt x="1579" y="16"/>
                    <a:pt x="1419" y="6"/>
                  </a:cubicBezTo>
                  <a:cubicBezTo>
                    <a:pt x="1369" y="3"/>
                    <a:pt x="1319" y="1"/>
                    <a:pt x="1269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4" name="Google Shape;2964;p50"/>
            <p:cNvSpPr/>
            <p:nvPr/>
          </p:nvSpPr>
          <p:spPr>
            <a:xfrm flipH="1">
              <a:off x="7879244" y="4115557"/>
              <a:ext cx="46407" cy="57839"/>
            </a:xfrm>
            <a:custGeom>
              <a:avLst/>
              <a:gdLst/>
              <a:ahLst/>
              <a:cxnLst/>
              <a:rect l="l" t="t" r="r" b="b"/>
              <a:pathLst>
                <a:path w="1092" h="1361" extrusionOk="0">
                  <a:moveTo>
                    <a:pt x="1085" y="0"/>
                  </a:moveTo>
                  <a:cubicBezTo>
                    <a:pt x="1084" y="0"/>
                    <a:pt x="1083" y="1"/>
                    <a:pt x="1083" y="2"/>
                  </a:cubicBezTo>
                  <a:lnTo>
                    <a:pt x="846" y="239"/>
                  </a:lnTo>
                  <a:cubicBezTo>
                    <a:pt x="766" y="319"/>
                    <a:pt x="690" y="401"/>
                    <a:pt x="615" y="484"/>
                  </a:cubicBezTo>
                  <a:cubicBezTo>
                    <a:pt x="541" y="570"/>
                    <a:pt x="467" y="654"/>
                    <a:pt x="398" y="740"/>
                  </a:cubicBezTo>
                  <a:cubicBezTo>
                    <a:pt x="328" y="828"/>
                    <a:pt x="261" y="920"/>
                    <a:pt x="199" y="1014"/>
                  </a:cubicBezTo>
                  <a:cubicBezTo>
                    <a:pt x="134" y="1113"/>
                    <a:pt x="77" y="1211"/>
                    <a:pt x="21" y="1313"/>
                  </a:cubicBezTo>
                  <a:cubicBezTo>
                    <a:pt x="15" y="1327"/>
                    <a:pt x="9" y="1340"/>
                    <a:pt x="1" y="1352"/>
                  </a:cubicBezTo>
                  <a:cubicBezTo>
                    <a:pt x="4" y="1357"/>
                    <a:pt x="7" y="1360"/>
                    <a:pt x="11" y="1360"/>
                  </a:cubicBezTo>
                  <a:cubicBezTo>
                    <a:pt x="12" y="1360"/>
                    <a:pt x="14" y="1359"/>
                    <a:pt x="15" y="1358"/>
                  </a:cubicBezTo>
                  <a:cubicBezTo>
                    <a:pt x="66" y="1256"/>
                    <a:pt x="124" y="1153"/>
                    <a:pt x="185" y="1055"/>
                  </a:cubicBezTo>
                  <a:cubicBezTo>
                    <a:pt x="246" y="961"/>
                    <a:pt x="314" y="867"/>
                    <a:pt x="383" y="777"/>
                  </a:cubicBezTo>
                  <a:cubicBezTo>
                    <a:pt x="451" y="689"/>
                    <a:pt x="523" y="603"/>
                    <a:pt x="598" y="521"/>
                  </a:cubicBezTo>
                  <a:cubicBezTo>
                    <a:pt x="672" y="437"/>
                    <a:pt x="748" y="358"/>
                    <a:pt x="825" y="276"/>
                  </a:cubicBezTo>
                  <a:cubicBezTo>
                    <a:pt x="901" y="196"/>
                    <a:pt x="981" y="116"/>
                    <a:pt x="1061" y="38"/>
                  </a:cubicBezTo>
                  <a:lnTo>
                    <a:pt x="1089" y="10"/>
                  </a:lnTo>
                  <a:cubicBezTo>
                    <a:pt x="1091" y="6"/>
                    <a:pt x="1091" y="4"/>
                    <a:pt x="1089" y="2"/>
                  </a:cubicBezTo>
                  <a:cubicBezTo>
                    <a:pt x="1087" y="1"/>
                    <a:pt x="1086" y="0"/>
                    <a:pt x="1085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5" name="Google Shape;2965;p50"/>
            <p:cNvSpPr/>
            <p:nvPr/>
          </p:nvSpPr>
          <p:spPr>
            <a:xfrm flipH="1">
              <a:off x="7833088" y="4132684"/>
              <a:ext cx="29238" cy="46450"/>
            </a:xfrm>
            <a:custGeom>
              <a:avLst/>
              <a:gdLst/>
              <a:ahLst/>
              <a:cxnLst/>
              <a:rect l="l" t="t" r="r" b="b"/>
              <a:pathLst>
                <a:path w="688" h="1093" extrusionOk="0">
                  <a:moveTo>
                    <a:pt x="682" y="1"/>
                  </a:moveTo>
                  <a:cubicBezTo>
                    <a:pt x="680" y="1"/>
                    <a:pt x="678" y="2"/>
                    <a:pt x="677" y="4"/>
                  </a:cubicBezTo>
                  <a:cubicBezTo>
                    <a:pt x="622" y="59"/>
                    <a:pt x="571" y="116"/>
                    <a:pt x="520" y="178"/>
                  </a:cubicBezTo>
                  <a:cubicBezTo>
                    <a:pt x="465" y="241"/>
                    <a:pt x="414" y="306"/>
                    <a:pt x="368" y="374"/>
                  </a:cubicBezTo>
                  <a:cubicBezTo>
                    <a:pt x="319" y="444"/>
                    <a:pt x="270" y="517"/>
                    <a:pt x="227" y="591"/>
                  </a:cubicBezTo>
                  <a:cubicBezTo>
                    <a:pt x="184" y="665"/>
                    <a:pt x="143" y="742"/>
                    <a:pt x="107" y="822"/>
                  </a:cubicBezTo>
                  <a:cubicBezTo>
                    <a:pt x="72" y="898"/>
                    <a:pt x="37" y="978"/>
                    <a:pt x="10" y="1057"/>
                  </a:cubicBezTo>
                  <a:cubicBezTo>
                    <a:pt x="8" y="1068"/>
                    <a:pt x="2" y="1078"/>
                    <a:pt x="0" y="1084"/>
                  </a:cubicBezTo>
                  <a:cubicBezTo>
                    <a:pt x="0" y="1089"/>
                    <a:pt x="4" y="1092"/>
                    <a:pt x="7" y="1092"/>
                  </a:cubicBezTo>
                  <a:cubicBezTo>
                    <a:pt x="8" y="1092"/>
                    <a:pt x="10" y="1091"/>
                    <a:pt x="10" y="1090"/>
                  </a:cubicBezTo>
                  <a:cubicBezTo>
                    <a:pt x="39" y="1010"/>
                    <a:pt x="70" y="930"/>
                    <a:pt x="105" y="855"/>
                  </a:cubicBezTo>
                  <a:cubicBezTo>
                    <a:pt x="141" y="775"/>
                    <a:pt x="178" y="699"/>
                    <a:pt x="223" y="624"/>
                  </a:cubicBezTo>
                  <a:cubicBezTo>
                    <a:pt x="266" y="550"/>
                    <a:pt x="311" y="478"/>
                    <a:pt x="358" y="407"/>
                  </a:cubicBezTo>
                  <a:cubicBezTo>
                    <a:pt x="403" y="337"/>
                    <a:pt x="454" y="272"/>
                    <a:pt x="510" y="208"/>
                  </a:cubicBezTo>
                  <a:cubicBezTo>
                    <a:pt x="557" y="147"/>
                    <a:pt x="612" y="88"/>
                    <a:pt x="665" y="30"/>
                  </a:cubicBezTo>
                  <a:lnTo>
                    <a:pt x="686" y="10"/>
                  </a:lnTo>
                  <a:cubicBezTo>
                    <a:pt x="688" y="8"/>
                    <a:pt x="688" y="6"/>
                    <a:pt x="686" y="4"/>
                  </a:cubicBezTo>
                  <a:cubicBezTo>
                    <a:pt x="685" y="2"/>
                    <a:pt x="683" y="1"/>
                    <a:pt x="682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6" name="Google Shape;2966;p50"/>
            <p:cNvSpPr/>
            <p:nvPr/>
          </p:nvSpPr>
          <p:spPr>
            <a:xfrm flipH="1">
              <a:off x="6955555" y="4020061"/>
              <a:ext cx="46492" cy="57712"/>
            </a:xfrm>
            <a:custGeom>
              <a:avLst/>
              <a:gdLst/>
              <a:ahLst/>
              <a:cxnLst/>
              <a:rect l="l" t="t" r="r" b="b"/>
              <a:pathLst>
                <a:path w="1094" h="1358" extrusionOk="0">
                  <a:moveTo>
                    <a:pt x="6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80" y="88"/>
                    <a:pt x="160" y="166"/>
                    <a:pt x="238" y="246"/>
                  </a:cubicBezTo>
                  <a:cubicBezTo>
                    <a:pt x="316" y="325"/>
                    <a:pt x="391" y="407"/>
                    <a:pt x="467" y="489"/>
                  </a:cubicBezTo>
                  <a:cubicBezTo>
                    <a:pt x="541" y="571"/>
                    <a:pt x="616" y="657"/>
                    <a:pt x="684" y="745"/>
                  </a:cubicBezTo>
                  <a:cubicBezTo>
                    <a:pt x="753" y="831"/>
                    <a:pt x="823" y="923"/>
                    <a:pt x="884" y="1019"/>
                  </a:cubicBezTo>
                  <a:cubicBezTo>
                    <a:pt x="948" y="1115"/>
                    <a:pt x="1007" y="1213"/>
                    <a:pt x="1060" y="1316"/>
                  </a:cubicBezTo>
                  <a:cubicBezTo>
                    <a:pt x="1068" y="1328"/>
                    <a:pt x="1075" y="1340"/>
                    <a:pt x="1081" y="1352"/>
                  </a:cubicBezTo>
                  <a:cubicBezTo>
                    <a:pt x="1083" y="1356"/>
                    <a:pt x="1086" y="1357"/>
                    <a:pt x="1088" y="1357"/>
                  </a:cubicBezTo>
                  <a:cubicBezTo>
                    <a:pt x="1091" y="1357"/>
                    <a:pt x="1093" y="1354"/>
                    <a:pt x="1091" y="1350"/>
                  </a:cubicBezTo>
                  <a:cubicBezTo>
                    <a:pt x="1040" y="1246"/>
                    <a:pt x="981" y="1146"/>
                    <a:pt x="917" y="1050"/>
                  </a:cubicBezTo>
                  <a:cubicBezTo>
                    <a:pt x="856" y="956"/>
                    <a:pt x="790" y="863"/>
                    <a:pt x="721" y="773"/>
                  </a:cubicBezTo>
                  <a:cubicBezTo>
                    <a:pt x="651" y="683"/>
                    <a:pt x="577" y="600"/>
                    <a:pt x="504" y="514"/>
                  </a:cubicBezTo>
                  <a:cubicBezTo>
                    <a:pt x="428" y="430"/>
                    <a:pt x="352" y="348"/>
                    <a:pt x="273" y="268"/>
                  </a:cubicBezTo>
                  <a:cubicBezTo>
                    <a:pt x="197" y="190"/>
                    <a:pt x="117" y="111"/>
                    <a:pt x="37" y="31"/>
                  </a:cubicBezTo>
                  <a:lnTo>
                    <a:pt x="11" y="2"/>
                  </a:lnTo>
                  <a:cubicBezTo>
                    <a:pt x="9" y="1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7" name="Google Shape;2967;p50"/>
            <p:cNvSpPr/>
            <p:nvPr/>
          </p:nvSpPr>
          <p:spPr>
            <a:xfrm flipH="1">
              <a:off x="7018581" y="4037273"/>
              <a:ext cx="29366" cy="46195"/>
            </a:xfrm>
            <a:custGeom>
              <a:avLst/>
              <a:gdLst/>
              <a:ahLst/>
              <a:cxnLst/>
              <a:rect l="l" t="t" r="r" b="b"/>
              <a:pathLst>
                <a:path w="691" h="1087" extrusionOk="0">
                  <a:moveTo>
                    <a:pt x="7" y="1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6" y="64"/>
                    <a:pt x="111" y="123"/>
                    <a:pt x="158" y="182"/>
                  </a:cubicBezTo>
                  <a:cubicBezTo>
                    <a:pt x="213" y="246"/>
                    <a:pt x="260" y="311"/>
                    <a:pt x="309" y="379"/>
                  </a:cubicBezTo>
                  <a:cubicBezTo>
                    <a:pt x="358" y="448"/>
                    <a:pt x="403" y="520"/>
                    <a:pt x="448" y="594"/>
                  </a:cubicBezTo>
                  <a:cubicBezTo>
                    <a:pt x="491" y="667"/>
                    <a:pt x="532" y="743"/>
                    <a:pt x="567" y="821"/>
                  </a:cubicBezTo>
                  <a:cubicBezTo>
                    <a:pt x="604" y="896"/>
                    <a:pt x="637" y="976"/>
                    <a:pt x="665" y="1056"/>
                  </a:cubicBezTo>
                  <a:cubicBezTo>
                    <a:pt x="667" y="1066"/>
                    <a:pt x="673" y="1076"/>
                    <a:pt x="675" y="1085"/>
                  </a:cubicBezTo>
                  <a:cubicBezTo>
                    <a:pt x="678" y="1086"/>
                    <a:pt x="681" y="1087"/>
                    <a:pt x="683" y="1087"/>
                  </a:cubicBezTo>
                  <a:cubicBezTo>
                    <a:pt x="687" y="1087"/>
                    <a:pt x="690" y="1085"/>
                    <a:pt x="688" y="1083"/>
                  </a:cubicBezTo>
                  <a:cubicBezTo>
                    <a:pt x="663" y="1003"/>
                    <a:pt x="628" y="923"/>
                    <a:pt x="596" y="847"/>
                  </a:cubicBezTo>
                  <a:cubicBezTo>
                    <a:pt x="561" y="767"/>
                    <a:pt x="520" y="690"/>
                    <a:pt x="479" y="616"/>
                  </a:cubicBezTo>
                  <a:cubicBezTo>
                    <a:pt x="438" y="542"/>
                    <a:pt x="389" y="469"/>
                    <a:pt x="340" y="399"/>
                  </a:cubicBezTo>
                  <a:cubicBezTo>
                    <a:pt x="295" y="330"/>
                    <a:pt x="244" y="264"/>
                    <a:pt x="189" y="199"/>
                  </a:cubicBezTo>
                  <a:cubicBezTo>
                    <a:pt x="137" y="137"/>
                    <a:pt x="86" y="80"/>
                    <a:pt x="31" y="23"/>
                  </a:cubicBezTo>
                  <a:lnTo>
                    <a:pt x="11" y="2"/>
                  </a:lnTo>
                  <a:cubicBezTo>
                    <a:pt x="9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8" name="Google Shape;2968;p50"/>
            <p:cNvSpPr/>
            <p:nvPr/>
          </p:nvSpPr>
          <p:spPr>
            <a:xfrm flipH="1">
              <a:off x="7650223" y="4223080"/>
              <a:ext cx="236881" cy="211425"/>
            </a:xfrm>
            <a:custGeom>
              <a:avLst/>
              <a:gdLst/>
              <a:ahLst/>
              <a:cxnLst/>
              <a:rect l="l" t="t" r="r" b="b"/>
              <a:pathLst>
                <a:path w="5574" h="4975" extrusionOk="0">
                  <a:moveTo>
                    <a:pt x="761" y="0"/>
                  </a:moveTo>
                  <a:lnTo>
                    <a:pt x="761" y="0"/>
                  </a:lnTo>
                  <a:cubicBezTo>
                    <a:pt x="0" y="170"/>
                    <a:pt x="327" y="1913"/>
                    <a:pt x="434" y="2404"/>
                  </a:cubicBezTo>
                  <a:cubicBezTo>
                    <a:pt x="698" y="3609"/>
                    <a:pt x="1813" y="4430"/>
                    <a:pt x="2936" y="4806"/>
                  </a:cubicBezTo>
                  <a:cubicBezTo>
                    <a:pt x="3264" y="4916"/>
                    <a:pt x="3599" y="4974"/>
                    <a:pt x="3913" y="4974"/>
                  </a:cubicBezTo>
                  <a:cubicBezTo>
                    <a:pt x="4836" y="4974"/>
                    <a:pt x="5574" y="4469"/>
                    <a:pt x="5383" y="3272"/>
                  </a:cubicBezTo>
                  <a:cubicBezTo>
                    <a:pt x="5297" y="2736"/>
                    <a:pt x="3407" y="2707"/>
                    <a:pt x="2967" y="2537"/>
                  </a:cubicBezTo>
                  <a:cubicBezTo>
                    <a:pt x="1938" y="2147"/>
                    <a:pt x="755" y="1236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9" name="Google Shape;2969;p50"/>
            <p:cNvSpPr/>
            <p:nvPr/>
          </p:nvSpPr>
          <p:spPr>
            <a:xfrm flipH="1">
              <a:off x="7012429" y="4171528"/>
              <a:ext cx="225067" cy="212488"/>
            </a:xfrm>
            <a:custGeom>
              <a:avLst/>
              <a:gdLst/>
              <a:ahLst/>
              <a:cxnLst/>
              <a:rect l="l" t="t" r="r" b="b"/>
              <a:pathLst>
                <a:path w="5296" h="5000" extrusionOk="0">
                  <a:moveTo>
                    <a:pt x="4532" y="0"/>
                  </a:moveTo>
                  <a:cubicBezTo>
                    <a:pt x="5084" y="123"/>
                    <a:pt x="3458" y="1764"/>
                    <a:pt x="3253" y="1889"/>
                  </a:cubicBezTo>
                  <a:cubicBezTo>
                    <a:pt x="1796" y="2778"/>
                    <a:pt x="0" y="2457"/>
                    <a:pt x="735" y="4853"/>
                  </a:cubicBezTo>
                  <a:cubicBezTo>
                    <a:pt x="945" y="4955"/>
                    <a:pt x="1159" y="4999"/>
                    <a:pt x="1386" y="4999"/>
                  </a:cubicBezTo>
                  <a:cubicBezTo>
                    <a:pt x="1679" y="4999"/>
                    <a:pt x="1996" y="4925"/>
                    <a:pt x="2359" y="4804"/>
                  </a:cubicBezTo>
                  <a:cubicBezTo>
                    <a:pt x="3480" y="4430"/>
                    <a:pt x="4595" y="3607"/>
                    <a:pt x="4859" y="2404"/>
                  </a:cubicBezTo>
                  <a:cubicBezTo>
                    <a:pt x="4968" y="1915"/>
                    <a:pt x="5295" y="170"/>
                    <a:pt x="4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0" name="Google Shape;2970;p50"/>
            <p:cNvSpPr/>
            <p:nvPr/>
          </p:nvSpPr>
          <p:spPr>
            <a:xfrm flipH="1">
              <a:off x="7110140" y="4049131"/>
              <a:ext cx="310487" cy="483537"/>
            </a:xfrm>
            <a:custGeom>
              <a:avLst/>
              <a:gdLst/>
              <a:ahLst/>
              <a:cxnLst/>
              <a:rect l="l" t="t" r="r" b="b"/>
              <a:pathLst>
                <a:path w="7306" h="11378" extrusionOk="0">
                  <a:moveTo>
                    <a:pt x="826" y="1"/>
                  </a:moveTo>
                  <a:cubicBezTo>
                    <a:pt x="699" y="1"/>
                    <a:pt x="571" y="3"/>
                    <a:pt x="444" y="8"/>
                  </a:cubicBezTo>
                  <a:cubicBezTo>
                    <a:pt x="299" y="12"/>
                    <a:pt x="156" y="20"/>
                    <a:pt x="11" y="30"/>
                  </a:cubicBezTo>
                  <a:cubicBezTo>
                    <a:pt x="0" y="36"/>
                    <a:pt x="0" y="42"/>
                    <a:pt x="5" y="42"/>
                  </a:cubicBezTo>
                  <a:cubicBezTo>
                    <a:pt x="268" y="24"/>
                    <a:pt x="533" y="14"/>
                    <a:pt x="797" y="14"/>
                  </a:cubicBezTo>
                  <a:cubicBezTo>
                    <a:pt x="1134" y="14"/>
                    <a:pt x="1470" y="31"/>
                    <a:pt x="1805" y="71"/>
                  </a:cubicBezTo>
                  <a:cubicBezTo>
                    <a:pt x="2388" y="141"/>
                    <a:pt x="2971" y="284"/>
                    <a:pt x="3493" y="560"/>
                  </a:cubicBezTo>
                  <a:cubicBezTo>
                    <a:pt x="4010" y="834"/>
                    <a:pt x="4444" y="1243"/>
                    <a:pt x="4729" y="1757"/>
                  </a:cubicBezTo>
                  <a:cubicBezTo>
                    <a:pt x="4976" y="2207"/>
                    <a:pt x="5099" y="2706"/>
                    <a:pt x="5148" y="3214"/>
                  </a:cubicBezTo>
                  <a:cubicBezTo>
                    <a:pt x="5191" y="3694"/>
                    <a:pt x="5179" y="4181"/>
                    <a:pt x="5148" y="4664"/>
                  </a:cubicBezTo>
                  <a:cubicBezTo>
                    <a:pt x="5117" y="5184"/>
                    <a:pt x="5066" y="5703"/>
                    <a:pt x="5025" y="6221"/>
                  </a:cubicBezTo>
                  <a:cubicBezTo>
                    <a:pt x="4984" y="6739"/>
                    <a:pt x="4952" y="7254"/>
                    <a:pt x="4962" y="7774"/>
                  </a:cubicBezTo>
                  <a:cubicBezTo>
                    <a:pt x="4970" y="8253"/>
                    <a:pt x="5013" y="8734"/>
                    <a:pt x="5136" y="9196"/>
                  </a:cubicBezTo>
                  <a:cubicBezTo>
                    <a:pt x="5250" y="9628"/>
                    <a:pt x="5441" y="10041"/>
                    <a:pt x="5723" y="10385"/>
                  </a:cubicBezTo>
                  <a:cubicBezTo>
                    <a:pt x="6036" y="10767"/>
                    <a:pt x="6449" y="11045"/>
                    <a:pt x="6903" y="11234"/>
                  </a:cubicBezTo>
                  <a:cubicBezTo>
                    <a:pt x="7032" y="11289"/>
                    <a:pt x="7165" y="11336"/>
                    <a:pt x="7298" y="11377"/>
                  </a:cubicBezTo>
                  <a:cubicBezTo>
                    <a:pt x="7299" y="11378"/>
                    <a:pt x="7300" y="11378"/>
                    <a:pt x="7301" y="11378"/>
                  </a:cubicBezTo>
                  <a:cubicBezTo>
                    <a:pt x="7305" y="11378"/>
                    <a:pt x="7306" y="11370"/>
                    <a:pt x="7302" y="11367"/>
                  </a:cubicBezTo>
                  <a:cubicBezTo>
                    <a:pt x="6793" y="11209"/>
                    <a:pt x="6306" y="10964"/>
                    <a:pt x="5923" y="10587"/>
                  </a:cubicBezTo>
                  <a:cubicBezTo>
                    <a:pt x="5594" y="10266"/>
                    <a:pt x="5361" y="9859"/>
                    <a:pt x="5211" y="9423"/>
                  </a:cubicBezTo>
                  <a:cubicBezTo>
                    <a:pt x="5060" y="8969"/>
                    <a:pt x="4997" y="8490"/>
                    <a:pt x="4976" y="8011"/>
                  </a:cubicBezTo>
                  <a:cubicBezTo>
                    <a:pt x="4954" y="7496"/>
                    <a:pt x="4980" y="6978"/>
                    <a:pt x="5015" y="6465"/>
                  </a:cubicBezTo>
                  <a:cubicBezTo>
                    <a:pt x="5054" y="5941"/>
                    <a:pt x="5105" y="5419"/>
                    <a:pt x="5144" y="4895"/>
                  </a:cubicBezTo>
                  <a:cubicBezTo>
                    <a:pt x="5179" y="4404"/>
                    <a:pt x="5201" y="3913"/>
                    <a:pt x="5173" y="3422"/>
                  </a:cubicBezTo>
                  <a:cubicBezTo>
                    <a:pt x="5148" y="2952"/>
                    <a:pt x="5068" y="2485"/>
                    <a:pt x="4884" y="2052"/>
                  </a:cubicBezTo>
                  <a:cubicBezTo>
                    <a:pt x="4659" y="1515"/>
                    <a:pt x="4289" y="1059"/>
                    <a:pt x="3808" y="734"/>
                  </a:cubicBezTo>
                  <a:cubicBezTo>
                    <a:pt x="3335" y="411"/>
                    <a:pt x="2781" y="225"/>
                    <a:pt x="2222" y="120"/>
                  </a:cubicBezTo>
                  <a:cubicBezTo>
                    <a:pt x="1762" y="33"/>
                    <a:pt x="1294" y="1"/>
                    <a:pt x="82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" name="Google Shape;2971;p50"/>
            <p:cNvSpPr/>
            <p:nvPr/>
          </p:nvSpPr>
          <p:spPr>
            <a:xfrm flipH="1">
              <a:off x="7879807" y="3574117"/>
              <a:ext cx="249290" cy="191919"/>
            </a:xfrm>
            <a:custGeom>
              <a:avLst/>
              <a:gdLst/>
              <a:ahLst/>
              <a:cxnLst/>
              <a:rect l="l" t="t" r="r" b="b"/>
              <a:pathLst>
                <a:path w="5866" h="4516" extrusionOk="0">
                  <a:moveTo>
                    <a:pt x="2057" y="1"/>
                  </a:moveTo>
                  <a:cubicBezTo>
                    <a:pt x="1440" y="1"/>
                    <a:pt x="867" y="153"/>
                    <a:pt x="440" y="560"/>
                  </a:cubicBezTo>
                  <a:cubicBezTo>
                    <a:pt x="0" y="980"/>
                    <a:pt x="111" y="1747"/>
                    <a:pt x="633" y="2043"/>
                  </a:cubicBezTo>
                  <a:cubicBezTo>
                    <a:pt x="937" y="2217"/>
                    <a:pt x="1252" y="2344"/>
                    <a:pt x="1582" y="2438"/>
                  </a:cubicBezTo>
                  <a:cubicBezTo>
                    <a:pt x="1377" y="2582"/>
                    <a:pt x="1177" y="2735"/>
                    <a:pt x="982" y="2901"/>
                  </a:cubicBezTo>
                  <a:cubicBezTo>
                    <a:pt x="367" y="3421"/>
                    <a:pt x="840" y="4516"/>
                    <a:pt x="1607" y="4516"/>
                  </a:cubicBezTo>
                  <a:cubicBezTo>
                    <a:pt x="1621" y="4516"/>
                    <a:pt x="1635" y="4516"/>
                    <a:pt x="1649" y="4515"/>
                  </a:cubicBezTo>
                  <a:cubicBezTo>
                    <a:pt x="2646" y="4463"/>
                    <a:pt x="3558" y="3883"/>
                    <a:pt x="4541" y="3883"/>
                  </a:cubicBezTo>
                  <a:cubicBezTo>
                    <a:pt x="4567" y="3883"/>
                    <a:pt x="4594" y="3884"/>
                    <a:pt x="4620" y="3885"/>
                  </a:cubicBezTo>
                  <a:cubicBezTo>
                    <a:pt x="4632" y="3885"/>
                    <a:pt x="4645" y="3885"/>
                    <a:pt x="4657" y="3885"/>
                  </a:cubicBezTo>
                  <a:cubicBezTo>
                    <a:pt x="5528" y="3885"/>
                    <a:pt x="5745" y="2877"/>
                    <a:pt x="5318" y="2334"/>
                  </a:cubicBezTo>
                  <a:cubicBezTo>
                    <a:pt x="5756" y="1931"/>
                    <a:pt x="5866" y="1188"/>
                    <a:pt x="5185" y="863"/>
                  </a:cubicBezTo>
                  <a:cubicBezTo>
                    <a:pt x="4378" y="477"/>
                    <a:pt x="3148" y="1"/>
                    <a:pt x="205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2" name="Google Shape;2972;p50"/>
            <p:cNvSpPr/>
            <p:nvPr/>
          </p:nvSpPr>
          <p:spPr>
            <a:xfrm flipH="1">
              <a:off x="6917401" y="3574117"/>
              <a:ext cx="249163" cy="191919"/>
            </a:xfrm>
            <a:custGeom>
              <a:avLst/>
              <a:gdLst/>
              <a:ahLst/>
              <a:cxnLst/>
              <a:rect l="l" t="t" r="r" b="b"/>
              <a:pathLst>
                <a:path w="5863" h="4516" extrusionOk="0">
                  <a:moveTo>
                    <a:pt x="3807" y="1"/>
                  </a:moveTo>
                  <a:cubicBezTo>
                    <a:pt x="2716" y="1"/>
                    <a:pt x="1486" y="477"/>
                    <a:pt x="678" y="863"/>
                  </a:cubicBezTo>
                  <a:cubicBezTo>
                    <a:pt x="1" y="1188"/>
                    <a:pt x="109" y="1931"/>
                    <a:pt x="547" y="2334"/>
                  </a:cubicBezTo>
                  <a:cubicBezTo>
                    <a:pt x="117" y="2877"/>
                    <a:pt x="336" y="3885"/>
                    <a:pt x="1208" y="3885"/>
                  </a:cubicBezTo>
                  <a:cubicBezTo>
                    <a:pt x="1220" y="3885"/>
                    <a:pt x="1232" y="3885"/>
                    <a:pt x="1245" y="3885"/>
                  </a:cubicBezTo>
                  <a:cubicBezTo>
                    <a:pt x="1271" y="3884"/>
                    <a:pt x="1297" y="3883"/>
                    <a:pt x="1324" y="3883"/>
                  </a:cubicBezTo>
                  <a:cubicBezTo>
                    <a:pt x="2306" y="3883"/>
                    <a:pt x="3217" y="4463"/>
                    <a:pt x="4213" y="4515"/>
                  </a:cubicBezTo>
                  <a:cubicBezTo>
                    <a:pt x="4227" y="4516"/>
                    <a:pt x="4241" y="4516"/>
                    <a:pt x="4255" y="4516"/>
                  </a:cubicBezTo>
                  <a:cubicBezTo>
                    <a:pt x="5024" y="4516"/>
                    <a:pt x="5497" y="3421"/>
                    <a:pt x="4880" y="2901"/>
                  </a:cubicBezTo>
                  <a:cubicBezTo>
                    <a:pt x="4686" y="2735"/>
                    <a:pt x="4487" y="2582"/>
                    <a:pt x="4283" y="2438"/>
                  </a:cubicBezTo>
                  <a:cubicBezTo>
                    <a:pt x="4612" y="2344"/>
                    <a:pt x="4927" y="2217"/>
                    <a:pt x="5230" y="2043"/>
                  </a:cubicBezTo>
                  <a:cubicBezTo>
                    <a:pt x="5754" y="1747"/>
                    <a:pt x="5862" y="980"/>
                    <a:pt x="5422" y="560"/>
                  </a:cubicBezTo>
                  <a:cubicBezTo>
                    <a:pt x="4996" y="153"/>
                    <a:pt x="4424" y="1"/>
                    <a:pt x="380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3" name="Google Shape;2973;p50"/>
            <p:cNvSpPr/>
            <p:nvPr/>
          </p:nvSpPr>
          <p:spPr>
            <a:xfrm flipH="1">
              <a:off x="7624591" y="3841437"/>
              <a:ext cx="150186" cy="140284"/>
            </a:xfrm>
            <a:custGeom>
              <a:avLst/>
              <a:gdLst/>
              <a:ahLst/>
              <a:cxnLst/>
              <a:rect l="l" t="t" r="r" b="b"/>
              <a:pathLst>
                <a:path w="3534" h="3301" extrusionOk="0">
                  <a:moveTo>
                    <a:pt x="1747" y="1"/>
                  </a:moveTo>
                  <a:cubicBezTo>
                    <a:pt x="1625" y="1"/>
                    <a:pt x="1501" y="15"/>
                    <a:pt x="1377" y="46"/>
                  </a:cubicBezTo>
                  <a:cubicBezTo>
                    <a:pt x="520" y="254"/>
                    <a:pt x="0" y="1140"/>
                    <a:pt x="215" y="2028"/>
                  </a:cubicBezTo>
                  <a:cubicBezTo>
                    <a:pt x="399" y="2787"/>
                    <a:pt x="1064" y="3300"/>
                    <a:pt x="1790" y="3300"/>
                  </a:cubicBezTo>
                  <a:cubicBezTo>
                    <a:pt x="1911" y="3300"/>
                    <a:pt x="2034" y="3286"/>
                    <a:pt x="2157" y="3256"/>
                  </a:cubicBezTo>
                  <a:cubicBezTo>
                    <a:pt x="3014" y="3045"/>
                    <a:pt x="3534" y="2161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4" name="Google Shape;2974;p50"/>
            <p:cNvSpPr/>
            <p:nvPr/>
          </p:nvSpPr>
          <p:spPr>
            <a:xfrm flipH="1">
              <a:off x="7699980" y="3863834"/>
              <a:ext cx="48277" cy="45260"/>
            </a:xfrm>
            <a:custGeom>
              <a:avLst/>
              <a:gdLst/>
              <a:ahLst/>
              <a:cxnLst/>
              <a:rect l="l" t="t" r="r" b="b"/>
              <a:pathLst>
                <a:path w="1136" h="1065" extrusionOk="0">
                  <a:moveTo>
                    <a:pt x="560" y="0"/>
                  </a:moveTo>
                  <a:cubicBezTo>
                    <a:pt x="521" y="0"/>
                    <a:pt x="483" y="5"/>
                    <a:pt x="444" y="14"/>
                  </a:cubicBezTo>
                  <a:cubicBezTo>
                    <a:pt x="168" y="83"/>
                    <a:pt x="0" y="368"/>
                    <a:pt x="70" y="654"/>
                  </a:cubicBezTo>
                  <a:cubicBezTo>
                    <a:pt x="130" y="900"/>
                    <a:pt x="345" y="1065"/>
                    <a:pt x="578" y="1065"/>
                  </a:cubicBezTo>
                  <a:cubicBezTo>
                    <a:pt x="617" y="1065"/>
                    <a:pt x="655" y="1060"/>
                    <a:pt x="694" y="1051"/>
                  </a:cubicBezTo>
                  <a:cubicBezTo>
                    <a:pt x="970" y="984"/>
                    <a:pt x="1136" y="697"/>
                    <a:pt x="1068" y="411"/>
                  </a:cubicBezTo>
                  <a:cubicBezTo>
                    <a:pt x="1009" y="165"/>
                    <a:pt x="792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5" name="Google Shape;2975;p50"/>
            <p:cNvSpPr/>
            <p:nvPr/>
          </p:nvSpPr>
          <p:spPr>
            <a:xfrm flipH="1">
              <a:off x="7152801" y="3805270"/>
              <a:ext cx="150186" cy="140199"/>
            </a:xfrm>
            <a:custGeom>
              <a:avLst/>
              <a:gdLst/>
              <a:ahLst/>
              <a:cxnLst/>
              <a:rect l="l" t="t" r="r" b="b"/>
              <a:pathLst>
                <a:path w="3534" h="3299" extrusionOk="0">
                  <a:moveTo>
                    <a:pt x="1747" y="1"/>
                  </a:moveTo>
                  <a:cubicBezTo>
                    <a:pt x="1625" y="1"/>
                    <a:pt x="1501" y="15"/>
                    <a:pt x="1378" y="46"/>
                  </a:cubicBezTo>
                  <a:cubicBezTo>
                    <a:pt x="520" y="254"/>
                    <a:pt x="1" y="1140"/>
                    <a:pt x="217" y="2026"/>
                  </a:cubicBezTo>
                  <a:cubicBezTo>
                    <a:pt x="401" y="2786"/>
                    <a:pt x="1065" y="3299"/>
                    <a:pt x="1788" y="3299"/>
                  </a:cubicBezTo>
                  <a:cubicBezTo>
                    <a:pt x="1910" y="3299"/>
                    <a:pt x="2034" y="3284"/>
                    <a:pt x="2157" y="3254"/>
                  </a:cubicBezTo>
                  <a:cubicBezTo>
                    <a:pt x="3014" y="3047"/>
                    <a:pt x="3534" y="2159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6" name="Google Shape;2976;p50"/>
            <p:cNvSpPr/>
            <p:nvPr/>
          </p:nvSpPr>
          <p:spPr>
            <a:xfrm flipH="1">
              <a:off x="7228063" y="3827625"/>
              <a:ext cx="48490" cy="45260"/>
            </a:xfrm>
            <a:custGeom>
              <a:avLst/>
              <a:gdLst/>
              <a:ahLst/>
              <a:cxnLst/>
              <a:rect l="l" t="t" r="r" b="b"/>
              <a:pathLst>
                <a:path w="1141" h="1065" extrusionOk="0">
                  <a:moveTo>
                    <a:pt x="564" y="0"/>
                  </a:moveTo>
                  <a:cubicBezTo>
                    <a:pt x="525" y="0"/>
                    <a:pt x="486" y="5"/>
                    <a:pt x="447" y="15"/>
                  </a:cubicBezTo>
                  <a:cubicBezTo>
                    <a:pt x="170" y="82"/>
                    <a:pt x="1" y="369"/>
                    <a:pt x="72" y="653"/>
                  </a:cubicBezTo>
                  <a:cubicBezTo>
                    <a:pt x="132" y="899"/>
                    <a:pt x="348" y="1064"/>
                    <a:pt x="579" y="1064"/>
                  </a:cubicBezTo>
                  <a:cubicBezTo>
                    <a:pt x="618" y="1064"/>
                    <a:pt x="657" y="1060"/>
                    <a:pt x="696" y="1050"/>
                  </a:cubicBezTo>
                  <a:cubicBezTo>
                    <a:pt x="972" y="985"/>
                    <a:pt x="1140" y="698"/>
                    <a:pt x="1071" y="412"/>
                  </a:cubicBezTo>
                  <a:cubicBezTo>
                    <a:pt x="1011" y="166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77" name="Google Shape;2977;p50"/>
          <p:cNvGrpSpPr/>
          <p:nvPr/>
        </p:nvGrpSpPr>
        <p:grpSpPr>
          <a:xfrm>
            <a:off x="10136785" y="1786533"/>
            <a:ext cx="1492839" cy="1170464"/>
            <a:chOff x="7602588" y="1339900"/>
            <a:chExt cx="1119629" cy="877848"/>
          </a:xfrm>
        </p:grpSpPr>
        <p:sp>
          <p:nvSpPr>
            <p:cNvPr id="2978" name="Google Shape;2978;p50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93" name="Google Shape;2993;p50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2994" name="Google Shape;2994;p50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5" name="Google Shape;2995;p50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6" name="Google Shape;2996;p50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7" name="Google Shape;2997;p50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8" name="Google Shape;2998;p50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9" name="Google Shape;2999;p50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0" name="Google Shape;3000;p50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1" name="Google Shape;3001;p50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2" name="Google Shape;3002;p50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3" name="Google Shape;3003;p50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4" name="Google Shape;3004;p50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5" name="Google Shape;3005;p50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6" name="Google Shape;3006;p50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7" name="Google Shape;3007;p50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8" name="Google Shape;3008;p50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9" name="Google Shape;3009;p50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0" name="Google Shape;3010;p50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1" name="Google Shape;3011;p50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2" name="Google Shape;3012;p50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3" name="Google Shape;3013;p50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4" name="Google Shape;3014;p50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15" name="Google Shape;3015;p50"/>
          <p:cNvGrpSpPr/>
          <p:nvPr/>
        </p:nvGrpSpPr>
        <p:grpSpPr>
          <a:xfrm>
            <a:off x="489130" y="1008742"/>
            <a:ext cx="11075004" cy="5770633"/>
            <a:chOff x="485550" y="479956"/>
            <a:chExt cx="8306253" cy="4327975"/>
          </a:xfrm>
        </p:grpSpPr>
        <p:sp>
          <p:nvSpPr>
            <p:cNvPr id="3016" name="Google Shape;3016;p50"/>
            <p:cNvSpPr/>
            <p:nvPr/>
          </p:nvSpPr>
          <p:spPr>
            <a:xfrm>
              <a:off x="485550" y="3370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2759606" y="463108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2302325" y="42315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4153100" y="4697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8256163" y="47995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2" name="Google Shape;3022;p50"/>
            <p:cNvSpPr/>
            <p:nvPr/>
          </p:nvSpPr>
          <p:spPr>
            <a:xfrm flipH="1">
              <a:off x="8683803" y="4455175"/>
              <a:ext cx="1080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5" name="Google Shape;3025;p50"/>
            <p:cNvSpPr/>
            <p:nvPr/>
          </p:nvSpPr>
          <p:spPr>
            <a:xfrm rot="-397315">
              <a:off x="1483589" y="2876310"/>
              <a:ext cx="475524" cy="468742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6" name="Google Shape;3026;p50"/>
            <p:cNvSpPr/>
            <p:nvPr/>
          </p:nvSpPr>
          <p:spPr>
            <a:xfrm rot="1424407">
              <a:off x="6544130" y="900946"/>
              <a:ext cx="328208" cy="32352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7" name="Google Shape;3027;p50"/>
            <p:cNvSpPr/>
            <p:nvPr/>
          </p:nvSpPr>
          <p:spPr>
            <a:xfrm rot="-397354">
              <a:off x="2050280" y="3316676"/>
              <a:ext cx="254428" cy="25080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130" y="1320800"/>
            <a:ext cx="5581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 + 78 + 4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67 + 21 + 79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408 + 85 + 92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05188" y="3552042"/>
            <a:ext cx="5581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789 + 285 + 15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448 + 594+ 52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667 + 969 + 123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764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0476" y="1330553"/>
            <a:ext cx="558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 + 78 + 4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4865" y="1320800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(96 + 4) + 78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 + 78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4865" y="3242897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67 + (21 + 79)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67 + 100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167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C3BF33-F35A-48FB-AD39-2F9BDC4406B0}"/>
              </a:ext>
            </a:extLst>
          </p:cNvPr>
          <p:cNvSpPr txBox="1"/>
          <p:nvPr/>
        </p:nvSpPr>
        <p:spPr>
          <a:xfrm>
            <a:off x="1050476" y="5162781"/>
            <a:ext cx="317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408 + 85 + 92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DA1BCD-976C-4E16-A935-CA5291239383}"/>
              </a:ext>
            </a:extLst>
          </p:cNvPr>
          <p:cNvSpPr txBox="1"/>
          <p:nvPr/>
        </p:nvSpPr>
        <p:spPr>
          <a:xfrm>
            <a:off x="4394865" y="5124612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( 408 + 92 ) + 85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+ 85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585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3B45E3-FAC8-4858-AF9A-B64F8D63F9BD}"/>
              </a:ext>
            </a:extLst>
          </p:cNvPr>
          <p:cNvSpPr txBox="1"/>
          <p:nvPr/>
        </p:nvSpPr>
        <p:spPr>
          <a:xfrm>
            <a:off x="1224082" y="3246667"/>
            <a:ext cx="317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 + 21 + 79</a:t>
            </a:r>
          </a:p>
        </p:txBody>
      </p:sp>
      <p:grpSp>
        <p:nvGrpSpPr>
          <p:cNvPr id="11" name="Google Shape;2947;p50">
            <a:extLst>
              <a:ext uri="{FF2B5EF4-FFF2-40B4-BE49-F238E27FC236}">
                <a16:creationId xmlns:a16="http://schemas.microsoft.com/office/drawing/2014/main" xmlns="" id="{2ED06415-0BC9-4464-8A27-6098FE7C9A65}"/>
              </a:ext>
            </a:extLst>
          </p:cNvPr>
          <p:cNvGrpSpPr/>
          <p:nvPr/>
        </p:nvGrpSpPr>
        <p:grpSpPr>
          <a:xfrm>
            <a:off x="8814231" y="4116391"/>
            <a:ext cx="2591167" cy="2131788"/>
            <a:chOff x="6422024" y="3072499"/>
            <a:chExt cx="2149751" cy="1699087"/>
          </a:xfrm>
        </p:grpSpPr>
        <p:sp>
          <p:nvSpPr>
            <p:cNvPr id="12" name="Google Shape;2948;p50">
              <a:extLst>
                <a:ext uri="{FF2B5EF4-FFF2-40B4-BE49-F238E27FC236}">
                  <a16:creationId xmlns:a16="http://schemas.microsoft.com/office/drawing/2014/main" xmlns="" id="{D1A27E93-1FB0-47B5-B769-60C9014F3107}"/>
                </a:ext>
              </a:extLst>
            </p:cNvPr>
            <p:cNvSpPr/>
            <p:nvPr/>
          </p:nvSpPr>
          <p:spPr>
            <a:xfrm flipH="1">
              <a:off x="7513927" y="3142028"/>
              <a:ext cx="1057848" cy="970983"/>
            </a:xfrm>
            <a:custGeom>
              <a:avLst/>
              <a:gdLst/>
              <a:ahLst/>
              <a:cxnLst/>
              <a:rect l="l" t="t" r="r" b="b"/>
              <a:pathLst>
                <a:path w="24892" h="22848" extrusionOk="0">
                  <a:moveTo>
                    <a:pt x="8244" y="0"/>
                  </a:moveTo>
                  <a:cubicBezTo>
                    <a:pt x="6742" y="0"/>
                    <a:pt x="5206" y="333"/>
                    <a:pt x="3679" y="1081"/>
                  </a:cubicBezTo>
                  <a:cubicBezTo>
                    <a:pt x="674" y="2554"/>
                    <a:pt x="1" y="5520"/>
                    <a:pt x="889" y="8520"/>
                  </a:cubicBezTo>
                  <a:cubicBezTo>
                    <a:pt x="1337" y="10040"/>
                    <a:pt x="2057" y="11455"/>
                    <a:pt x="2366" y="13019"/>
                  </a:cubicBezTo>
                  <a:cubicBezTo>
                    <a:pt x="2740" y="14903"/>
                    <a:pt x="1709" y="16871"/>
                    <a:pt x="856" y="18467"/>
                  </a:cubicBezTo>
                  <a:cubicBezTo>
                    <a:pt x="473" y="19177"/>
                    <a:pt x="604" y="20333"/>
                    <a:pt x="1441" y="20699"/>
                  </a:cubicBezTo>
                  <a:cubicBezTo>
                    <a:pt x="4395" y="21991"/>
                    <a:pt x="7761" y="22847"/>
                    <a:pt x="11073" y="22847"/>
                  </a:cubicBezTo>
                  <a:cubicBezTo>
                    <a:pt x="13634" y="22847"/>
                    <a:pt x="16163" y="22335"/>
                    <a:pt x="18445" y="21116"/>
                  </a:cubicBezTo>
                  <a:cubicBezTo>
                    <a:pt x="21084" y="19705"/>
                    <a:pt x="23199" y="17108"/>
                    <a:pt x="24026" y="14242"/>
                  </a:cubicBezTo>
                  <a:cubicBezTo>
                    <a:pt x="24891" y="11235"/>
                    <a:pt x="23786" y="8198"/>
                    <a:pt x="21706" y="5993"/>
                  </a:cubicBezTo>
                  <a:cubicBezTo>
                    <a:pt x="21330" y="5596"/>
                    <a:pt x="20909" y="5429"/>
                    <a:pt x="20505" y="5429"/>
                  </a:cubicBezTo>
                  <a:cubicBezTo>
                    <a:pt x="20001" y="5429"/>
                    <a:pt x="19521" y="5688"/>
                    <a:pt x="19183" y="6081"/>
                  </a:cubicBezTo>
                  <a:cubicBezTo>
                    <a:pt x="16449" y="2647"/>
                    <a:pt x="12481" y="0"/>
                    <a:pt x="8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2949;p50">
              <a:extLst>
                <a:ext uri="{FF2B5EF4-FFF2-40B4-BE49-F238E27FC236}">
                  <a16:creationId xmlns:a16="http://schemas.microsoft.com/office/drawing/2014/main" xmlns="" id="{7DBFB3B3-FACC-4287-8C67-751798A3B4E0}"/>
                </a:ext>
              </a:extLst>
            </p:cNvPr>
            <p:cNvSpPr/>
            <p:nvPr/>
          </p:nvSpPr>
          <p:spPr>
            <a:xfrm flipH="1">
              <a:off x="7571928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6683" y="0"/>
                  </a:moveTo>
                  <a:cubicBezTo>
                    <a:pt x="5465" y="0"/>
                    <a:pt x="4220" y="270"/>
                    <a:pt x="2982" y="877"/>
                  </a:cubicBezTo>
                  <a:cubicBezTo>
                    <a:pt x="545" y="2071"/>
                    <a:pt x="1" y="4477"/>
                    <a:pt x="719" y="6910"/>
                  </a:cubicBezTo>
                  <a:cubicBezTo>
                    <a:pt x="1083" y="8142"/>
                    <a:pt x="1664" y="9292"/>
                    <a:pt x="1918" y="10556"/>
                  </a:cubicBezTo>
                  <a:cubicBezTo>
                    <a:pt x="2222" y="12086"/>
                    <a:pt x="1386" y="13680"/>
                    <a:pt x="690" y="14977"/>
                  </a:cubicBezTo>
                  <a:cubicBezTo>
                    <a:pt x="381" y="15554"/>
                    <a:pt x="486" y="16491"/>
                    <a:pt x="1167" y="16788"/>
                  </a:cubicBezTo>
                  <a:cubicBezTo>
                    <a:pt x="3563" y="17834"/>
                    <a:pt x="6293" y="18529"/>
                    <a:pt x="8979" y="18529"/>
                  </a:cubicBezTo>
                  <a:cubicBezTo>
                    <a:pt x="11056" y="18529"/>
                    <a:pt x="13106" y="18114"/>
                    <a:pt x="14956" y="17125"/>
                  </a:cubicBezTo>
                  <a:cubicBezTo>
                    <a:pt x="17096" y="15982"/>
                    <a:pt x="18813" y="13874"/>
                    <a:pt x="19482" y="11550"/>
                  </a:cubicBezTo>
                  <a:cubicBezTo>
                    <a:pt x="20184" y="9112"/>
                    <a:pt x="19285" y="6650"/>
                    <a:pt x="17598" y="4862"/>
                  </a:cubicBezTo>
                  <a:cubicBezTo>
                    <a:pt x="17293" y="4539"/>
                    <a:pt x="16951" y="4404"/>
                    <a:pt x="16623" y="4404"/>
                  </a:cubicBezTo>
                  <a:cubicBezTo>
                    <a:pt x="16214" y="4404"/>
                    <a:pt x="15826" y="4613"/>
                    <a:pt x="15554" y="4930"/>
                  </a:cubicBezTo>
                  <a:cubicBezTo>
                    <a:pt x="13338" y="2147"/>
                    <a:pt x="10120" y="0"/>
                    <a:pt x="6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2950;p50">
              <a:extLst>
                <a:ext uri="{FF2B5EF4-FFF2-40B4-BE49-F238E27FC236}">
                  <a16:creationId xmlns:a16="http://schemas.microsoft.com/office/drawing/2014/main" xmlns="" id="{2E390813-D4B4-4FCF-89D7-AC5DB95A36A7}"/>
                </a:ext>
              </a:extLst>
            </p:cNvPr>
            <p:cNvSpPr/>
            <p:nvPr/>
          </p:nvSpPr>
          <p:spPr>
            <a:xfrm flipH="1">
              <a:off x="6422024" y="3142028"/>
              <a:ext cx="1057805" cy="970983"/>
            </a:xfrm>
            <a:custGeom>
              <a:avLst/>
              <a:gdLst/>
              <a:ahLst/>
              <a:cxnLst/>
              <a:rect l="l" t="t" r="r" b="b"/>
              <a:pathLst>
                <a:path w="24891" h="22848" extrusionOk="0">
                  <a:moveTo>
                    <a:pt x="16647" y="0"/>
                  </a:moveTo>
                  <a:cubicBezTo>
                    <a:pt x="12409" y="0"/>
                    <a:pt x="8442" y="2647"/>
                    <a:pt x="5708" y="6081"/>
                  </a:cubicBezTo>
                  <a:cubicBezTo>
                    <a:pt x="5370" y="5688"/>
                    <a:pt x="4891" y="5429"/>
                    <a:pt x="4386" y="5429"/>
                  </a:cubicBezTo>
                  <a:cubicBezTo>
                    <a:pt x="3982" y="5429"/>
                    <a:pt x="3562" y="5596"/>
                    <a:pt x="3186" y="5993"/>
                  </a:cubicBezTo>
                  <a:cubicBezTo>
                    <a:pt x="1105" y="8198"/>
                    <a:pt x="0" y="11235"/>
                    <a:pt x="866" y="14242"/>
                  </a:cubicBezTo>
                  <a:cubicBezTo>
                    <a:pt x="1692" y="17108"/>
                    <a:pt x="3808" y="19705"/>
                    <a:pt x="6447" y="21116"/>
                  </a:cubicBezTo>
                  <a:cubicBezTo>
                    <a:pt x="8728" y="22335"/>
                    <a:pt x="11257" y="22847"/>
                    <a:pt x="13819" y="22847"/>
                  </a:cubicBezTo>
                  <a:cubicBezTo>
                    <a:pt x="17130" y="22847"/>
                    <a:pt x="20496" y="21991"/>
                    <a:pt x="23451" y="20699"/>
                  </a:cubicBezTo>
                  <a:cubicBezTo>
                    <a:pt x="24287" y="20333"/>
                    <a:pt x="24416" y="19177"/>
                    <a:pt x="24036" y="18467"/>
                  </a:cubicBezTo>
                  <a:cubicBezTo>
                    <a:pt x="23182" y="16871"/>
                    <a:pt x="22151" y="14903"/>
                    <a:pt x="22524" y="13019"/>
                  </a:cubicBezTo>
                  <a:cubicBezTo>
                    <a:pt x="22835" y="11455"/>
                    <a:pt x="23555" y="10040"/>
                    <a:pt x="24003" y="8520"/>
                  </a:cubicBezTo>
                  <a:cubicBezTo>
                    <a:pt x="24891" y="5520"/>
                    <a:pt x="24218" y="2554"/>
                    <a:pt x="21212" y="1081"/>
                  </a:cubicBezTo>
                  <a:cubicBezTo>
                    <a:pt x="19685" y="333"/>
                    <a:pt x="18149" y="0"/>
                    <a:pt x="16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2951;p50">
              <a:extLst>
                <a:ext uri="{FF2B5EF4-FFF2-40B4-BE49-F238E27FC236}">
                  <a16:creationId xmlns:a16="http://schemas.microsoft.com/office/drawing/2014/main" xmlns="" id="{1363CD4A-5977-4BDE-9D16-E10537686E9D}"/>
                </a:ext>
              </a:extLst>
            </p:cNvPr>
            <p:cNvSpPr/>
            <p:nvPr/>
          </p:nvSpPr>
          <p:spPr>
            <a:xfrm flipH="1">
              <a:off x="6564090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13501" y="0"/>
                  </a:moveTo>
                  <a:cubicBezTo>
                    <a:pt x="10064" y="0"/>
                    <a:pt x="6847" y="2147"/>
                    <a:pt x="4631" y="4930"/>
                  </a:cubicBezTo>
                  <a:cubicBezTo>
                    <a:pt x="4359" y="4613"/>
                    <a:pt x="3970" y="4404"/>
                    <a:pt x="3561" y="4404"/>
                  </a:cubicBezTo>
                  <a:cubicBezTo>
                    <a:pt x="3233" y="4404"/>
                    <a:pt x="2891" y="4539"/>
                    <a:pt x="2587" y="4862"/>
                  </a:cubicBezTo>
                  <a:cubicBezTo>
                    <a:pt x="899" y="6650"/>
                    <a:pt x="1" y="9112"/>
                    <a:pt x="701" y="11550"/>
                  </a:cubicBezTo>
                  <a:cubicBezTo>
                    <a:pt x="1372" y="13874"/>
                    <a:pt x="3088" y="15982"/>
                    <a:pt x="5228" y="17125"/>
                  </a:cubicBezTo>
                  <a:cubicBezTo>
                    <a:pt x="7078" y="18114"/>
                    <a:pt x="9129" y="18529"/>
                    <a:pt x="11205" y="18529"/>
                  </a:cubicBezTo>
                  <a:cubicBezTo>
                    <a:pt x="13891" y="18529"/>
                    <a:pt x="16621" y="17834"/>
                    <a:pt x="19018" y="16788"/>
                  </a:cubicBezTo>
                  <a:cubicBezTo>
                    <a:pt x="19699" y="16491"/>
                    <a:pt x="19803" y="15554"/>
                    <a:pt x="19494" y="14977"/>
                  </a:cubicBezTo>
                  <a:cubicBezTo>
                    <a:pt x="18799" y="13680"/>
                    <a:pt x="17962" y="12086"/>
                    <a:pt x="18267" y="10556"/>
                  </a:cubicBezTo>
                  <a:cubicBezTo>
                    <a:pt x="18518" y="9292"/>
                    <a:pt x="19102" y="8142"/>
                    <a:pt x="19466" y="6910"/>
                  </a:cubicBezTo>
                  <a:cubicBezTo>
                    <a:pt x="20184" y="4477"/>
                    <a:pt x="19640" y="2071"/>
                    <a:pt x="17203" y="877"/>
                  </a:cubicBezTo>
                  <a:cubicBezTo>
                    <a:pt x="15965" y="270"/>
                    <a:pt x="14719" y="0"/>
                    <a:pt x="1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952;p50">
              <a:extLst>
                <a:ext uri="{FF2B5EF4-FFF2-40B4-BE49-F238E27FC236}">
                  <a16:creationId xmlns:a16="http://schemas.microsoft.com/office/drawing/2014/main" xmlns="" id="{8207A70B-6D14-4334-9927-945E8F34F7EC}"/>
                </a:ext>
              </a:extLst>
            </p:cNvPr>
            <p:cNvSpPr/>
            <p:nvPr/>
          </p:nvSpPr>
          <p:spPr>
            <a:xfrm flipH="1">
              <a:off x="6861993" y="3260346"/>
              <a:ext cx="1279302" cy="1265916"/>
            </a:xfrm>
            <a:custGeom>
              <a:avLst/>
              <a:gdLst/>
              <a:ahLst/>
              <a:cxnLst/>
              <a:rect l="l" t="t" r="r" b="b"/>
              <a:pathLst>
                <a:path w="30103" h="29788" extrusionOk="0">
                  <a:moveTo>
                    <a:pt x="15309" y="1"/>
                  </a:moveTo>
                  <a:cubicBezTo>
                    <a:pt x="11677" y="1"/>
                    <a:pt x="8244" y="1929"/>
                    <a:pt x="6231" y="4946"/>
                  </a:cubicBezTo>
                  <a:cubicBezTo>
                    <a:pt x="4066" y="8189"/>
                    <a:pt x="3855" y="12051"/>
                    <a:pt x="4590" y="15748"/>
                  </a:cubicBezTo>
                  <a:cubicBezTo>
                    <a:pt x="4566" y="15745"/>
                    <a:pt x="4543" y="15744"/>
                    <a:pt x="4520" y="15744"/>
                  </a:cubicBezTo>
                  <a:cubicBezTo>
                    <a:pt x="4461" y="15744"/>
                    <a:pt x="4403" y="15753"/>
                    <a:pt x="4346" y="15769"/>
                  </a:cubicBezTo>
                  <a:cubicBezTo>
                    <a:pt x="2022" y="16430"/>
                    <a:pt x="795" y="18514"/>
                    <a:pt x="406" y="20818"/>
                  </a:cubicBezTo>
                  <a:cubicBezTo>
                    <a:pt x="1" y="23214"/>
                    <a:pt x="649" y="25532"/>
                    <a:pt x="2481" y="27173"/>
                  </a:cubicBezTo>
                  <a:cubicBezTo>
                    <a:pt x="4312" y="28816"/>
                    <a:pt x="6830" y="29395"/>
                    <a:pt x="9203" y="29675"/>
                  </a:cubicBezTo>
                  <a:cubicBezTo>
                    <a:pt x="9889" y="29755"/>
                    <a:pt x="10580" y="29785"/>
                    <a:pt x="11270" y="29785"/>
                  </a:cubicBezTo>
                  <a:cubicBezTo>
                    <a:pt x="11783" y="29785"/>
                    <a:pt x="12295" y="29769"/>
                    <a:pt x="12804" y="29742"/>
                  </a:cubicBezTo>
                  <a:cubicBezTo>
                    <a:pt x="13551" y="29706"/>
                    <a:pt x="14355" y="29685"/>
                    <a:pt x="15077" y="29462"/>
                  </a:cubicBezTo>
                  <a:cubicBezTo>
                    <a:pt x="15712" y="29650"/>
                    <a:pt x="16407" y="29679"/>
                    <a:pt x="17080" y="29728"/>
                  </a:cubicBezTo>
                  <a:cubicBezTo>
                    <a:pt x="17637" y="29767"/>
                    <a:pt x="18196" y="29788"/>
                    <a:pt x="18756" y="29788"/>
                  </a:cubicBezTo>
                  <a:cubicBezTo>
                    <a:pt x="19395" y="29788"/>
                    <a:pt x="20033" y="29761"/>
                    <a:pt x="20669" y="29706"/>
                  </a:cubicBezTo>
                  <a:cubicBezTo>
                    <a:pt x="23058" y="29493"/>
                    <a:pt x="25593" y="28893"/>
                    <a:pt x="27484" y="27332"/>
                  </a:cubicBezTo>
                  <a:cubicBezTo>
                    <a:pt x="29370" y="25769"/>
                    <a:pt x="30102" y="23507"/>
                    <a:pt x="29783" y="21107"/>
                  </a:cubicBezTo>
                  <a:cubicBezTo>
                    <a:pt x="29462" y="18703"/>
                    <a:pt x="28224" y="16460"/>
                    <a:pt x="25804" y="15769"/>
                  </a:cubicBezTo>
                  <a:cubicBezTo>
                    <a:pt x="25747" y="15753"/>
                    <a:pt x="25691" y="15746"/>
                    <a:pt x="25639" y="15746"/>
                  </a:cubicBezTo>
                  <a:cubicBezTo>
                    <a:pt x="25570" y="15746"/>
                    <a:pt x="25506" y="15758"/>
                    <a:pt x="25448" y="15779"/>
                  </a:cubicBezTo>
                  <a:cubicBezTo>
                    <a:pt x="25579" y="9402"/>
                    <a:pt x="23959" y="917"/>
                    <a:pt x="16464" y="66"/>
                  </a:cubicBezTo>
                  <a:cubicBezTo>
                    <a:pt x="16078" y="22"/>
                    <a:pt x="15693" y="1"/>
                    <a:pt x="15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2953;p50">
              <a:extLst>
                <a:ext uri="{FF2B5EF4-FFF2-40B4-BE49-F238E27FC236}">
                  <a16:creationId xmlns:a16="http://schemas.microsoft.com/office/drawing/2014/main" xmlns="" id="{279D9FA8-FC02-46D0-BFD6-AF26C8FF92B2}"/>
                </a:ext>
              </a:extLst>
            </p:cNvPr>
            <p:cNvSpPr/>
            <p:nvPr/>
          </p:nvSpPr>
          <p:spPr>
            <a:xfrm flipH="1">
              <a:off x="7276700" y="3072499"/>
              <a:ext cx="380310" cy="344187"/>
            </a:xfrm>
            <a:custGeom>
              <a:avLst/>
              <a:gdLst/>
              <a:ahLst/>
              <a:cxnLst/>
              <a:rect l="l" t="t" r="r" b="b"/>
              <a:pathLst>
                <a:path w="8949" h="8099" extrusionOk="0">
                  <a:moveTo>
                    <a:pt x="4167" y="0"/>
                  </a:moveTo>
                  <a:cubicBezTo>
                    <a:pt x="1741" y="0"/>
                    <a:pt x="126" y="2717"/>
                    <a:pt x="32" y="4934"/>
                  </a:cubicBezTo>
                  <a:cubicBezTo>
                    <a:pt x="0" y="5717"/>
                    <a:pt x="587" y="6106"/>
                    <a:pt x="1192" y="6106"/>
                  </a:cubicBezTo>
                  <a:cubicBezTo>
                    <a:pt x="1620" y="6106"/>
                    <a:pt x="2057" y="5911"/>
                    <a:pt x="2289" y="5524"/>
                  </a:cubicBezTo>
                  <a:lnTo>
                    <a:pt x="3654" y="6295"/>
                  </a:lnTo>
                  <a:cubicBezTo>
                    <a:pt x="3224" y="7019"/>
                    <a:pt x="3891" y="8098"/>
                    <a:pt x="4809" y="8098"/>
                  </a:cubicBezTo>
                  <a:cubicBezTo>
                    <a:pt x="4988" y="8098"/>
                    <a:pt x="5176" y="8057"/>
                    <a:pt x="5368" y="7964"/>
                  </a:cubicBezTo>
                  <a:cubicBezTo>
                    <a:pt x="6497" y="7418"/>
                    <a:pt x="7494" y="6925"/>
                    <a:pt x="8271" y="5904"/>
                  </a:cubicBezTo>
                  <a:cubicBezTo>
                    <a:pt x="8908" y="5076"/>
                    <a:pt x="8948" y="3627"/>
                    <a:pt x="8286" y="2827"/>
                  </a:cubicBezTo>
                  <a:cubicBezTo>
                    <a:pt x="7877" y="2332"/>
                    <a:pt x="7326" y="2140"/>
                    <a:pt x="6732" y="2140"/>
                  </a:cubicBezTo>
                  <a:cubicBezTo>
                    <a:pt x="6624" y="2140"/>
                    <a:pt x="6515" y="2146"/>
                    <a:pt x="6405" y="2158"/>
                  </a:cubicBezTo>
                  <a:cubicBezTo>
                    <a:pt x="6483" y="1196"/>
                    <a:pt x="6154" y="351"/>
                    <a:pt x="4902" y="81"/>
                  </a:cubicBezTo>
                  <a:cubicBezTo>
                    <a:pt x="4649" y="26"/>
                    <a:pt x="4404" y="0"/>
                    <a:pt x="4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2954;p50">
              <a:extLst>
                <a:ext uri="{FF2B5EF4-FFF2-40B4-BE49-F238E27FC236}">
                  <a16:creationId xmlns:a16="http://schemas.microsoft.com/office/drawing/2014/main" xmlns="" id="{CD6C2089-5599-4C1E-8CB5-2E024BC79B48}"/>
                </a:ext>
              </a:extLst>
            </p:cNvPr>
            <p:cNvSpPr/>
            <p:nvPr/>
          </p:nvSpPr>
          <p:spPr>
            <a:xfrm flipH="1">
              <a:off x="7291572" y="3289755"/>
              <a:ext cx="312612" cy="218565"/>
            </a:xfrm>
            <a:custGeom>
              <a:avLst/>
              <a:gdLst/>
              <a:ahLst/>
              <a:cxnLst/>
              <a:rect l="l" t="t" r="r" b="b"/>
              <a:pathLst>
                <a:path w="7356" h="5143" extrusionOk="0">
                  <a:moveTo>
                    <a:pt x="6659" y="1"/>
                  </a:moveTo>
                  <a:cubicBezTo>
                    <a:pt x="6657" y="1"/>
                    <a:pt x="6654" y="3"/>
                    <a:pt x="6654" y="7"/>
                  </a:cubicBezTo>
                  <a:cubicBezTo>
                    <a:pt x="6826" y="459"/>
                    <a:pt x="7026" y="903"/>
                    <a:pt x="7155" y="1367"/>
                  </a:cubicBezTo>
                  <a:cubicBezTo>
                    <a:pt x="7270" y="1786"/>
                    <a:pt x="7356" y="2290"/>
                    <a:pt x="7112" y="2681"/>
                  </a:cubicBezTo>
                  <a:cubicBezTo>
                    <a:pt x="7032" y="2809"/>
                    <a:pt x="6918" y="2920"/>
                    <a:pt x="6770" y="2963"/>
                  </a:cubicBezTo>
                  <a:cubicBezTo>
                    <a:pt x="6720" y="2978"/>
                    <a:pt x="6668" y="2985"/>
                    <a:pt x="6616" y="2985"/>
                  </a:cubicBezTo>
                  <a:cubicBezTo>
                    <a:pt x="6529" y="2985"/>
                    <a:pt x="6441" y="2966"/>
                    <a:pt x="6357" y="2936"/>
                  </a:cubicBezTo>
                  <a:cubicBezTo>
                    <a:pt x="6198" y="2883"/>
                    <a:pt x="6050" y="2797"/>
                    <a:pt x="5911" y="2701"/>
                  </a:cubicBezTo>
                  <a:cubicBezTo>
                    <a:pt x="5756" y="2591"/>
                    <a:pt x="5608" y="2466"/>
                    <a:pt x="5469" y="2335"/>
                  </a:cubicBezTo>
                  <a:cubicBezTo>
                    <a:pt x="5209" y="2085"/>
                    <a:pt x="4970" y="1815"/>
                    <a:pt x="4751" y="1531"/>
                  </a:cubicBezTo>
                  <a:cubicBezTo>
                    <a:pt x="4730" y="1502"/>
                    <a:pt x="4707" y="1475"/>
                    <a:pt x="4686" y="1447"/>
                  </a:cubicBezTo>
                  <a:lnTo>
                    <a:pt x="4686" y="1447"/>
                  </a:lnTo>
                  <a:cubicBezTo>
                    <a:pt x="4686" y="1445"/>
                    <a:pt x="4686" y="1443"/>
                    <a:pt x="4686" y="1441"/>
                  </a:cubicBezTo>
                  <a:lnTo>
                    <a:pt x="4682" y="1442"/>
                  </a:lnTo>
                  <a:lnTo>
                    <a:pt x="4682" y="1442"/>
                  </a:lnTo>
                  <a:cubicBezTo>
                    <a:pt x="4682" y="1441"/>
                    <a:pt x="4682" y="1441"/>
                    <a:pt x="4682" y="1441"/>
                  </a:cubicBezTo>
                  <a:cubicBezTo>
                    <a:pt x="4681" y="1440"/>
                    <a:pt x="4679" y="1439"/>
                    <a:pt x="4678" y="1439"/>
                  </a:cubicBezTo>
                  <a:cubicBezTo>
                    <a:pt x="4675" y="1439"/>
                    <a:pt x="4672" y="1441"/>
                    <a:pt x="4673" y="1445"/>
                  </a:cubicBezTo>
                  <a:cubicBezTo>
                    <a:pt x="4694" y="1680"/>
                    <a:pt x="4729" y="1911"/>
                    <a:pt x="4755" y="2145"/>
                  </a:cubicBezTo>
                  <a:cubicBezTo>
                    <a:pt x="4792" y="2431"/>
                    <a:pt x="4825" y="2717"/>
                    <a:pt x="4847" y="3006"/>
                  </a:cubicBezTo>
                  <a:cubicBezTo>
                    <a:pt x="4868" y="3298"/>
                    <a:pt x="4878" y="3589"/>
                    <a:pt x="4858" y="3881"/>
                  </a:cubicBezTo>
                  <a:cubicBezTo>
                    <a:pt x="4841" y="4133"/>
                    <a:pt x="4802" y="4395"/>
                    <a:pt x="4694" y="4630"/>
                  </a:cubicBezTo>
                  <a:cubicBezTo>
                    <a:pt x="4606" y="4827"/>
                    <a:pt x="4465" y="4997"/>
                    <a:pt x="4260" y="5078"/>
                  </a:cubicBezTo>
                  <a:cubicBezTo>
                    <a:pt x="4150" y="5121"/>
                    <a:pt x="4029" y="5140"/>
                    <a:pt x="3912" y="5140"/>
                  </a:cubicBezTo>
                  <a:cubicBezTo>
                    <a:pt x="3757" y="5136"/>
                    <a:pt x="3603" y="5119"/>
                    <a:pt x="3450" y="5082"/>
                  </a:cubicBezTo>
                  <a:cubicBezTo>
                    <a:pt x="3096" y="5003"/>
                    <a:pt x="2760" y="4853"/>
                    <a:pt x="2450" y="4671"/>
                  </a:cubicBezTo>
                  <a:cubicBezTo>
                    <a:pt x="2100" y="4469"/>
                    <a:pt x="1774" y="4223"/>
                    <a:pt x="1474" y="3955"/>
                  </a:cubicBezTo>
                  <a:cubicBezTo>
                    <a:pt x="1173" y="3691"/>
                    <a:pt x="899" y="3403"/>
                    <a:pt x="651" y="3090"/>
                  </a:cubicBezTo>
                  <a:cubicBezTo>
                    <a:pt x="434" y="2814"/>
                    <a:pt x="236" y="2517"/>
                    <a:pt x="89" y="2198"/>
                  </a:cubicBezTo>
                  <a:cubicBezTo>
                    <a:pt x="58" y="2130"/>
                    <a:pt x="27" y="2057"/>
                    <a:pt x="3" y="1985"/>
                  </a:cubicBezTo>
                  <a:cubicBezTo>
                    <a:pt x="5" y="1979"/>
                    <a:pt x="4" y="1977"/>
                    <a:pt x="3" y="1977"/>
                  </a:cubicBezTo>
                  <a:lnTo>
                    <a:pt x="3" y="1977"/>
                  </a:lnTo>
                  <a:cubicBezTo>
                    <a:pt x="2" y="1977"/>
                    <a:pt x="1" y="1980"/>
                    <a:pt x="1" y="1983"/>
                  </a:cubicBezTo>
                  <a:cubicBezTo>
                    <a:pt x="113" y="2300"/>
                    <a:pt x="289" y="2593"/>
                    <a:pt x="483" y="2867"/>
                  </a:cubicBezTo>
                  <a:cubicBezTo>
                    <a:pt x="713" y="3188"/>
                    <a:pt x="976" y="3487"/>
                    <a:pt x="1261" y="3761"/>
                  </a:cubicBezTo>
                  <a:cubicBezTo>
                    <a:pt x="1551" y="4045"/>
                    <a:pt x="1868" y="4301"/>
                    <a:pt x="2210" y="4526"/>
                  </a:cubicBezTo>
                  <a:cubicBezTo>
                    <a:pt x="2523" y="4733"/>
                    <a:pt x="2861" y="4913"/>
                    <a:pt x="3219" y="5023"/>
                  </a:cubicBezTo>
                  <a:cubicBezTo>
                    <a:pt x="3378" y="5074"/>
                    <a:pt x="3542" y="5111"/>
                    <a:pt x="3706" y="5130"/>
                  </a:cubicBezTo>
                  <a:cubicBezTo>
                    <a:pt x="3781" y="5137"/>
                    <a:pt x="3857" y="5143"/>
                    <a:pt x="3933" y="5143"/>
                  </a:cubicBezTo>
                  <a:cubicBezTo>
                    <a:pt x="3990" y="5143"/>
                    <a:pt x="4047" y="5139"/>
                    <a:pt x="4105" y="5130"/>
                  </a:cubicBezTo>
                  <a:cubicBezTo>
                    <a:pt x="4317" y="5091"/>
                    <a:pt x="4495" y="4972"/>
                    <a:pt x="4616" y="4794"/>
                  </a:cubicBezTo>
                  <a:cubicBezTo>
                    <a:pt x="4751" y="4593"/>
                    <a:pt x="4813" y="4354"/>
                    <a:pt x="4845" y="4119"/>
                  </a:cubicBezTo>
                  <a:cubicBezTo>
                    <a:pt x="4886" y="3834"/>
                    <a:pt x="4886" y="3544"/>
                    <a:pt x="4874" y="3257"/>
                  </a:cubicBezTo>
                  <a:cubicBezTo>
                    <a:pt x="4862" y="2959"/>
                    <a:pt x="4831" y="2658"/>
                    <a:pt x="4794" y="2359"/>
                  </a:cubicBezTo>
                  <a:cubicBezTo>
                    <a:pt x="4763" y="2104"/>
                    <a:pt x="4729" y="1848"/>
                    <a:pt x="4700" y="1590"/>
                  </a:cubicBezTo>
                  <a:cubicBezTo>
                    <a:pt x="4696" y="1546"/>
                    <a:pt x="4691" y="1500"/>
                    <a:pt x="4687" y="1455"/>
                  </a:cubicBezTo>
                  <a:lnTo>
                    <a:pt x="4687" y="1455"/>
                  </a:lnTo>
                  <a:cubicBezTo>
                    <a:pt x="4899" y="1737"/>
                    <a:pt x="5129" y="2005"/>
                    <a:pt x="5377" y="2255"/>
                  </a:cubicBezTo>
                  <a:cubicBezTo>
                    <a:pt x="5637" y="2511"/>
                    <a:pt x="5926" y="2769"/>
                    <a:pt x="6265" y="2912"/>
                  </a:cubicBezTo>
                  <a:cubicBezTo>
                    <a:pt x="6375" y="2958"/>
                    <a:pt x="6494" y="2992"/>
                    <a:pt x="6615" y="2992"/>
                  </a:cubicBezTo>
                  <a:cubicBezTo>
                    <a:pt x="6640" y="2992"/>
                    <a:pt x="6665" y="2991"/>
                    <a:pt x="6691" y="2987"/>
                  </a:cubicBezTo>
                  <a:cubicBezTo>
                    <a:pt x="6828" y="2971"/>
                    <a:pt x="6948" y="2899"/>
                    <a:pt x="7041" y="2797"/>
                  </a:cubicBezTo>
                  <a:cubicBezTo>
                    <a:pt x="7329" y="2466"/>
                    <a:pt x="7307" y="1995"/>
                    <a:pt x="7223" y="1594"/>
                  </a:cubicBezTo>
                  <a:cubicBezTo>
                    <a:pt x="7116" y="1095"/>
                    <a:pt x="6908" y="628"/>
                    <a:pt x="6723" y="154"/>
                  </a:cubicBezTo>
                  <a:cubicBezTo>
                    <a:pt x="6703" y="103"/>
                    <a:pt x="6685" y="56"/>
                    <a:pt x="6664" y="4"/>
                  </a:cubicBezTo>
                  <a:cubicBezTo>
                    <a:pt x="6663" y="2"/>
                    <a:pt x="6661" y="1"/>
                    <a:pt x="66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2955;p50">
              <a:extLst>
                <a:ext uri="{FF2B5EF4-FFF2-40B4-BE49-F238E27FC236}">
                  <a16:creationId xmlns:a16="http://schemas.microsoft.com/office/drawing/2014/main" xmlns="" id="{4035D60C-4AE0-425F-9FC7-781224638B5F}"/>
                </a:ext>
              </a:extLst>
            </p:cNvPr>
            <p:cNvSpPr/>
            <p:nvPr/>
          </p:nvSpPr>
          <p:spPr>
            <a:xfrm flipH="1">
              <a:off x="7672573" y="3611602"/>
              <a:ext cx="146106" cy="83805"/>
            </a:xfrm>
            <a:custGeom>
              <a:avLst/>
              <a:gdLst/>
              <a:ahLst/>
              <a:cxnLst/>
              <a:rect l="l" t="t" r="r" b="b"/>
              <a:pathLst>
                <a:path w="3438" h="1972" extrusionOk="0">
                  <a:moveTo>
                    <a:pt x="1888" y="1"/>
                  </a:moveTo>
                  <a:cubicBezTo>
                    <a:pt x="1785" y="1"/>
                    <a:pt x="1684" y="9"/>
                    <a:pt x="1582" y="26"/>
                  </a:cubicBezTo>
                  <a:cubicBezTo>
                    <a:pt x="1246" y="83"/>
                    <a:pt x="935" y="224"/>
                    <a:pt x="669" y="435"/>
                  </a:cubicBezTo>
                  <a:cubicBezTo>
                    <a:pt x="536" y="544"/>
                    <a:pt x="418" y="666"/>
                    <a:pt x="317" y="803"/>
                  </a:cubicBezTo>
                  <a:cubicBezTo>
                    <a:pt x="215" y="947"/>
                    <a:pt x="139" y="1104"/>
                    <a:pt x="86" y="1270"/>
                  </a:cubicBezTo>
                  <a:cubicBezTo>
                    <a:pt x="29" y="1448"/>
                    <a:pt x="0" y="1632"/>
                    <a:pt x="4" y="1820"/>
                  </a:cubicBezTo>
                  <a:cubicBezTo>
                    <a:pt x="4" y="1867"/>
                    <a:pt x="6" y="1916"/>
                    <a:pt x="11" y="1965"/>
                  </a:cubicBezTo>
                  <a:cubicBezTo>
                    <a:pt x="9" y="1970"/>
                    <a:pt x="12" y="1972"/>
                    <a:pt x="14" y="1972"/>
                  </a:cubicBezTo>
                  <a:cubicBezTo>
                    <a:pt x="16" y="1972"/>
                    <a:pt x="19" y="1970"/>
                    <a:pt x="19" y="1968"/>
                  </a:cubicBezTo>
                  <a:cubicBezTo>
                    <a:pt x="0" y="1779"/>
                    <a:pt x="15" y="1587"/>
                    <a:pt x="58" y="1401"/>
                  </a:cubicBezTo>
                  <a:cubicBezTo>
                    <a:pt x="98" y="1229"/>
                    <a:pt x="164" y="1065"/>
                    <a:pt x="256" y="916"/>
                  </a:cubicBezTo>
                  <a:cubicBezTo>
                    <a:pt x="346" y="771"/>
                    <a:pt x="457" y="638"/>
                    <a:pt x="581" y="525"/>
                  </a:cubicBezTo>
                  <a:cubicBezTo>
                    <a:pt x="706" y="413"/>
                    <a:pt x="845" y="316"/>
                    <a:pt x="997" y="237"/>
                  </a:cubicBezTo>
                  <a:cubicBezTo>
                    <a:pt x="1144" y="159"/>
                    <a:pt x="1299" y="102"/>
                    <a:pt x="1463" y="63"/>
                  </a:cubicBezTo>
                  <a:cubicBezTo>
                    <a:pt x="1607" y="28"/>
                    <a:pt x="1755" y="11"/>
                    <a:pt x="1903" y="11"/>
                  </a:cubicBezTo>
                  <a:cubicBezTo>
                    <a:pt x="1919" y="11"/>
                    <a:pt x="1936" y="11"/>
                    <a:pt x="1952" y="12"/>
                  </a:cubicBezTo>
                  <a:cubicBezTo>
                    <a:pt x="2114" y="16"/>
                    <a:pt x="2275" y="44"/>
                    <a:pt x="2425" y="96"/>
                  </a:cubicBezTo>
                  <a:cubicBezTo>
                    <a:pt x="2578" y="149"/>
                    <a:pt x="2721" y="226"/>
                    <a:pt x="2848" y="329"/>
                  </a:cubicBezTo>
                  <a:cubicBezTo>
                    <a:pt x="2981" y="435"/>
                    <a:pt x="3096" y="568"/>
                    <a:pt x="3182" y="715"/>
                  </a:cubicBezTo>
                  <a:cubicBezTo>
                    <a:pt x="3284" y="885"/>
                    <a:pt x="3354" y="1076"/>
                    <a:pt x="3397" y="1270"/>
                  </a:cubicBezTo>
                  <a:cubicBezTo>
                    <a:pt x="3411" y="1323"/>
                    <a:pt x="3417" y="1374"/>
                    <a:pt x="3427" y="1427"/>
                  </a:cubicBezTo>
                  <a:cubicBezTo>
                    <a:pt x="3427" y="1430"/>
                    <a:pt x="3429" y="1431"/>
                    <a:pt x="3431" y="1431"/>
                  </a:cubicBezTo>
                  <a:cubicBezTo>
                    <a:pt x="3434" y="1431"/>
                    <a:pt x="3437" y="1429"/>
                    <a:pt x="3437" y="1425"/>
                  </a:cubicBezTo>
                  <a:cubicBezTo>
                    <a:pt x="3405" y="1219"/>
                    <a:pt x="3349" y="1014"/>
                    <a:pt x="3253" y="828"/>
                  </a:cubicBezTo>
                  <a:cubicBezTo>
                    <a:pt x="3176" y="666"/>
                    <a:pt x="3069" y="523"/>
                    <a:pt x="2942" y="398"/>
                  </a:cubicBezTo>
                  <a:cubicBezTo>
                    <a:pt x="2824" y="286"/>
                    <a:pt x="2687" y="196"/>
                    <a:pt x="2535" y="128"/>
                  </a:cubicBezTo>
                  <a:cubicBezTo>
                    <a:pt x="2388" y="65"/>
                    <a:pt x="2230" y="24"/>
                    <a:pt x="2071" y="10"/>
                  </a:cubicBezTo>
                  <a:cubicBezTo>
                    <a:pt x="2009" y="4"/>
                    <a:pt x="1949" y="1"/>
                    <a:pt x="1888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2956;p50">
              <a:extLst>
                <a:ext uri="{FF2B5EF4-FFF2-40B4-BE49-F238E27FC236}">
                  <a16:creationId xmlns:a16="http://schemas.microsoft.com/office/drawing/2014/main" xmlns="" id="{21CA327D-AD1E-4A08-8862-10D2A63B4C9F}"/>
                </a:ext>
              </a:extLst>
            </p:cNvPr>
            <p:cNvSpPr/>
            <p:nvPr/>
          </p:nvSpPr>
          <p:spPr>
            <a:xfrm flipH="1">
              <a:off x="7194068" y="3588652"/>
              <a:ext cx="146404" cy="83805"/>
            </a:xfrm>
            <a:custGeom>
              <a:avLst/>
              <a:gdLst/>
              <a:ahLst/>
              <a:cxnLst/>
              <a:rect l="l" t="t" r="r" b="b"/>
              <a:pathLst>
                <a:path w="3445" h="1972" extrusionOk="0">
                  <a:moveTo>
                    <a:pt x="1551" y="0"/>
                  </a:moveTo>
                  <a:cubicBezTo>
                    <a:pt x="1529" y="0"/>
                    <a:pt x="1506" y="0"/>
                    <a:pt x="1484" y="1"/>
                  </a:cubicBezTo>
                  <a:cubicBezTo>
                    <a:pt x="1325" y="7"/>
                    <a:pt x="1163" y="34"/>
                    <a:pt x="1009" y="87"/>
                  </a:cubicBezTo>
                  <a:cubicBezTo>
                    <a:pt x="856" y="142"/>
                    <a:pt x="713" y="218"/>
                    <a:pt x="588" y="318"/>
                  </a:cubicBezTo>
                  <a:cubicBezTo>
                    <a:pt x="451" y="425"/>
                    <a:pt x="336" y="558"/>
                    <a:pt x="250" y="707"/>
                  </a:cubicBezTo>
                  <a:cubicBezTo>
                    <a:pt x="148" y="879"/>
                    <a:pt x="77" y="1067"/>
                    <a:pt x="32" y="1262"/>
                  </a:cubicBezTo>
                  <a:cubicBezTo>
                    <a:pt x="19" y="1315"/>
                    <a:pt x="9" y="1370"/>
                    <a:pt x="1" y="1425"/>
                  </a:cubicBezTo>
                  <a:cubicBezTo>
                    <a:pt x="1" y="1429"/>
                    <a:pt x="4" y="1431"/>
                    <a:pt x="6" y="1431"/>
                  </a:cubicBezTo>
                  <a:cubicBezTo>
                    <a:pt x="8" y="1431"/>
                    <a:pt x="10" y="1430"/>
                    <a:pt x="11" y="1427"/>
                  </a:cubicBezTo>
                  <a:cubicBezTo>
                    <a:pt x="42" y="1223"/>
                    <a:pt x="101" y="1018"/>
                    <a:pt x="193" y="832"/>
                  </a:cubicBezTo>
                  <a:cubicBezTo>
                    <a:pt x="271" y="674"/>
                    <a:pt x="375" y="527"/>
                    <a:pt x="502" y="404"/>
                  </a:cubicBezTo>
                  <a:cubicBezTo>
                    <a:pt x="621" y="292"/>
                    <a:pt x="758" y="204"/>
                    <a:pt x="909" y="136"/>
                  </a:cubicBezTo>
                  <a:cubicBezTo>
                    <a:pt x="1059" y="73"/>
                    <a:pt x="1214" y="32"/>
                    <a:pt x="1376" y="16"/>
                  </a:cubicBezTo>
                  <a:cubicBezTo>
                    <a:pt x="1433" y="11"/>
                    <a:pt x="1490" y="8"/>
                    <a:pt x="1547" y="8"/>
                  </a:cubicBezTo>
                  <a:cubicBezTo>
                    <a:pt x="1653" y="8"/>
                    <a:pt x="1759" y="17"/>
                    <a:pt x="1863" y="34"/>
                  </a:cubicBezTo>
                  <a:cubicBezTo>
                    <a:pt x="2196" y="91"/>
                    <a:pt x="2507" y="230"/>
                    <a:pt x="2771" y="441"/>
                  </a:cubicBezTo>
                  <a:cubicBezTo>
                    <a:pt x="2904" y="545"/>
                    <a:pt x="3023" y="670"/>
                    <a:pt x="3119" y="809"/>
                  </a:cubicBezTo>
                  <a:cubicBezTo>
                    <a:pt x="3219" y="951"/>
                    <a:pt x="3299" y="1106"/>
                    <a:pt x="3352" y="1272"/>
                  </a:cubicBezTo>
                  <a:cubicBezTo>
                    <a:pt x="3407" y="1448"/>
                    <a:pt x="3436" y="1636"/>
                    <a:pt x="3432" y="1820"/>
                  </a:cubicBezTo>
                  <a:cubicBezTo>
                    <a:pt x="3432" y="1867"/>
                    <a:pt x="3428" y="1914"/>
                    <a:pt x="3424" y="1963"/>
                  </a:cubicBezTo>
                  <a:cubicBezTo>
                    <a:pt x="3419" y="1969"/>
                    <a:pt x="3420" y="1971"/>
                    <a:pt x="3422" y="1971"/>
                  </a:cubicBezTo>
                  <a:cubicBezTo>
                    <a:pt x="3423" y="1971"/>
                    <a:pt x="3426" y="1969"/>
                    <a:pt x="3426" y="1965"/>
                  </a:cubicBezTo>
                  <a:cubicBezTo>
                    <a:pt x="3444" y="1773"/>
                    <a:pt x="3430" y="1583"/>
                    <a:pt x="3387" y="1395"/>
                  </a:cubicBezTo>
                  <a:cubicBezTo>
                    <a:pt x="3346" y="1225"/>
                    <a:pt x="3276" y="1057"/>
                    <a:pt x="3184" y="906"/>
                  </a:cubicBezTo>
                  <a:cubicBezTo>
                    <a:pt x="3096" y="760"/>
                    <a:pt x="2986" y="627"/>
                    <a:pt x="2861" y="513"/>
                  </a:cubicBezTo>
                  <a:cubicBezTo>
                    <a:pt x="2736" y="398"/>
                    <a:pt x="2595" y="300"/>
                    <a:pt x="2446" y="224"/>
                  </a:cubicBezTo>
                  <a:cubicBezTo>
                    <a:pt x="2298" y="147"/>
                    <a:pt x="2139" y="87"/>
                    <a:pt x="1975" y="50"/>
                  </a:cubicBezTo>
                  <a:cubicBezTo>
                    <a:pt x="1837" y="17"/>
                    <a:pt x="1693" y="0"/>
                    <a:pt x="1551" y="0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2957;p50">
              <a:extLst>
                <a:ext uri="{FF2B5EF4-FFF2-40B4-BE49-F238E27FC236}">
                  <a16:creationId xmlns:a16="http://schemas.microsoft.com/office/drawing/2014/main" xmlns="" id="{2ADDF0E8-4108-4539-83F4-5AFED275CF51}"/>
                </a:ext>
              </a:extLst>
            </p:cNvPr>
            <p:cNvSpPr/>
            <p:nvPr/>
          </p:nvSpPr>
          <p:spPr>
            <a:xfrm flipH="1">
              <a:off x="7554345" y="3779346"/>
              <a:ext cx="275384" cy="290640"/>
            </a:xfrm>
            <a:custGeom>
              <a:avLst/>
              <a:gdLst/>
              <a:ahLst/>
              <a:cxnLst/>
              <a:rect l="l" t="t" r="r" b="b"/>
              <a:pathLst>
                <a:path w="6480" h="6839" extrusionOk="0">
                  <a:moveTo>
                    <a:pt x="3245" y="1"/>
                  </a:moveTo>
                  <a:cubicBezTo>
                    <a:pt x="3244" y="1"/>
                    <a:pt x="3242" y="1"/>
                    <a:pt x="3241" y="1"/>
                  </a:cubicBezTo>
                  <a:cubicBezTo>
                    <a:pt x="1451" y="1"/>
                    <a:pt x="0" y="1531"/>
                    <a:pt x="0" y="3420"/>
                  </a:cubicBezTo>
                  <a:cubicBezTo>
                    <a:pt x="0" y="5306"/>
                    <a:pt x="1451" y="6838"/>
                    <a:pt x="3241" y="6838"/>
                  </a:cubicBezTo>
                  <a:cubicBezTo>
                    <a:pt x="5031" y="6838"/>
                    <a:pt x="6480" y="5306"/>
                    <a:pt x="6480" y="3420"/>
                  </a:cubicBezTo>
                  <a:cubicBezTo>
                    <a:pt x="6480" y="1531"/>
                    <a:pt x="5033" y="1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2958;p50">
              <a:extLst>
                <a:ext uri="{FF2B5EF4-FFF2-40B4-BE49-F238E27FC236}">
                  <a16:creationId xmlns:a16="http://schemas.microsoft.com/office/drawing/2014/main" xmlns="" id="{CC08FFF9-DE69-4A11-8667-D20127FEB536}"/>
                </a:ext>
              </a:extLst>
            </p:cNvPr>
            <p:cNvSpPr/>
            <p:nvPr/>
          </p:nvSpPr>
          <p:spPr>
            <a:xfrm flipH="1">
              <a:off x="7523624" y="3997282"/>
              <a:ext cx="378695" cy="340405"/>
            </a:xfrm>
            <a:custGeom>
              <a:avLst/>
              <a:gdLst/>
              <a:ahLst/>
              <a:cxnLst/>
              <a:rect l="l" t="t" r="r" b="b"/>
              <a:pathLst>
                <a:path w="8911" h="8010" extrusionOk="0">
                  <a:moveTo>
                    <a:pt x="4454" y="0"/>
                  </a:moveTo>
                  <a:cubicBezTo>
                    <a:pt x="1995" y="0"/>
                    <a:pt x="0" y="1792"/>
                    <a:pt x="0" y="4004"/>
                  </a:cubicBezTo>
                  <a:cubicBezTo>
                    <a:pt x="0" y="6218"/>
                    <a:pt x="1995" y="8010"/>
                    <a:pt x="4454" y="8010"/>
                  </a:cubicBezTo>
                  <a:cubicBezTo>
                    <a:pt x="6915" y="8010"/>
                    <a:pt x="8910" y="6218"/>
                    <a:pt x="8910" y="4004"/>
                  </a:cubicBezTo>
                  <a:cubicBezTo>
                    <a:pt x="8910" y="1792"/>
                    <a:pt x="6915" y="0"/>
                    <a:pt x="445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2959;p50">
              <a:extLst>
                <a:ext uri="{FF2B5EF4-FFF2-40B4-BE49-F238E27FC236}">
                  <a16:creationId xmlns:a16="http://schemas.microsoft.com/office/drawing/2014/main" xmlns="" id="{619A513E-A681-43E8-B206-ED5B0A283C60}"/>
                </a:ext>
              </a:extLst>
            </p:cNvPr>
            <p:cNvSpPr/>
            <p:nvPr/>
          </p:nvSpPr>
          <p:spPr>
            <a:xfrm flipH="1">
              <a:off x="7087741" y="3756311"/>
              <a:ext cx="275426" cy="290640"/>
            </a:xfrm>
            <a:custGeom>
              <a:avLst/>
              <a:gdLst/>
              <a:ahLst/>
              <a:cxnLst/>
              <a:rect l="l" t="t" r="r" b="b"/>
              <a:pathLst>
                <a:path w="6481" h="6839" extrusionOk="0">
                  <a:moveTo>
                    <a:pt x="3242" y="1"/>
                  </a:moveTo>
                  <a:cubicBezTo>
                    <a:pt x="1451" y="1"/>
                    <a:pt x="1" y="1531"/>
                    <a:pt x="1" y="3420"/>
                  </a:cubicBezTo>
                  <a:cubicBezTo>
                    <a:pt x="1" y="5306"/>
                    <a:pt x="1451" y="6838"/>
                    <a:pt x="3242" y="6838"/>
                  </a:cubicBezTo>
                  <a:cubicBezTo>
                    <a:pt x="5032" y="6838"/>
                    <a:pt x="6480" y="5306"/>
                    <a:pt x="6480" y="3420"/>
                  </a:cubicBezTo>
                  <a:cubicBezTo>
                    <a:pt x="6480" y="1531"/>
                    <a:pt x="503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960;p50">
              <a:extLst>
                <a:ext uri="{FF2B5EF4-FFF2-40B4-BE49-F238E27FC236}">
                  <a16:creationId xmlns:a16="http://schemas.microsoft.com/office/drawing/2014/main" xmlns="" id="{10E7B26E-F555-4132-A8FA-3F0065D5B3E4}"/>
                </a:ext>
              </a:extLst>
            </p:cNvPr>
            <p:cNvSpPr/>
            <p:nvPr/>
          </p:nvSpPr>
          <p:spPr>
            <a:xfrm flipH="1">
              <a:off x="6953658" y="3951340"/>
              <a:ext cx="355492" cy="337600"/>
            </a:xfrm>
            <a:custGeom>
              <a:avLst/>
              <a:gdLst/>
              <a:ahLst/>
              <a:cxnLst/>
              <a:rect l="l" t="t" r="r" b="b"/>
              <a:pathLst>
                <a:path w="8365" h="7944" extrusionOk="0">
                  <a:moveTo>
                    <a:pt x="3906" y="1"/>
                  </a:moveTo>
                  <a:cubicBezTo>
                    <a:pt x="2220" y="1"/>
                    <a:pt x="757" y="844"/>
                    <a:pt x="0" y="2084"/>
                  </a:cubicBezTo>
                  <a:cubicBezTo>
                    <a:pt x="72" y="2079"/>
                    <a:pt x="144" y="2073"/>
                    <a:pt x="219" y="2073"/>
                  </a:cubicBezTo>
                  <a:cubicBezTo>
                    <a:pt x="2779" y="2073"/>
                    <a:pt x="4851" y="4209"/>
                    <a:pt x="4851" y="6842"/>
                  </a:cubicBezTo>
                  <a:cubicBezTo>
                    <a:pt x="4851" y="7213"/>
                    <a:pt x="4808" y="7581"/>
                    <a:pt x="4724" y="7943"/>
                  </a:cubicBezTo>
                  <a:cubicBezTo>
                    <a:pt x="6793" y="7597"/>
                    <a:pt x="8364" y="5969"/>
                    <a:pt x="8364" y="4009"/>
                  </a:cubicBezTo>
                  <a:cubicBezTo>
                    <a:pt x="8358" y="1795"/>
                    <a:pt x="6367" y="1"/>
                    <a:pt x="390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2961;p50">
              <a:extLst>
                <a:ext uri="{FF2B5EF4-FFF2-40B4-BE49-F238E27FC236}">
                  <a16:creationId xmlns:a16="http://schemas.microsoft.com/office/drawing/2014/main" xmlns="" id="{8C535929-6FFB-46DF-A528-342BE118F28E}"/>
                </a:ext>
              </a:extLst>
            </p:cNvPr>
            <p:cNvSpPr/>
            <p:nvPr/>
          </p:nvSpPr>
          <p:spPr>
            <a:xfrm flipH="1">
              <a:off x="6680581" y="4007481"/>
              <a:ext cx="850035" cy="764105"/>
            </a:xfrm>
            <a:custGeom>
              <a:avLst/>
              <a:gdLst/>
              <a:ahLst/>
              <a:cxnLst/>
              <a:rect l="l" t="t" r="r" b="b"/>
              <a:pathLst>
                <a:path w="20002" h="17980" extrusionOk="0">
                  <a:moveTo>
                    <a:pt x="5291" y="0"/>
                  </a:moveTo>
                  <a:cubicBezTo>
                    <a:pt x="4728" y="0"/>
                    <a:pt x="4173" y="201"/>
                    <a:pt x="3775" y="642"/>
                  </a:cubicBezTo>
                  <a:cubicBezTo>
                    <a:pt x="3393" y="343"/>
                    <a:pt x="2898" y="194"/>
                    <a:pt x="2397" y="194"/>
                  </a:cubicBezTo>
                  <a:cubicBezTo>
                    <a:pt x="1318" y="194"/>
                    <a:pt x="214" y="889"/>
                    <a:pt x="166" y="2279"/>
                  </a:cubicBezTo>
                  <a:cubicBezTo>
                    <a:pt x="70" y="5141"/>
                    <a:pt x="0" y="8071"/>
                    <a:pt x="804" y="10851"/>
                  </a:cubicBezTo>
                  <a:cubicBezTo>
                    <a:pt x="1733" y="14059"/>
                    <a:pt x="4045" y="16271"/>
                    <a:pt x="7145" y="17384"/>
                  </a:cubicBezTo>
                  <a:cubicBezTo>
                    <a:pt x="8260" y="17784"/>
                    <a:pt x="9477" y="17979"/>
                    <a:pt x="10702" y="17979"/>
                  </a:cubicBezTo>
                  <a:cubicBezTo>
                    <a:pt x="15292" y="17979"/>
                    <a:pt x="20001" y="15232"/>
                    <a:pt x="19962" y="10196"/>
                  </a:cubicBezTo>
                  <a:cubicBezTo>
                    <a:pt x="19950" y="8805"/>
                    <a:pt x="18864" y="8109"/>
                    <a:pt x="17784" y="8109"/>
                  </a:cubicBezTo>
                  <a:cubicBezTo>
                    <a:pt x="16704" y="8109"/>
                    <a:pt x="15630" y="8804"/>
                    <a:pt x="15641" y="10196"/>
                  </a:cubicBezTo>
                  <a:cubicBezTo>
                    <a:pt x="15658" y="12421"/>
                    <a:pt x="14225" y="13294"/>
                    <a:pt x="12587" y="13294"/>
                  </a:cubicBezTo>
                  <a:cubicBezTo>
                    <a:pt x="11017" y="13294"/>
                    <a:pt x="9260" y="12493"/>
                    <a:pt x="8409" y="11311"/>
                  </a:cubicBezTo>
                  <a:cubicBezTo>
                    <a:pt x="6766" y="9032"/>
                    <a:pt x="6746" y="5274"/>
                    <a:pt x="7468" y="2673"/>
                  </a:cubicBezTo>
                  <a:cubicBezTo>
                    <a:pt x="7914" y="1056"/>
                    <a:pt x="6583" y="0"/>
                    <a:pt x="5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2962;p50">
              <a:extLst>
                <a:ext uri="{FF2B5EF4-FFF2-40B4-BE49-F238E27FC236}">
                  <a16:creationId xmlns:a16="http://schemas.microsoft.com/office/drawing/2014/main" xmlns="" id="{F05E7814-59CC-4712-A149-367960645BBD}"/>
                </a:ext>
              </a:extLst>
            </p:cNvPr>
            <p:cNvSpPr/>
            <p:nvPr/>
          </p:nvSpPr>
          <p:spPr>
            <a:xfrm flipH="1">
              <a:off x="7267043" y="4137954"/>
              <a:ext cx="199526" cy="46917"/>
            </a:xfrm>
            <a:custGeom>
              <a:avLst/>
              <a:gdLst/>
              <a:ahLst/>
              <a:cxnLst/>
              <a:rect l="l" t="t" r="r" b="b"/>
              <a:pathLst>
                <a:path w="4695" h="1104" extrusionOk="0">
                  <a:moveTo>
                    <a:pt x="2986" y="1"/>
                  </a:moveTo>
                  <a:cubicBezTo>
                    <a:pt x="2925" y="1"/>
                    <a:pt x="2865" y="2"/>
                    <a:pt x="2804" y="4"/>
                  </a:cubicBezTo>
                  <a:cubicBezTo>
                    <a:pt x="2473" y="17"/>
                    <a:pt x="2139" y="66"/>
                    <a:pt x="1818" y="150"/>
                  </a:cubicBezTo>
                  <a:cubicBezTo>
                    <a:pt x="1495" y="232"/>
                    <a:pt x="1186" y="346"/>
                    <a:pt x="889" y="496"/>
                  </a:cubicBezTo>
                  <a:cubicBezTo>
                    <a:pt x="603" y="639"/>
                    <a:pt x="335" y="815"/>
                    <a:pt x="91" y="1021"/>
                  </a:cubicBezTo>
                  <a:cubicBezTo>
                    <a:pt x="63" y="1048"/>
                    <a:pt x="32" y="1072"/>
                    <a:pt x="3" y="1099"/>
                  </a:cubicBezTo>
                  <a:cubicBezTo>
                    <a:pt x="0" y="1099"/>
                    <a:pt x="3" y="1103"/>
                    <a:pt x="6" y="1103"/>
                  </a:cubicBezTo>
                  <a:cubicBezTo>
                    <a:pt x="7" y="1103"/>
                    <a:pt x="8" y="1103"/>
                    <a:pt x="9" y="1101"/>
                  </a:cubicBezTo>
                  <a:cubicBezTo>
                    <a:pt x="245" y="886"/>
                    <a:pt x="507" y="702"/>
                    <a:pt x="787" y="555"/>
                  </a:cubicBezTo>
                  <a:cubicBezTo>
                    <a:pt x="1075" y="401"/>
                    <a:pt x="1382" y="279"/>
                    <a:pt x="1697" y="189"/>
                  </a:cubicBezTo>
                  <a:cubicBezTo>
                    <a:pt x="2021" y="99"/>
                    <a:pt x="2350" y="39"/>
                    <a:pt x="2681" y="19"/>
                  </a:cubicBezTo>
                  <a:cubicBezTo>
                    <a:pt x="2781" y="12"/>
                    <a:pt x="2882" y="8"/>
                    <a:pt x="2982" y="8"/>
                  </a:cubicBezTo>
                  <a:cubicBezTo>
                    <a:pt x="3210" y="8"/>
                    <a:pt x="3438" y="26"/>
                    <a:pt x="3663" y="62"/>
                  </a:cubicBezTo>
                  <a:cubicBezTo>
                    <a:pt x="3978" y="113"/>
                    <a:pt x="4287" y="201"/>
                    <a:pt x="4580" y="334"/>
                  </a:cubicBezTo>
                  <a:cubicBezTo>
                    <a:pt x="4615" y="350"/>
                    <a:pt x="4650" y="367"/>
                    <a:pt x="4684" y="385"/>
                  </a:cubicBezTo>
                  <a:cubicBezTo>
                    <a:pt x="4685" y="385"/>
                    <a:pt x="4686" y="385"/>
                    <a:pt x="4687" y="385"/>
                  </a:cubicBezTo>
                  <a:cubicBezTo>
                    <a:pt x="4691" y="385"/>
                    <a:pt x="4694" y="380"/>
                    <a:pt x="4690" y="377"/>
                  </a:cubicBezTo>
                  <a:cubicBezTo>
                    <a:pt x="4404" y="238"/>
                    <a:pt x="4099" y="135"/>
                    <a:pt x="3786" y="76"/>
                  </a:cubicBezTo>
                  <a:cubicBezTo>
                    <a:pt x="3523" y="26"/>
                    <a:pt x="3254" y="1"/>
                    <a:pt x="2986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2963;p50">
              <a:extLst>
                <a:ext uri="{FF2B5EF4-FFF2-40B4-BE49-F238E27FC236}">
                  <a16:creationId xmlns:a16="http://schemas.microsoft.com/office/drawing/2014/main" xmlns="" id="{FDFEC349-0A26-4042-8828-22FE9A5F1D16}"/>
                </a:ext>
              </a:extLst>
            </p:cNvPr>
            <p:cNvSpPr/>
            <p:nvPr/>
          </p:nvSpPr>
          <p:spPr>
            <a:xfrm flipH="1">
              <a:off x="7274900" y="4219637"/>
              <a:ext cx="99954" cy="18784"/>
            </a:xfrm>
            <a:custGeom>
              <a:avLst/>
              <a:gdLst/>
              <a:ahLst/>
              <a:cxnLst/>
              <a:rect l="l" t="t" r="r" b="b"/>
              <a:pathLst>
                <a:path w="2352" h="442" extrusionOk="0">
                  <a:moveTo>
                    <a:pt x="1269" y="1"/>
                  </a:moveTo>
                  <a:cubicBezTo>
                    <a:pt x="1156" y="1"/>
                    <a:pt x="1043" y="9"/>
                    <a:pt x="931" y="26"/>
                  </a:cubicBezTo>
                  <a:cubicBezTo>
                    <a:pt x="769" y="49"/>
                    <a:pt x="613" y="92"/>
                    <a:pt x="462" y="153"/>
                  </a:cubicBezTo>
                  <a:cubicBezTo>
                    <a:pt x="315" y="214"/>
                    <a:pt x="176" y="294"/>
                    <a:pt x="51" y="394"/>
                  </a:cubicBezTo>
                  <a:lnTo>
                    <a:pt x="4" y="431"/>
                  </a:lnTo>
                  <a:cubicBezTo>
                    <a:pt x="1" y="436"/>
                    <a:pt x="4" y="442"/>
                    <a:pt x="7" y="442"/>
                  </a:cubicBezTo>
                  <a:cubicBezTo>
                    <a:pt x="8" y="442"/>
                    <a:pt x="9" y="441"/>
                    <a:pt x="10" y="439"/>
                  </a:cubicBezTo>
                  <a:cubicBezTo>
                    <a:pt x="133" y="335"/>
                    <a:pt x="268" y="251"/>
                    <a:pt x="415" y="184"/>
                  </a:cubicBezTo>
                  <a:cubicBezTo>
                    <a:pt x="560" y="118"/>
                    <a:pt x="716" y="71"/>
                    <a:pt x="875" y="45"/>
                  </a:cubicBezTo>
                  <a:cubicBezTo>
                    <a:pt x="1011" y="20"/>
                    <a:pt x="1151" y="9"/>
                    <a:pt x="1290" y="9"/>
                  </a:cubicBezTo>
                  <a:cubicBezTo>
                    <a:pt x="1313" y="9"/>
                    <a:pt x="1335" y="9"/>
                    <a:pt x="1358" y="10"/>
                  </a:cubicBezTo>
                  <a:cubicBezTo>
                    <a:pt x="1522" y="16"/>
                    <a:pt x="1681" y="38"/>
                    <a:pt x="1839" y="77"/>
                  </a:cubicBezTo>
                  <a:cubicBezTo>
                    <a:pt x="1994" y="116"/>
                    <a:pt x="2146" y="167"/>
                    <a:pt x="2291" y="235"/>
                  </a:cubicBezTo>
                  <a:cubicBezTo>
                    <a:pt x="2309" y="243"/>
                    <a:pt x="2324" y="251"/>
                    <a:pt x="2342" y="261"/>
                  </a:cubicBezTo>
                  <a:cubicBezTo>
                    <a:pt x="2343" y="262"/>
                    <a:pt x="2343" y="262"/>
                    <a:pt x="2344" y="262"/>
                  </a:cubicBezTo>
                  <a:cubicBezTo>
                    <a:pt x="2347" y="262"/>
                    <a:pt x="2352" y="255"/>
                    <a:pt x="2346" y="253"/>
                  </a:cubicBezTo>
                  <a:cubicBezTo>
                    <a:pt x="2203" y="182"/>
                    <a:pt x="2054" y="126"/>
                    <a:pt x="1900" y="83"/>
                  </a:cubicBezTo>
                  <a:cubicBezTo>
                    <a:pt x="1741" y="42"/>
                    <a:pt x="1579" y="16"/>
                    <a:pt x="1419" y="6"/>
                  </a:cubicBezTo>
                  <a:cubicBezTo>
                    <a:pt x="1369" y="3"/>
                    <a:pt x="1319" y="1"/>
                    <a:pt x="1269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964;p50">
              <a:extLst>
                <a:ext uri="{FF2B5EF4-FFF2-40B4-BE49-F238E27FC236}">
                  <a16:creationId xmlns:a16="http://schemas.microsoft.com/office/drawing/2014/main" xmlns="" id="{FE81C630-1D67-4456-8BA2-D01B88A4E9F5}"/>
                </a:ext>
              </a:extLst>
            </p:cNvPr>
            <p:cNvSpPr/>
            <p:nvPr/>
          </p:nvSpPr>
          <p:spPr>
            <a:xfrm flipH="1">
              <a:off x="7879244" y="4115557"/>
              <a:ext cx="46407" cy="57839"/>
            </a:xfrm>
            <a:custGeom>
              <a:avLst/>
              <a:gdLst/>
              <a:ahLst/>
              <a:cxnLst/>
              <a:rect l="l" t="t" r="r" b="b"/>
              <a:pathLst>
                <a:path w="1092" h="1361" extrusionOk="0">
                  <a:moveTo>
                    <a:pt x="1085" y="0"/>
                  </a:moveTo>
                  <a:cubicBezTo>
                    <a:pt x="1084" y="0"/>
                    <a:pt x="1083" y="1"/>
                    <a:pt x="1083" y="2"/>
                  </a:cubicBezTo>
                  <a:lnTo>
                    <a:pt x="846" y="239"/>
                  </a:lnTo>
                  <a:cubicBezTo>
                    <a:pt x="766" y="319"/>
                    <a:pt x="690" y="401"/>
                    <a:pt x="615" y="484"/>
                  </a:cubicBezTo>
                  <a:cubicBezTo>
                    <a:pt x="541" y="570"/>
                    <a:pt x="467" y="654"/>
                    <a:pt x="398" y="740"/>
                  </a:cubicBezTo>
                  <a:cubicBezTo>
                    <a:pt x="328" y="828"/>
                    <a:pt x="261" y="920"/>
                    <a:pt x="199" y="1014"/>
                  </a:cubicBezTo>
                  <a:cubicBezTo>
                    <a:pt x="134" y="1113"/>
                    <a:pt x="77" y="1211"/>
                    <a:pt x="21" y="1313"/>
                  </a:cubicBezTo>
                  <a:cubicBezTo>
                    <a:pt x="15" y="1327"/>
                    <a:pt x="9" y="1340"/>
                    <a:pt x="1" y="1352"/>
                  </a:cubicBezTo>
                  <a:cubicBezTo>
                    <a:pt x="4" y="1357"/>
                    <a:pt x="7" y="1360"/>
                    <a:pt x="11" y="1360"/>
                  </a:cubicBezTo>
                  <a:cubicBezTo>
                    <a:pt x="12" y="1360"/>
                    <a:pt x="14" y="1359"/>
                    <a:pt x="15" y="1358"/>
                  </a:cubicBezTo>
                  <a:cubicBezTo>
                    <a:pt x="66" y="1256"/>
                    <a:pt x="124" y="1153"/>
                    <a:pt x="185" y="1055"/>
                  </a:cubicBezTo>
                  <a:cubicBezTo>
                    <a:pt x="246" y="961"/>
                    <a:pt x="314" y="867"/>
                    <a:pt x="383" y="777"/>
                  </a:cubicBezTo>
                  <a:cubicBezTo>
                    <a:pt x="451" y="689"/>
                    <a:pt x="523" y="603"/>
                    <a:pt x="598" y="521"/>
                  </a:cubicBezTo>
                  <a:cubicBezTo>
                    <a:pt x="672" y="437"/>
                    <a:pt x="748" y="358"/>
                    <a:pt x="825" y="276"/>
                  </a:cubicBezTo>
                  <a:cubicBezTo>
                    <a:pt x="901" y="196"/>
                    <a:pt x="981" y="116"/>
                    <a:pt x="1061" y="38"/>
                  </a:cubicBezTo>
                  <a:lnTo>
                    <a:pt x="1089" y="10"/>
                  </a:lnTo>
                  <a:cubicBezTo>
                    <a:pt x="1091" y="6"/>
                    <a:pt x="1091" y="4"/>
                    <a:pt x="1089" y="2"/>
                  </a:cubicBezTo>
                  <a:cubicBezTo>
                    <a:pt x="1087" y="1"/>
                    <a:pt x="1086" y="0"/>
                    <a:pt x="1085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2965;p50">
              <a:extLst>
                <a:ext uri="{FF2B5EF4-FFF2-40B4-BE49-F238E27FC236}">
                  <a16:creationId xmlns:a16="http://schemas.microsoft.com/office/drawing/2014/main" xmlns="" id="{22B6F436-C96A-421A-9036-1DF5C36600B6}"/>
                </a:ext>
              </a:extLst>
            </p:cNvPr>
            <p:cNvSpPr/>
            <p:nvPr/>
          </p:nvSpPr>
          <p:spPr>
            <a:xfrm flipH="1">
              <a:off x="7833088" y="4132684"/>
              <a:ext cx="29238" cy="46450"/>
            </a:xfrm>
            <a:custGeom>
              <a:avLst/>
              <a:gdLst/>
              <a:ahLst/>
              <a:cxnLst/>
              <a:rect l="l" t="t" r="r" b="b"/>
              <a:pathLst>
                <a:path w="688" h="1093" extrusionOk="0">
                  <a:moveTo>
                    <a:pt x="682" y="1"/>
                  </a:moveTo>
                  <a:cubicBezTo>
                    <a:pt x="680" y="1"/>
                    <a:pt x="678" y="2"/>
                    <a:pt x="677" y="4"/>
                  </a:cubicBezTo>
                  <a:cubicBezTo>
                    <a:pt x="622" y="59"/>
                    <a:pt x="571" y="116"/>
                    <a:pt x="520" y="178"/>
                  </a:cubicBezTo>
                  <a:cubicBezTo>
                    <a:pt x="465" y="241"/>
                    <a:pt x="414" y="306"/>
                    <a:pt x="368" y="374"/>
                  </a:cubicBezTo>
                  <a:cubicBezTo>
                    <a:pt x="319" y="444"/>
                    <a:pt x="270" y="517"/>
                    <a:pt x="227" y="591"/>
                  </a:cubicBezTo>
                  <a:cubicBezTo>
                    <a:pt x="184" y="665"/>
                    <a:pt x="143" y="742"/>
                    <a:pt x="107" y="822"/>
                  </a:cubicBezTo>
                  <a:cubicBezTo>
                    <a:pt x="72" y="898"/>
                    <a:pt x="37" y="978"/>
                    <a:pt x="10" y="1057"/>
                  </a:cubicBezTo>
                  <a:cubicBezTo>
                    <a:pt x="8" y="1068"/>
                    <a:pt x="2" y="1078"/>
                    <a:pt x="0" y="1084"/>
                  </a:cubicBezTo>
                  <a:cubicBezTo>
                    <a:pt x="0" y="1089"/>
                    <a:pt x="4" y="1092"/>
                    <a:pt x="7" y="1092"/>
                  </a:cubicBezTo>
                  <a:cubicBezTo>
                    <a:pt x="8" y="1092"/>
                    <a:pt x="10" y="1091"/>
                    <a:pt x="10" y="1090"/>
                  </a:cubicBezTo>
                  <a:cubicBezTo>
                    <a:pt x="39" y="1010"/>
                    <a:pt x="70" y="930"/>
                    <a:pt x="105" y="855"/>
                  </a:cubicBezTo>
                  <a:cubicBezTo>
                    <a:pt x="141" y="775"/>
                    <a:pt x="178" y="699"/>
                    <a:pt x="223" y="624"/>
                  </a:cubicBezTo>
                  <a:cubicBezTo>
                    <a:pt x="266" y="550"/>
                    <a:pt x="311" y="478"/>
                    <a:pt x="358" y="407"/>
                  </a:cubicBezTo>
                  <a:cubicBezTo>
                    <a:pt x="403" y="337"/>
                    <a:pt x="454" y="272"/>
                    <a:pt x="510" y="208"/>
                  </a:cubicBezTo>
                  <a:cubicBezTo>
                    <a:pt x="557" y="147"/>
                    <a:pt x="612" y="88"/>
                    <a:pt x="665" y="30"/>
                  </a:cubicBezTo>
                  <a:lnTo>
                    <a:pt x="686" y="10"/>
                  </a:lnTo>
                  <a:cubicBezTo>
                    <a:pt x="688" y="8"/>
                    <a:pt x="688" y="6"/>
                    <a:pt x="686" y="4"/>
                  </a:cubicBezTo>
                  <a:cubicBezTo>
                    <a:pt x="685" y="2"/>
                    <a:pt x="683" y="1"/>
                    <a:pt x="682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966;p50">
              <a:extLst>
                <a:ext uri="{FF2B5EF4-FFF2-40B4-BE49-F238E27FC236}">
                  <a16:creationId xmlns:a16="http://schemas.microsoft.com/office/drawing/2014/main" xmlns="" id="{84AE0617-7A1C-499C-9E93-40C0F0595730}"/>
                </a:ext>
              </a:extLst>
            </p:cNvPr>
            <p:cNvSpPr/>
            <p:nvPr/>
          </p:nvSpPr>
          <p:spPr>
            <a:xfrm flipH="1">
              <a:off x="6955555" y="4020061"/>
              <a:ext cx="46492" cy="57712"/>
            </a:xfrm>
            <a:custGeom>
              <a:avLst/>
              <a:gdLst/>
              <a:ahLst/>
              <a:cxnLst/>
              <a:rect l="l" t="t" r="r" b="b"/>
              <a:pathLst>
                <a:path w="1094" h="1358" extrusionOk="0">
                  <a:moveTo>
                    <a:pt x="6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80" y="88"/>
                    <a:pt x="160" y="166"/>
                    <a:pt x="238" y="246"/>
                  </a:cubicBezTo>
                  <a:cubicBezTo>
                    <a:pt x="316" y="325"/>
                    <a:pt x="391" y="407"/>
                    <a:pt x="467" y="489"/>
                  </a:cubicBezTo>
                  <a:cubicBezTo>
                    <a:pt x="541" y="571"/>
                    <a:pt x="616" y="657"/>
                    <a:pt x="684" y="745"/>
                  </a:cubicBezTo>
                  <a:cubicBezTo>
                    <a:pt x="753" y="831"/>
                    <a:pt x="823" y="923"/>
                    <a:pt x="884" y="1019"/>
                  </a:cubicBezTo>
                  <a:cubicBezTo>
                    <a:pt x="948" y="1115"/>
                    <a:pt x="1007" y="1213"/>
                    <a:pt x="1060" y="1316"/>
                  </a:cubicBezTo>
                  <a:cubicBezTo>
                    <a:pt x="1068" y="1328"/>
                    <a:pt x="1075" y="1340"/>
                    <a:pt x="1081" y="1352"/>
                  </a:cubicBezTo>
                  <a:cubicBezTo>
                    <a:pt x="1083" y="1356"/>
                    <a:pt x="1086" y="1357"/>
                    <a:pt x="1088" y="1357"/>
                  </a:cubicBezTo>
                  <a:cubicBezTo>
                    <a:pt x="1091" y="1357"/>
                    <a:pt x="1093" y="1354"/>
                    <a:pt x="1091" y="1350"/>
                  </a:cubicBezTo>
                  <a:cubicBezTo>
                    <a:pt x="1040" y="1246"/>
                    <a:pt x="981" y="1146"/>
                    <a:pt x="917" y="1050"/>
                  </a:cubicBezTo>
                  <a:cubicBezTo>
                    <a:pt x="856" y="956"/>
                    <a:pt x="790" y="863"/>
                    <a:pt x="721" y="773"/>
                  </a:cubicBezTo>
                  <a:cubicBezTo>
                    <a:pt x="651" y="683"/>
                    <a:pt x="577" y="600"/>
                    <a:pt x="504" y="514"/>
                  </a:cubicBezTo>
                  <a:cubicBezTo>
                    <a:pt x="428" y="430"/>
                    <a:pt x="352" y="348"/>
                    <a:pt x="273" y="268"/>
                  </a:cubicBezTo>
                  <a:cubicBezTo>
                    <a:pt x="197" y="190"/>
                    <a:pt x="117" y="111"/>
                    <a:pt x="37" y="31"/>
                  </a:cubicBezTo>
                  <a:lnTo>
                    <a:pt x="11" y="2"/>
                  </a:lnTo>
                  <a:cubicBezTo>
                    <a:pt x="9" y="1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967;p50">
              <a:extLst>
                <a:ext uri="{FF2B5EF4-FFF2-40B4-BE49-F238E27FC236}">
                  <a16:creationId xmlns:a16="http://schemas.microsoft.com/office/drawing/2014/main" xmlns="" id="{9E17D2A9-8B01-425B-BD9E-94EA4B4606DA}"/>
                </a:ext>
              </a:extLst>
            </p:cNvPr>
            <p:cNvSpPr/>
            <p:nvPr/>
          </p:nvSpPr>
          <p:spPr>
            <a:xfrm flipH="1">
              <a:off x="7018581" y="4037273"/>
              <a:ext cx="29366" cy="46195"/>
            </a:xfrm>
            <a:custGeom>
              <a:avLst/>
              <a:gdLst/>
              <a:ahLst/>
              <a:cxnLst/>
              <a:rect l="l" t="t" r="r" b="b"/>
              <a:pathLst>
                <a:path w="691" h="1087" extrusionOk="0">
                  <a:moveTo>
                    <a:pt x="7" y="1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6" y="64"/>
                    <a:pt x="111" y="123"/>
                    <a:pt x="158" y="182"/>
                  </a:cubicBezTo>
                  <a:cubicBezTo>
                    <a:pt x="213" y="246"/>
                    <a:pt x="260" y="311"/>
                    <a:pt x="309" y="379"/>
                  </a:cubicBezTo>
                  <a:cubicBezTo>
                    <a:pt x="358" y="448"/>
                    <a:pt x="403" y="520"/>
                    <a:pt x="448" y="594"/>
                  </a:cubicBezTo>
                  <a:cubicBezTo>
                    <a:pt x="491" y="667"/>
                    <a:pt x="532" y="743"/>
                    <a:pt x="567" y="821"/>
                  </a:cubicBezTo>
                  <a:cubicBezTo>
                    <a:pt x="604" y="896"/>
                    <a:pt x="637" y="976"/>
                    <a:pt x="665" y="1056"/>
                  </a:cubicBezTo>
                  <a:cubicBezTo>
                    <a:pt x="667" y="1066"/>
                    <a:pt x="673" y="1076"/>
                    <a:pt x="675" y="1085"/>
                  </a:cubicBezTo>
                  <a:cubicBezTo>
                    <a:pt x="678" y="1086"/>
                    <a:pt x="681" y="1087"/>
                    <a:pt x="683" y="1087"/>
                  </a:cubicBezTo>
                  <a:cubicBezTo>
                    <a:pt x="687" y="1087"/>
                    <a:pt x="690" y="1085"/>
                    <a:pt x="688" y="1083"/>
                  </a:cubicBezTo>
                  <a:cubicBezTo>
                    <a:pt x="663" y="1003"/>
                    <a:pt x="628" y="923"/>
                    <a:pt x="596" y="847"/>
                  </a:cubicBezTo>
                  <a:cubicBezTo>
                    <a:pt x="561" y="767"/>
                    <a:pt x="520" y="690"/>
                    <a:pt x="479" y="616"/>
                  </a:cubicBezTo>
                  <a:cubicBezTo>
                    <a:pt x="438" y="542"/>
                    <a:pt x="389" y="469"/>
                    <a:pt x="340" y="399"/>
                  </a:cubicBezTo>
                  <a:cubicBezTo>
                    <a:pt x="295" y="330"/>
                    <a:pt x="244" y="264"/>
                    <a:pt x="189" y="199"/>
                  </a:cubicBezTo>
                  <a:cubicBezTo>
                    <a:pt x="137" y="137"/>
                    <a:pt x="86" y="80"/>
                    <a:pt x="31" y="23"/>
                  </a:cubicBezTo>
                  <a:lnTo>
                    <a:pt x="11" y="2"/>
                  </a:lnTo>
                  <a:cubicBezTo>
                    <a:pt x="9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2968;p50">
              <a:extLst>
                <a:ext uri="{FF2B5EF4-FFF2-40B4-BE49-F238E27FC236}">
                  <a16:creationId xmlns:a16="http://schemas.microsoft.com/office/drawing/2014/main" xmlns="" id="{944B5A4A-4F6D-47D1-B13F-8060EA30191A}"/>
                </a:ext>
              </a:extLst>
            </p:cNvPr>
            <p:cNvSpPr/>
            <p:nvPr/>
          </p:nvSpPr>
          <p:spPr>
            <a:xfrm flipH="1">
              <a:off x="7650223" y="4223080"/>
              <a:ext cx="236881" cy="211425"/>
            </a:xfrm>
            <a:custGeom>
              <a:avLst/>
              <a:gdLst/>
              <a:ahLst/>
              <a:cxnLst/>
              <a:rect l="l" t="t" r="r" b="b"/>
              <a:pathLst>
                <a:path w="5574" h="4975" extrusionOk="0">
                  <a:moveTo>
                    <a:pt x="761" y="0"/>
                  </a:moveTo>
                  <a:lnTo>
                    <a:pt x="761" y="0"/>
                  </a:lnTo>
                  <a:cubicBezTo>
                    <a:pt x="0" y="170"/>
                    <a:pt x="327" y="1913"/>
                    <a:pt x="434" y="2404"/>
                  </a:cubicBezTo>
                  <a:cubicBezTo>
                    <a:pt x="698" y="3609"/>
                    <a:pt x="1813" y="4430"/>
                    <a:pt x="2936" y="4806"/>
                  </a:cubicBezTo>
                  <a:cubicBezTo>
                    <a:pt x="3264" y="4916"/>
                    <a:pt x="3599" y="4974"/>
                    <a:pt x="3913" y="4974"/>
                  </a:cubicBezTo>
                  <a:cubicBezTo>
                    <a:pt x="4836" y="4974"/>
                    <a:pt x="5574" y="4469"/>
                    <a:pt x="5383" y="3272"/>
                  </a:cubicBezTo>
                  <a:cubicBezTo>
                    <a:pt x="5297" y="2736"/>
                    <a:pt x="3407" y="2707"/>
                    <a:pt x="2967" y="2537"/>
                  </a:cubicBezTo>
                  <a:cubicBezTo>
                    <a:pt x="1938" y="2147"/>
                    <a:pt x="755" y="1236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2969;p50">
              <a:extLst>
                <a:ext uri="{FF2B5EF4-FFF2-40B4-BE49-F238E27FC236}">
                  <a16:creationId xmlns:a16="http://schemas.microsoft.com/office/drawing/2014/main" xmlns="" id="{163F19D3-FD5F-4AB5-805F-01C85278B5C4}"/>
                </a:ext>
              </a:extLst>
            </p:cNvPr>
            <p:cNvSpPr/>
            <p:nvPr/>
          </p:nvSpPr>
          <p:spPr>
            <a:xfrm flipH="1">
              <a:off x="7012429" y="4171528"/>
              <a:ext cx="225067" cy="212488"/>
            </a:xfrm>
            <a:custGeom>
              <a:avLst/>
              <a:gdLst/>
              <a:ahLst/>
              <a:cxnLst/>
              <a:rect l="l" t="t" r="r" b="b"/>
              <a:pathLst>
                <a:path w="5296" h="5000" extrusionOk="0">
                  <a:moveTo>
                    <a:pt x="4532" y="0"/>
                  </a:moveTo>
                  <a:cubicBezTo>
                    <a:pt x="5084" y="123"/>
                    <a:pt x="3458" y="1764"/>
                    <a:pt x="3253" y="1889"/>
                  </a:cubicBezTo>
                  <a:cubicBezTo>
                    <a:pt x="1796" y="2778"/>
                    <a:pt x="0" y="2457"/>
                    <a:pt x="735" y="4853"/>
                  </a:cubicBezTo>
                  <a:cubicBezTo>
                    <a:pt x="945" y="4955"/>
                    <a:pt x="1159" y="4999"/>
                    <a:pt x="1386" y="4999"/>
                  </a:cubicBezTo>
                  <a:cubicBezTo>
                    <a:pt x="1679" y="4999"/>
                    <a:pt x="1996" y="4925"/>
                    <a:pt x="2359" y="4804"/>
                  </a:cubicBezTo>
                  <a:cubicBezTo>
                    <a:pt x="3480" y="4430"/>
                    <a:pt x="4595" y="3607"/>
                    <a:pt x="4859" y="2404"/>
                  </a:cubicBezTo>
                  <a:cubicBezTo>
                    <a:pt x="4968" y="1915"/>
                    <a:pt x="5295" y="170"/>
                    <a:pt x="4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2970;p50">
              <a:extLst>
                <a:ext uri="{FF2B5EF4-FFF2-40B4-BE49-F238E27FC236}">
                  <a16:creationId xmlns:a16="http://schemas.microsoft.com/office/drawing/2014/main" xmlns="" id="{AD04C2BD-6E95-4601-8508-5BB0D57472A4}"/>
                </a:ext>
              </a:extLst>
            </p:cNvPr>
            <p:cNvSpPr/>
            <p:nvPr/>
          </p:nvSpPr>
          <p:spPr>
            <a:xfrm flipH="1">
              <a:off x="7110140" y="4049131"/>
              <a:ext cx="310487" cy="483537"/>
            </a:xfrm>
            <a:custGeom>
              <a:avLst/>
              <a:gdLst/>
              <a:ahLst/>
              <a:cxnLst/>
              <a:rect l="l" t="t" r="r" b="b"/>
              <a:pathLst>
                <a:path w="7306" h="11378" extrusionOk="0">
                  <a:moveTo>
                    <a:pt x="826" y="1"/>
                  </a:moveTo>
                  <a:cubicBezTo>
                    <a:pt x="699" y="1"/>
                    <a:pt x="571" y="3"/>
                    <a:pt x="444" y="8"/>
                  </a:cubicBezTo>
                  <a:cubicBezTo>
                    <a:pt x="299" y="12"/>
                    <a:pt x="156" y="20"/>
                    <a:pt x="11" y="30"/>
                  </a:cubicBezTo>
                  <a:cubicBezTo>
                    <a:pt x="0" y="36"/>
                    <a:pt x="0" y="42"/>
                    <a:pt x="5" y="42"/>
                  </a:cubicBezTo>
                  <a:cubicBezTo>
                    <a:pt x="268" y="24"/>
                    <a:pt x="533" y="14"/>
                    <a:pt x="797" y="14"/>
                  </a:cubicBezTo>
                  <a:cubicBezTo>
                    <a:pt x="1134" y="14"/>
                    <a:pt x="1470" y="31"/>
                    <a:pt x="1805" y="71"/>
                  </a:cubicBezTo>
                  <a:cubicBezTo>
                    <a:pt x="2388" y="141"/>
                    <a:pt x="2971" y="284"/>
                    <a:pt x="3493" y="560"/>
                  </a:cubicBezTo>
                  <a:cubicBezTo>
                    <a:pt x="4010" y="834"/>
                    <a:pt x="4444" y="1243"/>
                    <a:pt x="4729" y="1757"/>
                  </a:cubicBezTo>
                  <a:cubicBezTo>
                    <a:pt x="4976" y="2207"/>
                    <a:pt x="5099" y="2706"/>
                    <a:pt x="5148" y="3214"/>
                  </a:cubicBezTo>
                  <a:cubicBezTo>
                    <a:pt x="5191" y="3694"/>
                    <a:pt x="5179" y="4181"/>
                    <a:pt x="5148" y="4664"/>
                  </a:cubicBezTo>
                  <a:cubicBezTo>
                    <a:pt x="5117" y="5184"/>
                    <a:pt x="5066" y="5703"/>
                    <a:pt x="5025" y="6221"/>
                  </a:cubicBezTo>
                  <a:cubicBezTo>
                    <a:pt x="4984" y="6739"/>
                    <a:pt x="4952" y="7254"/>
                    <a:pt x="4962" y="7774"/>
                  </a:cubicBezTo>
                  <a:cubicBezTo>
                    <a:pt x="4970" y="8253"/>
                    <a:pt x="5013" y="8734"/>
                    <a:pt x="5136" y="9196"/>
                  </a:cubicBezTo>
                  <a:cubicBezTo>
                    <a:pt x="5250" y="9628"/>
                    <a:pt x="5441" y="10041"/>
                    <a:pt x="5723" y="10385"/>
                  </a:cubicBezTo>
                  <a:cubicBezTo>
                    <a:pt x="6036" y="10767"/>
                    <a:pt x="6449" y="11045"/>
                    <a:pt x="6903" y="11234"/>
                  </a:cubicBezTo>
                  <a:cubicBezTo>
                    <a:pt x="7032" y="11289"/>
                    <a:pt x="7165" y="11336"/>
                    <a:pt x="7298" y="11377"/>
                  </a:cubicBezTo>
                  <a:cubicBezTo>
                    <a:pt x="7299" y="11378"/>
                    <a:pt x="7300" y="11378"/>
                    <a:pt x="7301" y="11378"/>
                  </a:cubicBezTo>
                  <a:cubicBezTo>
                    <a:pt x="7305" y="11378"/>
                    <a:pt x="7306" y="11370"/>
                    <a:pt x="7302" y="11367"/>
                  </a:cubicBezTo>
                  <a:cubicBezTo>
                    <a:pt x="6793" y="11209"/>
                    <a:pt x="6306" y="10964"/>
                    <a:pt x="5923" y="10587"/>
                  </a:cubicBezTo>
                  <a:cubicBezTo>
                    <a:pt x="5594" y="10266"/>
                    <a:pt x="5361" y="9859"/>
                    <a:pt x="5211" y="9423"/>
                  </a:cubicBezTo>
                  <a:cubicBezTo>
                    <a:pt x="5060" y="8969"/>
                    <a:pt x="4997" y="8490"/>
                    <a:pt x="4976" y="8011"/>
                  </a:cubicBezTo>
                  <a:cubicBezTo>
                    <a:pt x="4954" y="7496"/>
                    <a:pt x="4980" y="6978"/>
                    <a:pt x="5015" y="6465"/>
                  </a:cubicBezTo>
                  <a:cubicBezTo>
                    <a:pt x="5054" y="5941"/>
                    <a:pt x="5105" y="5419"/>
                    <a:pt x="5144" y="4895"/>
                  </a:cubicBezTo>
                  <a:cubicBezTo>
                    <a:pt x="5179" y="4404"/>
                    <a:pt x="5201" y="3913"/>
                    <a:pt x="5173" y="3422"/>
                  </a:cubicBezTo>
                  <a:cubicBezTo>
                    <a:pt x="5148" y="2952"/>
                    <a:pt x="5068" y="2485"/>
                    <a:pt x="4884" y="2052"/>
                  </a:cubicBezTo>
                  <a:cubicBezTo>
                    <a:pt x="4659" y="1515"/>
                    <a:pt x="4289" y="1059"/>
                    <a:pt x="3808" y="734"/>
                  </a:cubicBezTo>
                  <a:cubicBezTo>
                    <a:pt x="3335" y="411"/>
                    <a:pt x="2781" y="225"/>
                    <a:pt x="2222" y="120"/>
                  </a:cubicBezTo>
                  <a:cubicBezTo>
                    <a:pt x="1762" y="33"/>
                    <a:pt x="1294" y="1"/>
                    <a:pt x="82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2971;p50">
              <a:extLst>
                <a:ext uri="{FF2B5EF4-FFF2-40B4-BE49-F238E27FC236}">
                  <a16:creationId xmlns:a16="http://schemas.microsoft.com/office/drawing/2014/main" xmlns="" id="{F217ADA2-B3C7-4732-8861-8AE5B92121BB}"/>
                </a:ext>
              </a:extLst>
            </p:cNvPr>
            <p:cNvSpPr/>
            <p:nvPr/>
          </p:nvSpPr>
          <p:spPr>
            <a:xfrm flipH="1">
              <a:off x="7879807" y="3574117"/>
              <a:ext cx="249290" cy="191919"/>
            </a:xfrm>
            <a:custGeom>
              <a:avLst/>
              <a:gdLst/>
              <a:ahLst/>
              <a:cxnLst/>
              <a:rect l="l" t="t" r="r" b="b"/>
              <a:pathLst>
                <a:path w="5866" h="4516" extrusionOk="0">
                  <a:moveTo>
                    <a:pt x="2057" y="1"/>
                  </a:moveTo>
                  <a:cubicBezTo>
                    <a:pt x="1440" y="1"/>
                    <a:pt x="867" y="153"/>
                    <a:pt x="440" y="560"/>
                  </a:cubicBezTo>
                  <a:cubicBezTo>
                    <a:pt x="0" y="980"/>
                    <a:pt x="111" y="1747"/>
                    <a:pt x="633" y="2043"/>
                  </a:cubicBezTo>
                  <a:cubicBezTo>
                    <a:pt x="937" y="2217"/>
                    <a:pt x="1252" y="2344"/>
                    <a:pt x="1582" y="2438"/>
                  </a:cubicBezTo>
                  <a:cubicBezTo>
                    <a:pt x="1377" y="2582"/>
                    <a:pt x="1177" y="2735"/>
                    <a:pt x="982" y="2901"/>
                  </a:cubicBezTo>
                  <a:cubicBezTo>
                    <a:pt x="367" y="3421"/>
                    <a:pt x="840" y="4516"/>
                    <a:pt x="1607" y="4516"/>
                  </a:cubicBezTo>
                  <a:cubicBezTo>
                    <a:pt x="1621" y="4516"/>
                    <a:pt x="1635" y="4516"/>
                    <a:pt x="1649" y="4515"/>
                  </a:cubicBezTo>
                  <a:cubicBezTo>
                    <a:pt x="2646" y="4463"/>
                    <a:pt x="3558" y="3883"/>
                    <a:pt x="4541" y="3883"/>
                  </a:cubicBezTo>
                  <a:cubicBezTo>
                    <a:pt x="4567" y="3883"/>
                    <a:pt x="4594" y="3884"/>
                    <a:pt x="4620" y="3885"/>
                  </a:cubicBezTo>
                  <a:cubicBezTo>
                    <a:pt x="4632" y="3885"/>
                    <a:pt x="4645" y="3885"/>
                    <a:pt x="4657" y="3885"/>
                  </a:cubicBezTo>
                  <a:cubicBezTo>
                    <a:pt x="5528" y="3885"/>
                    <a:pt x="5745" y="2877"/>
                    <a:pt x="5318" y="2334"/>
                  </a:cubicBezTo>
                  <a:cubicBezTo>
                    <a:pt x="5756" y="1931"/>
                    <a:pt x="5866" y="1188"/>
                    <a:pt x="5185" y="863"/>
                  </a:cubicBezTo>
                  <a:cubicBezTo>
                    <a:pt x="4378" y="477"/>
                    <a:pt x="3148" y="1"/>
                    <a:pt x="205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2972;p50">
              <a:extLst>
                <a:ext uri="{FF2B5EF4-FFF2-40B4-BE49-F238E27FC236}">
                  <a16:creationId xmlns:a16="http://schemas.microsoft.com/office/drawing/2014/main" xmlns="" id="{58A9734A-855F-4886-8073-7F29E349BDC6}"/>
                </a:ext>
              </a:extLst>
            </p:cNvPr>
            <p:cNvSpPr/>
            <p:nvPr/>
          </p:nvSpPr>
          <p:spPr>
            <a:xfrm flipH="1">
              <a:off x="6917401" y="3574117"/>
              <a:ext cx="249163" cy="191919"/>
            </a:xfrm>
            <a:custGeom>
              <a:avLst/>
              <a:gdLst/>
              <a:ahLst/>
              <a:cxnLst/>
              <a:rect l="l" t="t" r="r" b="b"/>
              <a:pathLst>
                <a:path w="5863" h="4516" extrusionOk="0">
                  <a:moveTo>
                    <a:pt x="3807" y="1"/>
                  </a:moveTo>
                  <a:cubicBezTo>
                    <a:pt x="2716" y="1"/>
                    <a:pt x="1486" y="477"/>
                    <a:pt x="678" y="863"/>
                  </a:cubicBezTo>
                  <a:cubicBezTo>
                    <a:pt x="1" y="1188"/>
                    <a:pt x="109" y="1931"/>
                    <a:pt x="547" y="2334"/>
                  </a:cubicBezTo>
                  <a:cubicBezTo>
                    <a:pt x="117" y="2877"/>
                    <a:pt x="336" y="3885"/>
                    <a:pt x="1208" y="3885"/>
                  </a:cubicBezTo>
                  <a:cubicBezTo>
                    <a:pt x="1220" y="3885"/>
                    <a:pt x="1232" y="3885"/>
                    <a:pt x="1245" y="3885"/>
                  </a:cubicBezTo>
                  <a:cubicBezTo>
                    <a:pt x="1271" y="3884"/>
                    <a:pt x="1297" y="3883"/>
                    <a:pt x="1324" y="3883"/>
                  </a:cubicBezTo>
                  <a:cubicBezTo>
                    <a:pt x="2306" y="3883"/>
                    <a:pt x="3217" y="4463"/>
                    <a:pt x="4213" y="4515"/>
                  </a:cubicBezTo>
                  <a:cubicBezTo>
                    <a:pt x="4227" y="4516"/>
                    <a:pt x="4241" y="4516"/>
                    <a:pt x="4255" y="4516"/>
                  </a:cubicBezTo>
                  <a:cubicBezTo>
                    <a:pt x="5024" y="4516"/>
                    <a:pt x="5497" y="3421"/>
                    <a:pt x="4880" y="2901"/>
                  </a:cubicBezTo>
                  <a:cubicBezTo>
                    <a:pt x="4686" y="2735"/>
                    <a:pt x="4487" y="2582"/>
                    <a:pt x="4283" y="2438"/>
                  </a:cubicBezTo>
                  <a:cubicBezTo>
                    <a:pt x="4612" y="2344"/>
                    <a:pt x="4927" y="2217"/>
                    <a:pt x="5230" y="2043"/>
                  </a:cubicBezTo>
                  <a:cubicBezTo>
                    <a:pt x="5754" y="1747"/>
                    <a:pt x="5862" y="980"/>
                    <a:pt x="5422" y="560"/>
                  </a:cubicBezTo>
                  <a:cubicBezTo>
                    <a:pt x="4996" y="153"/>
                    <a:pt x="4424" y="1"/>
                    <a:pt x="380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2973;p50">
              <a:extLst>
                <a:ext uri="{FF2B5EF4-FFF2-40B4-BE49-F238E27FC236}">
                  <a16:creationId xmlns:a16="http://schemas.microsoft.com/office/drawing/2014/main" xmlns="" id="{683C8210-58A1-4508-9442-A036E35E396C}"/>
                </a:ext>
              </a:extLst>
            </p:cNvPr>
            <p:cNvSpPr/>
            <p:nvPr/>
          </p:nvSpPr>
          <p:spPr>
            <a:xfrm flipH="1">
              <a:off x="7624591" y="3841437"/>
              <a:ext cx="150186" cy="140284"/>
            </a:xfrm>
            <a:custGeom>
              <a:avLst/>
              <a:gdLst/>
              <a:ahLst/>
              <a:cxnLst/>
              <a:rect l="l" t="t" r="r" b="b"/>
              <a:pathLst>
                <a:path w="3534" h="3301" extrusionOk="0">
                  <a:moveTo>
                    <a:pt x="1747" y="1"/>
                  </a:moveTo>
                  <a:cubicBezTo>
                    <a:pt x="1625" y="1"/>
                    <a:pt x="1501" y="15"/>
                    <a:pt x="1377" y="46"/>
                  </a:cubicBezTo>
                  <a:cubicBezTo>
                    <a:pt x="520" y="254"/>
                    <a:pt x="0" y="1140"/>
                    <a:pt x="215" y="2028"/>
                  </a:cubicBezTo>
                  <a:cubicBezTo>
                    <a:pt x="399" y="2787"/>
                    <a:pt x="1064" y="3300"/>
                    <a:pt x="1790" y="3300"/>
                  </a:cubicBezTo>
                  <a:cubicBezTo>
                    <a:pt x="1911" y="3300"/>
                    <a:pt x="2034" y="3286"/>
                    <a:pt x="2157" y="3256"/>
                  </a:cubicBezTo>
                  <a:cubicBezTo>
                    <a:pt x="3014" y="3045"/>
                    <a:pt x="3534" y="2161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2974;p50">
              <a:extLst>
                <a:ext uri="{FF2B5EF4-FFF2-40B4-BE49-F238E27FC236}">
                  <a16:creationId xmlns:a16="http://schemas.microsoft.com/office/drawing/2014/main" xmlns="" id="{1525AC1F-7E11-4669-9FD3-E090F66AB2DF}"/>
                </a:ext>
              </a:extLst>
            </p:cNvPr>
            <p:cNvSpPr/>
            <p:nvPr/>
          </p:nvSpPr>
          <p:spPr>
            <a:xfrm flipH="1">
              <a:off x="7699980" y="3863834"/>
              <a:ext cx="48277" cy="45260"/>
            </a:xfrm>
            <a:custGeom>
              <a:avLst/>
              <a:gdLst/>
              <a:ahLst/>
              <a:cxnLst/>
              <a:rect l="l" t="t" r="r" b="b"/>
              <a:pathLst>
                <a:path w="1136" h="1065" extrusionOk="0">
                  <a:moveTo>
                    <a:pt x="560" y="0"/>
                  </a:moveTo>
                  <a:cubicBezTo>
                    <a:pt x="521" y="0"/>
                    <a:pt x="483" y="5"/>
                    <a:pt x="444" y="14"/>
                  </a:cubicBezTo>
                  <a:cubicBezTo>
                    <a:pt x="168" y="83"/>
                    <a:pt x="0" y="368"/>
                    <a:pt x="70" y="654"/>
                  </a:cubicBezTo>
                  <a:cubicBezTo>
                    <a:pt x="130" y="900"/>
                    <a:pt x="345" y="1065"/>
                    <a:pt x="578" y="1065"/>
                  </a:cubicBezTo>
                  <a:cubicBezTo>
                    <a:pt x="617" y="1065"/>
                    <a:pt x="655" y="1060"/>
                    <a:pt x="694" y="1051"/>
                  </a:cubicBezTo>
                  <a:cubicBezTo>
                    <a:pt x="970" y="984"/>
                    <a:pt x="1136" y="697"/>
                    <a:pt x="1068" y="411"/>
                  </a:cubicBezTo>
                  <a:cubicBezTo>
                    <a:pt x="1009" y="165"/>
                    <a:pt x="792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2975;p50">
              <a:extLst>
                <a:ext uri="{FF2B5EF4-FFF2-40B4-BE49-F238E27FC236}">
                  <a16:creationId xmlns:a16="http://schemas.microsoft.com/office/drawing/2014/main" xmlns="" id="{9DF592FD-105B-48DE-91ED-7FD56B90564E}"/>
                </a:ext>
              </a:extLst>
            </p:cNvPr>
            <p:cNvSpPr/>
            <p:nvPr/>
          </p:nvSpPr>
          <p:spPr>
            <a:xfrm flipH="1">
              <a:off x="7152801" y="3805270"/>
              <a:ext cx="150186" cy="140199"/>
            </a:xfrm>
            <a:custGeom>
              <a:avLst/>
              <a:gdLst/>
              <a:ahLst/>
              <a:cxnLst/>
              <a:rect l="l" t="t" r="r" b="b"/>
              <a:pathLst>
                <a:path w="3534" h="3299" extrusionOk="0">
                  <a:moveTo>
                    <a:pt x="1747" y="1"/>
                  </a:moveTo>
                  <a:cubicBezTo>
                    <a:pt x="1625" y="1"/>
                    <a:pt x="1501" y="15"/>
                    <a:pt x="1378" y="46"/>
                  </a:cubicBezTo>
                  <a:cubicBezTo>
                    <a:pt x="520" y="254"/>
                    <a:pt x="1" y="1140"/>
                    <a:pt x="217" y="2026"/>
                  </a:cubicBezTo>
                  <a:cubicBezTo>
                    <a:pt x="401" y="2786"/>
                    <a:pt x="1065" y="3299"/>
                    <a:pt x="1788" y="3299"/>
                  </a:cubicBezTo>
                  <a:cubicBezTo>
                    <a:pt x="1910" y="3299"/>
                    <a:pt x="2034" y="3284"/>
                    <a:pt x="2157" y="3254"/>
                  </a:cubicBezTo>
                  <a:cubicBezTo>
                    <a:pt x="3014" y="3047"/>
                    <a:pt x="3534" y="2159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2976;p50">
              <a:extLst>
                <a:ext uri="{FF2B5EF4-FFF2-40B4-BE49-F238E27FC236}">
                  <a16:creationId xmlns:a16="http://schemas.microsoft.com/office/drawing/2014/main" xmlns="" id="{958C6251-B8AA-4F35-A46D-F563F26262A6}"/>
                </a:ext>
              </a:extLst>
            </p:cNvPr>
            <p:cNvSpPr/>
            <p:nvPr/>
          </p:nvSpPr>
          <p:spPr>
            <a:xfrm flipH="1">
              <a:off x="7228063" y="3827625"/>
              <a:ext cx="48490" cy="45260"/>
            </a:xfrm>
            <a:custGeom>
              <a:avLst/>
              <a:gdLst/>
              <a:ahLst/>
              <a:cxnLst/>
              <a:rect l="l" t="t" r="r" b="b"/>
              <a:pathLst>
                <a:path w="1141" h="1065" extrusionOk="0">
                  <a:moveTo>
                    <a:pt x="564" y="0"/>
                  </a:moveTo>
                  <a:cubicBezTo>
                    <a:pt x="525" y="0"/>
                    <a:pt x="486" y="5"/>
                    <a:pt x="447" y="15"/>
                  </a:cubicBezTo>
                  <a:cubicBezTo>
                    <a:pt x="170" y="82"/>
                    <a:pt x="1" y="369"/>
                    <a:pt x="72" y="653"/>
                  </a:cubicBezTo>
                  <a:cubicBezTo>
                    <a:pt x="132" y="899"/>
                    <a:pt x="348" y="1064"/>
                    <a:pt x="579" y="1064"/>
                  </a:cubicBezTo>
                  <a:cubicBezTo>
                    <a:pt x="618" y="1064"/>
                    <a:pt x="657" y="1060"/>
                    <a:pt x="696" y="1050"/>
                  </a:cubicBezTo>
                  <a:cubicBezTo>
                    <a:pt x="972" y="985"/>
                    <a:pt x="1140" y="698"/>
                    <a:pt x="1071" y="412"/>
                  </a:cubicBezTo>
                  <a:cubicBezTo>
                    <a:pt x="1011" y="166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oogle Shape;2977;p50">
            <a:extLst>
              <a:ext uri="{FF2B5EF4-FFF2-40B4-BE49-F238E27FC236}">
                <a16:creationId xmlns:a16="http://schemas.microsoft.com/office/drawing/2014/main" xmlns="" id="{4745A443-13FF-497C-B92D-1991FA5A1977}"/>
              </a:ext>
            </a:extLst>
          </p:cNvPr>
          <p:cNvGrpSpPr/>
          <p:nvPr/>
        </p:nvGrpSpPr>
        <p:grpSpPr>
          <a:xfrm>
            <a:off x="10136785" y="1786533"/>
            <a:ext cx="1492839" cy="1170464"/>
            <a:chOff x="7602588" y="1339900"/>
            <a:chExt cx="1119629" cy="877848"/>
          </a:xfrm>
        </p:grpSpPr>
        <p:sp>
          <p:nvSpPr>
            <p:cNvPr id="42" name="Google Shape;2978;p50">
              <a:extLst>
                <a:ext uri="{FF2B5EF4-FFF2-40B4-BE49-F238E27FC236}">
                  <a16:creationId xmlns:a16="http://schemas.microsoft.com/office/drawing/2014/main" xmlns="" id="{49B72254-D24B-469D-9340-A22927F80BF8}"/>
                </a:ext>
              </a:extLst>
            </p:cNvPr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2979;p50">
              <a:extLst>
                <a:ext uri="{FF2B5EF4-FFF2-40B4-BE49-F238E27FC236}">
                  <a16:creationId xmlns:a16="http://schemas.microsoft.com/office/drawing/2014/main" xmlns="" id="{AF834A9E-02B4-4B62-955D-0A9B951A6F45}"/>
                </a:ext>
              </a:extLst>
            </p:cNvPr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2980;p50">
              <a:extLst>
                <a:ext uri="{FF2B5EF4-FFF2-40B4-BE49-F238E27FC236}">
                  <a16:creationId xmlns:a16="http://schemas.microsoft.com/office/drawing/2014/main" xmlns="" id="{DF847329-AB34-4C38-BAC0-FDBF7D50FCA7}"/>
                </a:ext>
              </a:extLst>
            </p:cNvPr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2981;p50">
              <a:extLst>
                <a:ext uri="{FF2B5EF4-FFF2-40B4-BE49-F238E27FC236}">
                  <a16:creationId xmlns:a16="http://schemas.microsoft.com/office/drawing/2014/main" xmlns="" id="{EE61C654-928C-4F25-8708-36D3A96A3B8D}"/>
                </a:ext>
              </a:extLst>
            </p:cNvPr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2982;p50">
              <a:extLst>
                <a:ext uri="{FF2B5EF4-FFF2-40B4-BE49-F238E27FC236}">
                  <a16:creationId xmlns:a16="http://schemas.microsoft.com/office/drawing/2014/main" xmlns="" id="{775AD16C-41D4-43CF-896D-0BF01701D6C3}"/>
                </a:ext>
              </a:extLst>
            </p:cNvPr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983;p50">
              <a:extLst>
                <a:ext uri="{FF2B5EF4-FFF2-40B4-BE49-F238E27FC236}">
                  <a16:creationId xmlns:a16="http://schemas.microsoft.com/office/drawing/2014/main" xmlns="" id="{E76354E3-A75B-481A-A610-B4A34ABA3143}"/>
                </a:ext>
              </a:extLst>
            </p:cNvPr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984;p50">
              <a:extLst>
                <a:ext uri="{FF2B5EF4-FFF2-40B4-BE49-F238E27FC236}">
                  <a16:creationId xmlns:a16="http://schemas.microsoft.com/office/drawing/2014/main" xmlns="" id="{76494E74-B870-4A63-8E29-D50158CDF071}"/>
                </a:ext>
              </a:extLst>
            </p:cNvPr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985;p50">
              <a:extLst>
                <a:ext uri="{FF2B5EF4-FFF2-40B4-BE49-F238E27FC236}">
                  <a16:creationId xmlns:a16="http://schemas.microsoft.com/office/drawing/2014/main" xmlns="" id="{B049138E-D9CF-4A87-B8CD-B60FDC63A684}"/>
                </a:ext>
              </a:extLst>
            </p:cNvPr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986;p50">
              <a:extLst>
                <a:ext uri="{FF2B5EF4-FFF2-40B4-BE49-F238E27FC236}">
                  <a16:creationId xmlns:a16="http://schemas.microsoft.com/office/drawing/2014/main" xmlns="" id="{DEDA3DEF-1DE4-4FCE-BBFC-A2E24CBA3309}"/>
                </a:ext>
              </a:extLst>
            </p:cNvPr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2987;p50">
              <a:extLst>
                <a:ext uri="{FF2B5EF4-FFF2-40B4-BE49-F238E27FC236}">
                  <a16:creationId xmlns:a16="http://schemas.microsoft.com/office/drawing/2014/main" xmlns="" id="{5F58B2D6-4A4E-4C58-8E2F-FA9987E1C1F0}"/>
                </a:ext>
              </a:extLst>
            </p:cNvPr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988;p50">
              <a:extLst>
                <a:ext uri="{FF2B5EF4-FFF2-40B4-BE49-F238E27FC236}">
                  <a16:creationId xmlns:a16="http://schemas.microsoft.com/office/drawing/2014/main" xmlns="" id="{41479EB5-F080-44A1-87F0-F13936795E3D}"/>
                </a:ext>
              </a:extLst>
            </p:cNvPr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989;p50">
              <a:extLst>
                <a:ext uri="{FF2B5EF4-FFF2-40B4-BE49-F238E27FC236}">
                  <a16:creationId xmlns:a16="http://schemas.microsoft.com/office/drawing/2014/main" xmlns="" id="{4F7C7A7D-8E3A-430C-BB6C-43715F31F3A9}"/>
                </a:ext>
              </a:extLst>
            </p:cNvPr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2990;p50">
              <a:extLst>
                <a:ext uri="{FF2B5EF4-FFF2-40B4-BE49-F238E27FC236}">
                  <a16:creationId xmlns:a16="http://schemas.microsoft.com/office/drawing/2014/main" xmlns="" id="{861D2A64-4E3D-42F9-9F31-13A190C39856}"/>
                </a:ext>
              </a:extLst>
            </p:cNvPr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2991;p50">
              <a:extLst>
                <a:ext uri="{FF2B5EF4-FFF2-40B4-BE49-F238E27FC236}">
                  <a16:creationId xmlns:a16="http://schemas.microsoft.com/office/drawing/2014/main" xmlns="" id="{D4E6C7A8-E0B0-415A-8BF9-CAEBE2E0ACD7}"/>
                </a:ext>
              </a:extLst>
            </p:cNvPr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2992;p50">
              <a:extLst>
                <a:ext uri="{FF2B5EF4-FFF2-40B4-BE49-F238E27FC236}">
                  <a16:creationId xmlns:a16="http://schemas.microsoft.com/office/drawing/2014/main" xmlns="" id="{E981A005-B7F2-42B2-91DA-7519EF62943B}"/>
                </a:ext>
              </a:extLst>
            </p:cNvPr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7" name="Google Shape;2993;p50">
              <a:extLst>
                <a:ext uri="{FF2B5EF4-FFF2-40B4-BE49-F238E27FC236}">
                  <a16:creationId xmlns:a16="http://schemas.microsoft.com/office/drawing/2014/main" xmlns="" id="{98ACBD37-A9CB-463D-AFE1-3F4E8F887AB2}"/>
                </a:ext>
              </a:extLst>
            </p:cNvPr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58" name="Google Shape;2994;p50">
                <a:extLst>
                  <a:ext uri="{FF2B5EF4-FFF2-40B4-BE49-F238E27FC236}">
                    <a16:creationId xmlns:a16="http://schemas.microsoft.com/office/drawing/2014/main" xmlns="" id="{F013F59F-D5FB-452E-926C-28E4BEE74B0F}"/>
                  </a:ext>
                </a:extLst>
              </p:cNvPr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Google Shape;2995;p50">
                <a:extLst>
                  <a:ext uri="{FF2B5EF4-FFF2-40B4-BE49-F238E27FC236}">
                    <a16:creationId xmlns:a16="http://schemas.microsoft.com/office/drawing/2014/main" xmlns="" id="{6CD96654-D91A-4FE1-BE00-0E296062B193}"/>
                  </a:ext>
                </a:extLst>
              </p:cNvPr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Google Shape;2996;p50">
                <a:extLst>
                  <a:ext uri="{FF2B5EF4-FFF2-40B4-BE49-F238E27FC236}">
                    <a16:creationId xmlns:a16="http://schemas.microsoft.com/office/drawing/2014/main" xmlns="" id="{DE9E6F26-338D-424C-B78F-634605A0C512}"/>
                  </a:ext>
                </a:extLst>
              </p:cNvPr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Google Shape;2997;p50">
                <a:extLst>
                  <a:ext uri="{FF2B5EF4-FFF2-40B4-BE49-F238E27FC236}">
                    <a16:creationId xmlns:a16="http://schemas.microsoft.com/office/drawing/2014/main" xmlns="" id="{9365AB9F-8401-48F2-9CD1-8FE5B40D8410}"/>
                  </a:ext>
                </a:extLst>
              </p:cNvPr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Google Shape;2998;p50">
                <a:extLst>
                  <a:ext uri="{FF2B5EF4-FFF2-40B4-BE49-F238E27FC236}">
                    <a16:creationId xmlns:a16="http://schemas.microsoft.com/office/drawing/2014/main" xmlns="" id="{18D353A0-0B08-4B2C-8A93-408AEFE14063}"/>
                  </a:ext>
                </a:extLst>
              </p:cNvPr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Google Shape;2999;p50">
                <a:extLst>
                  <a:ext uri="{FF2B5EF4-FFF2-40B4-BE49-F238E27FC236}">
                    <a16:creationId xmlns:a16="http://schemas.microsoft.com/office/drawing/2014/main" xmlns="" id="{AA90FB5C-F3EF-4B1A-88B6-B457DF4BFF76}"/>
                  </a:ext>
                </a:extLst>
              </p:cNvPr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Google Shape;3000;p50">
                <a:extLst>
                  <a:ext uri="{FF2B5EF4-FFF2-40B4-BE49-F238E27FC236}">
                    <a16:creationId xmlns:a16="http://schemas.microsoft.com/office/drawing/2014/main" xmlns="" id="{570AE381-DB80-4051-B5EE-379CD5EDDCA5}"/>
                  </a:ext>
                </a:extLst>
              </p:cNvPr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Google Shape;3001;p50">
                <a:extLst>
                  <a:ext uri="{FF2B5EF4-FFF2-40B4-BE49-F238E27FC236}">
                    <a16:creationId xmlns:a16="http://schemas.microsoft.com/office/drawing/2014/main" xmlns="" id="{5AA56E8A-513A-4B80-BB7C-0D9D2D287A4C}"/>
                  </a:ext>
                </a:extLst>
              </p:cNvPr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Google Shape;3002;p50">
                <a:extLst>
                  <a:ext uri="{FF2B5EF4-FFF2-40B4-BE49-F238E27FC236}">
                    <a16:creationId xmlns:a16="http://schemas.microsoft.com/office/drawing/2014/main" xmlns="" id="{CD91FBFF-6B86-45DB-B290-53B1124DBCE0}"/>
                  </a:ext>
                </a:extLst>
              </p:cNvPr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Google Shape;3003;p50">
                <a:extLst>
                  <a:ext uri="{FF2B5EF4-FFF2-40B4-BE49-F238E27FC236}">
                    <a16:creationId xmlns:a16="http://schemas.microsoft.com/office/drawing/2014/main" xmlns="" id="{85682FCF-DD15-4E18-8434-90DEFF9FCE8A}"/>
                  </a:ext>
                </a:extLst>
              </p:cNvPr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Google Shape;3004;p50">
                <a:extLst>
                  <a:ext uri="{FF2B5EF4-FFF2-40B4-BE49-F238E27FC236}">
                    <a16:creationId xmlns:a16="http://schemas.microsoft.com/office/drawing/2014/main" xmlns="" id="{87C1CB59-560E-4C43-BCB5-7B51FEA64BED}"/>
                  </a:ext>
                </a:extLst>
              </p:cNvPr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Google Shape;3005;p50">
                <a:extLst>
                  <a:ext uri="{FF2B5EF4-FFF2-40B4-BE49-F238E27FC236}">
                    <a16:creationId xmlns:a16="http://schemas.microsoft.com/office/drawing/2014/main" xmlns="" id="{6F0DD18F-F3C1-4047-A8D3-F683E39EA332}"/>
                  </a:ext>
                </a:extLst>
              </p:cNvPr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Google Shape;3006;p50">
                <a:extLst>
                  <a:ext uri="{FF2B5EF4-FFF2-40B4-BE49-F238E27FC236}">
                    <a16:creationId xmlns:a16="http://schemas.microsoft.com/office/drawing/2014/main" xmlns="" id="{A81D3A3D-DDAE-4581-9E29-B3F77791CB42}"/>
                  </a:ext>
                </a:extLst>
              </p:cNvPr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Google Shape;3007;p50">
                <a:extLst>
                  <a:ext uri="{FF2B5EF4-FFF2-40B4-BE49-F238E27FC236}">
                    <a16:creationId xmlns:a16="http://schemas.microsoft.com/office/drawing/2014/main" xmlns="" id="{CF67C357-B3DC-4666-98EB-9770FCAB460F}"/>
                  </a:ext>
                </a:extLst>
              </p:cNvPr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Google Shape;3008;p50">
                <a:extLst>
                  <a:ext uri="{FF2B5EF4-FFF2-40B4-BE49-F238E27FC236}">
                    <a16:creationId xmlns:a16="http://schemas.microsoft.com/office/drawing/2014/main" xmlns="" id="{D4D9C7CF-7467-4FF8-BE14-88F9A0CE1AEC}"/>
                  </a:ext>
                </a:extLst>
              </p:cNvPr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Google Shape;3009;p50">
                <a:extLst>
                  <a:ext uri="{FF2B5EF4-FFF2-40B4-BE49-F238E27FC236}">
                    <a16:creationId xmlns:a16="http://schemas.microsoft.com/office/drawing/2014/main" xmlns="" id="{2FC87B2E-CBB6-4902-A55A-B0F16916502C}"/>
                  </a:ext>
                </a:extLst>
              </p:cNvPr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Google Shape;3010;p50">
                <a:extLst>
                  <a:ext uri="{FF2B5EF4-FFF2-40B4-BE49-F238E27FC236}">
                    <a16:creationId xmlns:a16="http://schemas.microsoft.com/office/drawing/2014/main" xmlns="" id="{601D7EC5-4C3C-410D-B166-1A36361912FD}"/>
                  </a:ext>
                </a:extLst>
              </p:cNvPr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Google Shape;3011;p50">
                <a:extLst>
                  <a:ext uri="{FF2B5EF4-FFF2-40B4-BE49-F238E27FC236}">
                    <a16:creationId xmlns:a16="http://schemas.microsoft.com/office/drawing/2014/main" xmlns="" id="{548623C1-AD0B-4202-8DD8-1AE2824AD2D4}"/>
                  </a:ext>
                </a:extLst>
              </p:cNvPr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Google Shape;3012;p50">
                <a:extLst>
                  <a:ext uri="{FF2B5EF4-FFF2-40B4-BE49-F238E27FC236}">
                    <a16:creationId xmlns:a16="http://schemas.microsoft.com/office/drawing/2014/main" xmlns="" id="{819EA899-EB90-40B4-8B4D-24B2863DF3EB}"/>
                  </a:ext>
                </a:extLst>
              </p:cNvPr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Google Shape;3013;p50">
                <a:extLst>
                  <a:ext uri="{FF2B5EF4-FFF2-40B4-BE49-F238E27FC236}">
                    <a16:creationId xmlns:a16="http://schemas.microsoft.com/office/drawing/2014/main" xmlns="" id="{52329D7C-D69D-4074-914B-77D69B368B7E}"/>
                  </a:ext>
                </a:extLst>
              </p:cNvPr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Google Shape;3014;p50">
                <a:extLst>
                  <a:ext uri="{FF2B5EF4-FFF2-40B4-BE49-F238E27FC236}">
                    <a16:creationId xmlns:a16="http://schemas.microsoft.com/office/drawing/2014/main" xmlns="" id="{A385B352-ACAD-4289-B524-67154BA421F7}"/>
                  </a:ext>
                </a:extLst>
              </p:cNvPr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984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173" y="418376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2232" y="1320800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789 + (285 + 15)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789 + 300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1 089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2232" y="3128812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(448 + 52) + 594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500 + 594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1 094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410" y="1331096"/>
            <a:ext cx="558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789 + 285 + 15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315E41-3EDE-454C-9172-F02FBE4DCAF8}"/>
              </a:ext>
            </a:extLst>
          </p:cNvPr>
          <p:cNvSpPr txBox="1"/>
          <p:nvPr/>
        </p:nvSpPr>
        <p:spPr>
          <a:xfrm>
            <a:off x="749951" y="4990472"/>
            <a:ext cx="359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667 + 969 + 123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B9A600-9116-43BE-8C56-76F1D10A3687}"/>
              </a:ext>
            </a:extLst>
          </p:cNvPr>
          <p:cNvSpPr txBox="1"/>
          <p:nvPr/>
        </p:nvSpPr>
        <p:spPr>
          <a:xfrm>
            <a:off x="4662232" y="4990472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667 + 123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969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790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969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1759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E81D2C-A44E-44C4-8A87-A83226EBEC0A}"/>
              </a:ext>
            </a:extLst>
          </p:cNvPr>
          <p:cNvSpPr txBox="1"/>
          <p:nvPr/>
        </p:nvSpPr>
        <p:spPr>
          <a:xfrm>
            <a:off x="1050878" y="3128812"/>
            <a:ext cx="349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448 + 594+ 52</a:t>
            </a:r>
          </a:p>
        </p:txBody>
      </p:sp>
      <p:grpSp>
        <p:nvGrpSpPr>
          <p:cNvPr id="11" name="Google Shape;2947;p50">
            <a:extLst>
              <a:ext uri="{FF2B5EF4-FFF2-40B4-BE49-F238E27FC236}">
                <a16:creationId xmlns:a16="http://schemas.microsoft.com/office/drawing/2014/main" xmlns="" id="{F8762AFE-6C6B-4982-BB36-1C019433811B}"/>
              </a:ext>
            </a:extLst>
          </p:cNvPr>
          <p:cNvGrpSpPr/>
          <p:nvPr/>
        </p:nvGrpSpPr>
        <p:grpSpPr>
          <a:xfrm>
            <a:off x="8814231" y="4116391"/>
            <a:ext cx="2591167" cy="2131788"/>
            <a:chOff x="6422024" y="3072499"/>
            <a:chExt cx="2149751" cy="1699087"/>
          </a:xfrm>
        </p:grpSpPr>
        <p:sp>
          <p:nvSpPr>
            <p:cNvPr id="12" name="Google Shape;2948;p50">
              <a:extLst>
                <a:ext uri="{FF2B5EF4-FFF2-40B4-BE49-F238E27FC236}">
                  <a16:creationId xmlns:a16="http://schemas.microsoft.com/office/drawing/2014/main" xmlns="" id="{768E2ACD-2A82-462E-A02A-BE9EDAF49809}"/>
                </a:ext>
              </a:extLst>
            </p:cNvPr>
            <p:cNvSpPr/>
            <p:nvPr/>
          </p:nvSpPr>
          <p:spPr>
            <a:xfrm flipH="1">
              <a:off x="7513927" y="3142028"/>
              <a:ext cx="1057848" cy="970983"/>
            </a:xfrm>
            <a:custGeom>
              <a:avLst/>
              <a:gdLst/>
              <a:ahLst/>
              <a:cxnLst/>
              <a:rect l="l" t="t" r="r" b="b"/>
              <a:pathLst>
                <a:path w="24892" h="22848" extrusionOk="0">
                  <a:moveTo>
                    <a:pt x="8244" y="0"/>
                  </a:moveTo>
                  <a:cubicBezTo>
                    <a:pt x="6742" y="0"/>
                    <a:pt x="5206" y="333"/>
                    <a:pt x="3679" y="1081"/>
                  </a:cubicBezTo>
                  <a:cubicBezTo>
                    <a:pt x="674" y="2554"/>
                    <a:pt x="1" y="5520"/>
                    <a:pt x="889" y="8520"/>
                  </a:cubicBezTo>
                  <a:cubicBezTo>
                    <a:pt x="1337" y="10040"/>
                    <a:pt x="2057" y="11455"/>
                    <a:pt x="2366" y="13019"/>
                  </a:cubicBezTo>
                  <a:cubicBezTo>
                    <a:pt x="2740" y="14903"/>
                    <a:pt x="1709" y="16871"/>
                    <a:pt x="856" y="18467"/>
                  </a:cubicBezTo>
                  <a:cubicBezTo>
                    <a:pt x="473" y="19177"/>
                    <a:pt x="604" y="20333"/>
                    <a:pt x="1441" y="20699"/>
                  </a:cubicBezTo>
                  <a:cubicBezTo>
                    <a:pt x="4395" y="21991"/>
                    <a:pt x="7761" y="22847"/>
                    <a:pt x="11073" y="22847"/>
                  </a:cubicBezTo>
                  <a:cubicBezTo>
                    <a:pt x="13634" y="22847"/>
                    <a:pt x="16163" y="22335"/>
                    <a:pt x="18445" y="21116"/>
                  </a:cubicBezTo>
                  <a:cubicBezTo>
                    <a:pt x="21084" y="19705"/>
                    <a:pt x="23199" y="17108"/>
                    <a:pt x="24026" y="14242"/>
                  </a:cubicBezTo>
                  <a:cubicBezTo>
                    <a:pt x="24891" y="11235"/>
                    <a:pt x="23786" y="8198"/>
                    <a:pt x="21706" y="5993"/>
                  </a:cubicBezTo>
                  <a:cubicBezTo>
                    <a:pt x="21330" y="5596"/>
                    <a:pt x="20909" y="5429"/>
                    <a:pt x="20505" y="5429"/>
                  </a:cubicBezTo>
                  <a:cubicBezTo>
                    <a:pt x="20001" y="5429"/>
                    <a:pt x="19521" y="5688"/>
                    <a:pt x="19183" y="6081"/>
                  </a:cubicBezTo>
                  <a:cubicBezTo>
                    <a:pt x="16449" y="2647"/>
                    <a:pt x="12481" y="0"/>
                    <a:pt x="8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2949;p50">
              <a:extLst>
                <a:ext uri="{FF2B5EF4-FFF2-40B4-BE49-F238E27FC236}">
                  <a16:creationId xmlns:a16="http://schemas.microsoft.com/office/drawing/2014/main" xmlns="" id="{691A8159-8158-47FC-B457-8B6AEE193947}"/>
                </a:ext>
              </a:extLst>
            </p:cNvPr>
            <p:cNvSpPr/>
            <p:nvPr/>
          </p:nvSpPr>
          <p:spPr>
            <a:xfrm flipH="1">
              <a:off x="7571928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6683" y="0"/>
                  </a:moveTo>
                  <a:cubicBezTo>
                    <a:pt x="5465" y="0"/>
                    <a:pt x="4220" y="270"/>
                    <a:pt x="2982" y="877"/>
                  </a:cubicBezTo>
                  <a:cubicBezTo>
                    <a:pt x="545" y="2071"/>
                    <a:pt x="1" y="4477"/>
                    <a:pt x="719" y="6910"/>
                  </a:cubicBezTo>
                  <a:cubicBezTo>
                    <a:pt x="1083" y="8142"/>
                    <a:pt x="1664" y="9292"/>
                    <a:pt x="1918" y="10556"/>
                  </a:cubicBezTo>
                  <a:cubicBezTo>
                    <a:pt x="2222" y="12086"/>
                    <a:pt x="1386" y="13680"/>
                    <a:pt x="690" y="14977"/>
                  </a:cubicBezTo>
                  <a:cubicBezTo>
                    <a:pt x="381" y="15554"/>
                    <a:pt x="486" y="16491"/>
                    <a:pt x="1167" y="16788"/>
                  </a:cubicBezTo>
                  <a:cubicBezTo>
                    <a:pt x="3563" y="17834"/>
                    <a:pt x="6293" y="18529"/>
                    <a:pt x="8979" y="18529"/>
                  </a:cubicBezTo>
                  <a:cubicBezTo>
                    <a:pt x="11056" y="18529"/>
                    <a:pt x="13106" y="18114"/>
                    <a:pt x="14956" y="17125"/>
                  </a:cubicBezTo>
                  <a:cubicBezTo>
                    <a:pt x="17096" y="15982"/>
                    <a:pt x="18813" y="13874"/>
                    <a:pt x="19482" y="11550"/>
                  </a:cubicBezTo>
                  <a:cubicBezTo>
                    <a:pt x="20184" y="9112"/>
                    <a:pt x="19285" y="6650"/>
                    <a:pt x="17598" y="4862"/>
                  </a:cubicBezTo>
                  <a:cubicBezTo>
                    <a:pt x="17293" y="4539"/>
                    <a:pt x="16951" y="4404"/>
                    <a:pt x="16623" y="4404"/>
                  </a:cubicBezTo>
                  <a:cubicBezTo>
                    <a:pt x="16214" y="4404"/>
                    <a:pt x="15826" y="4613"/>
                    <a:pt x="15554" y="4930"/>
                  </a:cubicBezTo>
                  <a:cubicBezTo>
                    <a:pt x="13338" y="2147"/>
                    <a:pt x="10120" y="0"/>
                    <a:pt x="6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2950;p50">
              <a:extLst>
                <a:ext uri="{FF2B5EF4-FFF2-40B4-BE49-F238E27FC236}">
                  <a16:creationId xmlns:a16="http://schemas.microsoft.com/office/drawing/2014/main" xmlns="" id="{8629F429-6526-4336-B89F-819A68FD72B9}"/>
                </a:ext>
              </a:extLst>
            </p:cNvPr>
            <p:cNvSpPr/>
            <p:nvPr/>
          </p:nvSpPr>
          <p:spPr>
            <a:xfrm flipH="1">
              <a:off x="6422024" y="3142028"/>
              <a:ext cx="1057805" cy="970983"/>
            </a:xfrm>
            <a:custGeom>
              <a:avLst/>
              <a:gdLst/>
              <a:ahLst/>
              <a:cxnLst/>
              <a:rect l="l" t="t" r="r" b="b"/>
              <a:pathLst>
                <a:path w="24891" h="22848" extrusionOk="0">
                  <a:moveTo>
                    <a:pt x="16647" y="0"/>
                  </a:moveTo>
                  <a:cubicBezTo>
                    <a:pt x="12409" y="0"/>
                    <a:pt x="8442" y="2647"/>
                    <a:pt x="5708" y="6081"/>
                  </a:cubicBezTo>
                  <a:cubicBezTo>
                    <a:pt x="5370" y="5688"/>
                    <a:pt x="4891" y="5429"/>
                    <a:pt x="4386" y="5429"/>
                  </a:cubicBezTo>
                  <a:cubicBezTo>
                    <a:pt x="3982" y="5429"/>
                    <a:pt x="3562" y="5596"/>
                    <a:pt x="3186" y="5993"/>
                  </a:cubicBezTo>
                  <a:cubicBezTo>
                    <a:pt x="1105" y="8198"/>
                    <a:pt x="0" y="11235"/>
                    <a:pt x="866" y="14242"/>
                  </a:cubicBezTo>
                  <a:cubicBezTo>
                    <a:pt x="1692" y="17108"/>
                    <a:pt x="3808" y="19705"/>
                    <a:pt x="6447" y="21116"/>
                  </a:cubicBezTo>
                  <a:cubicBezTo>
                    <a:pt x="8728" y="22335"/>
                    <a:pt x="11257" y="22847"/>
                    <a:pt x="13819" y="22847"/>
                  </a:cubicBezTo>
                  <a:cubicBezTo>
                    <a:pt x="17130" y="22847"/>
                    <a:pt x="20496" y="21991"/>
                    <a:pt x="23451" y="20699"/>
                  </a:cubicBezTo>
                  <a:cubicBezTo>
                    <a:pt x="24287" y="20333"/>
                    <a:pt x="24416" y="19177"/>
                    <a:pt x="24036" y="18467"/>
                  </a:cubicBezTo>
                  <a:cubicBezTo>
                    <a:pt x="23182" y="16871"/>
                    <a:pt x="22151" y="14903"/>
                    <a:pt x="22524" y="13019"/>
                  </a:cubicBezTo>
                  <a:cubicBezTo>
                    <a:pt x="22835" y="11455"/>
                    <a:pt x="23555" y="10040"/>
                    <a:pt x="24003" y="8520"/>
                  </a:cubicBezTo>
                  <a:cubicBezTo>
                    <a:pt x="24891" y="5520"/>
                    <a:pt x="24218" y="2554"/>
                    <a:pt x="21212" y="1081"/>
                  </a:cubicBezTo>
                  <a:cubicBezTo>
                    <a:pt x="19685" y="333"/>
                    <a:pt x="18149" y="0"/>
                    <a:pt x="16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2951;p50">
              <a:extLst>
                <a:ext uri="{FF2B5EF4-FFF2-40B4-BE49-F238E27FC236}">
                  <a16:creationId xmlns:a16="http://schemas.microsoft.com/office/drawing/2014/main" xmlns="" id="{BE0A0247-47A9-4064-9777-DF19EB5C18E4}"/>
                </a:ext>
              </a:extLst>
            </p:cNvPr>
            <p:cNvSpPr/>
            <p:nvPr/>
          </p:nvSpPr>
          <p:spPr>
            <a:xfrm flipH="1">
              <a:off x="6564090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13501" y="0"/>
                  </a:moveTo>
                  <a:cubicBezTo>
                    <a:pt x="10064" y="0"/>
                    <a:pt x="6847" y="2147"/>
                    <a:pt x="4631" y="4930"/>
                  </a:cubicBezTo>
                  <a:cubicBezTo>
                    <a:pt x="4359" y="4613"/>
                    <a:pt x="3970" y="4404"/>
                    <a:pt x="3561" y="4404"/>
                  </a:cubicBezTo>
                  <a:cubicBezTo>
                    <a:pt x="3233" y="4404"/>
                    <a:pt x="2891" y="4539"/>
                    <a:pt x="2587" y="4862"/>
                  </a:cubicBezTo>
                  <a:cubicBezTo>
                    <a:pt x="899" y="6650"/>
                    <a:pt x="1" y="9112"/>
                    <a:pt x="701" y="11550"/>
                  </a:cubicBezTo>
                  <a:cubicBezTo>
                    <a:pt x="1372" y="13874"/>
                    <a:pt x="3088" y="15982"/>
                    <a:pt x="5228" y="17125"/>
                  </a:cubicBezTo>
                  <a:cubicBezTo>
                    <a:pt x="7078" y="18114"/>
                    <a:pt x="9129" y="18529"/>
                    <a:pt x="11205" y="18529"/>
                  </a:cubicBezTo>
                  <a:cubicBezTo>
                    <a:pt x="13891" y="18529"/>
                    <a:pt x="16621" y="17834"/>
                    <a:pt x="19018" y="16788"/>
                  </a:cubicBezTo>
                  <a:cubicBezTo>
                    <a:pt x="19699" y="16491"/>
                    <a:pt x="19803" y="15554"/>
                    <a:pt x="19494" y="14977"/>
                  </a:cubicBezTo>
                  <a:cubicBezTo>
                    <a:pt x="18799" y="13680"/>
                    <a:pt x="17962" y="12086"/>
                    <a:pt x="18267" y="10556"/>
                  </a:cubicBezTo>
                  <a:cubicBezTo>
                    <a:pt x="18518" y="9292"/>
                    <a:pt x="19102" y="8142"/>
                    <a:pt x="19466" y="6910"/>
                  </a:cubicBezTo>
                  <a:cubicBezTo>
                    <a:pt x="20184" y="4477"/>
                    <a:pt x="19640" y="2071"/>
                    <a:pt x="17203" y="877"/>
                  </a:cubicBezTo>
                  <a:cubicBezTo>
                    <a:pt x="15965" y="270"/>
                    <a:pt x="14719" y="0"/>
                    <a:pt x="1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952;p50">
              <a:extLst>
                <a:ext uri="{FF2B5EF4-FFF2-40B4-BE49-F238E27FC236}">
                  <a16:creationId xmlns:a16="http://schemas.microsoft.com/office/drawing/2014/main" xmlns="" id="{2A4FC1ED-565B-4B9C-9149-1BC91048AAAE}"/>
                </a:ext>
              </a:extLst>
            </p:cNvPr>
            <p:cNvSpPr/>
            <p:nvPr/>
          </p:nvSpPr>
          <p:spPr>
            <a:xfrm flipH="1">
              <a:off x="6861993" y="3260346"/>
              <a:ext cx="1279302" cy="1265916"/>
            </a:xfrm>
            <a:custGeom>
              <a:avLst/>
              <a:gdLst/>
              <a:ahLst/>
              <a:cxnLst/>
              <a:rect l="l" t="t" r="r" b="b"/>
              <a:pathLst>
                <a:path w="30103" h="29788" extrusionOk="0">
                  <a:moveTo>
                    <a:pt x="15309" y="1"/>
                  </a:moveTo>
                  <a:cubicBezTo>
                    <a:pt x="11677" y="1"/>
                    <a:pt x="8244" y="1929"/>
                    <a:pt x="6231" y="4946"/>
                  </a:cubicBezTo>
                  <a:cubicBezTo>
                    <a:pt x="4066" y="8189"/>
                    <a:pt x="3855" y="12051"/>
                    <a:pt x="4590" y="15748"/>
                  </a:cubicBezTo>
                  <a:cubicBezTo>
                    <a:pt x="4566" y="15745"/>
                    <a:pt x="4543" y="15744"/>
                    <a:pt x="4520" y="15744"/>
                  </a:cubicBezTo>
                  <a:cubicBezTo>
                    <a:pt x="4461" y="15744"/>
                    <a:pt x="4403" y="15753"/>
                    <a:pt x="4346" y="15769"/>
                  </a:cubicBezTo>
                  <a:cubicBezTo>
                    <a:pt x="2022" y="16430"/>
                    <a:pt x="795" y="18514"/>
                    <a:pt x="406" y="20818"/>
                  </a:cubicBezTo>
                  <a:cubicBezTo>
                    <a:pt x="1" y="23214"/>
                    <a:pt x="649" y="25532"/>
                    <a:pt x="2481" y="27173"/>
                  </a:cubicBezTo>
                  <a:cubicBezTo>
                    <a:pt x="4312" y="28816"/>
                    <a:pt x="6830" y="29395"/>
                    <a:pt x="9203" y="29675"/>
                  </a:cubicBezTo>
                  <a:cubicBezTo>
                    <a:pt x="9889" y="29755"/>
                    <a:pt x="10580" y="29785"/>
                    <a:pt x="11270" y="29785"/>
                  </a:cubicBezTo>
                  <a:cubicBezTo>
                    <a:pt x="11783" y="29785"/>
                    <a:pt x="12295" y="29769"/>
                    <a:pt x="12804" y="29742"/>
                  </a:cubicBezTo>
                  <a:cubicBezTo>
                    <a:pt x="13551" y="29706"/>
                    <a:pt x="14355" y="29685"/>
                    <a:pt x="15077" y="29462"/>
                  </a:cubicBezTo>
                  <a:cubicBezTo>
                    <a:pt x="15712" y="29650"/>
                    <a:pt x="16407" y="29679"/>
                    <a:pt x="17080" y="29728"/>
                  </a:cubicBezTo>
                  <a:cubicBezTo>
                    <a:pt x="17637" y="29767"/>
                    <a:pt x="18196" y="29788"/>
                    <a:pt x="18756" y="29788"/>
                  </a:cubicBezTo>
                  <a:cubicBezTo>
                    <a:pt x="19395" y="29788"/>
                    <a:pt x="20033" y="29761"/>
                    <a:pt x="20669" y="29706"/>
                  </a:cubicBezTo>
                  <a:cubicBezTo>
                    <a:pt x="23058" y="29493"/>
                    <a:pt x="25593" y="28893"/>
                    <a:pt x="27484" y="27332"/>
                  </a:cubicBezTo>
                  <a:cubicBezTo>
                    <a:pt x="29370" y="25769"/>
                    <a:pt x="30102" y="23507"/>
                    <a:pt x="29783" y="21107"/>
                  </a:cubicBezTo>
                  <a:cubicBezTo>
                    <a:pt x="29462" y="18703"/>
                    <a:pt x="28224" y="16460"/>
                    <a:pt x="25804" y="15769"/>
                  </a:cubicBezTo>
                  <a:cubicBezTo>
                    <a:pt x="25747" y="15753"/>
                    <a:pt x="25691" y="15746"/>
                    <a:pt x="25639" y="15746"/>
                  </a:cubicBezTo>
                  <a:cubicBezTo>
                    <a:pt x="25570" y="15746"/>
                    <a:pt x="25506" y="15758"/>
                    <a:pt x="25448" y="15779"/>
                  </a:cubicBezTo>
                  <a:cubicBezTo>
                    <a:pt x="25579" y="9402"/>
                    <a:pt x="23959" y="917"/>
                    <a:pt x="16464" y="66"/>
                  </a:cubicBezTo>
                  <a:cubicBezTo>
                    <a:pt x="16078" y="22"/>
                    <a:pt x="15693" y="1"/>
                    <a:pt x="15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2953;p50">
              <a:extLst>
                <a:ext uri="{FF2B5EF4-FFF2-40B4-BE49-F238E27FC236}">
                  <a16:creationId xmlns:a16="http://schemas.microsoft.com/office/drawing/2014/main" xmlns="" id="{53649EB3-CF94-4BD7-8253-167A9965B999}"/>
                </a:ext>
              </a:extLst>
            </p:cNvPr>
            <p:cNvSpPr/>
            <p:nvPr/>
          </p:nvSpPr>
          <p:spPr>
            <a:xfrm flipH="1">
              <a:off x="7276700" y="3072499"/>
              <a:ext cx="380310" cy="344187"/>
            </a:xfrm>
            <a:custGeom>
              <a:avLst/>
              <a:gdLst/>
              <a:ahLst/>
              <a:cxnLst/>
              <a:rect l="l" t="t" r="r" b="b"/>
              <a:pathLst>
                <a:path w="8949" h="8099" extrusionOk="0">
                  <a:moveTo>
                    <a:pt x="4167" y="0"/>
                  </a:moveTo>
                  <a:cubicBezTo>
                    <a:pt x="1741" y="0"/>
                    <a:pt x="126" y="2717"/>
                    <a:pt x="32" y="4934"/>
                  </a:cubicBezTo>
                  <a:cubicBezTo>
                    <a:pt x="0" y="5717"/>
                    <a:pt x="587" y="6106"/>
                    <a:pt x="1192" y="6106"/>
                  </a:cubicBezTo>
                  <a:cubicBezTo>
                    <a:pt x="1620" y="6106"/>
                    <a:pt x="2057" y="5911"/>
                    <a:pt x="2289" y="5524"/>
                  </a:cubicBezTo>
                  <a:lnTo>
                    <a:pt x="3654" y="6295"/>
                  </a:lnTo>
                  <a:cubicBezTo>
                    <a:pt x="3224" y="7019"/>
                    <a:pt x="3891" y="8098"/>
                    <a:pt x="4809" y="8098"/>
                  </a:cubicBezTo>
                  <a:cubicBezTo>
                    <a:pt x="4988" y="8098"/>
                    <a:pt x="5176" y="8057"/>
                    <a:pt x="5368" y="7964"/>
                  </a:cubicBezTo>
                  <a:cubicBezTo>
                    <a:pt x="6497" y="7418"/>
                    <a:pt x="7494" y="6925"/>
                    <a:pt x="8271" y="5904"/>
                  </a:cubicBezTo>
                  <a:cubicBezTo>
                    <a:pt x="8908" y="5076"/>
                    <a:pt x="8948" y="3627"/>
                    <a:pt x="8286" y="2827"/>
                  </a:cubicBezTo>
                  <a:cubicBezTo>
                    <a:pt x="7877" y="2332"/>
                    <a:pt x="7326" y="2140"/>
                    <a:pt x="6732" y="2140"/>
                  </a:cubicBezTo>
                  <a:cubicBezTo>
                    <a:pt x="6624" y="2140"/>
                    <a:pt x="6515" y="2146"/>
                    <a:pt x="6405" y="2158"/>
                  </a:cubicBezTo>
                  <a:cubicBezTo>
                    <a:pt x="6483" y="1196"/>
                    <a:pt x="6154" y="351"/>
                    <a:pt x="4902" y="81"/>
                  </a:cubicBezTo>
                  <a:cubicBezTo>
                    <a:pt x="4649" y="26"/>
                    <a:pt x="4404" y="0"/>
                    <a:pt x="4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2954;p50">
              <a:extLst>
                <a:ext uri="{FF2B5EF4-FFF2-40B4-BE49-F238E27FC236}">
                  <a16:creationId xmlns:a16="http://schemas.microsoft.com/office/drawing/2014/main" xmlns="" id="{87AD1BF5-A399-4E83-86E6-B1CF02DF0523}"/>
                </a:ext>
              </a:extLst>
            </p:cNvPr>
            <p:cNvSpPr/>
            <p:nvPr/>
          </p:nvSpPr>
          <p:spPr>
            <a:xfrm flipH="1">
              <a:off x="7291572" y="3289755"/>
              <a:ext cx="312612" cy="218565"/>
            </a:xfrm>
            <a:custGeom>
              <a:avLst/>
              <a:gdLst/>
              <a:ahLst/>
              <a:cxnLst/>
              <a:rect l="l" t="t" r="r" b="b"/>
              <a:pathLst>
                <a:path w="7356" h="5143" extrusionOk="0">
                  <a:moveTo>
                    <a:pt x="6659" y="1"/>
                  </a:moveTo>
                  <a:cubicBezTo>
                    <a:pt x="6657" y="1"/>
                    <a:pt x="6654" y="3"/>
                    <a:pt x="6654" y="7"/>
                  </a:cubicBezTo>
                  <a:cubicBezTo>
                    <a:pt x="6826" y="459"/>
                    <a:pt x="7026" y="903"/>
                    <a:pt x="7155" y="1367"/>
                  </a:cubicBezTo>
                  <a:cubicBezTo>
                    <a:pt x="7270" y="1786"/>
                    <a:pt x="7356" y="2290"/>
                    <a:pt x="7112" y="2681"/>
                  </a:cubicBezTo>
                  <a:cubicBezTo>
                    <a:pt x="7032" y="2809"/>
                    <a:pt x="6918" y="2920"/>
                    <a:pt x="6770" y="2963"/>
                  </a:cubicBezTo>
                  <a:cubicBezTo>
                    <a:pt x="6720" y="2978"/>
                    <a:pt x="6668" y="2985"/>
                    <a:pt x="6616" y="2985"/>
                  </a:cubicBezTo>
                  <a:cubicBezTo>
                    <a:pt x="6529" y="2985"/>
                    <a:pt x="6441" y="2966"/>
                    <a:pt x="6357" y="2936"/>
                  </a:cubicBezTo>
                  <a:cubicBezTo>
                    <a:pt x="6198" y="2883"/>
                    <a:pt x="6050" y="2797"/>
                    <a:pt x="5911" y="2701"/>
                  </a:cubicBezTo>
                  <a:cubicBezTo>
                    <a:pt x="5756" y="2591"/>
                    <a:pt x="5608" y="2466"/>
                    <a:pt x="5469" y="2335"/>
                  </a:cubicBezTo>
                  <a:cubicBezTo>
                    <a:pt x="5209" y="2085"/>
                    <a:pt x="4970" y="1815"/>
                    <a:pt x="4751" y="1531"/>
                  </a:cubicBezTo>
                  <a:cubicBezTo>
                    <a:pt x="4730" y="1502"/>
                    <a:pt x="4707" y="1475"/>
                    <a:pt x="4686" y="1447"/>
                  </a:cubicBezTo>
                  <a:lnTo>
                    <a:pt x="4686" y="1447"/>
                  </a:lnTo>
                  <a:cubicBezTo>
                    <a:pt x="4686" y="1445"/>
                    <a:pt x="4686" y="1443"/>
                    <a:pt x="4686" y="1441"/>
                  </a:cubicBezTo>
                  <a:lnTo>
                    <a:pt x="4682" y="1442"/>
                  </a:lnTo>
                  <a:lnTo>
                    <a:pt x="4682" y="1442"/>
                  </a:lnTo>
                  <a:cubicBezTo>
                    <a:pt x="4682" y="1441"/>
                    <a:pt x="4682" y="1441"/>
                    <a:pt x="4682" y="1441"/>
                  </a:cubicBezTo>
                  <a:cubicBezTo>
                    <a:pt x="4681" y="1440"/>
                    <a:pt x="4679" y="1439"/>
                    <a:pt x="4678" y="1439"/>
                  </a:cubicBezTo>
                  <a:cubicBezTo>
                    <a:pt x="4675" y="1439"/>
                    <a:pt x="4672" y="1441"/>
                    <a:pt x="4673" y="1445"/>
                  </a:cubicBezTo>
                  <a:cubicBezTo>
                    <a:pt x="4694" y="1680"/>
                    <a:pt x="4729" y="1911"/>
                    <a:pt x="4755" y="2145"/>
                  </a:cubicBezTo>
                  <a:cubicBezTo>
                    <a:pt x="4792" y="2431"/>
                    <a:pt x="4825" y="2717"/>
                    <a:pt x="4847" y="3006"/>
                  </a:cubicBezTo>
                  <a:cubicBezTo>
                    <a:pt x="4868" y="3298"/>
                    <a:pt x="4878" y="3589"/>
                    <a:pt x="4858" y="3881"/>
                  </a:cubicBezTo>
                  <a:cubicBezTo>
                    <a:pt x="4841" y="4133"/>
                    <a:pt x="4802" y="4395"/>
                    <a:pt x="4694" y="4630"/>
                  </a:cubicBezTo>
                  <a:cubicBezTo>
                    <a:pt x="4606" y="4827"/>
                    <a:pt x="4465" y="4997"/>
                    <a:pt x="4260" y="5078"/>
                  </a:cubicBezTo>
                  <a:cubicBezTo>
                    <a:pt x="4150" y="5121"/>
                    <a:pt x="4029" y="5140"/>
                    <a:pt x="3912" y="5140"/>
                  </a:cubicBezTo>
                  <a:cubicBezTo>
                    <a:pt x="3757" y="5136"/>
                    <a:pt x="3603" y="5119"/>
                    <a:pt x="3450" y="5082"/>
                  </a:cubicBezTo>
                  <a:cubicBezTo>
                    <a:pt x="3096" y="5003"/>
                    <a:pt x="2760" y="4853"/>
                    <a:pt x="2450" y="4671"/>
                  </a:cubicBezTo>
                  <a:cubicBezTo>
                    <a:pt x="2100" y="4469"/>
                    <a:pt x="1774" y="4223"/>
                    <a:pt x="1474" y="3955"/>
                  </a:cubicBezTo>
                  <a:cubicBezTo>
                    <a:pt x="1173" y="3691"/>
                    <a:pt x="899" y="3403"/>
                    <a:pt x="651" y="3090"/>
                  </a:cubicBezTo>
                  <a:cubicBezTo>
                    <a:pt x="434" y="2814"/>
                    <a:pt x="236" y="2517"/>
                    <a:pt x="89" y="2198"/>
                  </a:cubicBezTo>
                  <a:cubicBezTo>
                    <a:pt x="58" y="2130"/>
                    <a:pt x="27" y="2057"/>
                    <a:pt x="3" y="1985"/>
                  </a:cubicBezTo>
                  <a:cubicBezTo>
                    <a:pt x="5" y="1979"/>
                    <a:pt x="4" y="1977"/>
                    <a:pt x="3" y="1977"/>
                  </a:cubicBezTo>
                  <a:lnTo>
                    <a:pt x="3" y="1977"/>
                  </a:lnTo>
                  <a:cubicBezTo>
                    <a:pt x="2" y="1977"/>
                    <a:pt x="1" y="1980"/>
                    <a:pt x="1" y="1983"/>
                  </a:cubicBezTo>
                  <a:cubicBezTo>
                    <a:pt x="113" y="2300"/>
                    <a:pt x="289" y="2593"/>
                    <a:pt x="483" y="2867"/>
                  </a:cubicBezTo>
                  <a:cubicBezTo>
                    <a:pt x="713" y="3188"/>
                    <a:pt x="976" y="3487"/>
                    <a:pt x="1261" y="3761"/>
                  </a:cubicBezTo>
                  <a:cubicBezTo>
                    <a:pt x="1551" y="4045"/>
                    <a:pt x="1868" y="4301"/>
                    <a:pt x="2210" y="4526"/>
                  </a:cubicBezTo>
                  <a:cubicBezTo>
                    <a:pt x="2523" y="4733"/>
                    <a:pt x="2861" y="4913"/>
                    <a:pt x="3219" y="5023"/>
                  </a:cubicBezTo>
                  <a:cubicBezTo>
                    <a:pt x="3378" y="5074"/>
                    <a:pt x="3542" y="5111"/>
                    <a:pt x="3706" y="5130"/>
                  </a:cubicBezTo>
                  <a:cubicBezTo>
                    <a:pt x="3781" y="5137"/>
                    <a:pt x="3857" y="5143"/>
                    <a:pt x="3933" y="5143"/>
                  </a:cubicBezTo>
                  <a:cubicBezTo>
                    <a:pt x="3990" y="5143"/>
                    <a:pt x="4047" y="5139"/>
                    <a:pt x="4105" y="5130"/>
                  </a:cubicBezTo>
                  <a:cubicBezTo>
                    <a:pt x="4317" y="5091"/>
                    <a:pt x="4495" y="4972"/>
                    <a:pt x="4616" y="4794"/>
                  </a:cubicBezTo>
                  <a:cubicBezTo>
                    <a:pt x="4751" y="4593"/>
                    <a:pt x="4813" y="4354"/>
                    <a:pt x="4845" y="4119"/>
                  </a:cubicBezTo>
                  <a:cubicBezTo>
                    <a:pt x="4886" y="3834"/>
                    <a:pt x="4886" y="3544"/>
                    <a:pt x="4874" y="3257"/>
                  </a:cubicBezTo>
                  <a:cubicBezTo>
                    <a:pt x="4862" y="2959"/>
                    <a:pt x="4831" y="2658"/>
                    <a:pt x="4794" y="2359"/>
                  </a:cubicBezTo>
                  <a:cubicBezTo>
                    <a:pt x="4763" y="2104"/>
                    <a:pt x="4729" y="1848"/>
                    <a:pt x="4700" y="1590"/>
                  </a:cubicBezTo>
                  <a:cubicBezTo>
                    <a:pt x="4696" y="1546"/>
                    <a:pt x="4691" y="1500"/>
                    <a:pt x="4687" y="1455"/>
                  </a:cubicBezTo>
                  <a:lnTo>
                    <a:pt x="4687" y="1455"/>
                  </a:lnTo>
                  <a:cubicBezTo>
                    <a:pt x="4899" y="1737"/>
                    <a:pt x="5129" y="2005"/>
                    <a:pt x="5377" y="2255"/>
                  </a:cubicBezTo>
                  <a:cubicBezTo>
                    <a:pt x="5637" y="2511"/>
                    <a:pt x="5926" y="2769"/>
                    <a:pt x="6265" y="2912"/>
                  </a:cubicBezTo>
                  <a:cubicBezTo>
                    <a:pt x="6375" y="2958"/>
                    <a:pt x="6494" y="2992"/>
                    <a:pt x="6615" y="2992"/>
                  </a:cubicBezTo>
                  <a:cubicBezTo>
                    <a:pt x="6640" y="2992"/>
                    <a:pt x="6665" y="2991"/>
                    <a:pt x="6691" y="2987"/>
                  </a:cubicBezTo>
                  <a:cubicBezTo>
                    <a:pt x="6828" y="2971"/>
                    <a:pt x="6948" y="2899"/>
                    <a:pt x="7041" y="2797"/>
                  </a:cubicBezTo>
                  <a:cubicBezTo>
                    <a:pt x="7329" y="2466"/>
                    <a:pt x="7307" y="1995"/>
                    <a:pt x="7223" y="1594"/>
                  </a:cubicBezTo>
                  <a:cubicBezTo>
                    <a:pt x="7116" y="1095"/>
                    <a:pt x="6908" y="628"/>
                    <a:pt x="6723" y="154"/>
                  </a:cubicBezTo>
                  <a:cubicBezTo>
                    <a:pt x="6703" y="103"/>
                    <a:pt x="6685" y="56"/>
                    <a:pt x="6664" y="4"/>
                  </a:cubicBezTo>
                  <a:cubicBezTo>
                    <a:pt x="6663" y="2"/>
                    <a:pt x="6661" y="1"/>
                    <a:pt x="66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2955;p50">
              <a:extLst>
                <a:ext uri="{FF2B5EF4-FFF2-40B4-BE49-F238E27FC236}">
                  <a16:creationId xmlns:a16="http://schemas.microsoft.com/office/drawing/2014/main" xmlns="" id="{32DAD4D8-D335-416B-A087-BE9B76DA1EF3}"/>
                </a:ext>
              </a:extLst>
            </p:cNvPr>
            <p:cNvSpPr/>
            <p:nvPr/>
          </p:nvSpPr>
          <p:spPr>
            <a:xfrm flipH="1">
              <a:off x="7672573" y="3611602"/>
              <a:ext cx="146106" cy="83805"/>
            </a:xfrm>
            <a:custGeom>
              <a:avLst/>
              <a:gdLst/>
              <a:ahLst/>
              <a:cxnLst/>
              <a:rect l="l" t="t" r="r" b="b"/>
              <a:pathLst>
                <a:path w="3438" h="1972" extrusionOk="0">
                  <a:moveTo>
                    <a:pt x="1888" y="1"/>
                  </a:moveTo>
                  <a:cubicBezTo>
                    <a:pt x="1785" y="1"/>
                    <a:pt x="1684" y="9"/>
                    <a:pt x="1582" y="26"/>
                  </a:cubicBezTo>
                  <a:cubicBezTo>
                    <a:pt x="1246" y="83"/>
                    <a:pt x="935" y="224"/>
                    <a:pt x="669" y="435"/>
                  </a:cubicBezTo>
                  <a:cubicBezTo>
                    <a:pt x="536" y="544"/>
                    <a:pt x="418" y="666"/>
                    <a:pt x="317" y="803"/>
                  </a:cubicBezTo>
                  <a:cubicBezTo>
                    <a:pt x="215" y="947"/>
                    <a:pt x="139" y="1104"/>
                    <a:pt x="86" y="1270"/>
                  </a:cubicBezTo>
                  <a:cubicBezTo>
                    <a:pt x="29" y="1448"/>
                    <a:pt x="0" y="1632"/>
                    <a:pt x="4" y="1820"/>
                  </a:cubicBezTo>
                  <a:cubicBezTo>
                    <a:pt x="4" y="1867"/>
                    <a:pt x="6" y="1916"/>
                    <a:pt x="11" y="1965"/>
                  </a:cubicBezTo>
                  <a:cubicBezTo>
                    <a:pt x="9" y="1970"/>
                    <a:pt x="12" y="1972"/>
                    <a:pt x="14" y="1972"/>
                  </a:cubicBezTo>
                  <a:cubicBezTo>
                    <a:pt x="16" y="1972"/>
                    <a:pt x="19" y="1970"/>
                    <a:pt x="19" y="1968"/>
                  </a:cubicBezTo>
                  <a:cubicBezTo>
                    <a:pt x="0" y="1779"/>
                    <a:pt x="15" y="1587"/>
                    <a:pt x="58" y="1401"/>
                  </a:cubicBezTo>
                  <a:cubicBezTo>
                    <a:pt x="98" y="1229"/>
                    <a:pt x="164" y="1065"/>
                    <a:pt x="256" y="916"/>
                  </a:cubicBezTo>
                  <a:cubicBezTo>
                    <a:pt x="346" y="771"/>
                    <a:pt x="457" y="638"/>
                    <a:pt x="581" y="525"/>
                  </a:cubicBezTo>
                  <a:cubicBezTo>
                    <a:pt x="706" y="413"/>
                    <a:pt x="845" y="316"/>
                    <a:pt x="997" y="237"/>
                  </a:cubicBezTo>
                  <a:cubicBezTo>
                    <a:pt x="1144" y="159"/>
                    <a:pt x="1299" y="102"/>
                    <a:pt x="1463" y="63"/>
                  </a:cubicBezTo>
                  <a:cubicBezTo>
                    <a:pt x="1607" y="28"/>
                    <a:pt x="1755" y="11"/>
                    <a:pt x="1903" y="11"/>
                  </a:cubicBezTo>
                  <a:cubicBezTo>
                    <a:pt x="1919" y="11"/>
                    <a:pt x="1936" y="11"/>
                    <a:pt x="1952" y="12"/>
                  </a:cubicBezTo>
                  <a:cubicBezTo>
                    <a:pt x="2114" y="16"/>
                    <a:pt x="2275" y="44"/>
                    <a:pt x="2425" y="96"/>
                  </a:cubicBezTo>
                  <a:cubicBezTo>
                    <a:pt x="2578" y="149"/>
                    <a:pt x="2721" y="226"/>
                    <a:pt x="2848" y="329"/>
                  </a:cubicBezTo>
                  <a:cubicBezTo>
                    <a:pt x="2981" y="435"/>
                    <a:pt x="3096" y="568"/>
                    <a:pt x="3182" y="715"/>
                  </a:cubicBezTo>
                  <a:cubicBezTo>
                    <a:pt x="3284" y="885"/>
                    <a:pt x="3354" y="1076"/>
                    <a:pt x="3397" y="1270"/>
                  </a:cubicBezTo>
                  <a:cubicBezTo>
                    <a:pt x="3411" y="1323"/>
                    <a:pt x="3417" y="1374"/>
                    <a:pt x="3427" y="1427"/>
                  </a:cubicBezTo>
                  <a:cubicBezTo>
                    <a:pt x="3427" y="1430"/>
                    <a:pt x="3429" y="1431"/>
                    <a:pt x="3431" y="1431"/>
                  </a:cubicBezTo>
                  <a:cubicBezTo>
                    <a:pt x="3434" y="1431"/>
                    <a:pt x="3437" y="1429"/>
                    <a:pt x="3437" y="1425"/>
                  </a:cubicBezTo>
                  <a:cubicBezTo>
                    <a:pt x="3405" y="1219"/>
                    <a:pt x="3349" y="1014"/>
                    <a:pt x="3253" y="828"/>
                  </a:cubicBezTo>
                  <a:cubicBezTo>
                    <a:pt x="3176" y="666"/>
                    <a:pt x="3069" y="523"/>
                    <a:pt x="2942" y="398"/>
                  </a:cubicBezTo>
                  <a:cubicBezTo>
                    <a:pt x="2824" y="286"/>
                    <a:pt x="2687" y="196"/>
                    <a:pt x="2535" y="128"/>
                  </a:cubicBezTo>
                  <a:cubicBezTo>
                    <a:pt x="2388" y="65"/>
                    <a:pt x="2230" y="24"/>
                    <a:pt x="2071" y="10"/>
                  </a:cubicBezTo>
                  <a:cubicBezTo>
                    <a:pt x="2009" y="4"/>
                    <a:pt x="1949" y="1"/>
                    <a:pt x="1888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2956;p50">
              <a:extLst>
                <a:ext uri="{FF2B5EF4-FFF2-40B4-BE49-F238E27FC236}">
                  <a16:creationId xmlns:a16="http://schemas.microsoft.com/office/drawing/2014/main" xmlns="" id="{7658BFBB-D444-46B8-820C-60337214E457}"/>
                </a:ext>
              </a:extLst>
            </p:cNvPr>
            <p:cNvSpPr/>
            <p:nvPr/>
          </p:nvSpPr>
          <p:spPr>
            <a:xfrm flipH="1">
              <a:off x="7194068" y="3588652"/>
              <a:ext cx="146404" cy="83805"/>
            </a:xfrm>
            <a:custGeom>
              <a:avLst/>
              <a:gdLst/>
              <a:ahLst/>
              <a:cxnLst/>
              <a:rect l="l" t="t" r="r" b="b"/>
              <a:pathLst>
                <a:path w="3445" h="1972" extrusionOk="0">
                  <a:moveTo>
                    <a:pt x="1551" y="0"/>
                  </a:moveTo>
                  <a:cubicBezTo>
                    <a:pt x="1529" y="0"/>
                    <a:pt x="1506" y="0"/>
                    <a:pt x="1484" y="1"/>
                  </a:cubicBezTo>
                  <a:cubicBezTo>
                    <a:pt x="1325" y="7"/>
                    <a:pt x="1163" y="34"/>
                    <a:pt x="1009" y="87"/>
                  </a:cubicBezTo>
                  <a:cubicBezTo>
                    <a:pt x="856" y="142"/>
                    <a:pt x="713" y="218"/>
                    <a:pt x="588" y="318"/>
                  </a:cubicBezTo>
                  <a:cubicBezTo>
                    <a:pt x="451" y="425"/>
                    <a:pt x="336" y="558"/>
                    <a:pt x="250" y="707"/>
                  </a:cubicBezTo>
                  <a:cubicBezTo>
                    <a:pt x="148" y="879"/>
                    <a:pt x="77" y="1067"/>
                    <a:pt x="32" y="1262"/>
                  </a:cubicBezTo>
                  <a:cubicBezTo>
                    <a:pt x="19" y="1315"/>
                    <a:pt x="9" y="1370"/>
                    <a:pt x="1" y="1425"/>
                  </a:cubicBezTo>
                  <a:cubicBezTo>
                    <a:pt x="1" y="1429"/>
                    <a:pt x="4" y="1431"/>
                    <a:pt x="6" y="1431"/>
                  </a:cubicBezTo>
                  <a:cubicBezTo>
                    <a:pt x="8" y="1431"/>
                    <a:pt x="10" y="1430"/>
                    <a:pt x="11" y="1427"/>
                  </a:cubicBezTo>
                  <a:cubicBezTo>
                    <a:pt x="42" y="1223"/>
                    <a:pt x="101" y="1018"/>
                    <a:pt x="193" y="832"/>
                  </a:cubicBezTo>
                  <a:cubicBezTo>
                    <a:pt x="271" y="674"/>
                    <a:pt x="375" y="527"/>
                    <a:pt x="502" y="404"/>
                  </a:cubicBezTo>
                  <a:cubicBezTo>
                    <a:pt x="621" y="292"/>
                    <a:pt x="758" y="204"/>
                    <a:pt x="909" y="136"/>
                  </a:cubicBezTo>
                  <a:cubicBezTo>
                    <a:pt x="1059" y="73"/>
                    <a:pt x="1214" y="32"/>
                    <a:pt x="1376" y="16"/>
                  </a:cubicBezTo>
                  <a:cubicBezTo>
                    <a:pt x="1433" y="11"/>
                    <a:pt x="1490" y="8"/>
                    <a:pt x="1547" y="8"/>
                  </a:cubicBezTo>
                  <a:cubicBezTo>
                    <a:pt x="1653" y="8"/>
                    <a:pt x="1759" y="17"/>
                    <a:pt x="1863" y="34"/>
                  </a:cubicBezTo>
                  <a:cubicBezTo>
                    <a:pt x="2196" y="91"/>
                    <a:pt x="2507" y="230"/>
                    <a:pt x="2771" y="441"/>
                  </a:cubicBezTo>
                  <a:cubicBezTo>
                    <a:pt x="2904" y="545"/>
                    <a:pt x="3023" y="670"/>
                    <a:pt x="3119" y="809"/>
                  </a:cubicBezTo>
                  <a:cubicBezTo>
                    <a:pt x="3219" y="951"/>
                    <a:pt x="3299" y="1106"/>
                    <a:pt x="3352" y="1272"/>
                  </a:cubicBezTo>
                  <a:cubicBezTo>
                    <a:pt x="3407" y="1448"/>
                    <a:pt x="3436" y="1636"/>
                    <a:pt x="3432" y="1820"/>
                  </a:cubicBezTo>
                  <a:cubicBezTo>
                    <a:pt x="3432" y="1867"/>
                    <a:pt x="3428" y="1914"/>
                    <a:pt x="3424" y="1963"/>
                  </a:cubicBezTo>
                  <a:cubicBezTo>
                    <a:pt x="3419" y="1969"/>
                    <a:pt x="3420" y="1971"/>
                    <a:pt x="3422" y="1971"/>
                  </a:cubicBezTo>
                  <a:cubicBezTo>
                    <a:pt x="3423" y="1971"/>
                    <a:pt x="3426" y="1969"/>
                    <a:pt x="3426" y="1965"/>
                  </a:cubicBezTo>
                  <a:cubicBezTo>
                    <a:pt x="3444" y="1773"/>
                    <a:pt x="3430" y="1583"/>
                    <a:pt x="3387" y="1395"/>
                  </a:cubicBezTo>
                  <a:cubicBezTo>
                    <a:pt x="3346" y="1225"/>
                    <a:pt x="3276" y="1057"/>
                    <a:pt x="3184" y="906"/>
                  </a:cubicBezTo>
                  <a:cubicBezTo>
                    <a:pt x="3096" y="760"/>
                    <a:pt x="2986" y="627"/>
                    <a:pt x="2861" y="513"/>
                  </a:cubicBezTo>
                  <a:cubicBezTo>
                    <a:pt x="2736" y="398"/>
                    <a:pt x="2595" y="300"/>
                    <a:pt x="2446" y="224"/>
                  </a:cubicBezTo>
                  <a:cubicBezTo>
                    <a:pt x="2298" y="147"/>
                    <a:pt x="2139" y="87"/>
                    <a:pt x="1975" y="50"/>
                  </a:cubicBezTo>
                  <a:cubicBezTo>
                    <a:pt x="1837" y="17"/>
                    <a:pt x="1693" y="0"/>
                    <a:pt x="1551" y="0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2957;p50">
              <a:extLst>
                <a:ext uri="{FF2B5EF4-FFF2-40B4-BE49-F238E27FC236}">
                  <a16:creationId xmlns:a16="http://schemas.microsoft.com/office/drawing/2014/main" xmlns="" id="{9FF94FC4-A44B-43D9-B15E-0A4F6B8A6C16}"/>
                </a:ext>
              </a:extLst>
            </p:cNvPr>
            <p:cNvSpPr/>
            <p:nvPr/>
          </p:nvSpPr>
          <p:spPr>
            <a:xfrm flipH="1">
              <a:off x="7554345" y="3779346"/>
              <a:ext cx="275384" cy="290640"/>
            </a:xfrm>
            <a:custGeom>
              <a:avLst/>
              <a:gdLst/>
              <a:ahLst/>
              <a:cxnLst/>
              <a:rect l="l" t="t" r="r" b="b"/>
              <a:pathLst>
                <a:path w="6480" h="6839" extrusionOk="0">
                  <a:moveTo>
                    <a:pt x="3245" y="1"/>
                  </a:moveTo>
                  <a:cubicBezTo>
                    <a:pt x="3244" y="1"/>
                    <a:pt x="3242" y="1"/>
                    <a:pt x="3241" y="1"/>
                  </a:cubicBezTo>
                  <a:cubicBezTo>
                    <a:pt x="1451" y="1"/>
                    <a:pt x="0" y="1531"/>
                    <a:pt x="0" y="3420"/>
                  </a:cubicBezTo>
                  <a:cubicBezTo>
                    <a:pt x="0" y="5306"/>
                    <a:pt x="1451" y="6838"/>
                    <a:pt x="3241" y="6838"/>
                  </a:cubicBezTo>
                  <a:cubicBezTo>
                    <a:pt x="5031" y="6838"/>
                    <a:pt x="6480" y="5306"/>
                    <a:pt x="6480" y="3420"/>
                  </a:cubicBezTo>
                  <a:cubicBezTo>
                    <a:pt x="6480" y="1531"/>
                    <a:pt x="5033" y="1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2958;p50">
              <a:extLst>
                <a:ext uri="{FF2B5EF4-FFF2-40B4-BE49-F238E27FC236}">
                  <a16:creationId xmlns:a16="http://schemas.microsoft.com/office/drawing/2014/main" xmlns="" id="{FF5A0BFA-EAD3-4A25-93B2-02E9F642D35D}"/>
                </a:ext>
              </a:extLst>
            </p:cNvPr>
            <p:cNvSpPr/>
            <p:nvPr/>
          </p:nvSpPr>
          <p:spPr>
            <a:xfrm flipH="1">
              <a:off x="7523624" y="3997282"/>
              <a:ext cx="378695" cy="340405"/>
            </a:xfrm>
            <a:custGeom>
              <a:avLst/>
              <a:gdLst/>
              <a:ahLst/>
              <a:cxnLst/>
              <a:rect l="l" t="t" r="r" b="b"/>
              <a:pathLst>
                <a:path w="8911" h="8010" extrusionOk="0">
                  <a:moveTo>
                    <a:pt x="4454" y="0"/>
                  </a:moveTo>
                  <a:cubicBezTo>
                    <a:pt x="1995" y="0"/>
                    <a:pt x="0" y="1792"/>
                    <a:pt x="0" y="4004"/>
                  </a:cubicBezTo>
                  <a:cubicBezTo>
                    <a:pt x="0" y="6218"/>
                    <a:pt x="1995" y="8010"/>
                    <a:pt x="4454" y="8010"/>
                  </a:cubicBezTo>
                  <a:cubicBezTo>
                    <a:pt x="6915" y="8010"/>
                    <a:pt x="8910" y="6218"/>
                    <a:pt x="8910" y="4004"/>
                  </a:cubicBezTo>
                  <a:cubicBezTo>
                    <a:pt x="8910" y="1792"/>
                    <a:pt x="6915" y="0"/>
                    <a:pt x="445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2959;p50">
              <a:extLst>
                <a:ext uri="{FF2B5EF4-FFF2-40B4-BE49-F238E27FC236}">
                  <a16:creationId xmlns:a16="http://schemas.microsoft.com/office/drawing/2014/main" xmlns="" id="{403E13EA-FD38-4280-9CEB-DECEF91B60F1}"/>
                </a:ext>
              </a:extLst>
            </p:cNvPr>
            <p:cNvSpPr/>
            <p:nvPr/>
          </p:nvSpPr>
          <p:spPr>
            <a:xfrm flipH="1">
              <a:off x="7087741" y="3756311"/>
              <a:ext cx="275426" cy="290640"/>
            </a:xfrm>
            <a:custGeom>
              <a:avLst/>
              <a:gdLst/>
              <a:ahLst/>
              <a:cxnLst/>
              <a:rect l="l" t="t" r="r" b="b"/>
              <a:pathLst>
                <a:path w="6481" h="6839" extrusionOk="0">
                  <a:moveTo>
                    <a:pt x="3242" y="1"/>
                  </a:moveTo>
                  <a:cubicBezTo>
                    <a:pt x="1451" y="1"/>
                    <a:pt x="1" y="1531"/>
                    <a:pt x="1" y="3420"/>
                  </a:cubicBezTo>
                  <a:cubicBezTo>
                    <a:pt x="1" y="5306"/>
                    <a:pt x="1451" y="6838"/>
                    <a:pt x="3242" y="6838"/>
                  </a:cubicBezTo>
                  <a:cubicBezTo>
                    <a:pt x="5032" y="6838"/>
                    <a:pt x="6480" y="5306"/>
                    <a:pt x="6480" y="3420"/>
                  </a:cubicBezTo>
                  <a:cubicBezTo>
                    <a:pt x="6480" y="1531"/>
                    <a:pt x="503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960;p50">
              <a:extLst>
                <a:ext uri="{FF2B5EF4-FFF2-40B4-BE49-F238E27FC236}">
                  <a16:creationId xmlns:a16="http://schemas.microsoft.com/office/drawing/2014/main" xmlns="" id="{00822710-4776-48E1-9DA4-73BEA61FFF1E}"/>
                </a:ext>
              </a:extLst>
            </p:cNvPr>
            <p:cNvSpPr/>
            <p:nvPr/>
          </p:nvSpPr>
          <p:spPr>
            <a:xfrm flipH="1">
              <a:off x="6953658" y="3951340"/>
              <a:ext cx="355492" cy="337600"/>
            </a:xfrm>
            <a:custGeom>
              <a:avLst/>
              <a:gdLst/>
              <a:ahLst/>
              <a:cxnLst/>
              <a:rect l="l" t="t" r="r" b="b"/>
              <a:pathLst>
                <a:path w="8365" h="7944" extrusionOk="0">
                  <a:moveTo>
                    <a:pt x="3906" y="1"/>
                  </a:moveTo>
                  <a:cubicBezTo>
                    <a:pt x="2220" y="1"/>
                    <a:pt x="757" y="844"/>
                    <a:pt x="0" y="2084"/>
                  </a:cubicBezTo>
                  <a:cubicBezTo>
                    <a:pt x="72" y="2079"/>
                    <a:pt x="144" y="2073"/>
                    <a:pt x="219" y="2073"/>
                  </a:cubicBezTo>
                  <a:cubicBezTo>
                    <a:pt x="2779" y="2073"/>
                    <a:pt x="4851" y="4209"/>
                    <a:pt x="4851" y="6842"/>
                  </a:cubicBezTo>
                  <a:cubicBezTo>
                    <a:pt x="4851" y="7213"/>
                    <a:pt x="4808" y="7581"/>
                    <a:pt x="4724" y="7943"/>
                  </a:cubicBezTo>
                  <a:cubicBezTo>
                    <a:pt x="6793" y="7597"/>
                    <a:pt x="8364" y="5969"/>
                    <a:pt x="8364" y="4009"/>
                  </a:cubicBezTo>
                  <a:cubicBezTo>
                    <a:pt x="8358" y="1795"/>
                    <a:pt x="6367" y="1"/>
                    <a:pt x="390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2961;p50">
              <a:extLst>
                <a:ext uri="{FF2B5EF4-FFF2-40B4-BE49-F238E27FC236}">
                  <a16:creationId xmlns:a16="http://schemas.microsoft.com/office/drawing/2014/main" xmlns="" id="{8A17FC7C-F600-4F27-88F1-CF3D7B531EB6}"/>
                </a:ext>
              </a:extLst>
            </p:cNvPr>
            <p:cNvSpPr/>
            <p:nvPr/>
          </p:nvSpPr>
          <p:spPr>
            <a:xfrm flipH="1">
              <a:off x="6680581" y="4007481"/>
              <a:ext cx="850035" cy="764105"/>
            </a:xfrm>
            <a:custGeom>
              <a:avLst/>
              <a:gdLst/>
              <a:ahLst/>
              <a:cxnLst/>
              <a:rect l="l" t="t" r="r" b="b"/>
              <a:pathLst>
                <a:path w="20002" h="17980" extrusionOk="0">
                  <a:moveTo>
                    <a:pt x="5291" y="0"/>
                  </a:moveTo>
                  <a:cubicBezTo>
                    <a:pt x="4728" y="0"/>
                    <a:pt x="4173" y="201"/>
                    <a:pt x="3775" y="642"/>
                  </a:cubicBezTo>
                  <a:cubicBezTo>
                    <a:pt x="3393" y="343"/>
                    <a:pt x="2898" y="194"/>
                    <a:pt x="2397" y="194"/>
                  </a:cubicBezTo>
                  <a:cubicBezTo>
                    <a:pt x="1318" y="194"/>
                    <a:pt x="214" y="889"/>
                    <a:pt x="166" y="2279"/>
                  </a:cubicBezTo>
                  <a:cubicBezTo>
                    <a:pt x="70" y="5141"/>
                    <a:pt x="0" y="8071"/>
                    <a:pt x="804" y="10851"/>
                  </a:cubicBezTo>
                  <a:cubicBezTo>
                    <a:pt x="1733" y="14059"/>
                    <a:pt x="4045" y="16271"/>
                    <a:pt x="7145" y="17384"/>
                  </a:cubicBezTo>
                  <a:cubicBezTo>
                    <a:pt x="8260" y="17784"/>
                    <a:pt x="9477" y="17979"/>
                    <a:pt x="10702" y="17979"/>
                  </a:cubicBezTo>
                  <a:cubicBezTo>
                    <a:pt x="15292" y="17979"/>
                    <a:pt x="20001" y="15232"/>
                    <a:pt x="19962" y="10196"/>
                  </a:cubicBezTo>
                  <a:cubicBezTo>
                    <a:pt x="19950" y="8805"/>
                    <a:pt x="18864" y="8109"/>
                    <a:pt x="17784" y="8109"/>
                  </a:cubicBezTo>
                  <a:cubicBezTo>
                    <a:pt x="16704" y="8109"/>
                    <a:pt x="15630" y="8804"/>
                    <a:pt x="15641" y="10196"/>
                  </a:cubicBezTo>
                  <a:cubicBezTo>
                    <a:pt x="15658" y="12421"/>
                    <a:pt x="14225" y="13294"/>
                    <a:pt x="12587" y="13294"/>
                  </a:cubicBezTo>
                  <a:cubicBezTo>
                    <a:pt x="11017" y="13294"/>
                    <a:pt x="9260" y="12493"/>
                    <a:pt x="8409" y="11311"/>
                  </a:cubicBezTo>
                  <a:cubicBezTo>
                    <a:pt x="6766" y="9032"/>
                    <a:pt x="6746" y="5274"/>
                    <a:pt x="7468" y="2673"/>
                  </a:cubicBezTo>
                  <a:cubicBezTo>
                    <a:pt x="7914" y="1056"/>
                    <a:pt x="6583" y="0"/>
                    <a:pt x="5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2962;p50">
              <a:extLst>
                <a:ext uri="{FF2B5EF4-FFF2-40B4-BE49-F238E27FC236}">
                  <a16:creationId xmlns:a16="http://schemas.microsoft.com/office/drawing/2014/main" xmlns="" id="{21125A98-CEB3-4122-9AD2-3F84B87769EF}"/>
                </a:ext>
              </a:extLst>
            </p:cNvPr>
            <p:cNvSpPr/>
            <p:nvPr/>
          </p:nvSpPr>
          <p:spPr>
            <a:xfrm flipH="1">
              <a:off x="7267043" y="4137954"/>
              <a:ext cx="199526" cy="46917"/>
            </a:xfrm>
            <a:custGeom>
              <a:avLst/>
              <a:gdLst/>
              <a:ahLst/>
              <a:cxnLst/>
              <a:rect l="l" t="t" r="r" b="b"/>
              <a:pathLst>
                <a:path w="4695" h="1104" extrusionOk="0">
                  <a:moveTo>
                    <a:pt x="2986" y="1"/>
                  </a:moveTo>
                  <a:cubicBezTo>
                    <a:pt x="2925" y="1"/>
                    <a:pt x="2865" y="2"/>
                    <a:pt x="2804" y="4"/>
                  </a:cubicBezTo>
                  <a:cubicBezTo>
                    <a:pt x="2473" y="17"/>
                    <a:pt x="2139" y="66"/>
                    <a:pt x="1818" y="150"/>
                  </a:cubicBezTo>
                  <a:cubicBezTo>
                    <a:pt x="1495" y="232"/>
                    <a:pt x="1186" y="346"/>
                    <a:pt x="889" y="496"/>
                  </a:cubicBezTo>
                  <a:cubicBezTo>
                    <a:pt x="603" y="639"/>
                    <a:pt x="335" y="815"/>
                    <a:pt x="91" y="1021"/>
                  </a:cubicBezTo>
                  <a:cubicBezTo>
                    <a:pt x="63" y="1048"/>
                    <a:pt x="32" y="1072"/>
                    <a:pt x="3" y="1099"/>
                  </a:cubicBezTo>
                  <a:cubicBezTo>
                    <a:pt x="0" y="1099"/>
                    <a:pt x="3" y="1103"/>
                    <a:pt x="6" y="1103"/>
                  </a:cubicBezTo>
                  <a:cubicBezTo>
                    <a:pt x="7" y="1103"/>
                    <a:pt x="8" y="1103"/>
                    <a:pt x="9" y="1101"/>
                  </a:cubicBezTo>
                  <a:cubicBezTo>
                    <a:pt x="245" y="886"/>
                    <a:pt x="507" y="702"/>
                    <a:pt x="787" y="555"/>
                  </a:cubicBezTo>
                  <a:cubicBezTo>
                    <a:pt x="1075" y="401"/>
                    <a:pt x="1382" y="279"/>
                    <a:pt x="1697" y="189"/>
                  </a:cubicBezTo>
                  <a:cubicBezTo>
                    <a:pt x="2021" y="99"/>
                    <a:pt x="2350" y="39"/>
                    <a:pt x="2681" y="19"/>
                  </a:cubicBezTo>
                  <a:cubicBezTo>
                    <a:pt x="2781" y="12"/>
                    <a:pt x="2882" y="8"/>
                    <a:pt x="2982" y="8"/>
                  </a:cubicBezTo>
                  <a:cubicBezTo>
                    <a:pt x="3210" y="8"/>
                    <a:pt x="3438" y="26"/>
                    <a:pt x="3663" y="62"/>
                  </a:cubicBezTo>
                  <a:cubicBezTo>
                    <a:pt x="3978" y="113"/>
                    <a:pt x="4287" y="201"/>
                    <a:pt x="4580" y="334"/>
                  </a:cubicBezTo>
                  <a:cubicBezTo>
                    <a:pt x="4615" y="350"/>
                    <a:pt x="4650" y="367"/>
                    <a:pt x="4684" y="385"/>
                  </a:cubicBezTo>
                  <a:cubicBezTo>
                    <a:pt x="4685" y="385"/>
                    <a:pt x="4686" y="385"/>
                    <a:pt x="4687" y="385"/>
                  </a:cubicBezTo>
                  <a:cubicBezTo>
                    <a:pt x="4691" y="385"/>
                    <a:pt x="4694" y="380"/>
                    <a:pt x="4690" y="377"/>
                  </a:cubicBezTo>
                  <a:cubicBezTo>
                    <a:pt x="4404" y="238"/>
                    <a:pt x="4099" y="135"/>
                    <a:pt x="3786" y="76"/>
                  </a:cubicBezTo>
                  <a:cubicBezTo>
                    <a:pt x="3523" y="26"/>
                    <a:pt x="3254" y="1"/>
                    <a:pt x="2986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2963;p50">
              <a:extLst>
                <a:ext uri="{FF2B5EF4-FFF2-40B4-BE49-F238E27FC236}">
                  <a16:creationId xmlns:a16="http://schemas.microsoft.com/office/drawing/2014/main" xmlns="" id="{61AA21EF-AB19-42C7-82CB-9EDCF915C8E8}"/>
                </a:ext>
              </a:extLst>
            </p:cNvPr>
            <p:cNvSpPr/>
            <p:nvPr/>
          </p:nvSpPr>
          <p:spPr>
            <a:xfrm flipH="1">
              <a:off x="7274900" y="4219637"/>
              <a:ext cx="99954" cy="18784"/>
            </a:xfrm>
            <a:custGeom>
              <a:avLst/>
              <a:gdLst/>
              <a:ahLst/>
              <a:cxnLst/>
              <a:rect l="l" t="t" r="r" b="b"/>
              <a:pathLst>
                <a:path w="2352" h="442" extrusionOk="0">
                  <a:moveTo>
                    <a:pt x="1269" y="1"/>
                  </a:moveTo>
                  <a:cubicBezTo>
                    <a:pt x="1156" y="1"/>
                    <a:pt x="1043" y="9"/>
                    <a:pt x="931" y="26"/>
                  </a:cubicBezTo>
                  <a:cubicBezTo>
                    <a:pt x="769" y="49"/>
                    <a:pt x="613" y="92"/>
                    <a:pt x="462" y="153"/>
                  </a:cubicBezTo>
                  <a:cubicBezTo>
                    <a:pt x="315" y="214"/>
                    <a:pt x="176" y="294"/>
                    <a:pt x="51" y="394"/>
                  </a:cubicBezTo>
                  <a:lnTo>
                    <a:pt x="4" y="431"/>
                  </a:lnTo>
                  <a:cubicBezTo>
                    <a:pt x="1" y="436"/>
                    <a:pt x="4" y="442"/>
                    <a:pt x="7" y="442"/>
                  </a:cubicBezTo>
                  <a:cubicBezTo>
                    <a:pt x="8" y="442"/>
                    <a:pt x="9" y="441"/>
                    <a:pt x="10" y="439"/>
                  </a:cubicBezTo>
                  <a:cubicBezTo>
                    <a:pt x="133" y="335"/>
                    <a:pt x="268" y="251"/>
                    <a:pt x="415" y="184"/>
                  </a:cubicBezTo>
                  <a:cubicBezTo>
                    <a:pt x="560" y="118"/>
                    <a:pt x="716" y="71"/>
                    <a:pt x="875" y="45"/>
                  </a:cubicBezTo>
                  <a:cubicBezTo>
                    <a:pt x="1011" y="20"/>
                    <a:pt x="1151" y="9"/>
                    <a:pt x="1290" y="9"/>
                  </a:cubicBezTo>
                  <a:cubicBezTo>
                    <a:pt x="1313" y="9"/>
                    <a:pt x="1335" y="9"/>
                    <a:pt x="1358" y="10"/>
                  </a:cubicBezTo>
                  <a:cubicBezTo>
                    <a:pt x="1522" y="16"/>
                    <a:pt x="1681" y="38"/>
                    <a:pt x="1839" y="77"/>
                  </a:cubicBezTo>
                  <a:cubicBezTo>
                    <a:pt x="1994" y="116"/>
                    <a:pt x="2146" y="167"/>
                    <a:pt x="2291" y="235"/>
                  </a:cubicBezTo>
                  <a:cubicBezTo>
                    <a:pt x="2309" y="243"/>
                    <a:pt x="2324" y="251"/>
                    <a:pt x="2342" y="261"/>
                  </a:cubicBezTo>
                  <a:cubicBezTo>
                    <a:pt x="2343" y="262"/>
                    <a:pt x="2343" y="262"/>
                    <a:pt x="2344" y="262"/>
                  </a:cubicBezTo>
                  <a:cubicBezTo>
                    <a:pt x="2347" y="262"/>
                    <a:pt x="2352" y="255"/>
                    <a:pt x="2346" y="253"/>
                  </a:cubicBezTo>
                  <a:cubicBezTo>
                    <a:pt x="2203" y="182"/>
                    <a:pt x="2054" y="126"/>
                    <a:pt x="1900" y="83"/>
                  </a:cubicBezTo>
                  <a:cubicBezTo>
                    <a:pt x="1741" y="42"/>
                    <a:pt x="1579" y="16"/>
                    <a:pt x="1419" y="6"/>
                  </a:cubicBezTo>
                  <a:cubicBezTo>
                    <a:pt x="1369" y="3"/>
                    <a:pt x="1319" y="1"/>
                    <a:pt x="1269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964;p50">
              <a:extLst>
                <a:ext uri="{FF2B5EF4-FFF2-40B4-BE49-F238E27FC236}">
                  <a16:creationId xmlns:a16="http://schemas.microsoft.com/office/drawing/2014/main" xmlns="" id="{982AAC5A-AF76-417C-98B6-40992A4ED34E}"/>
                </a:ext>
              </a:extLst>
            </p:cNvPr>
            <p:cNvSpPr/>
            <p:nvPr/>
          </p:nvSpPr>
          <p:spPr>
            <a:xfrm flipH="1">
              <a:off x="7879244" y="4115557"/>
              <a:ext cx="46407" cy="57839"/>
            </a:xfrm>
            <a:custGeom>
              <a:avLst/>
              <a:gdLst/>
              <a:ahLst/>
              <a:cxnLst/>
              <a:rect l="l" t="t" r="r" b="b"/>
              <a:pathLst>
                <a:path w="1092" h="1361" extrusionOk="0">
                  <a:moveTo>
                    <a:pt x="1085" y="0"/>
                  </a:moveTo>
                  <a:cubicBezTo>
                    <a:pt x="1084" y="0"/>
                    <a:pt x="1083" y="1"/>
                    <a:pt x="1083" y="2"/>
                  </a:cubicBezTo>
                  <a:lnTo>
                    <a:pt x="846" y="239"/>
                  </a:lnTo>
                  <a:cubicBezTo>
                    <a:pt x="766" y="319"/>
                    <a:pt x="690" y="401"/>
                    <a:pt x="615" y="484"/>
                  </a:cubicBezTo>
                  <a:cubicBezTo>
                    <a:pt x="541" y="570"/>
                    <a:pt x="467" y="654"/>
                    <a:pt x="398" y="740"/>
                  </a:cubicBezTo>
                  <a:cubicBezTo>
                    <a:pt x="328" y="828"/>
                    <a:pt x="261" y="920"/>
                    <a:pt x="199" y="1014"/>
                  </a:cubicBezTo>
                  <a:cubicBezTo>
                    <a:pt x="134" y="1113"/>
                    <a:pt x="77" y="1211"/>
                    <a:pt x="21" y="1313"/>
                  </a:cubicBezTo>
                  <a:cubicBezTo>
                    <a:pt x="15" y="1327"/>
                    <a:pt x="9" y="1340"/>
                    <a:pt x="1" y="1352"/>
                  </a:cubicBezTo>
                  <a:cubicBezTo>
                    <a:pt x="4" y="1357"/>
                    <a:pt x="7" y="1360"/>
                    <a:pt x="11" y="1360"/>
                  </a:cubicBezTo>
                  <a:cubicBezTo>
                    <a:pt x="12" y="1360"/>
                    <a:pt x="14" y="1359"/>
                    <a:pt x="15" y="1358"/>
                  </a:cubicBezTo>
                  <a:cubicBezTo>
                    <a:pt x="66" y="1256"/>
                    <a:pt x="124" y="1153"/>
                    <a:pt x="185" y="1055"/>
                  </a:cubicBezTo>
                  <a:cubicBezTo>
                    <a:pt x="246" y="961"/>
                    <a:pt x="314" y="867"/>
                    <a:pt x="383" y="777"/>
                  </a:cubicBezTo>
                  <a:cubicBezTo>
                    <a:pt x="451" y="689"/>
                    <a:pt x="523" y="603"/>
                    <a:pt x="598" y="521"/>
                  </a:cubicBezTo>
                  <a:cubicBezTo>
                    <a:pt x="672" y="437"/>
                    <a:pt x="748" y="358"/>
                    <a:pt x="825" y="276"/>
                  </a:cubicBezTo>
                  <a:cubicBezTo>
                    <a:pt x="901" y="196"/>
                    <a:pt x="981" y="116"/>
                    <a:pt x="1061" y="38"/>
                  </a:cubicBezTo>
                  <a:lnTo>
                    <a:pt x="1089" y="10"/>
                  </a:lnTo>
                  <a:cubicBezTo>
                    <a:pt x="1091" y="6"/>
                    <a:pt x="1091" y="4"/>
                    <a:pt x="1089" y="2"/>
                  </a:cubicBezTo>
                  <a:cubicBezTo>
                    <a:pt x="1087" y="1"/>
                    <a:pt x="1086" y="0"/>
                    <a:pt x="1085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2965;p50">
              <a:extLst>
                <a:ext uri="{FF2B5EF4-FFF2-40B4-BE49-F238E27FC236}">
                  <a16:creationId xmlns:a16="http://schemas.microsoft.com/office/drawing/2014/main" xmlns="" id="{10C501E3-C376-4CB2-BAA4-AF5335041326}"/>
                </a:ext>
              </a:extLst>
            </p:cNvPr>
            <p:cNvSpPr/>
            <p:nvPr/>
          </p:nvSpPr>
          <p:spPr>
            <a:xfrm flipH="1">
              <a:off x="7833088" y="4132684"/>
              <a:ext cx="29238" cy="46450"/>
            </a:xfrm>
            <a:custGeom>
              <a:avLst/>
              <a:gdLst/>
              <a:ahLst/>
              <a:cxnLst/>
              <a:rect l="l" t="t" r="r" b="b"/>
              <a:pathLst>
                <a:path w="688" h="1093" extrusionOk="0">
                  <a:moveTo>
                    <a:pt x="682" y="1"/>
                  </a:moveTo>
                  <a:cubicBezTo>
                    <a:pt x="680" y="1"/>
                    <a:pt x="678" y="2"/>
                    <a:pt x="677" y="4"/>
                  </a:cubicBezTo>
                  <a:cubicBezTo>
                    <a:pt x="622" y="59"/>
                    <a:pt x="571" y="116"/>
                    <a:pt x="520" y="178"/>
                  </a:cubicBezTo>
                  <a:cubicBezTo>
                    <a:pt x="465" y="241"/>
                    <a:pt x="414" y="306"/>
                    <a:pt x="368" y="374"/>
                  </a:cubicBezTo>
                  <a:cubicBezTo>
                    <a:pt x="319" y="444"/>
                    <a:pt x="270" y="517"/>
                    <a:pt x="227" y="591"/>
                  </a:cubicBezTo>
                  <a:cubicBezTo>
                    <a:pt x="184" y="665"/>
                    <a:pt x="143" y="742"/>
                    <a:pt x="107" y="822"/>
                  </a:cubicBezTo>
                  <a:cubicBezTo>
                    <a:pt x="72" y="898"/>
                    <a:pt x="37" y="978"/>
                    <a:pt x="10" y="1057"/>
                  </a:cubicBezTo>
                  <a:cubicBezTo>
                    <a:pt x="8" y="1068"/>
                    <a:pt x="2" y="1078"/>
                    <a:pt x="0" y="1084"/>
                  </a:cubicBezTo>
                  <a:cubicBezTo>
                    <a:pt x="0" y="1089"/>
                    <a:pt x="4" y="1092"/>
                    <a:pt x="7" y="1092"/>
                  </a:cubicBezTo>
                  <a:cubicBezTo>
                    <a:pt x="8" y="1092"/>
                    <a:pt x="10" y="1091"/>
                    <a:pt x="10" y="1090"/>
                  </a:cubicBezTo>
                  <a:cubicBezTo>
                    <a:pt x="39" y="1010"/>
                    <a:pt x="70" y="930"/>
                    <a:pt x="105" y="855"/>
                  </a:cubicBezTo>
                  <a:cubicBezTo>
                    <a:pt x="141" y="775"/>
                    <a:pt x="178" y="699"/>
                    <a:pt x="223" y="624"/>
                  </a:cubicBezTo>
                  <a:cubicBezTo>
                    <a:pt x="266" y="550"/>
                    <a:pt x="311" y="478"/>
                    <a:pt x="358" y="407"/>
                  </a:cubicBezTo>
                  <a:cubicBezTo>
                    <a:pt x="403" y="337"/>
                    <a:pt x="454" y="272"/>
                    <a:pt x="510" y="208"/>
                  </a:cubicBezTo>
                  <a:cubicBezTo>
                    <a:pt x="557" y="147"/>
                    <a:pt x="612" y="88"/>
                    <a:pt x="665" y="30"/>
                  </a:cubicBezTo>
                  <a:lnTo>
                    <a:pt x="686" y="10"/>
                  </a:lnTo>
                  <a:cubicBezTo>
                    <a:pt x="688" y="8"/>
                    <a:pt x="688" y="6"/>
                    <a:pt x="686" y="4"/>
                  </a:cubicBezTo>
                  <a:cubicBezTo>
                    <a:pt x="685" y="2"/>
                    <a:pt x="683" y="1"/>
                    <a:pt x="682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966;p50">
              <a:extLst>
                <a:ext uri="{FF2B5EF4-FFF2-40B4-BE49-F238E27FC236}">
                  <a16:creationId xmlns:a16="http://schemas.microsoft.com/office/drawing/2014/main" xmlns="" id="{21684E94-5F55-4599-9C0C-29987896362C}"/>
                </a:ext>
              </a:extLst>
            </p:cNvPr>
            <p:cNvSpPr/>
            <p:nvPr/>
          </p:nvSpPr>
          <p:spPr>
            <a:xfrm flipH="1">
              <a:off x="6955555" y="4020061"/>
              <a:ext cx="46492" cy="57712"/>
            </a:xfrm>
            <a:custGeom>
              <a:avLst/>
              <a:gdLst/>
              <a:ahLst/>
              <a:cxnLst/>
              <a:rect l="l" t="t" r="r" b="b"/>
              <a:pathLst>
                <a:path w="1094" h="1358" extrusionOk="0">
                  <a:moveTo>
                    <a:pt x="6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80" y="88"/>
                    <a:pt x="160" y="166"/>
                    <a:pt x="238" y="246"/>
                  </a:cubicBezTo>
                  <a:cubicBezTo>
                    <a:pt x="316" y="325"/>
                    <a:pt x="391" y="407"/>
                    <a:pt x="467" y="489"/>
                  </a:cubicBezTo>
                  <a:cubicBezTo>
                    <a:pt x="541" y="571"/>
                    <a:pt x="616" y="657"/>
                    <a:pt x="684" y="745"/>
                  </a:cubicBezTo>
                  <a:cubicBezTo>
                    <a:pt x="753" y="831"/>
                    <a:pt x="823" y="923"/>
                    <a:pt x="884" y="1019"/>
                  </a:cubicBezTo>
                  <a:cubicBezTo>
                    <a:pt x="948" y="1115"/>
                    <a:pt x="1007" y="1213"/>
                    <a:pt x="1060" y="1316"/>
                  </a:cubicBezTo>
                  <a:cubicBezTo>
                    <a:pt x="1068" y="1328"/>
                    <a:pt x="1075" y="1340"/>
                    <a:pt x="1081" y="1352"/>
                  </a:cubicBezTo>
                  <a:cubicBezTo>
                    <a:pt x="1083" y="1356"/>
                    <a:pt x="1086" y="1357"/>
                    <a:pt x="1088" y="1357"/>
                  </a:cubicBezTo>
                  <a:cubicBezTo>
                    <a:pt x="1091" y="1357"/>
                    <a:pt x="1093" y="1354"/>
                    <a:pt x="1091" y="1350"/>
                  </a:cubicBezTo>
                  <a:cubicBezTo>
                    <a:pt x="1040" y="1246"/>
                    <a:pt x="981" y="1146"/>
                    <a:pt x="917" y="1050"/>
                  </a:cubicBezTo>
                  <a:cubicBezTo>
                    <a:pt x="856" y="956"/>
                    <a:pt x="790" y="863"/>
                    <a:pt x="721" y="773"/>
                  </a:cubicBezTo>
                  <a:cubicBezTo>
                    <a:pt x="651" y="683"/>
                    <a:pt x="577" y="600"/>
                    <a:pt x="504" y="514"/>
                  </a:cubicBezTo>
                  <a:cubicBezTo>
                    <a:pt x="428" y="430"/>
                    <a:pt x="352" y="348"/>
                    <a:pt x="273" y="268"/>
                  </a:cubicBezTo>
                  <a:cubicBezTo>
                    <a:pt x="197" y="190"/>
                    <a:pt x="117" y="111"/>
                    <a:pt x="37" y="31"/>
                  </a:cubicBezTo>
                  <a:lnTo>
                    <a:pt x="11" y="2"/>
                  </a:lnTo>
                  <a:cubicBezTo>
                    <a:pt x="9" y="1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967;p50">
              <a:extLst>
                <a:ext uri="{FF2B5EF4-FFF2-40B4-BE49-F238E27FC236}">
                  <a16:creationId xmlns:a16="http://schemas.microsoft.com/office/drawing/2014/main" xmlns="" id="{19CAEA46-27CE-46BB-AC15-9DB2CA4EE2BF}"/>
                </a:ext>
              </a:extLst>
            </p:cNvPr>
            <p:cNvSpPr/>
            <p:nvPr/>
          </p:nvSpPr>
          <p:spPr>
            <a:xfrm flipH="1">
              <a:off x="7018581" y="4037273"/>
              <a:ext cx="29366" cy="46195"/>
            </a:xfrm>
            <a:custGeom>
              <a:avLst/>
              <a:gdLst/>
              <a:ahLst/>
              <a:cxnLst/>
              <a:rect l="l" t="t" r="r" b="b"/>
              <a:pathLst>
                <a:path w="691" h="1087" extrusionOk="0">
                  <a:moveTo>
                    <a:pt x="7" y="1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6" y="64"/>
                    <a:pt x="111" y="123"/>
                    <a:pt x="158" y="182"/>
                  </a:cubicBezTo>
                  <a:cubicBezTo>
                    <a:pt x="213" y="246"/>
                    <a:pt x="260" y="311"/>
                    <a:pt x="309" y="379"/>
                  </a:cubicBezTo>
                  <a:cubicBezTo>
                    <a:pt x="358" y="448"/>
                    <a:pt x="403" y="520"/>
                    <a:pt x="448" y="594"/>
                  </a:cubicBezTo>
                  <a:cubicBezTo>
                    <a:pt x="491" y="667"/>
                    <a:pt x="532" y="743"/>
                    <a:pt x="567" y="821"/>
                  </a:cubicBezTo>
                  <a:cubicBezTo>
                    <a:pt x="604" y="896"/>
                    <a:pt x="637" y="976"/>
                    <a:pt x="665" y="1056"/>
                  </a:cubicBezTo>
                  <a:cubicBezTo>
                    <a:pt x="667" y="1066"/>
                    <a:pt x="673" y="1076"/>
                    <a:pt x="675" y="1085"/>
                  </a:cubicBezTo>
                  <a:cubicBezTo>
                    <a:pt x="678" y="1086"/>
                    <a:pt x="681" y="1087"/>
                    <a:pt x="683" y="1087"/>
                  </a:cubicBezTo>
                  <a:cubicBezTo>
                    <a:pt x="687" y="1087"/>
                    <a:pt x="690" y="1085"/>
                    <a:pt x="688" y="1083"/>
                  </a:cubicBezTo>
                  <a:cubicBezTo>
                    <a:pt x="663" y="1003"/>
                    <a:pt x="628" y="923"/>
                    <a:pt x="596" y="847"/>
                  </a:cubicBezTo>
                  <a:cubicBezTo>
                    <a:pt x="561" y="767"/>
                    <a:pt x="520" y="690"/>
                    <a:pt x="479" y="616"/>
                  </a:cubicBezTo>
                  <a:cubicBezTo>
                    <a:pt x="438" y="542"/>
                    <a:pt x="389" y="469"/>
                    <a:pt x="340" y="399"/>
                  </a:cubicBezTo>
                  <a:cubicBezTo>
                    <a:pt x="295" y="330"/>
                    <a:pt x="244" y="264"/>
                    <a:pt x="189" y="199"/>
                  </a:cubicBezTo>
                  <a:cubicBezTo>
                    <a:pt x="137" y="137"/>
                    <a:pt x="86" y="80"/>
                    <a:pt x="31" y="23"/>
                  </a:cubicBezTo>
                  <a:lnTo>
                    <a:pt x="11" y="2"/>
                  </a:lnTo>
                  <a:cubicBezTo>
                    <a:pt x="9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2968;p50">
              <a:extLst>
                <a:ext uri="{FF2B5EF4-FFF2-40B4-BE49-F238E27FC236}">
                  <a16:creationId xmlns:a16="http://schemas.microsoft.com/office/drawing/2014/main" xmlns="" id="{5729C9CF-F8AF-4A49-9E66-6BB919DC4A16}"/>
                </a:ext>
              </a:extLst>
            </p:cNvPr>
            <p:cNvSpPr/>
            <p:nvPr/>
          </p:nvSpPr>
          <p:spPr>
            <a:xfrm flipH="1">
              <a:off x="7650223" y="4223080"/>
              <a:ext cx="236881" cy="211425"/>
            </a:xfrm>
            <a:custGeom>
              <a:avLst/>
              <a:gdLst/>
              <a:ahLst/>
              <a:cxnLst/>
              <a:rect l="l" t="t" r="r" b="b"/>
              <a:pathLst>
                <a:path w="5574" h="4975" extrusionOk="0">
                  <a:moveTo>
                    <a:pt x="761" y="0"/>
                  </a:moveTo>
                  <a:lnTo>
                    <a:pt x="761" y="0"/>
                  </a:lnTo>
                  <a:cubicBezTo>
                    <a:pt x="0" y="170"/>
                    <a:pt x="327" y="1913"/>
                    <a:pt x="434" y="2404"/>
                  </a:cubicBezTo>
                  <a:cubicBezTo>
                    <a:pt x="698" y="3609"/>
                    <a:pt x="1813" y="4430"/>
                    <a:pt x="2936" y="4806"/>
                  </a:cubicBezTo>
                  <a:cubicBezTo>
                    <a:pt x="3264" y="4916"/>
                    <a:pt x="3599" y="4974"/>
                    <a:pt x="3913" y="4974"/>
                  </a:cubicBezTo>
                  <a:cubicBezTo>
                    <a:pt x="4836" y="4974"/>
                    <a:pt x="5574" y="4469"/>
                    <a:pt x="5383" y="3272"/>
                  </a:cubicBezTo>
                  <a:cubicBezTo>
                    <a:pt x="5297" y="2736"/>
                    <a:pt x="3407" y="2707"/>
                    <a:pt x="2967" y="2537"/>
                  </a:cubicBezTo>
                  <a:cubicBezTo>
                    <a:pt x="1938" y="2147"/>
                    <a:pt x="755" y="1236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2969;p50">
              <a:extLst>
                <a:ext uri="{FF2B5EF4-FFF2-40B4-BE49-F238E27FC236}">
                  <a16:creationId xmlns:a16="http://schemas.microsoft.com/office/drawing/2014/main" xmlns="" id="{D5949876-8B21-428D-BDCF-C995E2BCDBA8}"/>
                </a:ext>
              </a:extLst>
            </p:cNvPr>
            <p:cNvSpPr/>
            <p:nvPr/>
          </p:nvSpPr>
          <p:spPr>
            <a:xfrm flipH="1">
              <a:off x="7012429" y="4171528"/>
              <a:ext cx="225067" cy="212488"/>
            </a:xfrm>
            <a:custGeom>
              <a:avLst/>
              <a:gdLst/>
              <a:ahLst/>
              <a:cxnLst/>
              <a:rect l="l" t="t" r="r" b="b"/>
              <a:pathLst>
                <a:path w="5296" h="5000" extrusionOk="0">
                  <a:moveTo>
                    <a:pt x="4532" y="0"/>
                  </a:moveTo>
                  <a:cubicBezTo>
                    <a:pt x="5084" y="123"/>
                    <a:pt x="3458" y="1764"/>
                    <a:pt x="3253" y="1889"/>
                  </a:cubicBezTo>
                  <a:cubicBezTo>
                    <a:pt x="1796" y="2778"/>
                    <a:pt x="0" y="2457"/>
                    <a:pt x="735" y="4853"/>
                  </a:cubicBezTo>
                  <a:cubicBezTo>
                    <a:pt x="945" y="4955"/>
                    <a:pt x="1159" y="4999"/>
                    <a:pt x="1386" y="4999"/>
                  </a:cubicBezTo>
                  <a:cubicBezTo>
                    <a:pt x="1679" y="4999"/>
                    <a:pt x="1996" y="4925"/>
                    <a:pt x="2359" y="4804"/>
                  </a:cubicBezTo>
                  <a:cubicBezTo>
                    <a:pt x="3480" y="4430"/>
                    <a:pt x="4595" y="3607"/>
                    <a:pt x="4859" y="2404"/>
                  </a:cubicBezTo>
                  <a:cubicBezTo>
                    <a:pt x="4968" y="1915"/>
                    <a:pt x="5295" y="170"/>
                    <a:pt x="4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2970;p50">
              <a:extLst>
                <a:ext uri="{FF2B5EF4-FFF2-40B4-BE49-F238E27FC236}">
                  <a16:creationId xmlns:a16="http://schemas.microsoft.com/office/drawing/2014/main" xmlns="" id="{B8B54080-7D9B-4FB6-A0E4-39D825932ADE}"/>
                </a:ext>
              </a:extLst>
            </p:cNvPr>
            <p:cNvSpPr/>
            <p:nvPr/>
          </p:nvSpPr>
          <p:spPr>
            <a:xfrm flipH="1">
              <a:off x="7110140" y="4049131"/>
              <a:ext cx="310487" cy="483537"/>
            </a:xfrm>
            <a:custGeom>
              <a:avLst/>
              <a:gdLst/>
              <a:ahLst/>
              <a:cxnLst/>
              <a:rect l="l" t="t" r="r" b="b"/>
              <a:pathLst>
                <a:path w="7306" h="11378" extrusionOk="0">
                  <a:moveTo>
                    <a:pt x="826" y="1"/>
                  </a:moveTo>
                  <a:cubicBezTo>
                    <a:pt x="699" y="1"/>
                    <a:pt x="571" y="3"/>
                    <a:pt x="444" y="8"/>
                  </a:cubicBezTo>
                  <a:cubicBezTo>
                    <a:pt x="299" y="12"/>
                    <a:pt x="156" y="20"/>
                    <a:pt x="11" y="30"/>
                  </a:cubicBezTo>
                  <a:cubicBezTo>
                    <a:pt x="0" y="36"/>
                    <a:pt x="0" y="42"/>
                    <a:pt x="5" y="42"/>
                  </a:cubicBezTo>
                  <a:cubicBezTo>
                    <a:pt x="268" y="24"/>
                    <a:pt x="533" y="14"/>
                    <a:pt x="797" y="14"/>
                  </a:cubicBezTo>
                  <a:cubicBezTo>
                    <a:pt x="1134" y="14"/>
                    <a:pt x="1470" y="31"/>
                    <a:pt x="1805" y="71"/>
                  </a:cubicBezTo>
                  <a:cubicBezTo>
                    <a:pt x="2388" y="141"/>
                    <a:pt x="2971" y="284"/>
                    <a:pt x="3493" y="560"/>
                  </a:cubicBezTo>
                  <a:cubicBezTo>
                    <a:pt x="4010" y="834"/>
                    <a:pt x="4444" y="1243"/>
                    <a:pt x="4729" y="1757"/>
                  </a:cubicBezTo>
                  <a:cubicBezTo>
                    <a:pt x="4976" y="2207"/>
                    <a:pt x="5099" y="2706"/>
                    <a:pt x="5148" y="3214"/>
                  </a:cubicBezTo>
                  <a:cubicBezTo>
                    <a:pt x="5191" y="3694"/>
                    <a:pt x="5179" y="4181"/>
                    <a:pt x="5148" y="4664"/>
                  </a:cubicBezTo>
                  <a:cubicBezTo>
                    <a:pt x="5117" y="5184"/>
                    <a:pt x="5066" y="5703"/>
                    <a:pt x="5025" y="6221"/>
                  </a:cubicBezTo>
                  <a:cubicBezTo>
                    <a:pt x="4984" y="6739"/>
                    <a:pt x="4952" y="7254"/>
                    <a:pt x="4962" y="7774"/>
                  </a:cubicBezTo>
                  <a:cubicBezTo>
                    <a:pt x="4970" y="8253"/>
                    <a:pt x="5013" y="8734"/>
                    <a:pt x="5136" y="9196"/>
                  </a:cubicBezTo>
                  <a:cubicBezTo>
                    <a:pt x="5250" y="9628"/>
                    <a:pt x="5441" y="10041"/>
                    <a:pt x="5723" y="10385"/>
                  </a:cubicBezTo>
                  <a:cubicBezTo>
                    <a:pt x="6036" y="10767"/>
                    <a:pt x="6449" y="11045"/>
                    <a:pt x="6903" y="11234"/>
                  </a:cubicBezTo>
                  <a:cubicBezTo>
                    <a:pt x="7032" y="11289"/>
                    <a:pt x="7165" y="11336"/>
                    <a:pt x="7298" y="11377"/>
                  </a:cubicBezTo>
                  <a:cubicBezTo>
                    <a:pt x="7299" y="11378"/>
                    <a:pt x="7300" y="11378"/>
                    <a:pt x="7301" y="11378"/>
                  </a:cubicBezTo>
                  <a:cubicBezTo>
                    <a:pt x="7305" y="11378"/>
                    <a:pt x="7306" y="11370"/>
                    <a:pt x="7302" y="11367"/>
                  </a:cubicBezTo>
                  <a:cubicBezTo>
                    <a:pt x="6793" y="11209"/>
                    <a:pt x="6306" y="10964"/>
                    <a:pt x="5923" y="10587"/>
                  </a:cubicBezTo>
                  <a:cubicBezTo>
                    <a:pt x="5594" y="10266"/>
                    <a:pt x="5361" y="9859"/>
                    <a:pt x="5211" y="9423"/>
                  </a:cubicBezTo>
                  <a:cubicBezTo>
                    <a:pt x="5060" y="8969"/>
                    <a:pt x="4997" y="8490"/>
                    <a:pt x="4976" y="8011"/>
                  </a:cubicBezTo>
                  <a:cubicBezTo>
                    <a:pt x="4954" y="7496"/>
                    <a:pt x="4980" y="6978"/>
                    <a:pt x="5015" y="6465"/>
                  </a:cubicBezTo>
                  <a:cubicBezTo>
                    <a:pt x="5054" y="5941"/>
                    <a:pt x="5105" y="5419"/>
                    <a:pt x="5144" y="4895"/>
                  </a:cubicBezTo>
                  <a:cubicBezTo>
                    <a:pt x="5179" y="4404"/>
                    <a:pt x="5201" y="3913"/>
                    <a:pt x="5173" y="3422"/>
                  </a:cubicBezTo>
                  <a:cubicBezTo>
                    <a:pt x="5148" y="2952"/>
                    <a:pt x="5068" y="2485"/>
                    <a:pt x="4884" y="2052"/>
                  </a:cubicBezTo>
                  <a:cubicBezTo>
                    <a:pt x="4659" y="1515"/>
                    <a:pt x="4289" y="1059"/>
                    <a:pt x="3808" y="734"/>
                  </a:cubicBezTo>
                  <a:cubicBezTo>
                    <a:pt x="3335" y="411"/>
                    <a:pt x="2781" y="225"/>
                    <a:pt x="2222" y="120"/>
                  </a:cubicBezTo>
                  <a:cubicBezTo>
                    <a:pt x="1762" y="33"/>
                    <a:pt x="1294" y="1"/>
                    <a:pt x="82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2971;p50">
              <a:extLst>
                <a:ext uri="{FF2B5EF4-FFF2-40B4-BE49-F238E27FC236}">
                  <a16:creationId xmlns:a16="http://schemas.microsoft.com/office/drawing/2014/main" xmlns="" id="{EBB60690-73B5-4D60-B3BE-5996293645B6}"/>
                </a:ext>
              </a:extLst>
            </p:cNvPr>
            <p:cNvSpPr/>
            <p:nvPr/>
          </p:nvSpPr>
          <p:spPr>
            <a:xfrm flipH="1">
              <a:off x="7879807" y="3574117"/>
              <a:ext cx="249290" cy="191919"/>
            </a:xfrm>
            <a:custGeom>
              <a:avLst/>
              <a:gdLst/>
              <a:ahLst/>
              <a:cxnLst/>
              <a:rect l="l" t="t" r="r" b="b"/>
              <a:pathLst>
                <a:path w="5866" h="4516" extrusionOk="0">
                  <a:moveTo>
                    <a:pt x="2057" y="1"/>
                  </a:moveTo>
                  <a:cubicBezTo>
                    <a:pt x="1440" y="1"/>
                    <a:pt x="867" y="153"/>
                    <a:pt x="440" y="560"/>
                  </a:cubicBezTo>
                  <a:cubicBezTo>
                    <a:pt x="0" y="980"/>
                    <a:pt x="111" y="1747"/>
                    <a:pt x="633" y="2043"/>
                  </a:cubicBezTo>
                  <a:cubicBezTo>
                    <a:pt x="937" y="2217"/>
                    <a:pt x="1252" y="2344"/>
                    <a:pt x="1582" y="2438"/>
                  </a:cubicBezTo>
                  <a:cubicBezTo>
                    <a:pt x="1377" y="2582"/>
                    <a:pt x="1177" y="2735"/>
                    <a:pt x="982" y="2901"/>
                  </a:cubicBezTo>
                  <a:cubicBezTo>
                    <a:pt x="367" y="3421"/>
                    <a:pt x="840" y="4516"/>
                    <a:pt x="1607" y="4516"/>
                  </a:cubicBezTo>
                  <a:cubicBezTo>
                    <a:pt x="1621" y="4516"/>
                    <a:pt x="1635" y="4516"/>
                    <a:pt x="1649" y="4515"/>
                  </a:cubicBezTo>
                  <a:cubicBezTo>
                    <a:pt x="2646" y="4463"/>
                    <a:pt x="3558" y="3883"/>
                    <a:pt x="4541" y="3883"/>
                  </a:cubicBezTo>
                  <a:cubicBezTo>
                    <a:pt x="4567" y="3883"/>
                    <a:pt x="4594" y="3884"/>
                    <a:pt x="4620" y="3885"/>
                  </a:cubicBezTo>
                  <a:cubicBezTo>
                    <a:pt x="4632" y="3885"/>
                    <a:pt x="4645" y="3885"/>
                    <a:pt x="4657" y="3885"/>
                  </a:cubicBezTo>
                  <a:cubicBezTo>
                    <a:pt x="5528" y="3885"/>
                    <a:pt x="5745" y="2877"/>
                    <a:pt x="5318" y="2334"/>
                  </a:cubicBezTo>
                  <a:cubicBezTo>
                    <a:pt x="5756" y="1931"/>
                    <a:pt x="5866" y="1188"/>
                    <a:pt x="5185" y="863"/>
                  </a:cubicBezTo>
                  <a:cubicBezTo>
                    <a:pt x="4378" y="477"/>
                    <a:pt x="3148" y="1"/>
                    <a:pt x="205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2972;p50">
              <a:extLst>
                <a:ext uri="{FF2B5EF4-FFF2-40B4-BE49-F238E27FC236}">
                  <a16:creationId xmlns:a16="http://schemas.microsoft.com/office/drawing/2014/main" xmlns="" id="{4EA86925-CDEE-44FB-8849-24812851189F}"/>
                </a:ext>
              </a:extLst>
            </p:cNvPr>
            <p:cNvSpPr/>
            <p:nvPr/>
          </p:nvSpPr>
          <p:spPr>
            <a:xfrm flipH="1">
              <a:off x="6917401" y="3574117"/>
              <a:ext cx="249163" cy="191919"/>
            </a:xfrm>
            <a:custGeom>
              <a:avLst/>
              <a:gdLst/>
              <a:ahLst/>
              <a:cxnLst/>
              <a:rect l="l" t="t" r="r" b="b"/>
              <a:pathLst>
                <a:path w="5863" h="4516" extrusionOk="0">
                  <a:moveTo>
                    <a:pt x="3807" y="1"/>
                  </a:moveTo>
                  <a:cubicBezTo>
                    <a:pt x="2716" y="1"/>
                    <a:pt x="1486" y="477"/>
                    <a:pt x="678" y="863"/>
                  </a:cubicBezTo>
                  <a:cubicBezTo>
                    <a:pt x="1" y="1188"/>
                    <a:pt x="109" y="1931"/>
                    <a:pt x="547" y="2334"/>
                  </a:cubicBezTo>
                  <a:cubicBezTo>
                    <a:pt x="117" y="2877"/>
                    <a:pt x="336" y="3885"/>
                    <a:pt x="1208" y="3885"/>
                  </a:cubicBezTo>
                  <a:cubicBezTo>
                    <a:pt x="1220" y="3885"/>
                    <a:pt x="1232" y="3885"/>
                    <a:pt x="1245" y="3885"/>
                  </a:cubicBezTo>
                  <a:cubicBezTo>
                    <a:pt x="1271" y="3884"/>
                    <a:pt x="1297" y="3883"/>
                    <a:pt x="1324" y="3883"/>
                  </a:cubicBezTo>
                  <a:cubicBezTo>
                    <a:pt x="2306" y="3883"/>
                    <a:pt x="3217" y="4463"/>
                    <a:pt x="4213" y="4515"/>
                  </a:cubicBezTo>
                  <a:cubicBezTo>
                    <a:pt x="4227" y="4516"/>
                    <a:pt x="4241" y="4516"/>
                    <a:pt x="4255" y="4516"/>
                  </a:cubicBezTo>
                  <a:cubicBezTo>
                    <a:pt x="5024" y="4516"/>
                    <a:pt x="5497" y="3421"/>
                    <a:pt x="4880" y="2901"/>
                  </a:cubicBezTo>
                  <a:cubicBezTo>
                    <a:pt x="4686" y="2735"/>
                    <a:pt x="4487" y="2582"/>
                    <a:pt x="4283" y="2438"/>
                  </a:cubicBezTo>
                  <a:cubicBezTo>
                    <a:pt x="4612" y="2344"/>
                    <a:pt x="4927" y="2217"/>
                    <a:pt x="5230" y="2043"/>
                  </a:cubicBezTo>
                  <a:cubicBezTo>
                    <a:pt x="5754" y="1747"/>
                    <a:pt x="5862" y="980"/>
                    <a:pt x="5422" y="560"/>
                  </a:cubicBezTo>
                  <a:cubicBezTo>
                    <a:pt x="4996" y="153"/>
                    <a:pt x="4424" y="1"/>
                    <a:pt x="380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2973;p50">
              <a:extLst>
                <a:ext uri="{FF2B5EF4-FFF2-40B4-BE49-F238E27FC236}">
                  <a16:creationId xmlns:a16="http://schemas.microsoft.com/office/drawing/2014/main" xmlns="" id="{1215E78D-874E-408D-93FE-2A8158CE9DEB}"/>
                </a:ext>
              </a:extLst>
            </p:cNvPr>
            <p:cNvSpPr/>
            <p:nvPr/>
          </p:nvSpPr>
          <p:spPr>
            <a:xfrm flipH="1">
              <a:off x="7624591" y="3841437"/>
              <a:ext cx="150186" cy="140284"/>
            </a:xfrm>
            <a:custGeom>
              <a:avLst/>
              <a:gdLst/>
              <a:ahLst/>
              <a:cxnLst/>
              <a:rect l="l" t="t" r="r" b="b"/>
              <a:pathLst>
                <a:path w="3534" h="3301" extrusionOk="0">
                  <a:moveTo>
                    <a:pt x="1747" y="1"/>
                  </a:moveTo>
                  <a:cubicBezTo>
                    <a:pt x="1625" y="1"/>
                    <a:pt x="1501" y="15"/>
                    <a:pt x="1377" y="46"/>
                  </a:cubicBezTo>
                  <a:cubicBezTo>
                    <a:pt x="520" y="254"/>
                    <a:pt x="0" y="1140"/>
                    <a:pt x="215" y="2028"/>
                  </a:cubicBezTo>
                  <a:cubicBezTo>
                    <a:pt x="399" y="2787"/>
                    <a:pt x="1064" y="3300"/>
                    <a:pt x="1790" y="3300"/>
                  </a:cubicBezTo>
                  <a:cubicBezTo>
                    <a:pt x="1911" y="3300"/>
                    <a:pt x="2034" y="3286"/>
                    <a:pt x="2157" y="3256"/>
                  </a:cubicBezTo>
                  <a:cubicBezTo>
                    <a:pt x="3014" y="3045"/>
                    <a:pt x="3534" y="2161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2974;p50">
              <a:extLst>
                <a:ext uri="{FF2B5EF4-FFF2-40B4-BE49-F238E27FC236}">
                  <a16:creationId xmlns:a16="http://schemas.microsoft.com/office/drawing/2014/main" xmlns="" id="{31565FCC-79B5-4566-80FD-57DB2E0CF63D}"/>
                </a:ext>
              </a:extLst>
            </p:cNvPr>
            <p:cNvSpPr/>
            <p:nvPr/>
          </p:nvSpPr>
          <p:spPr>
            <a:xfrm flipH="1">
              <a:off x="7699980" y="3863834"/>
              <a:ext cx="48277" cy="45260"/>
            </a:xfrm>
            <a:custGeom>
              <a:avLst/>
              <a:gdLst/>
              <a:ahLst/>
              <a:cxnLst/>
              <a:rect l="l" t="t" r="r" b="b"/>
              <a:pathLst>
                <a:path w="1136" h="1065" extrusionOk="0">
                  <a:moveTo>
                    <a:pt x="560" y="0"/>
                  </a:moveTo>
                  <a:cubicBezTo>
                    <a:pt x="521" y="0"/>
                    <a:pt x="483" y="5"/>
                    <a:pt x="444" y="14"/>
                  </a:cubicBezTo>
                  <a:cubicBezTo>
                    <a:pt x="168" y="83"/>
                    <a:pt x="0" y="368"/>
                    <a:pt x="70" y="654"/>
                  </a:cubicBezTo>
                  <a:cubicBezTo>
                    <a:pt x="130" y="900"/>
                    <a:pt x="345" y="1065"/>
                    <a:pt x="578" y="1065"/>
                  </a:cubicBezTo>
                  <a:cubicBezTo>
                    <a:pt x="617" y="1065"/>
                    <a:pt x="655" y="1060"/>
                    <a:pt x="694" y="1051"/>
                  </a:cubicBezTo>
                  <a:cubicBezTo>
                    <a:pt x="970" y="984"/>
                    <a:pt x="1136" y="697"/>
                    <a:pt x="1068" y="411"/>
                  </a:cubicBezTo>
                  <a:cubicBezTo>
                    <a:pt x="1009" y="165"/>
                    <a:pt x="792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2975;p50">
              <a:extLst>
                <a:ext uri="{FF2B5EF4-FFF2-40B4-BE49-F238E27FC236}">
                  <a16:creationId xmlns:a16="http://schemas.microsoft.com/office/drawing/2014/main" xmlns="" id="{ED8220E7-B824-48BC-8821-C06B1DD38BDD}"/>
                </a:ext>
              </a:extLst>
            </p:cNvPr>
            <p:cNvSpPr/>
            <p:nvPr/>
          </p:nvSpPr>
          <p:spPr>
            <a:xfrm flipH="1">
              <a:off x="7152801" y="3805270"/>
              <a:ext cx="150186" cy="140199"/>
            </a:xfrm>
            <a:custGeom>
              <a:avLst/>
              <a:gdLst/>
              <a:ahLst/>
              <a:cxnLst/>
              <a:rect l="l" t="t" r="r" b="b"/>
              <a:pathLst>
                <a:path w="3534" h="3299" extrusionOk="0">
                  <a:moveTo>
                    <a:pt x="1747" y="1"/>
                  </a:moveTo>
                  <a:cubicBezTo>
                    <a:pt x="1625" y="1"/>
                    <a:pt x="1501" y="15"/>
                    <a:pt x="1378" y="46"/>
                  </a:cubicBezTo>
                  <a:cubicBezTo>
                    <a:pt x="520" y="254"/>
                    <a:pt x="1" y="1140"/>
                    <a:pt x="217" y="2026"/>
                  </a:cubicBezTo>
                  <a:cubicBezTo>
                    <a:pt x="401" y="2786"/>
                    <a:pt x="1065" y="3299"/>
                    <a:pt x="1788" y="3299"/>
                  </a:cubicBezTo>
                  <a:cubicBezTo>
                    <a:pt x="1910" y="3299"/>
                    <a:pt x="2034" y="3284"/>
                    <a:pt x="2157" y="3254"/>
                  </a:cubicBezTo>
                  <a:cubicBezTo>
                    <a:pt x="3014" y="3047"/>
                    <a:pt x="3534" y="2159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2976;p50">
              <a:extLst>
                <a:ext uri="{FF2B5EF4-FFF2-40B4-BE49-F238E27FC236}">
                  <a16:creationId xmlns:a16="http://schemas.microsoft.com/office/drawing/2014/main" xmlns="" id="{1406DF31-5016-4B30-A146-4FB68E8AB8BE}"/>
                </a:ext>
              </a:extLst>
            </p:cNvPr>
            <p:cNvSpPr/>
            <p:nvPr/>
          </p:nvSpPr>
          <p:spPr>
            <a:xfrm flipH="1">
              <a:off x="7228063" y="3827625"/>
              <a:ext cx="48490" cy="45260"/>
            </a:xfrm>
            <a:custGeom>
              <a:avLst/>
              <a:gdLst/>
              <a:ahLst/>
              <a:cxnLst/>
              <a:rect l="l" t="t" r="r" b="b"/>
              <a:pathLst>
                <a:path w="1141" h="1065" extrusionOk="0">
                  <a:moveTo>
                    <a:pt x="564" y="0"/>
                  </a:moveTo>
                  <a:cubicBezTo>
                    <a:pt x="525" y="0"/>
                    <a:pt x="486" y="5"/>
                    <a:pt x="447" y="15"/>
                  </a:cubicBezTo>
                  <a:cubicBezTo>
                    <a:pt x="170" y="82"/>
                    <a:pt x="1" y="369"/>
                    <a:pt x="72" y="653"/>
                  </a:cubicBezTo>
                  <a:cubicBezTo>
                    <a:pt x="132" y="899"/>
                    <a:pt x="348" y="1064"/>
                    <a:pt x="579" y="1064"/>
                  </a:cubicBezTo>
                  <a:cubicBezTo>
                    <a:pt x="618" y="1064"/>
                    <a:pt x="657" y="1060"/>
                    <a:pt x="696" y="1050"/>
                  </a:cubicBezTo>
                  <a:cubicBezTo>
                    <a:pt x="972" y="985"/>
                    <a:pt x="1140" y="698"/>
                    <a:pt x="1071" y="412"/>
                  </a:cubicBezTo>
                  <a:cubicBezTo>
                    <a:pt x="1011" y="166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oogle Shape;2977;p50">
            <a:extLst>
              <a:ext uri="{FF2B5EF4-FFF2-40B4-BE49-F238E27FC236}">
                <a16:creationId xmlns:a16="http://schemas.microsoft.com/office/drawing/2014/main" xmlns="" id="{1DA5A155-32F9-43E5-AE79-37BC5997555D}"/>
              </a:ext>
            </a:extLst>
          </p:cNvPr>
          <p:cNvGrpSpPr/>
          <p:nvPr/>
        </p:nvGrpSpPr>
        <p:grpSpPr>
          <a:xfrm>
            <a:off x="10136785" y="1786533"/>
            <a:ext cx="1492839" cy="1170464"/>
            <a:chOff x="7602588" y="1339900"/>
            <a:chExt cx="1119629" cy="877848"/>
          </a:xfrm>
        </p:grpSpPr>
        <p:sp>
          <p:nvSpPr>
            <p:cNvPr id="42" name="Google Shape;2978;p50">
              <a:extLst>
                <a:ext uri="{FF2B5EF4-FFF2-40B4-BE49-F238E27FC236}">
                  <a16:creationId xmlns:a16="http://schemas.microsoft.com/office/drawing/2014/main" xmlns="" id="{4C67FD9C-B1A8-4F2B-BB3A-F87EC33E2167}"/>
                </a:ext>
              </a:extLst>
            </p:cNvPr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2979;p50">
              <a:extLst>
                <a:ext uri="{FF2B5EF4-FFF2-40B4-BE49-F238E27FC236}">
                  <a16:creationId xmlns:a16="http://schemas.microsoft.com/office/drawing/2014/main" xmlns="" id="{FF7294C9-E900-49F8-A2DB-45CE6993F641}"/>
                </a:ext>
              </a:extLst>
            </p:cNvPr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2980;p50">
              <a:extLst>
                <a:ext uri="{FF2B5EF4-FFF2-40B4-BE49-F238E27FC236}">
                  <a16:creationId xmlns:a16="http://schemas.microsoft.com/office/drawing/2014/main" xmlns="" id="{BF8BBA4A-B8E9-4ED7-8703-9650504A9F4B}"/>
                </a:ext>
              </a:extLst>
            </p:cNvPr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2981;p50">
              <a:extLst>
                <a:ext uri="{FF2B5EF4-FFF2-40B4-BE49-F238E27FC236}">
                  <a16:creationId xmlns:a16="http://schemas.microsoft.com/office/drawing/2014/main" xmlns="" id="{CE99C391-C096-41E8-B3E5-950886F0FBC7}"/>
                </a:ext>
              </a:extLst>
            </p:cNvPr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2982;p50">
              <a:extLst>
                <a:ext uri="{FF2B5EF4-FFF2-40B4-BE49-F238E27FC236}">
                  <a16:creationId xmlns:a16="http://schemas.microsoft.com/office/drawing/2014/main" xmlns="" id="{F888E4B9-9850-4D5A-87C9-52A6B4C5AE3C}"/>
                </a:ext>
              </a:extLst>
            </p:cNvPr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983;p50">
              <a:extLst>
                <a:ext uri="{FF2B5EF4-FFF2-40B4-BE49-F238E27FC236}">
                  <a16:creationId xmlns:a16="http://schemas.microsoft.com/office/drawing/2014/main" xmlns="" id="{9D2E7D37-2AF4-4E50-AA4B-9ACF9D1E53FC}"/>
                </a:ext>
              </a:extLst>
            </p:cNvPr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984;p50">
              <a:extLst>
                <a:ext uri="{FF2B5EF4-FFF2-40B4-BE49-F238E27FC236}">
                  <a16:creationId xmlns:a16="http://schemas.microsoft.com/office/drawing/2014/main" xmlns="" id="{D5F56985-E752-494A-A31B-02411826C364}"/>
                </a:ext>
              </a:extLst>
            </p:cNvPr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985;p50">
              <a:extLst>
                <a:ext uri="{FF2B5EF4-FFF2-40B4-BE49-F238E27FC236}">
                  <a16:creationId xmlns:a16="http://schemas.microsoft.com/office/drawing/2014/main" xmlns="" id="{B2047811-68A1-43DE-8CF6-7CE04BF506FE}"/>
                </a:ext>
              </a:extLst>
            </p:cNvPr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986;p50">
              <a:extLst>
                <a:ext uri="{FF2B5EF4-FFF2-40B4-BE49-F238E27FC236}">
                  <a16:creationId xmlns:a16="http://schemas.microsoft.com/office/drawing/2014/main" xmlns="" id="{B01C789A-D7CC-4D55-8F55-7F637D78B2AF}"/>
                </a:ext>
              </a:extLst>
            </p:cNvPr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2987;p50">
              <a:extLst>
                <a:ext uri="{FF2B5EF4-FFF2-40B4-BE49-F238E27FC236}">
                  <a16:creationId xmlns:a16="http://schemas.microsoft.com/office/drawing/2014/main" xmlns="" id="{09CDD121-6D8F-41E0-B362-E33B539F7BBC}"/>
                </a:ext>
              </a:extLst>
            </p:cNvPr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988;p50">
              <a:extLst>
                <a:ext uri="{FF2B5EF4-FFF2-40B4-BE49-F238E27FC236}">
                  <a16:creationId xmlns:a16="http://schemas.microsoft.com/office/drawing/2014/main" xmlns="" id="{4AF498F6-87DE-4FAF-8574-A9BB25B478FC}"/>
                </a:ext>
              </a:extLst>
            </p:cNvPr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989;p50">
              <a:extLst>
                <a:ext uri="{FF2B5EF4-FFF2-40B4-BE49-F238E27FC236}">
                  <a16:creationId xmlns:a16="http://schemas.microsoft.com/office/drawing/2014/main" xmlns="" id="{45B3A0F0-045B-4845-80C3-B19698820E3A}"/>
                </a:ext>
              </a:extLst>
            </p:cNvPr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2990;p50">
              <a:extLst>
                <a:ext uri="{FF2B5EF4-FFF2-40B4-BE49-F238E27FC236}">
                  <a16:creationId xmlns:a16="http://schemas.microsoft.com/office/drawing/2014/main" xmlns="" id="{6811DDE4-DE2A-424D-AE77-CE5F0E63FBBE}"/>
                </a:ext>
              </a:extLst>
            </p:cNvPr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2991;p50">
              <a:extLst>
                <a:ext uri="{FF2B5EF4-FFF2-40B4-BE49-F238E27FC236}">
                  <a16:creationId xmlns:a16="http://schemas.microsoft.com/office/drawing/2014/main" xmlns="" id="{5F2BA728-244E-45AF-AC38-B86B75F467AB}"/>
                </a:ext>
              </a:extLst>
            </p:cNvPr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2992;p50">
              <a:extLst>
                <a:ext uri="{FF2B5EF4-FFF2-40B4-BE49-F238E27FC236}">
                  <a16:creationId xmlns:a16="http://schemas.microsoft.com/office/drawing/2014/main" xmlns="" id="{944D6C22-D127-48B5-9A25-F77E1BE22CAE}"/>
                </a:ext>
              </a:extLst>
            </p:cNvPr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7" name="Google Shape;2993;p50">
              <a:extLst>
                <a:ext uri="{FF2B5EF4-FFF2-40B4-BE49-F238E27FC236}">
                  <a16:creationId xmlns:a16="http://schemas.microsoft.com/office/drawing/2014/main" xmlns="" id="{17D1A7B7-099C-4881-B6BA-82923E980F20}"/>
                </a:ext>
              </a:extLst>
            </p:cNvPr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58" name="Google Shape;2994;p50">
                <a:extLst>
                  <a:ext uri="{FF2B5EF4-FFF2-40B4-BE49-F238E27FC236}">
                    <a16:creationId xmlns:a16="http://schemas.microsoft.com/office/drawing/2014/main" xmlns="" id="{435A4DFC-107E-4CA2-9529-B1EAA8E338BC}"/>
                  </a:ext>
                </a:extLst>
              </p:cNvPr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Google Shape;2995;p50">
                <a:extLst>
                  <a:ext uri="{FF2B5EF4-FFF2-40B4-BE49-F238E27FC236}">
                    <a16:creationId xmlns:a16="http://schemas.microsoft.com/office/drawing/2014/main" xmlns="" id="{842C4FA5-9614-4321-9555-6476211A6195}"/>
                  </a:ext>
                </a:extLst>
              </p:cNvPr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Google Shape;2996;p50">
                <a:extLst>
                  <a:ext uri="{FF2B5EF4-FFF2-40B4-BE49-F238E27FC236}">
                    <a16:creationId xmlns:a16="http://schemas.microsoft.com/office/drawing/2014/main" xmlns="" id="{F3A0A57A-2E74-4CDB-A929-6FD43F5BC329}"/>
                  </a:ext>
                </a:extLst>
              </p:cNvPr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Google Shape;2997;p50">
                <a:extLst>
                  <a:ext uri="{FF2B5EF4-FFF2-40B4-BE49-F238E27FC236}">
                    <a16:creationId xmlns:a16="http://schemas.microsoft.com/office/drawing/2014/main" xmlns="" id="{45C18E4E-BC76-4390-9F60-7B3E494F72A1}"/>
                  </a:ext>
                </a:extLst>
              </p:cNvPr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Google Shape;2998;p50">
                <a:extLst>
                  <a:ext uri="{FF2B5EF4-FFF2-40B4-BE49-F238E27FC236}">
                    <a16:creationId xmlns:a16="http://schemas.microsoft.com/office/drawing/2014/main" xmlns="" id="{214194CD-E4FA-4FBA-899F-D4240F71A057}"/>
                  </a:ext>
                </a:extLst>
              </p:cNvPr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Google Shape;2999;p50">
                <a:extLst>
                  <a:ext uri="{FF2B5EF4-FFF2-40B4-BE49-F238E27FC236}">
                    <a16:creationId xmlns:a16="http://schemas.microsoft.com/office/drawing/2014/main" xmlns="" id="{4A139FEE-2B58-4674-875E-337A1E030EBC}"/>
                  </a:ext>
                </a:extLst>
              </p:cNvPr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Google Shape;3000;p50">
                <a:extLst>
                  <a:ext uri="{FF2B5EF4-FFF2-40B4-BE49-F238E27FC236}">
                    <a16:creationId xmlns:a16="http://schemas.microsoft.com/office/drawing/2014/main" xmlns="" id="{2127E26B-C0C2-4D68-80D0-7B628D4C9214}"/>
                  </a:ext>
                </a:extLst>
              </p:cNvPr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Google Shape;3001;p50">
                <a:extLst>
                  <a:ext uri="{FF2B5EF4-FFF2-40B4-BE49-F238E27FC236}">
                    <a16:creationId xmlns:a16="http://schemas.microsoft.com/office/drawing/2014/main" xmlns="" id="{86E50BAF-7271-4FC5-97C2-A3D61F936052}"/>
                  </a:ext>
                </a:extLst>
              </p:cNvPr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Google Shape;3002;p50">
                <a:extLst>
                  <a:ext uri="{FF2B5EF4-FFF2-40B4-BE49-F238E27FC236}">
                    <a16:creationId xmlns:a16="http://schemas.microsoft.com/office/drawing/2014/main" xmlns="" id="{904BD4B2-8E46-4C30-8D82-4F87ECA16E16}"/>
                  </a:ext>
                </a:extLst>
              </p:cNvPr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Google Shape;3003;p50">
                <a:extLst>
                  <a:ext uri="{FF2B5EF4-FFF2-40B4-BE49-F238E27FC236}">
                    <a16:creationId xmlns:a16="http://schemas.microsoft.com/office/drawing/2014/main" xmlns="" id="{3A16C650-F640-42B6-B3BF-C275923A7763}"/>
                  </a:ext>
                </a:extLst>
              </p:cNvPr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Google Shape;3004;p50">
                <a:extLst>
                  <a:ext uri="{FF2B5EF4-FFF2-40B4-BE49-F238E27FC236}">
                    <a16:creationId xmlns:a16="http://schemas.microsoft.com/office/drawing/2014/main" xmlns="" id="{8E420C6A-53A2-4BB2-8CB3-D25D1F5AFF55}"/>
                  </a:ext>
                </a:extLst>
              </p:cNvPr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Google Shape;3005;p50">
                <a:extLst>
                  <a:ext uri="{FF2B5EF4-FFF2-40B4-BE49-F238E27FC236}">
                    <a16:creationId xmlns:a16="http://schemas.microsoft.com/office/drawing/2014/main" xmlns="" id="{042E8643-51EE-49BE-B897-F4B963988B8B}"/>
                  </a:ext>
                </a:extLst>
              </p:cNvPr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Google Shape;3006;p50">
                <a:extLst>
                  <a:ext uri="{FF2B5EF4-FFF2-40B4-BE49-F238E27FC236}">
                    <a16:creationId xmlns:a16="http://schemas.microsoft.com/office/drawing/2014/main" xmlns="" id="{20368928-8227-4DD3-A292-7BBD91A2186A}"/>
                  </a:ext>
                </a:extLst>
              </p:cNvPr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Google Shape;3007;p50">
                <a:extLst>
                  <a:ext uri="{FF2B5EF4-FFF2-40B4-BE49-F238E27FC236}">
                    <a16:creationId xmlns:a16="http://schemas.microsoft.com/office/drawing/2014/main" xmlns="" id="{0C272B6E-74E3-4586-948D-4CBE1130EF4B}"/>
                  </a:ext>
                </a:extLst>
              </p:cNvPr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Google Shape;3008;p50">
                <a:extLst>
                  <a:ext uri="{FF2B5EF4-FFF2-40B4-BE49-F238E27FC236}">
                    <a16:creationId xmlns:a16="http://schemas.microsoft.com/office/drawing/2014/main" xmlns="" id="{EF0AE393-C1A3-41CC-AC05-A98837513B58}"/>
                  </a:ext>
                </a:extLst>
              </p:cNvPr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Google Shape;3009;p50">
                <a:extLst>
                  <a:ext uri="{FF2B5EF4-FFF2-40B4-BE49-F238E27FC236}">
                    <a16:creationId xmlns:a16="http://schemas.microsoft.com/office/drawing/2014/main" xmlns="" id="{4CDD5D8C-C1A6-4EF2-A5D0-D822FA965249}"/>
                  </a:ext>
                </a:extLst>
              </p:cNvPr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Google Shape;3010;p50">
                <a:extLst>
                  <a:ext uri="{FF2B5EF4-FFF2-40B4-BE49-F238E27FC236}">
                    <a16:creationId xmlns:a16="http://schemas.microsoft.com/office/drawing/2014/main" xmlns="" id="{0AFBFF3B-076B-4FCF-8184-5933C44041C4}"/>
                  </a:ext>
                </a:extLst>
              </p:cNvPr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Google Shape;3011;p50">
                <a:extLst>
                  <a:ext uri="{FF2B5EF4-FFF2-40B4-BE49-F238E27FC236}">
                    <a16:creationId xmlns:a16="http://schemas.microsoft.com/office/drawing/2014/main" xmlns="" id="{DA365FA0-AAAD-4F07-B676-9D5A3A570D4F}"/>
                  </a:ext>
                </a:extLst>
              </p:cNvPr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Google Shape;3012;p50">
                <a:extLst>
                  <a:ext uri="{FF2B5EF4-FFF2-40B4-BE49-F238E27FC236}">
                    <a16:creationId xmlns:a16="http://schemas.microsoft.com/office/drawing/2014/main" xmlns="" id="{5C58C986-63CF-4C79-80B2-4915006BE914}"/>
                  </a:ext>
                </a:extLst>
              </p:cNvPr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Google Shape;3013;p50">
                <a:extLst>
                  <a:ext uri="{FF2B5EF4-FFF2-40B4-BE49-F238E27FC236}">
                    <a16:creationId xmlns:a16="http://schemas.microsoft.com/office/drawing/2014/main" xmlns="" id="{93C004C0-339B-459B-B907-EA1EAD325FB5}"/>
                  </a:ext>
                </a:extLst>
              </p:cNvPr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Google Shape;3014;p50">
                <a:extLst>
                  <a:ext uri="{FF2B5EF4-FFF2-40B4-BE49-F238E27FC236}">
                    <a16:creationId xmlns:a16="http://schemas.microsoft.com/office/drawing/2014/main" xmlns="" id="{561151A2-B10E-4275-989D-64A9D2387EBF}"/>
                  </a:ext>
                </a:extLst>
              </p:cNvPr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8444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1676400" y="1472627"/>
            <a:ext cx="922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" indent="-57150">
              <a:spcBef>
                <a:spcPct val="50000"/>
              </a:spcBef>
              <a:defRPr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( Trang 46 )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Tìm x: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7"/>
          <p:cNvSpPr txBox="1">
            <a:spLocks noChangeArrowheads="1"/>
          </p:cNvSpPr>
          <p:nvPr/>
        </p:nvSpPr>
        <p:spPr bwMode="auto">
          <a:xfrm>
            <a:off x="1905000" y="205740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dirty="0">
                <a:cs typeface="Times New Roman" panose="02020603050405020304" pitchFamily="18" charset="0"/>
              </a:rPr>
              <a:t>a) X – 306 = 504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20" name="Text Box 57"/>
          <p:cNvSpPr txBox="1">
            <a:spLocks noChangeArrowheads="1"/>
          </p:cNvSpPr>
          <p:nvPr/>
        </p:nvSpPr>
        <p:spPr bwMode="auto">
          <a:xfrm>
            <a:off x="6934200" y="205740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dirty="0">
                <a:cs typeface="Times New Roman" panose="02020603050405020304" pitchFamily="18" charset="0"/>
              </a:rPr>
              <a:t>b) X + 254 = 680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>
            <a:stCxn id="67590" idx="2"/>
          </p:cNvCxnSpPr>
          <p:nvPr/>
        </p:nvCxnSpPr>
        <p:spPr bwMode="auto">
          <a:xfrm>
            <a:off x="6286500" y="2057400"/>
            <a:ext cx="0" cy="1676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57"/>
          <p:cNvSpPr txBox="1">
            <a:spLocks noChangeArrowheads="1"/>
          </p:cNvSpPr>
          <p:nvPr/>
        </p:nvSpPr>
        <p:spPr bwMode="auto">
          <a:xfrm>
            <a:off x="1922721" y="258062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dirty="0">
                <a:cs typeface="Times New Roman" panose="02020603050405020304" pitchFamily="18" charset="0"/>
              </a:rPr>
              <a:t>    X 	        = 504 + 306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24" name="Text Box 57"/>
          <p:cNvSpPr txBox="1">
            <a:spLocks noChangeArrowheads="1"/>
          </p:cNvSpPr>
          <p:nvPr/>
        </p:nvSpPr>
        <p:spPr bwMode="auto">
          <a:xfrm>
            <a:off x="1942214" y="310384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dirty="0">
                <a:cs typeface="Times New Roman" panose="02020603050405020304" pitchFamily="18" charset="0"/>
              </a:rPr>
              <a:t>    X 	        = 810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6991793" y="2577519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dirty="0">
                <a:cs typeface="Times New Roman" panose="02020603050405020304" pitchFamily="18" charset="0"/>
              </a:rPr>
              <a:t>    X 	        = 680 - 254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26" name="Text Box 57"/>
          <p:cNvSpPr txBox="1">
            <a:spLocks noChangeArrowheads="1"/>
          </p:cNvSpPr>
          <p:nvPr/>
        </p:nvSpPr>
        <p:spPr bwMode="auto">
          <a:xfrm>
            <a:off x="7011286" y="3100739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dirty="0">
                <a:cs typeface="Times New Roman" panose="02020603050405020304" pitchFamily="18" charset="0"/>
              </a:rPr>
              <a:t>    X 	        = 426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grpSp>
        <p:nvGrpSpPr>
          <p:cNvPr id="10" name="Google Shape;2947;p50">
            <a:extLst>
              <a:ext uri="{FF2B5EF4-FFF2-40B4-BE49-F238E27FC236}">
                <a16:creationId xmlns:a16="http://schemas.microsoft.com/office/drawing/2014/main" xmlns="" id="{2F0C680A-1288-43BD-B44B-FB74B244FF7A}"/>
              </a:ext>
            </a:extLst>
          </p:cNvPr>
          <p:cNvGrpSpPr/>
          <p:nvPr/>
        </p:nvGrpSpPr>
        <p:grpSpPr>
          <a:xfrm>
            <a:off x="1515004" y="4387258"/>
            <a:ext cx="2591167" cy="2131788"/>
            <a:chOff x="6422024" y="3072499"/>
            <a:chExt cx="2149751" cy="1699087"/>
          </a:xfrm>
        </p:grpSpPr>
        <p:sp>
          <p:nvSpPr>
            <p:cNvPr id="11" name="Google Shape;2948;p50">
              <a:extLst>
                <a:ext uri="{FF2B5EF4-FFF2-40B4-BE49-F238E27FC236}">
                  <a16:creationId xmlns:a16="http://schemas.microsoft.com/office/drawing/2014/main" xmlns="" id="{C0E6F542-ACCA-4BA4-8C7D-F9291282F3D9}"/>
                </a:ext>
              </a:extLst>
            </p:cNvPr>
            <p:cNvSpPr/>
            <p:nvPr/>
          </p:nvSpPr>
          <p:spPr>
            <a:xfrm flipH="1">
              <a:off x="7513927" y="3142028"/>
              <a:ext cx="1057848" cy="970983"/>
            </a:xfrm>
            <a:custGeom>
              <a:avLst/>
              <a:gdLst/>
              <a:ahLst/>
              <a:cxnLst/>
              <a:rect l="l" t="t" r="r" b="b"/>
              <a:pathLst>
                <a:path w="24892" h="22848" extrusionOk="0">
                  <a:moveTo>
                    <a:pt x="8244" y="0"/>
                  </a:moveTo>
                  <a:cubicBezTo>
                    <a:pt x="6742" y="0"/>
                    <a:pt x="5206" y="333"/>
                    <a:pt x="3679" y="1081"/>
                  </a:cubicBezTo>
                  <a:cubicBezTo>
                    <a:pt x="674" y="2554"/>
                    <a:pt x="1" y="5520"/>
                    <a:pt x="889" y="8520"/>
                  </a:cubicBezTo>
                  <a:cubicBezTo>
                    <a:pt x="1337" y="10040"/>
                    <a:pt x="2057" y="11455"/>
                    <a:pt x="2366" y="13019"/>
                  </a:cubicBezTo>
                  <a:cubicBezTo>
                    <a:pt x="2740" y="14903"/>
                    <a:pt x="1709" y="16871"/>
                    <a:pt x="856" y="18467"/>
                  </a:cubicBezTo>
                  <a:cubicBezTo>
                    <a:pt x="473" y="19177"/>
                    <a:pt x="604" y="20333"/>
                    <a:pt x="1441" y="20699"/>
                  </a:cubicBezTo>
                  <a:cubicBezTo>
                    <a:pt x="4395" y="21991"/>
                    <a:pt x="7761" y="22847"/>
                    <a:pt x="11073" y="22847"/>
                  </a:cubicBezTo>
                  <a:cubicBezTo>
                    <a:pt x="13634" y="22847"/>
                    <a:pt x="16163" y="22335"/>
                    <a:pt x="18445" y="21116"/>
                  </a:cubicBezTo>
                  <a:cubicBezTo>
                    <a:pt x="21084" y="19705"/>
                    <a:pt x="23199" y="17108"/>
                    <a:pt x="24026" y="14242"/>
                  </a:cubicBezTo>
                  <a:cubicBezTo>
                    <a:pt x="24891" y="11235"/>
                    <a:pt x="23786" y="8198"/>
                    <a:pt x="21706" y="5993"/>
                  </a:cubicBezTo>
                  <a:cubicBezTo>
                    <a:pt x="21330" y="5596"/>
                    <a:pt x="20909" y="5429"/>
                    <a:pt x="20505" y="5429"/>
                  </a:cubicBezTo>
                  <a:cubicBezTo>
                    <a:pt x="20001" y="5429"/>
                    <a:pt x="19521" y="5688"/>
                    <a:pt x="19183" y="6081"/>
                  </a:cubicBezTo>
                  <a:cubicBezTo>
                    <a:pt x="16449" y="2647"/>
                    <a:pt x="12481" y="0"/>
                    <a:pt x="8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2949;p50">
              <a:extLst>
                <a:ext uri="{FF2B5EF4-FFF2-40B4-BE49-F238E27FC236}">
                  <a16:creationId xmlns:a16="http://schemas.microsoft.com/office/drawing/2014/main" xmlns="" id="{587C7784-AB0E-4E27-8BFE-25753220D634}"/>
                </a:ext>
              </a:extLst>
            </p:cNvPr>
            <p:cNvSpPr/>
            <p:nvPr/>
          </p:nvSpPr>
          <p:spPr>
            <a:xfrm flipH="1">
              <a:off x="7571928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6683" y="0"/>
                  </a:moveTo>
                  <a:cubicBezTo>
                    <a:pt x="5465" y="0"/>
                    <a:pt x="4220" y="270"/>
                    <a:pt x="2982" y="877"/>
                  </a:cubicBezTo>
                  <a:cubicBezTo>
                    <a:pt x="545" y="2071"/>
                    <a:pt x="1" y="4477"/>
                    <a:pt x="719" y="6910"/>
                  </a:cubicBezTo>
                  <a:cubicBezTo>
                    <a:pt x="1083" y="8142"/>
                    <a:pt x="1664" y="9292"/>
                    <a:pt x="1918" y="10556"/>
                  </a:cubicBezTo>
                  <a:cubicBezTo>
                    <a:pt x="2222" y="12086"/>
                    <a:pt x="1386" y="13680"/>
                    <a:pt x="690" y="14977"/>
                  </a:cubicBezTo>
                  <a:cubicBezTo>
                    <a:pt x="381" y="15554"/>
                    <a:pt x="486" y="16491"/>
                    <a:pt x="1167" y="16788"/>
                  </a:cubicBezTo>
                  <a:cubicBezTo>
                    <a:pt x="3563" y="17834"/>
                    <a:pt x="6293" y="18529"/>
                    <a:pt x="8979" y="18529"/>
                  </a:cubicBezTo>
                  <a:cubicBezTo>
                    <a:pt x="11056" y="18529"/>
                    <a:pt x="13106" y="18114"/>
                    <a:pt x="14956" y="17125"/>
                  </a:cubicBezTo>
                  <a:cubicBezTo>
                    <a:pt x="17096" y="15982"/>
                    <a:pt x="18813" y="13874"/>
                    <a:pt x="19482" y="11550"/>
                  </a:cubicBezTo>
                  <a:cubicBezTo>
                    <a:pt x="20184" y="9112"/>
                    <a:pt x="19285" y="6650"/>
                    <a:pt x="17598" y="4862"/>
                  </a:cubicBezTo>
                  <a:cubicBezTo>
                    <a:pt x="17293" y="4539"/>
                    <a:pt x="16951" y="4404"/>
                    <a:pt x="16623" y="4404"/>
                  </a:cubicBezTo>
                  <a:cubicBezTo>
                    <a:pt x="16214" y="4404"/>
                    <a:pt x="15826" y="4613"/>
                    <a:pt x="15554" y="4930"/>
                  </a:cubicBezTo>
                  <a:cubicBezTo>
                    <a:pt x="13338" y="2147"/>
                    <a:pt x="10120" y="0"/>
                    <a:pt x="6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2950;p50">
              <a:extLst>
                <a:ext uri="{FF2B5EF4-FFF2-40B4-BE49-F238E27FC236}">
                  <a16:creationId xmlns:a16="http://schemas.microsoft.com/office/drawing/2014/main" xmlns="" id="{CD39D3F9-DEF7-42E9-8705-73E4C18E0FED}"/>
                </a:ext>
              </a:extLst>
            </p:cNvPr>
            <p:cNvSpPr/>
            <p:nvPr/>
          </p:nvSpPr>
          <p:spPr>
            <a:xfrm flipH="1">
              <a:off x="6422024" y="3142028"/>
              <a:ext cx="1057805" cy="970983"/>
            </a:xfrm>
            <a:custGeom>
              <a:avLst/>
              <a:gdLst/>
              <a:ahLst/>
              <a:cxnLst/>
              <a:rect l="l" t="t" r="r" b="b"/>
              <a:pathLst>
                <a:path w="24891" h="22848" extrusionOk="0">
                  <a:moveTo>
                    <a:pt x="16647" y="0"/>
                  </a:moveTo>
                  <a:cubicBezTo>
                    <a:pt x="12409" y="0"/>
                    <a:pt x="8442" y="2647"/>
                    <a:pt x="5708" y="6081"/>
                  </a:cubicBezTo>
                  <a:cubicBezTo>
                    <a:pt x="5370" y="5688"/>
                    <a:pt x="4891" y="5429"/>
                    <a:pt x="4386" y="5429"/>
                  </a:cubicBezTo>
                  <a:cubicBezTo>
                    <a:pt x="3982" y="5429"/>
                    <a:pt x="3562" y="5596"/>
                    <a:pt x="3186" y="5993"/>
                  </a:cubicBezTo>
                  <a:cubicBezTo>
                    <a:pt x="1105" y="8198"/>
                    <a:pt x="0" y="11235"/>
                    <a:pt x="866" y="14242"/>
                  </a:cubicBezTo>
                  <a:cubicBezTo>
                    <a:pt x="1692" y="17108"/>
                    <a:pt x="3808" y="19705"/>
                    <a:pt x="6447" y="21116"/>
                  </a:cubicBezTo>
                  <a:cubicBezTo>
                    <a:pt x="8728" y="22335"/>
                    <a:pt x="11257" y="22847"/>
                    <a:pt x="13819" y="22847"/>
                  </a:cubicBezTo>
                  <a:cubicBezTo>
                    <a:pt x="17130" y="22847"/>
                    <a:pt x="20496" y="21991"/>
                    <a:pt x="23451" y="20699"/>
                  </a:cubicBezTo>
                  <a:cubicBezTo>
                    <a:pt x="24287" y="20333"/>
                    <a:pt x="24416" y="19177"/>
                    <a:pt x="24036" y="18467"/>
                  </a:cubicBezTo>
                  <a:cubicBezTo>
                    <a:pt x="23182" y="16871"/>
                    <a:pt x="22151" y="14903"/>
                    <a:pt x="22524" y="13019"/>
                  </a:cubicBezTo>
                  <a:cubicBezTo>
                    <a:pt x="22835" y="11455"/>
                    <a:pt x="23555" y="10040"/>
                    <a:pt x="24003" y="8520"/>
                  </a:cubicBezTo>
                  <a:cubicBezTo>
                    <a:pt x="24891" y="5520"/>
                    <a:pt x="24218" y="2554"/>
                    <a:pt x="21212" y="1081"/>
                  </a:cubicBezTo>
                  <a:cubicBezTo>
                    <a:pt x="19685" y="333"/>
                    <a:pt x="18149" y="0"/>
                    <a:pt x="16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2951;p50">
              <a:extLst>
                <a:ext uri="{FF2B5EF4-FFF2-40B4-BE49-F238E27FC236}">
                  <a16:creationId xmlns:a16="http://schemas.microsoft.com/office/drawing/2014/main" xmlns="" id="{B759904A-0DFF-46CB-9E5E-928307843977}"/>
                </a:ext>
              </a:extLst>
            </p:cNvPr>
            <p:cNvSpPr/>
            <p:nvPr/>
          </p:nvSpPr>
          <p:spPr>
            <a:xfrm flipH="1">
              <a:off x="6564090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13501" y="0"/>
                  </a:moveTo>
                  <a:cubicBezTo>
                    <a:pt x="10064" y="0"/>
                    <a:pt x="6847" y="2147"/>
                    <a:pt x="4631" y="4930"/>
                  </a:cubicBezTo>
                  <a:cubicBezTo>
                    <a:pt x="4359" y="4613"/>
                    <a:pt x="3970" y="4404"/>
                    <a:pt x="3561" y="4404"/>
                  </a:cubicBezTo>
                  <a:cubicBezTo>
                    <a:pt x="3233" y="4404"/>
                    <a:pt x="2891" y="4539"/>
                    <a:pt x="2587" y="4862"/>
                  </a:cubicBezTo>
                  <a:cubicBezTo>
                    <a:pt x="899" y="6650"/>
                    <a:pt x="1" y="9112"/>
                    <a:pt x="701" y="11550"/>
                  </a:cubicBezTo>
                  <a:cubicBezTo>
                    <a:pt x="1372" y="13874"/>
                    <a:pt x="3088" y="15982"/>
                    <a:pt x="5228" y="17125"/>
                  </a:cubicBezTo>
                  <a:cubicBezTo>
                    <a:pt x="7078" y="18114"/>
                    <a:pt x="9129" y="18529"/>
                    <a:pt x="11205" y="18529"/>
                  </a:cubicBezTo>
                  <a:cubicBezTo>
                    <a:pt x="13891" y="18529"/>
                    <a:pt x="16621" y="17834"/>
                    <a:pt x="19018" y="16788"/>
                  </a:cubicBezTo>
                  <a:cubicBezTo>
                    <a:pt x="19699" y="16491"/>
                    <a:pt x="19803" y="15554"/>
                    <a:pt x="19494" y="14977"/>
                  </a:cubicBezTo>
                  <a:cubicBezTo>
                    <a:pt x="18799" y="13680"/>
                    <a:pt x="17962" y="12086"/>
                    <a:pt x="18267" y="10556"/>
                  </a:cubicBezTo>
                  <a:cubicBezTo>
                    <a:pt x="18518" y="9292"/>
                    <a:pt x="19102" y="8142"/>
                    <a:pt x="19466" y="6910"/>
                  </a:cubicBezTo>
                  <a:cubicBezTo>
                    <a:pt x="20184" y="4477"/>
                    <a:pt x="19640" y="2071"/>
                    <a:pt x="17203" y="877"/>
                  </a:cubicBezTo>
                  <a:cubicBezTo>
                    <a:pt x="15965" y="270"/>
                    <a:pt x="14719" y="0"/>
                    <a:pt x="1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952;p50">
              <a:extLst>
                <a:ext uri="{FF2B5EF4-FFF2-40B4-BE49-F238E27FC236}">
                  <a16:creationId xmlns:a16="http://schemas.microsoft.com/office/drawing/2014/main" xmlns="" id="{5D1799F5-4D41-444E-9672-A1EEF47ACF3A}"/>
                </a:ext>
              </a:extLst>
            </p:cNvPr>
            <p:cNvSpPr/>
            <p:nvPr/>
          </p:nvSpPr>
          <p:spPr>
            <a:xfrm flipH="1">
              <a:off x="6861993" y="3260346"/>
              <a:ext cx="1279302" cy="1265916"/>
            </a:xfrm>
            <a:custGeom>
              <a:avLst/>
              <a:gdLst/>
              <a:ahLst/>
              <a:cxnLst/>
              <a:rect l="l" t="t" r="r" b="b"/>
              <a:pathLst>
                <a:path w="30103" h="29788" extrusionOk="0">
                  <a:moveTo>
                    <a:pt x="15309" y="1"/>
                  </a:moveTo>
                  <a:cubicBezTo>
                    <a:pt x="11677" y="1"/>
                    <a:pt x="8244" y="1929"/>
                    <a:pt x="6231" y="4946"/>
                  </a:cubicBezTo>
                  <a:cubicBezTo>
                    <a:pt x="4066" y="8189"/>
                    <a:pt x="3855" y="12051"/>
                    <a:pt x="4590" y="15748"/>
                  </a:cubicBezTo>
                  <a:cubicBezTo>
                    <a:pt x="4566" y="15745"/>
                    <a:pt x="4543" y="15744"/>
                    <a:pt x="4520" y="15744"/>
                  </a:cubicBezTo>
                  <a:cubicBezTo>
                    <a:pt x="4461" y="15744"/>
                    <a:pt x="4403" y="15753"/>
                    <a:pt x="4346" y="15769"/>
                  </a:cubicBezTo>
                  <a:cubicBezTo>
                    <a:pt x="2022" y="16430"/>
                    <a:pt x="795" y="18514"/>
                    <a:pt x="406" y="20818"/>
                  </a:cubicBezTo>
                  <a:cubicBezTo>
                    <a:pt x="1" y="23214"/>
                    <a:pt x="649" y="25532"/>
                    <a:pt x="2481" y="27173"/>
                  </a:cubicBezTo>
                  <a:cubicBezTo>
                    <a:pt x="4312" y="28816"/>
                    <a:pt x="6830" y="29395"/>
                    <a:pt x="9203" y="29675"/>
                  </a:cubicBezTo>
                  <a:cubicBezTo>
                    <a:pt x="9889" y="29755"/>
                    <a:pt x="10580" y="29785"/>
                    <a:pt x="11270" y="29785"/>
                  </a:cubicBezTo>
                  <a:cubicBezTo>
                    <a:pt x="11783" y="29785"/>
                    <a:pt x="12295" y="29769"/>
                    <a:pt x="12804" y="29742"/>
                  </a:cubicBezTo>
                  <a:cubicBezTo>
                    <a:pt x="13551" y="29706"/>
                    <a:pt x="14355" y="29685"/>
                    <a:pt x="15077" y="29462"/>
                  </a:cubicBezTo>
                  <a:cubicBezTo>
                    <a:pt x="15712" y="29650"/>
                    <a:pt x="16407" y="29679"/>
                    <a:pt x="17080" y="29728"/>
                  </a:cubicBezTo>
                  <a:cubicBezTo>
                    <a:pt x="17637" y="29767"/>
                    <a:pt x="18196" y="29788"/>
                    <a:pt x="18756" y="29788"/>
                  </a:cubicBezTo>
                  <a:cubicBezTo>
                    <a:pt x="19395" y="29788"/>
                    <a:pt x="20033" y="29761"/>
                    <a:pt x="20669" y="29706"/>
                  </a:cubicBezTo>
                  <a:cubicBezTo>
                    <a:pt x="23058" y="29493"/>
                    <a:pt x="25593" y="28893"/>
                    <a:pt x="27484" y="27332"/>
                  </a:cubicBezTo>
                  <a:cubicBezTo>
                    <a:pt x="29370" y="25769"/>
                    <a:pt x="30102" y="23507"/>
                    <a:pt x="29783" y="21107"/>
                  </a:cubicBezTo>
                  <a:cubicBezTo>
                    <a:pt x="29462" y="18703"/>
                    <a:pt x="28224" y="16460"/>
                    <a:pt x="25804" y="15769"/>
                  </a:cubicBezTo>
                  <a:cubicBezTo>
                    <a:pt x="25747" y="15753"/>
                    <a:pt x="25691" y="15746"/>
                    <a:pt x="25639" y="15746"/>
                  </a:cubicBezTo>
                  <a:cubicBezTo>
                    <a:pt x="25570" y="15746"/>
                    <a:pt x="25506" y="15758"/>
                    <a:pt x="25448" y="15779"/>
                  </a:cubicBezTo>
                  <a:cubicBezTo>
                    <a:pt x="25579" y="9402"/>
                    <a:pt x="23959" y="917"/>
                    <a:pt x="16464" y="66"/>
                  </a:cubicBezTo>
                  <a:cubicBezTo>
                    <a:pt x="16078" y="22"/>
                    <a:pt x="15693" y="1"/>
                    <a:pt x="15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2953;p50">
              <a:extLst>
                <a:ext uri="{FF2B5EF4-FFF2-40B4-BE49-F238E27FC236}">
                  <a16:creationId xmlns:a16="http://schemas.microsoft.com/office/drawing/2014/main" xmlns="" id="{1E8E7684-0DF0-4840-BC05-8CA6F2BABD77}"/>
                </a:ext>
              </a:extLst>
            </p:cNvPr>
            <p:cNvSpPr/>
            <p:nvPr/>
          </p:nvSpPr>
          <p:spPr>
            <a:xfrm flipH="1">
              <a:off x="7276700" y="3072499"/>
              <a:ext cx="380310" cy="344187"/>
            </a:xfrm>
            <a:custGeom>
              <a:avLst/>
              <a:gdLst/>
              <a:ahLst/>
              <a:cxnLst/>
              <a:rect l="l" t="t" r="r" b="b"/>
              <a:pathLst>
                <a:path w="8949" h="8099" extrusionOk="0">
                  <a:moveTo>
                    <a:pt x="4167" y="0"/>
                  </a:moveTo>
                  <a:cubicBezTo>
                    <a:pt x="1741" y="0"/>
                    <a:pt x="126" y="2717"/>
                    <a:pt x="32" y="4934"/>
                  </a:cubicBezTo>
                  <a:cubicBezTo>
                    <a:pt x="0" y="5717"/>
                    <a:pt x="587" y="6106"/>
                    <a:pt x="1192" y="6106"/>
                  </a:cubicBezTo>
                  <a:cubicBezTo>
                    <a:pt x="1620" y="6106"/>
                    <a:pt x="2057" y="5911"/>
                    <a:pt x="2289" y="5524"/>
                  </a:cubicBezTo>
                  <a:lnTo>
                    <a:pt x="3654" y="6295"/>
                  </a:lnTo>
                  <a:cubicBezTo>
                    <a:pt x="3224" y="7019"/>
                    <a:pt x="3891" y="8098"/>
                    <a:pt x="4809" y="8098"/>
                  </a:cubicBezTo>
                  <a:cubicBezTo>
                    <a:pt x="4988" y="8098"/>
                    <a:pt x="5176" y="8057"/>
                    <a:pt x="5368" y="7964"/>
                  </a:cubicBezTo>
                  <a:cubicBezTo>
                    <a:pt x="6497" y="7418"/>
                    <a:pt x="7494" y="6925"/>
                    <a:pt x="8271" y="5904"/>
                  </a:cubicBezTo>
                  <a:cubicBezTo>
                    <a:pt x="8908" y="5076"/>
                    <a:pt x="8948" y="3627"/>
                    <a:pt x="8286" y="2827"/>
                  </a:cubicBezTo>
                  <a:cubicBezTo>
                    <a:pt x="7877" y="2332"/>
                    <a:pt x="7326" y="2140"/>
                    <a:pt x="6732" y="2140"/>
                  </a:cubicBezTo>
                  <a:cubicBezTo>
                    <a:pt x="6624" y="2140"/>
                    <a:pt x="6515" y="2146"/>
                    <a:pt x="6405" y="2158"/>
                  </a:cubicBezTo>
                  <a:cubicBezTo>
                    <a:pt x="6483" y="1196"/>
                    <a:pt x="6154" y="351"/>
                    <a:pt x="4902" y="81"/>
                  </a:cubicBezTo>
                  <a:cubicBezTo>
                    <a:pt x="4649" y="26"/>
                    <a:pt x="4404" y="0"/>
                    <a:pt x="4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2954;p50">
              <a:extLst>
                <a:ext uri="{FF2B5EF4-FFF2-40B4-BE49-F238E27FC236}">
                  <a16:creationId xmlns:a16="http://schemas.microsoft.com/office/drawing/2014/main" xmlns="" id="{C159D46F-27C9-44DE-ABE3-8B1B59BF7A65}"/>
                </a:ext>
              </a:extLst>
            </p:cNvPr>
            <p:cNvSpPr/>
            <p:nvPr/>
          </p:nvSpPr>
          <p:spPr>
            <a:xfrm flipH="1">
              <a:off x="7291572" y="3289755"/>
              <a:ext cx="312612" cy="218565"/>
            </a:xfrm>
            <a:custGeom>
              <a:avLst/>
              <a:gdLst/>
              <a:ahLst/>
              <a:cxnLst/>
              <a:rect l="l" t="t" r="r" b="b"/>
              <a:pathLst>
                <a:path w="7356" h="5143" extrusionOk="0">
                  <a:moveTo>
                    <a:pt x="6659" y="1"/>
                  </a:moveTo>
                  <a:cubicBezTo>
                    <a:pt x="6657" y="1"/>
                    <a:pt x="6654" y="3"/>
                    <a:pt x="6654" y="7"/>
                  </a:cubicBezTo>
                  <a:cubicBezTo>
                    <a:pt x="6826" y="459"/>
                    <a:pt x="7026" y="903"/>
                    <a:pt x="7155" y="1367"/>
                  </a:cubicBezTo>
                  <a:cubicBezTo>
                    <a:pt x="7270" y="1786"/>
                    <a:pt x="7356" y="2290"/>
                    <a:pt x="7112" y="2681"/>
                  </a:cubicBezTo>
                  <a:cubicBezTo>
                    <a:pt x="7032" y="2809"/>
                    <a:pt x="6918" y="2920"/>
                    <a:pt x="6770" y="2963"/>
                  </a:cubicBezTo>
                  <a:cubicBezTo>
                    <a:pt x="6720" y="2978"/>
                    <a:pt x="6668" y="2985"/>
                    <a:pt x="6616" y="2985"/>
                  </a:cubicBezTo>
                  <a:cubicBezTo>
                    <a:pt x="6529" y="2985"/>
                    <a:pt x="6441" y="2966"/>
                    <a:pt x="6357" y="2936"/>
                  </a:cubicBezTo>
                  <a:cubicBezTo>
                    <a:pt x="6198" y="2883"/>
                    <a:pt x="6050" y="2797"/>
                    <a:pt x="5911" y="2701"/>
                  </a:cubicBezTo>
                  <a:cubicBezTo>
                    <a:pt x="5756" y="2591"/>
                    <a:pt x="5608" y="2466"/>
                    <a:pt x="5469" y="2335"/>
                  </a:cubicBezTo>
                  <a:cubicBezTo>
                    <a:pt x="5209" y="2085"/>
                    <a:pt x="4970" y="1815"/>
                    <a:pt x="4751" y="1531"/>
                  </a:cubicBezTo>
                  <a:cubicBezTo>
                    <a:pt x="4730" y="1502"/>
                    <a:pt x="4707" y="1475"/>
                    <a:pt x="4686" y="1447"/>
                  </a:cubicBezTo>
                  <a:lnTo>
                    <a:pt x="4686" y="1447"/>
                  </a:lnTo>
                  <a:cubicBezTo>
                    <a:pt x="4686" y="1445"/>
                    <a:pt x="4686" y="1443"/>
                    <a:pt x="4686" y="1441"/>
                  </a:cubicBezTo>
                  <a:lnTo>
                    <a:pt x="4682" y="1442"/>
                  </a:lnTo>
                  <a:lnTo>
                    <a:pt x="4682" y="1442"/>
                  </a:lnTo>
                  <a:cubicBezTo>
                    <a:pt x="4682" y="1441"/>
                    <a:pt x="4682" y="1441"/>
                    <a:pt x="4682" y="1441"/>
                  </a:cubicBezTo>
                  <a:cubicBezTo>
                    <a:pt x="4681" y="1440"/>
                    <a:pt x="4679" y="1439"/>
                    <a:pt x="4678" y="1439"/>
                  </a:cubicBezTo>
                  <a:cubicBezTo>
                    <a:pt x="4675" y="1439"/>
                    <a:pt x="4672" y="1441"/>
                    <a:pt x="4673" y="1445"/>
                  </a:cubicBezTo>
                  <a:cubicBezTo>
                    <a:pt x="4694" y="1680"/>
                    <a:pt x="4729" y="1911"/>
                    <a:pt x="4755" y="2145"/>
                  </a:cubicBezTo>
                  <a:cubicBezTo>
                    <a:pt x="4792" y="2431"/>
                    <a:pt x="4825" y="2717"/>
                    <a:pt x="4847" y="3006"/>
                  </a:cubicBezTo>
                  <a:cubicBezTo>
                    <a:pt x="4868" y="3298"/>
                    <a:pt x="4878" y="3589"/>
                    <a:pt x="4858" y="3881"/>
                  </a:cubicBezTo>
                  <a:cubicBezTo>
                    <a:pt x="4841" y="4133"/>
                    <a:pt x="4802" y="4395"/>
                    <a:pt x="4694" y="4630"/>
                  </a:cubicBezTo>
                  <a:cubicBezTo>
                    <a:pt x="4606" y="4827"/>
                    <a:pt x="4465" y="4997"/>
                    <a:pt x="4260" y="5078"/>
                  </a:cubicBezTo>
                  <a:cubicBezTo>
                    <a:pt x="4150" y="5121"/>
                    <a:pt x="4029" y="5140"/>
                    <a:pt x="3912" y="5140"/>
                  </a:cubicBezTo>
                  <a:cubicBezTo>
                    <a:pt x="3757" y="5136"/>
                    <a:pt x="3603" y="5119"/>
                    <a:pt x="3450" y="5082"/>
                  </a:cubicBezTo>
                  <a:cubicBezTo>
                    <a:pt x="3096" y="5003"/>
                    <a:pt x="2760" y="4853"/>
                    <a:pt x="2450" y="4671"/>
                  </a:cubicBezTo>
                  <a:cubicBezTo>
                    <a:pt x="2100" y="4469"/>
                    <a:pt x="1774" y="4223"/>
                    <a:pt x="1474" y="3955"/>
                  </a:cubicBezTo>
                  <a:cubicBezTo>
                    <a:pt x="1173" y="3691"/>
                    <a:pt x="899" y="3403"/>
                    <a:pt x="651" y="3090"/>
                  </a:cubicBezTo>
                  <a:cubicBezTo>
                    <a:pt x="434" y="2814"/>
                    <a:pt x="236" y="2517"/>
                    <a:pt x="89" y="2198"/>
                  </a:cubicBezTo>
                  <a:cubicBezTo>
                    <a:pt x="58" y="2130"/>
                    <a:pt x="27" y="2057"/>
                    <a:pt x="3" y="1985"/>
                  </a:cubicBezTo>
                  <a:cubicBezTo>
                    <a:pt x="5" y="1979"/>
                    <a:pt x="4" y="1977"/>
                    <a:pt x="3" y="1977"/>
                  </a:cubicBezTo>
                  <a:lnTo>
                    <a:pt x="3" y="1977"/>
                  </a:lnTo>
                  <a:cubicBezTo>
                    <a:pt x="2" y="1977"/>
                    <a:pt x="1" y="1980"/>
                    <a:pt x="1" y="1983"/>
                  </a:cubicBezTo>
                  <a:cubicBezTo>
                    <a:pt x="113" y="2300"/>
                    <a:pt x="289" y="2593"/>
                    <a:pt x="483" y="2867"/>
                  </a:cubicBezTo>
                  <a:cubicBezTo>
                    <a:pt x="713" y="3188"/>
                    <a:pt x="976" y="3487"/>
                    <a:pt x="1261" y="3761"/>
                  </a:cubicBezTo>
                  <a:cubicBezTo>
                    <a:pt x="1551" y="4045"/>
                    <a:pt x="1868" y="4301"/>
                    <a:pt x="2210" y="4526"/>
                  </a:cubicBezTo>
                  <a:cubicBezTo>
                    <a:pt x="2523" y="4733"/>
                    <a:pt x="2861" y="4913"/>
                    <a:pt x="3219" y="5023"/>
                  </a:cubicBezTo>
                  <a:cubicBezTo>
                    <a:pt x="3378" y="5074"/>
                    <a:pt x="3542" y="5111"/>
                    <a:pt x="3706" y="5130"/>
                  </a:cubicBezTo>
                  <a:cubicBezTo>
                    <a:pt x="3781" y="5137"/>
                    <a:pt x="3857" y="5143"/>
                    <a:pt x="3933" y="5143"/>
                  </a:cubicBezTo>
                  <a:cubicBezTo>
                    <a:pt x="3990" y="5143"/>
                    <a:pt x="4047" y="5139"/>
                    <a:pt x="4105" y="5130"/>
                  </a:cubicBezTo>
                  <a:cubicBezTo>
                    <a:pt x="4317" y="5091"/>
                    <a:pt x="4495" y="4972"/>
                    <a:pt x="4616" y="4794"/>
                  </a:cubicBezTo>
                  <a:cubicBezTo>
                    <a:pt x="4751" y="4593"/>
                    <a:pt x="4813" y="4354"/>
                    <a:pt x="4845" y="4119"/>
                  </a:cubicBezTo>
                  <a:cubicBezTo>
                    <a:pt x="4886" y="3834"/>
                    <a:pt x="4886" y="3544"/>
                    <a:pt x="4874" y="3257"/>
                  </a:cubicBezTo>
                  <a:cubicBezTo>
                    <a:pt x="4862" y="2959"/>
                    <a:pt x="4831" y="2658"/>
                    <a:pt x="4794" y="2359"/>
                  </a:cubicBezTo>
                  <a:cubicBezTo>
                    <a:pt x="4763" y="2104"/>
                    <a:pt x="4729" y="1848"/>
                    <a:pt x="4700" y="1590"/>
                  </a:cubicBezTo>
                  <a:cubicBezTo>
                    <a:pt x="4696" y="1546"/>
                    <a:pt x="4691" y="1500"/>
                    <a:pt x="4687" y="1455"/>
                  </a:cubicBezTo>
                  <a:lnTo>
                    <a:pt x="4687" y="1455"/>
                  </a:lnTo>
                  <a:cubicBezTo>
                    <a:pt x="4899" y="1737"/>
                    <a:pt x="5129" y="2005"/>
                    <a:pt x="5377" y="2255"/>
                  </a:cubicBezTo>
                  <a:cubicBezTo>
                    <a:pt x="5637" y="2511"/>
                    <a:pt x="5926" y="2769"/>
                    <a:pt x="6265" y="2912"/>
                  </a:cubicBezTo>
                  <a:cubicBezTo>
                    <a:pt x="6375" y="2958"/>
                    <a:pt x="6494" y="2992"/>
                    <a:pt x="6615" y="2992"/>
                  </a:cubicBezTo>
                  <a:cubicBezTo>
                    <a:pt x="6640" y="2992"/>
                    <a:pt x="6665" y="2991"/>
                    <a:pt x="6691" y="2987"/>
                  </a:cubicBezTo>
                  <a:cubicBezTo>
                    <a:pt x="6828" y="2971"/>
                    <a:pt x="6948" y="2899"/>
                    <a:pt x="7041" y="2797"/>
                  </a:cubicBezTo>
                  <a:cubicBezTo>
                    <a:pt x="7329" y="2466"/>
                    <a:pt x="7307" y="1995"/>
                    <a:pt x="7223" y="1594"/>
                  </a:cubicBezTo>
                  <a:cubicBezTo>
                    <a:pt x="7116" y="1095"/>
                    <a:pt x="6908" y="628"/>
                    <a:pt x="6723" y="154"/>
                  </a:cubicBezTo>
                  <a:cubicBezTo>
                    <a:pt x="6703" y="103"/>
                    <a:pt x="6685" y="56"/>
                    <a:pt x="6664" y="4"/>
                  </a:cubicBezTo>
                  <a:cubicBezTo>
                    <a:pt x="6663" y="2"/>
                    <a:pt x="6661" y="1"/>
                    <a:pt x="66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2955;p50">
              <a:extLst>
                <a:ext uri="{FF2B5EF4-FFF2-40B4-BE49-F238E27FC236}">
                  <a16:creationId xmlns:a16="http://schemas.microsoft.com/office/drawing/2014/main" xmlns="" id="{98C27D18-5E32-49D6-A671-7FB6C40825A8}"/>
                </a:ext>
              </a:extLst>
            </p:cNvPr>
            <p:cNvSpPr/>
            <p:nvPr/>
          </p:nvSpPr>
          <p:spPr>
            <a:xfrm flipH="1">
              <a:off x="7672573" y="3611602"/>
              <a:ext cx="146106" cy="83805"/>
            </a:xfrm>
            <a:custGeom>
              <a:avLst/>
              <a:gdLst/>
              <a:ahLst/>
              <a:cxnLst/>
              <a:rect l="l" t="t" r="r" b="b"/>
              <a:pathLst>
                <a:path w="3438" h="1972" extrusionOk="0">
                  <a:moveTo>
                    <a:pt x="1888" y="1"/>
                  </a:moveTo>
                  <a:cubicBezTo>
                    <a:pt x="1785" y="1"/>
                    <a:pt x="1684" y="9"/>
                    <a:pt x="1582" y="26"/>
                  </a:cubicBezTo>
                  <a:cubicBezTo>
                    <a:pt x="1246" y="83"/>
                    <a:pt x="935" y="224"/>
                    <a:pt x="669" y="435"/>
                  </a:cubicBezTo>
                  <a:cubicBezTo>
                    <a:pt x="536" y="544"/>
                    <a:pt x="418" y="666"/>
                    <a:pt x="317" y="803"/>
                  </a:cubicBezTo>
                  <a:cubicBezTo>
                    <a:pt x="215" y="947"/>
                    <a:pt x="139" y="1104"/>
                    <a:pt x="86" y="1270"/>
                  </a:cubicBezTo>
                  <a:cubicBezTo>
                    <a:pt x="29" y="1448"/>
                    <a:pt x="0" y="1632"/>
                    <a:pt x="4" y="1820"/>
                  </a:cubicBezTo>
                  <a:cubicBezTo>
                    <a:pt x="4" y="1867"/>
                    <a:pt x="6" y="1916"/>
                    <a:pt x="11" y="1965"/>
                  </a:cubicBezTo>
                  <a:cubicBezTo>
                    <a:pt x="9" y="1970"/>
                    <a:pt x="12" y="1972"/>
                    <a:pt x="14" y="1972"/>
                  </a:cubicBezTo>
                  <a:cubicBezTo>
                    <a:pt x="16" y="1972"/>
                    <a:pt x="19" y="1970"/>
                    <a:pt x="19" y="1968"/>
                  </a:cubicBezTo>
                  <a:cubicBezTo>
                    <a:pt x="0" y="1779"/>
                    <a:pt x="15" y="1587"/>
                    <a:pt x="58" y="1401"/>
                  </a:cubicBezTo>
                  <a:cubicBezTo>
                    <a:pt x="98" y="1229"/>
                    <a:pt x="164" y="1065"/>
                    <a:pt x="256" y="916"/>
                  </a:cubicBezTo>
                  <a:cubicBezTo>
                    <a:pt x="346" y="771"/>
                    <a:pt x="457" y="638"/>
                    <a:pt x="581" y="525"/>
                  </a:cubicBezTo>
                  <a:cubicBezTo>
                    <a:pt x="706" y="413"/>
                    <a:pt x="845" y="316"/>
                    <a:pt x="997" y="237"/>
                  </a:cubicBezTo>
                  <a:cubicBezTo>
                    <a:pt x="1144" y="159"/>
                    <a:pt x="1299" y="102"/>
                    <a:pt x="1463" y="63"/>
                  </a:cubicBezTo>
                  <a:cubicBezTo>
                    <a:pt x="1607" y="28"/>
                    <a:pt x="1755" y="11"/>
                    <a:pt x="1903" y="11"/>
                  </a:cubicBezTo>
                  <a:cubicBezTo>
                    <a:pt x="1919" y="11"/>
                    <a:pt x="1936" y="11"/>
                    <a:pt x="1952" y="12"/>
                  </a:cubicBezTo>
                  <a:cubicBezTo>
                    <a:pt x="2114" y="16"/>
                    <a:pt x="2275" y="44"/>
                    <a:pt x="2425" y="96"/>
                  </a:cubicBezTo>
                  <a:cubicBezTo>
                    <a:pt x="2578" y="149"/>
                    <a:pt x="2721" y="226"/>
                    <a:pt x="2848" y="329"/>
                  </a:cubicBezTo>
                  <a:cubicBezTo>
                    <a:pt x="2981" y="435"/>
                    <a:pt x="3096" y="568"/>
                    <a:pt x="3182" y="715"/>
                  </a:cubicBezTo>
                  <a:cubicBezTo>
                    <a:pt x="3284" y="885"/>
                    <a:pt x="3354" y="1076"/>
                    <a:pt x="3397" y="1270"/>
                  </a:cubicBezTo>
                  <a:cubicBezTo>
                    <a:pt x="3411" y="1323"/>
                    <a:pt x="3417" y="1374"/>
                    <a:pt x="3427" y="1427"/>
                  </a:cubicBezTo>
                  <a:cubicBezTo>
                    <a:pt x="3427" y="1430"/>
                    <a:pt x="3429" y="1431"/>
                    <a:pt x="3431" y="1431"/>
                  </a:cubicBezTo>
                  <a:cubicBezTo>
                    <a:pt x="3434" y="1431"/>
                    <a:pt x="3437" y="1429"/>
                    <a:pt x="3437" y="1425"/>
                  </a:cubicBezTo>
                  <a:cubicBezTo>
                    <a:pt x="3405" y="1219"/>
                    <a:pt x="3349" y="1014"/>
                    <a:pt x="3253" y="828"/>
                  </a:cubicBezTo>
                  <a:cubicBezTo>
                    <a:pt x="3176" y="666"/>
                    <a:pt x="3069" y="523"/>
                    <a:pt x="2942" y="398"/>
                  </a:cubicBezTo>
                  <a:cubicBezTo>
                    <a:pt x="2824" y="286"/>
                    <a:pt x="2687" y="196"/>
                    <a:pt x="2535" y="128"/>
                  </a:cubicBezTo>
                  <a:cubicBezTo>
                    <a:pt x="2388" y="65"/>
                    <a:pt x="2230" y="24"/>
                    <a:pt x="2071" y="10"/>
                  </a:cubicBezTo>
                  <a:cubicBezTo>
                    <a:pt x="2009" y="4"/>
                    <a:pt x="1949" y="1"/>
                    <a:pt x="1888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2956;p50">
              <a:extLst>
                <a:ext uri="{FF2B5EF4-FFF2-40B4-BE49-F238E27FC236}">
                  <a16:creationId xmlns:a16="http://schemas.microsoft.com/office/drawing/2014/main" xmlns="" id="{7A57CDF3-2472-4E17-B3A8-276F412F8769}"/>
                </a:ext>
              </a:extLst>
            </p:cNvPr>
            <p:cNvSpPr/>
            <p:nvPr/>
          </p:nvSpPr>
          <p:spPr>
            <a:xfrm flipH="1">
              <a:off x="7194068" y="3588652"/>
              <a:ext cx="146404" cy="83805"/>
            </a:xfrm>
            <a:custGeom>
              <a:avLst/>
              <a:gdLst/>
              <a:ahLst/>
              <a:cxnLst/>
              <a:rect l="l" t="t" r="r" b="b"/>
              <a:pathLst>
                <a:path w="3445" h="1972" extrusionOk="0">
                  <a:moveTo>
                    <a:pt x="1551" y="0"/>
                  </a:moveTo>
                  <a:cubicBezTo>
                    <a:pt x="1529" y="0"/>
                    <a:pt x="1506" y="0"/>
                    <a:pt x="1484" y="1"/>
                  </a:cubicBezTo>
                  <a:cubicBezTo>
                    <a:pt x="1325" y="7"/>
                    <a:pt x="1163" y="34"/>
                    <a:pt x="1009" y="87"/>
                  </a:cubicBezTo>
                  <a:cubicBezTo>
                    <a:pt x="856" y="142"/>
                    <a:pt x="713" y="218"/>
                    <a:pt x="588" y="318"/>
                  </a:cubicBezTo>
                  <a:cubicBezTo>
                    <a:pt x="451" y="425"/>
                    <a:pt x="336" y="558"/>
                    <a:pt x="250" y="707"/>
                  </a:cubicBezTo>
                  <a:cubicBezTo>
                    <a:pt x="148" y="879"/>
                    <a:pt x="77" y="1067"/>
                    <a:pt x="32" y="1262"/>
                  </a:cubicBezTo>
                  <a:cubicBezTo>
                    <a:pt x="19" y="1315"/>
                    <a:pt x="9" y="1370"/>
                    <a:pt x="1" y="1425"/>
                  </a:cubicBezTo>
                  <a:cubicBezTo>
                    <a:pt x="1" y="1429"/>
                    <a:pt x="4" y="1431"/>
                    <a:pt x="6" y="1431"/>
                  </a:cubicBezTo>
                  <a:cubicBezTo>
                    <a:pt x="8" y="1431"/>
                    <a:pt x="10" y="1430"/>
                    <a:pt x="11" y="1427"/>
                  </a:cubicBezTo>
                  <a:cubicBezTo>
                    <a:pt x="42" y="1223"/>
                    <a:pt x="101" y="1018"/>
                    <a:pt x="193" y="832"/>
                  </a:cubicBezTo>
                  <a:cubicBezTo>
                    <a:pt x="271" y="674"/>
                    <a:pt x="375" y="527"/>
                    <a:pt x="502" y="404"/>
                  </a:cubicBezTo>
                  <a:cubicBezTo>
                    <a:pt x="621" y="292"/>
                    <a:pt x="758" y="204"/>
                    <a:pt x="909" y="136"/>
                  </a:cubicBezTo>
                  <a:cubicBezTo>
                    <a:pt x="1059" y="73"/>
                    <a:pt x="1214" y="32"/>
                    <a:pt x="1376" y="16"/>
                  </a:cubicBezTo>
                  <a:cubicBezTo>
                    <a:pt x="1433" y="11"/>
                    <a:pt x="1490" y="8"/>
                    <a:pt x="1547" y="8"/>
                  </a:cubicBezTo>
                  <a:cubicBezTo>
                    <a:pt x="1653" y="8"/>
                    <a:pt x="1759" y="17"/>
                    <a:pt x="1863" y="34"/>
                  </a:cubicBezTo>
                  <a:cubicBezTo>
                    <a:pt x="2196" y="91"/>
                    <a:pt x="2507" y="230"/>
                    <a:pt x="2771" y="441"/>
                  </a:cubicBezTo>
                  <a:cubicBezTo>
                    <a:pt x="2904" y="545"/>
                    <a:pt x="3023" y="670"/>
                    <a:pt x="3119" y="809"/>
                  </a:cubicBezTo>
                  <a:cubicBezTo>
                    <a:pt x="3219" y="951"/>
                    <a:pt x="3299" y="1106"/>
                    <a:pt x="3352" y="1272"/>
                  </a:cubicBezTo>
                  <a:cubicBezTo>
                    <a:pt x="3407" y="1448"/>
                    <a:pt x="3436" y="1636"/>
                    <a:pt x="3432" y="1820"/>
                  </a:cubicBezTo>
                  <a:cubicBezTo>
                    <a:pt x="3432" y="1867"/>
                    <a:pt x="3428" y="1914"/>
                    <a:pt x="3424" y="1963"/>
                  </a:cubicBezTo>
                  <a:cubicBezTo>
                    <a:pt x="3419" y="1969"/>
                    <a:pt x="3420" y="1971"/>
                    <a:pt x="3422" y="1971"/>
                  </a:cubicBezTo>
                  <a:cubicBezTo>
                    <a:pt x="3423" y="1971"/>
                    <a:pt x="3426" y="1969"/>
                    <a:pt x="3426" y="1965"/>
                  </a:cubicBezTo>
                  <a:cubicBezTo>
                    <a:pt x="3444" y="1773"/>
                    <a:pt x="3430" y="1583"/>
                    <a:pt x="3387" y="1395"/>
                  </a:cubicBezTo>
                  <a:cubicBezTo>
                    <a:pt x="3346" y="1225"/>
                    <a:pt x="3276" y="1057"/>
                    <a:pt x="3184" y="906"/>
                  </a:cubicBezTo>
                  <a:cubicBezTo>
                    <a:pt x="3096" y="760"/>
                    <a:pt x="2986" y="627"/>
                    <a:pt x="2861" y="513"/>
                  </a:cubicBezTo>
                  <a:cubicBezTo>
                    <a:pt x="2736" y="398"/>
                    <a:pt x="2595" y="300"/>
                    <a:pt x="2446" y="224"/>
                  </a:cubicBezTo>
                  <a:cubicBezTo>
                    <a:pt x="2298" y="147"/>
                    <a:pt x="2139" y="87"/>
                    <a:pt x="1975" y="50"/>
                  </a:cubicBezTo>
                  <a:cubicBezTo>
                    <a:pt x="1837" y="17"/>
                    <a:pt x="1693" y="0"/>
                    <a:pt x="1551" y="0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2957;p50">
              <a:extLst>
                <a:ext uri="{FF2B5EF4-FFF2-40B4-BE49-F238E27FC236}">
                  <a16:creationId xmlns:a16="http://schemas.microsoft.com/office/drawing/2014/main" xmlns="" id="{31836425-06D0-4488-9574-D6CE6238B576}"/>
                </a:ext>
              </a:extLst>
            </p:cNvPr>
            <p:cNvSpPr/>
            <p:nvPr/>
          </p:nvSpPr>
          <p:spPr>
            <a:xfrm flipH="1">
              <a:off x="7554345" y="3779346"/>
              <a:ext cx="275384" cy="290640"/>
            </a:xfrm>
            <a:custGeom>
              <a:avLst/>
              <a:gdLst/>
              <a:ahLst/>
              <a:cxnLst/>
              <a:rect l="l" t="t" r="r" b="b"/>
              <a:pathLst>
                <a:path w="6480" h="6839" extrusionOk="0">
                  <a:moveTo>
                    <a:pt x="3245" y="1"/>
                  </a:moveTo>
                  <a:cubicBezTo>
                    <a:pt x="3244" y="1"/>
                    <a:pt x="3242" y="1"/>
                    <a:pt x="3241" y="1"/>
                  </a:cubicBezTo>
                  <a:cubicBezTo>
                    <a:pt x="1451" y="1"/>
                    <a:pt x="0" y="1531"/>
                    <a:pt x="0" y="3420"/>
                  </a:cubicBezTo>
                  <a:cubicBezTo>
                    <a:pt x="0" y="5306"/>
                    <a:pt x="1451" y="6838"/>
                    <a:pt x="3241" y="6838"/>
                  </a:cubicBezTo>
                  <a:cubicBezTo>
                    <a:pt x="5031" y="6838"/>
                    <a:pt x="6480" y="5306"/>
                    <a:pt x="6480" y="3420"/>
                  </a:cubicBezTo>
                  <a:cubicBezTo>
                    <a:pt x="6480" y="1531"/>
                    <a:pt x="5033" y="1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2958;p50">
              <a:extLst>
                <a:ext uri="{FF2B5EF4-FFF2-40B4-BE49-F238E27FC236}">
                  <a16:creationId xmlns:a16="http://schemas.microsoft.com/office/drawing/2014/main" xmlns="" id="{F48E2AC1-FBC8-418D-98F1-C7DB70C64C08}"/>
                </a:ext>
              </a:extLst>
            </p:cNvPr>
            <p:cNvSpPr/>
            <p:nvPr/>
          </p:nvSpPr>
          <p:spPr>
            <a:xfrm flipH="1">
              <a:off x="7523624" y="3997282"/>
              <a:ext cx="378695" cy="340405"/>
            </a:xfrm>
            <a:custGeom>
              <a:avLst/>
              <a:gdLst/>
              <a:ahLst/>
              <a:cxnLst/>
              <a:rect l="l" t="t" r="r" b="b"/>
              <a:pathLst>
                <a:path w="8911" h="8010" extrusionOk="0">
                  <a:moveTo>
                    <a:pt x="4454" y="0"/>
                  </a:moveTo>
                  <a:cubicBezTo>
                    <a:pt x="1995" y="0"/>
                    <a:pt x="0" y="1792"/>
                    <a:pt x="0" y="4004"/>
                  </a:cubicBezTo>
                  <a:cubicBezTo>
                    <a:pt x="0" y="6218"/>
                    <a:pt x="1995" y="8010"/>
                    <a:pt x="4454" y="8010"/>
                  </a:cubicBezTo>
                  <a:cubicBezTo>
                    <a:pt x="6915" y="8010"/>
                    <a:pt x="8910" y="6218"/>
                    <a:pt x="8910" y="4004"/>
                  </a:cubicBezTo>
                  <a:cubicBezTo>
                    <a:pt x="8910" y="1792"/>
                    <a:pt x="6915" y="0"/>
                    <a:pt x="445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959;p50">
              <a:extLst>
                <a:ext uri="{FF2B5EF4-FFF2-40B4-BE49-F238E27FC236}">
                  <a16:creationId xmlns:a16="http://schemas.microsoft.com/office/drawing/2014/main" xmlns="" id="{BFF1BCA7-8E2A-4262-8CC5-C7E4F71249A1}"/>
                </a:ext>
              </a:extLst>
            </p:cNvPr>
            <p:cNvSpPr/>
            <p:nvPr/>
          </p:nvSpPr>
          <p:spPr>
            <a:xfrm flipH="1">
              <a:off x="7087741" y="3756311"/>
              <a:ext cx="275426" cy="290640"/>
            </a:xfrm>
            <a:custGeom>
              <a:avLst/>
              <a:gdLst/>
              <a:ahLst/>
              <a:cxnLst/>
              <a:rect l="l" t="t" r="r" b="b"/>
              <a:pathLst>
                <a:path w="6481" h="6839" extrusionOk="0">
                  <a:moveTo>
                    <a:pt x="3242" y="1"/>
                  </a:moveTo>
                  <a:cubicBezTo>
                    <a:pt x="1451" y="1"/>
                    <a:pt x="1" y="1531"/>
                    <a:pt x="1" y="3420"/>
                  </a:cubicBezTo>
                  <a:cubicBezTo>
                    <a:pt x="1" y="5306"/>
                    <a:pt x="1451" y="6838"/>
                    <a:pt x="3242" y="6838"/>
                  </a:cubicBezTo>
                  <a:cubicBezTo>
                    <a:pt x="5032" y="6838"/>
                    <a:pt x="6480" y="5306"/>
                    <a:pt x="6480" y="3420"/>
                  </a:cubicBezTo>
                  <a:cubicBezTo>
                    <a:pt x="6480" y="1531"/>
                    <a:pt x="503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2960;p50">
              <a:extLst>
                <a:ext uri="{FF2B5EF4-FFF2-40B4-BE49-F238E27FC236}">
                  <a16:creationId xmlns:a16="http://schemas.microsoft.com/office/drawing/2014/main" xmlns="" id="{C25F7835-FFE5-447C-9ECB-5ED0C170EECE}"/>
                </a:ext>
              </a:extLst>
            </p:cNvPr>
            <p:cNvSpPr/>
            <p:nvPr/>
          </p:nvSpPr>
          <p:spPr>
            <a:xfrm flipH="1">
              <a:off x="6953658" y="3951340"/>
              <a:ext cx="355492" cy="337600"/>
            </a:xfrm>
            <a:custGeom>
              <a:avLst/>
              <a:gdLst/>
              <a:ahLst/>
              <a:cxnLst/>
              <a:rect l="l" t="t" r="r" b="b"/>
              <a:pathLst>
                <a:path w="8365" h="7944" extrusionOk="0">
                  <a:moveTo>
                    <a:pt x="3906" y="1"/>
                  </a:moveTo>
                  <a:cubicBezTo>
                    <a:pt x="2220" y="1"/>
                    <a:pt x="757" y="844"/>
                    <a:pt x="0" y="2084"/>
                  </a:cubicBezTo>
                  <a:cubicBezTo>
                    <a:pt x="72" y="2079"/>
                    <a:pt x="144" y="2073"/>
                    <a:pt x="219" y="2073"/>
                  </a:cubicBezTo>
                  <a:cubicBezTo>
                    <a:pt x="2779" y="2073"/>
                    <a:pt x="4851" y="4209"/>
                    <a:pt x="4851" y="6842"/>
                  </a:cubicBezTo>
                  <a:cubicBezTo>
                    <a:pt x="4851" y="7213"/>
                    <a:pt x="4808" y="7581"/>
                    <a:pt x="4724" y="7943"/>
                  </a:cubicBezTo>
                  <a:cubicBezTo>
                    <a:pt x="6793" y="7597"/>
                    <a:pt x="8364" y="5969"/>
                    <a:pt x="8364" y="4009"/>
                  </a:cubicBezTo>
                  <a:cubicBezTo>
                    <a:pt x="8358" y="1795"/>
                    <a:pt x="6367" y="1"/>
                    <a:pt x="390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961;p50">
              <a:extLst>
                <a:ext uri="{FF2B5EF4-FFF2-40B4-BE49-F238E27FC236}">
                  <a16:creationId xmlns:a16="http://schemas.microsoft.com/office/drawing/2014/main" xmlns="" id="{51AFEED2-DE6A-4EB2-81ED-BF41E96B9762}"/>
                </a:ext>
              </a:extLst>
            </p:cNvPr>
            <p:cNvSpPr/>
            <p:nvPr/>
          </p:nvSpPr>
          <p:spPr>
            <a:xfrm flipH="1">
              <a:off x="6680581" y="4007481"/>
              <a:ext cx="850035" cy="764105"/>
            </a:xfrm>
            <a:custGeom>
              <a:avLst/>
              <a:gdLst/>
              <a:ahLst/>
              <a:cxnLst/>
              <a:rect l="l" t="t" r="r" b="b"/>
              <a:pathLst>
                <a:path w="20002" h="17980" extrusionOk="0">
                  <a:moveTo>
                    <a:pt x="5291" y="0"/>
                  </a:moveTo>
                  <a:cubicBezTo>
                    <a:pt x="4728" y="0"/>
                    <a:pt x="4173" y="201"/>
                    <a:pt x="3775" y="642"/>
                  </a:cubicBezTo>
                  <a:cubicBezTo>
                    <a:pt x="3393" y="343"/>
                    <a:pt x="2898" y="194"/>
                    <a:pt x="2397" y="194"/>
                  </a:cubicBezTo>
                  <a:cubicBezTo>
                    <a:pt x="1318" y="194"/>
                    <a:pt x="214" y="889"/>
                    <a:pt x="166" y="2279"/>
                  </a:cubicBezTo>
                  <a:cubicBezTo>
                    <a:pt x="70" y="5141"/>
                    <a:pt x="0" y="8071"/>
                    <a:pt x="804" y="10851"/>
                  </a:cubicBezTo>
                  <a:cubicBezTo>
                    <a:pt x="1733" y="14059"/>
                    <a:pt x="4045" y="16271"/>
                    <a:pt x="7145" y="17384"/>
                  </a:cubicBezTo>
                  <a:cubicBezTo>
                    <a:pt x="8260" y="17784"/>
                    <a:pt x="9477" y="17979"/>
                    <a:pt x="10702" y="17979"/>
                  </a:cubicBezTo>
                  <a:cubicBezTo>
                    <a:pt x="15292" y="17979"/>
                    <a:pt x="20001" y="15232"/>
                    <a:pt x="19962" y="10196"/>
                  </a:cubicBezTo>
                  <a:cubicBezTo>
                    <a:pt x="19950" y="8805"/>
                    <a:pt x="18864" y="8109"/>
                    <a:pt x="17784" y="8109"/>
                  </a:cubicBezTo>
                  <a:cubicBezTo>
                    <a:pt x="16704" y="8109"/>
                    <a:pt x="15630" y="8804"/>
                    <a:pt x="15641" y="10196"/>
                  </a:cubicBezTo>
                  <a:cubicBezTo>
                    <a:pt x="15658" y="12421"/>
                    <a:pt x="14225" y="13294"/>
                    <a:pt x="12587" y="13294"/>
                  </a:cubicBezTo>
                  <a:cubicBezTo>
                    <a:pt x="11017" y="13294"/>
                    <a:pt x="9260" y="12493"/>
                    <a:pt x="8409" y="11311"/>
                  </a:cubicBezTo>
                  <a:cubicBezTo>
                    <a:pt x="6766" y="9032"/>
                    <a:pt x="6746" y="5274"/>
                    <a:pt x="7468" y="2673"/>
                  </a:cubicBezTo>
                  <a:cubicBezTo>
                    <a:pt x="7914" y="1056"/>
                    <a:pt x="6583" y="0"/>
                    <a:pt x="5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962;p50">
              <a:extLst>
                <a:ext uri="{FF2B5EF4-FFF2-40B4-BE49-F238E27FC236}">
                  <a16:creationId xmlns:a16="http://schemas.microsoft.com/office/drawing/2014/main" xmlns="" id="{5CE6F376-42D8-4A92-A200-6568E32637F8}"/>
                </a:ext>
              </a:extLst>
            </p:cNvPr>
            <p:cNvSpPr/>
            <p:nvPr/>
          </p:nvSpPr>
          <p:spPr>
            <a:xfrm flipH="1">
              <a:off x="7267043" y="4137954"/>
              <a:ext cx="199526" cy="46917"/>
            </a:xfrm>
            <a:custGeom>
              <a:avLst/>
              <a:gdLst/>
              <a:ahLst/>
              <a:cxnLst/>
              <a:rect l="l" t="t" r="r" b="b"/>
              <a:pathLst>
                <a:path w="4695" h="1104" extrusionOk="0">
                  <a:moveTo>
                    <a:pt x="2986" y="1"/>
                  </a:moveTo>
                  <a:cubicBezTo>
                    <a:pt x="2925" y="1"/>
                    <a:pt x="2865" y="2"/>
                    <a:pt x="2804" y="4"/>
                  </a:cubicBezTo>
                  <a:cubicBezTo>
                    <a:pt x="2473" y="17"/>
                    <a:pt x="2139" y="66"/>
                    <a:pt x="1818" y="150"/>
                  </a:cubicBezTo>
                  <a:cubicBezTo>
                    <a:pt x="1495" y="232"/>
                    <a:pt x="1186" y="346"/>
                    <a:pt x="889" y="496"/>
                  </a:cubicBezTo>
                  <a:cubicBezTo>
                    <a:pt x="603" y="639"/>
                    <a:pt x="335" y="815"/>
                    <a:pt x="91" y="1021"/>
                  </a:cubicBezTo>
                  <a:cubicBezTo>
                    <a:pt x="63" y="1048"/>
                    <a:pt x="32" y="1072"/>
                    <a:pt x="3" y="1099"/>
                  </a:cubicBezTo>
                  <a:cubicBezTo>
                    <a:pt x="0" y="1099"/>
                    <a:pt x="3" y="1103"/>
                    <a:pt x="6" y="1103"/>
                  </a:cubicBezTo>
                  <a:cubicBezTo>
                    <a:pt x="7" y="1103"/>
                    <a:pt x="8" y="1103"/>
                    <a:pt x="9" y="1101"/>
                  </a:cubicBezTo>
                  <a:cubicBezTo>
                    <a:pt x="245" y="886"/>
                    <a:pt x="507" y="702"/>
                    <a:pt x="787" y="555"/>
                  </a:cubicBezTo>
                  <a:cubicBezTo>
                    <a:pt x="1075" y="401"/>
                    <a:pt x="1382" y="279"/>
                    <a:pt x="1697" y="189"/>
                  </a:cubicBezTo>
                  <a:cubicBezTo>
                    <a:pt x="2021" y="99"/>
                    <a:pt x="2350" y="39"/>
                    <a:pt x="2681" y="19"/>
                  </a:cubicBezTo>
                  <a:cubicBezTo>
                    <a:pt x="2781" y="12"/>
                    <a:pt x="2882" y="8"/>
                    <a:pt x="2982" y="8"/>
                  </a:cubicBezTo>
                  <a:cubicBezTo>
                    <a:pt x="3210" y="8"/>
                    <a:pt x="3438" y="26"/>
                    <a:pt x="3663" y="62"/>
                  </a:cubicBezTo>
                  <a:cubicBezTo>
                    <a:pt x="3978" y="113"/>
                    <a:pt x="4287" y="201"/>
                    <a:pt x="4580" y="334"/>
                  </a:cubicBezTo>
                  <a:cubicBezTo>
                    <a:pt x="4615" y="350"/>
                    <a:pt x="4650" y="367"/>
                    <a:pt x="4684" y="385"/>
                  </a:cubicBezTo>
                  <a:cubicBezTo>
                    <a:pt x="4685" y="385"/>
                    <a:pt x="4686" y="385"/>
                    <a:pt x="4687" y="385"/>
                  </a:cubicBezTo>
                  <a:cubicBezTo>
                    <a:pt x="4691" y="385"/>
                    <a:pt x="4694" y="380"/>
                    <a:pt x="4690" y="377"/>
                  </a:cubicBezTo>
                  <a:cubicBezTo>
                    <a:pt x="4404" y="238"/>
                    <a:pt x="4099" y="135"/>
                    <a:pt x="3786" y="76"/>
                  </a:cubicBezTo>
                  <a:cubicBezTo>
                    <a:pt x="3523" y="26"/>
                    <a:pt x="3254" y="1"/>
                    <a:pt x="2986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2963;p50">
              <a:extLst>
                <a:ext uri="{FF2B5EF4-FFF2-40B4-BE49-F238E27FC236}">
                  <a16:creationId xmlns:a16="http://schemas.microsoft.com/office/drawing/2014/main" xmlns="" id="{D8E4A634-A8AC-41B9-9C56-95DEE080F27E}"/>
                </a:ext>
              </a:extLst>
            </p:cNvPr>
            <p:cNvSpPr/>
            <p:nvPr/>
          </p:nvSpPr>
          <p:spPr>
            <a:xfrm flipH="1">
              <a:off x="7274900" y="4219637"/>
              <a:ext cx="99954" cy="18784"/>
            </a:xfrm>
            <a:custGeom>
              <a:avLst/>
              <a:gdLst/>
              <a:ahLst/>
              <a:cxnLst/>
              <a:rect l="l" t="t" r="r" b="b"/>
              <a:pathLst>
                <a:path w="2352" h="442" extrusionOk="0">
                  <a:moveTo>
                    <a:pt x="1269" y="1"/>
                  </a:moveTo>
                  <a:cubicBezTo>
                    <a:pt x="1156" y="1"/>
                    <a:pt x="1043" y="9"/>
                    <a:pt x="931" y="26"/>
                  </a:cubicBezTo>
                  <a:cubicBezTo>
                    <a:pt x="769" y="49"/>
                    <a:pt x="613" y="92"/>
                    <a:pt x="462" y="153"/>
                  </a:cubicBezTo>
                  <a:cubicBezTo>
                    <a:pt x="315" y="214"/>
                    <a:pt x="176" y="294"/>
                    <a:pt x="51" y="394"/>
                  </a:cubicBezTo>
                  <a:lnTo>
                    <a:pt x="4" y="431"/>
                  </a:lnTo>
                  <a:cubicBezTo>
                    <a:pt x="1" y="436"/>
                    <a:pt x="4" y="442"/>
                    <a:pt x="7" y="442"/>
                  </a:cubicBezTo>
                  <a:cubicBezTo>
                    <a:pt x="8" y="442"/>
                    <a:pt x="9" y="441"/>
                    <a:pt x="10" y="439"/>
                  </a:cubicBezTo>
                  <a:cubicBezTo>
                    <a:pt x="133" y="335"/>
                    <a:pt x="268" y="251"/>
                    <a:pt x="415" y="184"/>
                  </a:cubicBezTo>
                  <a:cubicBezTo>
                    <a:pt x="560" y="118"/>
                    <a:pt x="716" y="71"/>
                    <a:pt x="875" y="45"/>
                  </a:cubicBezTo>
                  <a:cubicBezTo>
                    <a:pt x="1011" y="20"/>
                    <a:pt x="1151" y="9"/>
                    <a:pt x="1290" y="9"/>
                  </a:cubicBezTo>
                  <a:cubicBezTo>
                    <a:pt x="1313" y="9"/>
                    <a:pt x="1335" y="9"/>
                    <a:pt x="1358" y="10"/>
                  </a:cubicBezTo>
                  <a:cubicBezTo>
                    <a:pt x="1522" y="16"/>
                    <a:pt x="1681" y="38"/>
                    <a:pt x="1839" y="77"/>
                  </a:cubicBezTo>
                  <a:cubicBezTo>
                    <a:pt x="1994" y="116"/>
                    <a:pt x="2146" y="167"/>
                    <a:pt x="2291" y="235"/>
                  </a:cubicBezTo>
                  <a:cubicBezTo>
                    <a:pt x="2309" y="243"/>
                    <a:pt x="2324" y="251"/>
                    <a:pt x="2342" y="261"/>
                  </a:cubicBezTo>
                  <a:cubicBezTo>
                    <a:pt x="2343" y="262"/>
                    <a:pt x="2343" y="262"/>
                    <a:pt x="2344" y="262"/>
                  </a:cubicBezTo>
                  <a:cubicBezTo>
                    <a:pt x="2347" y="262"/>
                    <a:pt x="2352" y="255"/>
                    <a:pt x="2346" y="253"/>
                  </a:cubicBezTo>
                  <a:cubicBezTo>
                    <a:pt x="2203" y="182"/>
                    <a:pt x="2054" y="126"/>
                    <a:pt x="1900" y="83"/>
                  </a:cubicBezTo>
                  <a:cubicBezTo>
                    <a:pt x="1741" y="42"/>
                    <a:pt x="1579" y="16"/>
                    <a:pt x="1419" y="6"/>
                  </a:cubicBezTo>
                  <a:cubicBezTo>
                    <a:pt x="1369" y="3"/>
                    <a:pt x="1319" y="1"/>
                    <a:pt x="1269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2964;p50">
              <a:extLst>
                <a:ext uri="{FF2B5EF4-FFF2-40B4-BE49-F238E27FC236}">
                  <a16:creationId xmlns:a16="http://schemas.microsoft.com/office/drawing/2014/main" xmlns="" id="{AEEDDE87-EA3B-4602-A354-8F9BDCC82759}"/>
                </a:ext>
              </a:extLst>
            </p:cNvPr>
            <p:cNvSpPr/>
            <p:nvPr/>
          </p:nvSpPr>
          <p:spPr>
            <a:xfrm flipH="1">
              <a:off x="7879244" y="4115557"/>
              <a:ext cx="46407" cy="57839"/>
            </a:xfrm>
            <a:custGeom>
              <a:avLst/>
              <a:gdLst/>
              <a:ahLst/>
              <a:cxnLst/>
              <a:rect l="l" t="t" r="r" b="b"/>
              <a:pathLst>
                <a:path w="1092" h="1361" extrusionOk="0">
                  <a:moveTo>
                    <a:pt x="1085" y="0"/>
                  </a:moveTo>
                  <a:cubicBezTo>
                    <a:pt x="1084" y="0"/>
                    <a:pt x="1083" y="1"/>
                    <a:pt x="1083" y="2"/>
                  </a:cubicBezTo>
                  <a:lnTo>
                    <a:pt x="846" y="239"/>
                  </a:lnTo>
                  <a:cubicBezTo>
                    <a:pt x="766" y="319"/>
                    <a:pt x="690" y="401"/>
                    <a:pt x="615" y="484"/>
                  </a:cubicBezTo>
                  <a:cubicBezTo>
                    <a:pt x="541" y="570"/>
                    <a:pt x="467" y="654"/>
                    <a:pt x="398" y="740"/>
                  </a:cubicBezTo>
                  <a:cubicBezTo>
                    <a:pt x="328" y="828"/>
                    <a:pt x="261" y="920"/>
                    <a:pt x="199" y="1014"/>
                  </a:cubicBezTo>
                  <a:cubicBezTo>
                    <a:pt x="134" y="1113"/>
                    <a:pt x="77" y="1211"/>
                    <a:pt x="21" y="1313"/>
                  </a:cubicBezTo>
                  <a:cubicBezTo>
                    <a:pt x="15" y="1327"/>
                    <a:pt x="9" y="1340"/>
                    <a:pt x="1" y="1352"/>
                  </a:cubicBezTo>
                  <a:cubicBezTo>
                    <a:pt x="4" y="1357"/>
                    <a:pt x="7" y="1360"/>
                    <a:pt x="11" y="1360"/>
                  </a:cubicBezTo>
                  <a:cubicBezTo>
                    <a:pt x="12" y="1360"/>
                    <a:pt x="14" y="1359"/>
                    <a:pt x="15" y="1358"/>
                  </a:cubicBezTo>
                  <a:cubicBezTo>
                    <a:pt x="66" y="1256"/>
                    <a:pt x="124" y="1153"/>
                    <a:pt x="185" y="1055"/>
                  </a:cubicBezTo>
                  <a:cubicBezTo>
                    <a:pt x="246" y="961"/>
                    <a:pt x="314" y="867"/>
                    <a:pt x="383" y="777"/>
                  </a:cubicBezTo>
                  <a:cubicBezTo>
                    <a:pt x="451" y="689"/>
                    <a:pt x="523" y="603"/>
                    <a:pt x="598" y="521"/>
                  </a:cubicBezTo>
                  <a:cubicBezTo>
                    <a:pt x="672" y="437"/>
                    <a:pt x="748" y="358"/>
                    <a:pt x="825" y="276"/>
                  </a:cubicBezTo>
                  <a:cubicBezTo>
                    <a:pt x="901" y="196"/>
                    <a:pt x="981" y="116"/>
                    <a:pt x="1061" y="38"/>
                  </a:cubicBezTo>
                  <a:lnTo>
                    <a:pt x="1089" y="10"/>
                  </a:lnTo>
                  <a:cubicBezTo>
                    <a:pt x="1091" y="6"/>
                    <a:pt x="1091" y="4"/>
                    <a:pt x="1089" y="2"/>
                  </a:cubicBezTo>
                  <a:cubicBezTo>
                    <a:pt x="1087" y="1"/>
                    <a:pt x="1086" y="0"/>
                    <a:pt x="1085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2965;p50">
              <a:extLst>
                <a:ext uri="{FF2B5EF4-FFF2-40B4-BE49-F238E27FC236}">
                  <a16:creationId xmlns:a16="http://schemas.microsoft.com/office/drawing/2014/main" xmlns="" id="{2632C67B-F031-48BF-9970-B9B13FEBF283}"/>
                </a:ext>
              </a:extLst>
            </p:cNvPr>
            <p:cNvSpPr/>
            <p:nvPr/>
          </p:nvSpPr>
          <p:spPr>
            <a:xfrm flipH="1">
              <a:off x="7833088" y="4132684"/>
              <a:ext cx="29238" cy="46450"/>
            </a:xfrm>
            <a:custGeom>
              <a:avLst/>
              <a:gdLst/>
              <a:ahLst/>
              <a:cxnLst/>
              <a:rect l="l" t="t" r="r" b="b"/>
              <a:pathLst>
                <a:path w="688" h="1093" extrusionOk="0">
                  <a:moveTo>
                    <a:pt x="682" y="1"/>
                  </a:moveTo>
                  <a:cubicBezTo>
                    <a:pt x="680" y="1"/>
                    <a:pt x="678" y="2"/>
                    <a:pt x="677" y="4"/>
                  </a:cubicBezTo>
                  <a:cubicBezTo>
                    <a:pt x="622" y="59"/>
                    <a:pt x="571" y="116"/>
                    <a:pt x="520" y="178"/>
                  </a:cubicBezTo>
                  <a:cubicBezTo>
                    <a:pt x="465" y="241"/>
                    <a:pt x="414" y="306"/>
                    <a:pt x="368" y="374"/>
                  </a:cubicBezTo>
                  <a:cubicBezTo>
                    <a:pt x="319" y="444"/>
                    <a:pt x="270" y="517"/>
                    <a:pt x="227" y="591"/>
                  </a:cubicBezTo>
                  <a:cubicBezTo>
                    <a:pt x="184" y="665"/>
                    <a:pt x="143" y="742"/>
                    <a:pt x="107" y="822"/>
                  </a:cubicBezTo>
                  <a:cubicBezTo>
                    <a:pt x="72" y="898"/>
                    <a:pt x="37" y="978"/>
                    <a:pt x="10" y="1057"/>
                  </a:cubicBezTo>
                  <a:cubicBezTo>
                    <a:pt x="8" y="1068"/>
                    <a:pt x="2" y="1078"/>
                    <a:pt x="0" y="1084"/>
                  </a:cubicBezTo>
                  <a:cubicBezTo>
                    <a:pt x="0" y="1089"/>
                    <a:pt x="4" y="1092"/>
                    <a:pt x="7" y="1092"/>
                  </a:cubicBezTo>
                  <a:cubicBezTo>
                    <a:pt x="8" y="1092"/>
                    <a:pt x="10" y="1091"/>
                    <a:pt x="10" y="1090"/>
                  </a:cubicBezTo>
                  <a:cubicBezTo>
                    <a:pt x="39" y="1010"/>
                    <a:pt x="70" y="930"/>
                    <a:pt x="105" y="855"/>
                  </a:cubicBezTo>
                  <a:cubicBezTo>
                    <a:pt x="141" y="775"/>
                    <a:pt x="178" y="699"/>
                    <a:pt x="223" y="624"/>
                  </a:cubicBezTo>
                  <a:cubicBezTo>
                    <a:pt x="266" y="550"/>
                    <a:pt x="311" y="478"/>
                    <a:pt x="358" y="407"/>
                  </a:cubicBezTo>
                  <a:cubicBezTo>
                    <a:pt x="403" y="337"/>
                    <a:pt x="454" y="272"/>
                    <a:pt x="510" y="208"/>
                  </a:cubicBezTo>
                  <a:cubicBezTo>
                    <a:pt x="557" y="147"/>
                    <a:pt x="612" y="88"/>
                    <a:pt x="665" y="30"/>
                  </a:cubicBezTo>
                  <a:lnTo>
                    <a:pt x="686" y="10"/>
                  </a:lnTo>
                  <a:cubicBezTo>
                    <a:pt x="688" y="8"/>
                    <a:pt x="688" y="6"/>
                    <a:pt x="686" y="4"/>
                  </a:cubicBezTo>
                  <a:cubicBezTo>
                    <a:pt x="685" y="2"/>
                    <a:pt x="683" y="1"/>
                    <a:pt x="682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2966;p50">
              <a:extLst>
                <a:ext uri="{FF2B5EF4-FFF2-40B4-BE49-F238E27FC236}">
                  <a16:creationId xmlns:a16="http://schemas.microsoft.com/office/drawing/2014/main" xmlns="" id="{EBFF0EFA-6668-4223-BBF6-C65FBC93883C}"/>
                </a:ext>
              </a:extLst>
            </p:cNvPr>
            <p:cNvSpPr/>
            <p:nvPr/>
          </p:nvSpPr>
          <p:spPr>
            <a:xfrm flipH="1">
              <a:off x="6955555" y="4020061"/>
              <a:ext cx="46492" cy="57712"/>
            </a:xfrm>
            <a:custGeom>
              <a:avLst/>
              <a:gdLst/>
              <a:ahLst/>
              <a:cxnLst/>
              <a:rect l="l" t="t" r="r" b="b"/>
              <a:pathLst>
                <a:path w="1094" h="1358" extrusionOk="0">
                  <a:moveTo>
                    <a:pt x="6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80" y="88"/>
                    <a:pt x="160" y="166"/>
                    <a:pt x="238" y="246"/>
                  </a:cubicBezTo>
                  <a:cubicBezTo>
                    <a:pt x="316" y="325"/>
                    <a:pt x="391" y="407"/>
                    <a:pt x="467" y="489"/>
                  </a:cubicBezTo>
                  <a:cubicBezTo>
                    <a:pt x="541" y="571"/>
                    <a:pt x="616" y="657"/>
                    <a:pt x="684" y="745"/>
                  </a:cubicBezTo>
                  <a:cubicBezTo>
                    <a:pt x="753" y="831"/>
                    <a:pt x="823" y="923"/>
                    <a:pt x="884" y="1019"/>
                  </a:cubicBezTo>
                  <a:cubicBezTo>
                    <a:pt x="948" y="1115"/>
                    <a:pt x="1007" y="1213"/>
                    <a:pt x="1060" y="1316"/>
                  </a:cubicBezTo>
                  <a:cubicBezTo>
                    <a:pt x="1068" y="1328"/>
                    <a:pt x="1075" y="1340"/>
                    <a:pt x="1081" y="1352"/>
                  </a:cubicBezTo>
                  <a:cubicBezTo>
                    <a:pt x="1083" y="1356"/>
                    <a:pt x="1086" y="1357"/>
                    <a:pt x="1088" y="1357"/>
                  </a:cubicBezTo>
                  <a:cubicBezTo>
                    <a:pt x="1091" y="1357"/>
                    <a:pt x="1093" y="1354"/>
                    <a:pt x="1091" y="1350"/>
                  </a:cubicBezTo>
                  <a:cubicBezTo>
                    <a:pt x="1040" y="1246"/>
                    <a:pt x="981" y="1146"/>
                    <a:pt x="917" y="1050"/>
                  </a:cubicBezTo>
                  <a:cubicBezTo>
                    <a:pt x="856" y="956"/>
                    <a:pt x="790" y="863"/>
                    <a:pt x="721" y="773"/>
                  </a:cubicBezTo>
                  <a:cubicBezTo>
                    <a:pt x="651" y="683"/>
                    <a:pt x="577" y="600"/>
                    <a:pt x="504" y="514"/>
                  </a:cubicBezTo>
                  <a:cubicBezTo>
                    <a:pt x="428" y="430"/>
                    <a:pt x="352" y="348"/>
                    <a:pt x="273" y="268"/>
                  </a:cubicBezTo>
                  <a:cubicBezTo>
                    <a:pt x="197" y="190"/>
                    <a:pt x="117" y="111"/>
                    <a:pt x="37" y="31"/>
                  </a:cubicBezTo>
                  <a:lnTo>
                    <a:pt x="11" y="2"/>
                  </a:lnTo>
                  <a:cubicBezTo>
                    <a:pt x="9" y="1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2967;p50">
              <a:extLst>
                <a:ext uri="{FF2B5EF4-FFF2-40B4-BE49-F238E27FC236}">
                  <a16:creationId xmlns:a16="http://schemas.microsoft.com/office/drawing/2014/main" xmlns="" id="{CD89A463-C58C-44B0-AAE8-6D67BEB801E7}"/>
                </a:ext>
              </a:extLst>
            </p:cNvPr>
            <p:cNvSpPr/>
            <p:nvPr/>
          </p:nvSpPr>
          <p:spPr>
            <a:xfrm flipH="1">
              <a:off x="7018581" y="4037273"/>
              <a:ext cx="29366" cy="46195"/>
            </a:xfrm>
            <a:custGeom>
              <a:avLst/>
              <a:gdLst/>
              <a:ahLst/>
              <a:cxnLst/>
              <a:rect l="l" t="t" r="r" b="b"/>
              <a:pathLst>
                <a:path w="691" h="1087" extrusionOk="0">
                  <a:moveTo>
                    <a:pt x="7" y="1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6" y="64"/>
                    <a:pt x="111" y="123"/>
                    <a:pt x="158" y="182"/>
                  </a:cubicBezTo>
                  <a:cubicBezTo>
                    <a:pt x="213" y="246"/>
                    <a:pt x="260" y="311"/>
                    <a:pt x="309" y="379"/>
                  </a:cubicBezTo>
                  <a:cubicBezTo>
                    <a:pt x="358" y="448"/>
                    <a:pt x="403" y="520"/>
                    <a:pt x="448" y="594"/>
                  </a:cubicBezTo>
                  <a:cubicBezTo>
                    <a:pt x="491" y="667"/>
                    <a:pt x="532" y="743"/>
                    <a:pt x="567" y="821"/>
                  </a:cubicBezTo>
                  <a:cubicBezTo>
                    <a:pt x="604" y="896"/>
                    <a:pt x="637" y="976"/>
                    <a:pt x="665" y="1056"/>
                  </a:cubicBezTo>
                  <a:cubicBezTo>
                    <a:pt x="667" y="1066"/>
                    <a:pt x="673" y="1076"/>
                    <a:pt x="675" y="1085"/>
                  </a:cubicBezTo>
                  <a:cubicBezTo>
                    <a:pt x="678" y="1086"/>
                    <a:pt x="681" y="1087"/>
                    <a:pt x="683" y="1087"/>
                  </a:cubicBezTo>
                  <a:cubicBezTo>
                    <a:pt x="687" y="1087"/>
                    <a:pt x="690" y="1085"/>
                    <a:pt x="688" y="1083"/>
                  </a:cubicBezTo>
                  <a:cubicBezTo>
                    <a:pt x="663" y="1003"/>
                    <a:pt x="628" y="923"/>
                    <a:pt x="596" y="847"/>
                  </a:cubicBezTo>
                  <a:cubicBezTo>
                    <a:pt x="561" y="767"/>
                    <a:pt x="520" y="690"/>
                    <a:pt x="479" y="616"/>
                  </a:cubicBezTo>
                  <a:cubicBezTo>
                    <a:pt x="438" y="542"/>
                    <a:pt x="389" y="469"/>
                    <a:pt x="340" y="399"/>
                  </a:cubicBezTo>
                  <a:cubicBezTo>
                    <a:pt x="295" y="330"/>
                    <a:pt x="244" y="264"/>
                    <a:pt x="189" y="199"/>
                  </a:cubicBezTo>
                  <a:cubicBezTo>
                    <a:pt x="137" y="137"/>
                    <a:pt x="86" y="80"/>
                    <a:pt x="31" y="23"/>
                  </a:cubicBezTo>
                  <a:lnTo>
                    <a:pt x="11" y="2"/>
                  </a:lnTo>
                  <a:cubicBezTo>
                    <a:pt x="9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2968;p50">
              <a:extLst>
                <a:ext uri="{FF2B5EF4-FFF2-40B4-BE49-F238E27FC236}">
                  <a16:creationId xmlns:a16="http://schemas.microsoft.com/office/drawing/2014/main" xmlns="" id="{04E834CF-F2D9-47F7-9617-185FB4B64103}"/>
                </a:ext>
              </a:extLst>
            </p:cNvPr>
            <p:cNvSpPr/>
            <p:nvPr/>
          </p:nvSpPr>
          <p:spPr>
            <a:xfrm flipH="1">
              <a:off x="7650223" y="4223080"/>
              <a:ext cx="236881" cy="211425"/>
            </a:xfrm>
            <a:custGeom>
              <a:avLst/>
              <a:gdLst/>
              <a:ahLst/>
              <a:cxnLst/>
              <a:rect l="l" t="t" r="r" b="b"/>
              <a:pathLst>
                <a:path w="5574" h="4975" extrusionOk="0">
                  <a:moveTo>
                    <a:pt x="761" y="0"/>
                  </a:moveTo>
                  <a:lnTo>
                    <a:pt x="761" y="0"/>
                  </a:lnTo>
                  <a:cubicBezTo>
                    <a:pt x="0" y="170"/>
                    <a:pt x="327" y="1913"/>
                    <a:pt x="434" y="2404"/>
                  </a:cubicBezTo>
                  <a:cubicBezTo>
                    <a:pt x="698" y="3609"/>
                    <a:pt x="1813" y="4430"/>
                    <a:pt x="2936" y="4806"/>
                  </a:cubicBezTo>
                  <a:cubicBezTo>
                    <a:pt x="3264" y="4916"/>
                    <a:pt x="3599" y="4974"/>
                    <a:pt x="3913" y="4974"/>
                  </a:cubicBezTo>
                  <a:cubicBezTo>
                    <a:pt x="4836" y="4974"/>
                    <a:pt x="5574" y="4469"/>
                    <a:pt x="5383" y="3272"/>
                  </a:cubicBezTo>
                  <a:cubicBezTo>
                    <a:pt x="5297" y="2736"/>
                    <a:pt x="3407" y="2707"/>
                    <a:pt x="2967" y="2537"/>
                  </a:cubicBezTo>
                  <a:cubicBezTo>
                    <a:pt x="1938" y="2147"/>
                    <a:pt x="755" y="1236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2969;p50">
              <a:extLst>
                <a:ext uri="{FF2B5EF4-FFF2-40B4-BE49-F238E27FC236}">
                  <a16:creationId xmlns:a16="http://schemas.microsoft.com/office/drawing/2014/main" xmlns="" id="{9A588A1A-4BA4-47B5-A430-C4D93A144F12}"/>
                </a:ext>
              </a:extLst>
            </p:cNvPr>
            <p:cNvSpPr/>
            <p:nvPr/>
          </p:nvSpPr>
          <p:spPr>
            <a:xfrm flipH="1">
              <a:off x="7012429" y="4171528"/>
              <a:ext cx="225067" cy="212488"/>
            </a:xfrm>
            <a:custGeom>
              <a:avLst/>
              <a:gdLst/>
              <a:ahLst/>
              <a:cxnLst/>
              <a:rect l="l" t="t" r="r" b="b"/>
              <a:pathLst>
                <a:path w="5296" h="5000" extrusionOk="0">
                  <a:moveTo>
                    <a:pt x="4532" y="0"/>
                  </a:moveTo>
                  <a:cubicBezTo>
                    <a:pt x="5084" y="123"/>
                    <a:pt x="3458" y="1764"/>
                    <a:pt x="3253" y="1889"/>
                  </a:cubicBezTo>
                  <a:cubicBezTo>
                    <a:pt x="1796" y="2778"/>
                    <a:pt x="0" y="2457"/>
                    <a:pt x="735" y="4853"/>
                  </a:cubicBezTo>
                  <a:cubicBezTo>
                    <a:pt x="945" y="4955"/>
                    <a:pt x="1159" y="4999"/>
                    <a:pt x="1386" y="4999"/>
                  </a:cubicBezTo>
                  <a:cubicBezTo>
                    <a:pt x="1679" y="4999"/>
                    <a:pt x="1996" y="4925"/>
                    <a:pt x="2359" y="4804"/>
                  </a:cubicBezTo>
                  <a:cubicBezTo>
                    <a:pt x="3480" y="4430"/>
                    <a:pt x="4595" y="3607"/>
                    <a:pt x="4859" y="2404"/>
                  </a:cubicBezTo>
                  <a:cubicBezTo>
                    <a:pt x="4968" y="1915"/>
                    <a:pt x="5295" y="170"/>
                    <a:pt x="4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2970;p50">
              <a:extLst>
                <a:ext uri="{FF2B5EF4-FFF2-40B4-BE49-F238E27FC236}">
                  <a16:creationId xmlns:a16="http://schemas.microsoft.com/office/drawing/2014/main" xmlns="" id="{67998F82-0083-4241-8CF0-8E3110B2861F}"/>
                </a:ext>
              </a:extLst>
            </p:cNvPr>
            <p:cNvSpPr/>
            <p:nvPr/>
          </p:nvSpPr>
          <p:spPr>
            <a:xfrm flipH="1">
              <a:off x="7110140" y="4049131"/>
              <a:ext cx="310487" cy="483537"/>
            </a:xfrm>
            <a:custGeom>
              <a:avLst/>
              <a:gdLst/>
              <a:ahLst/>
              <a:cxnLst/>
              <a:rect l="l" t="t" r="r" b="b"/>
              <a:pathLst>
                <a:path w="7306" h="11378" extrusionOk="0">
                  <a:moveTo>
                    <a:pt x="826" y="1"/>
                  </a:moveTo>
                  <a:cubicBezTo>
                    <a:pt x="699" y="1"/>
                    <a:pt x="571" y="3"/>
                    <a:pt x="444" y="8"/>
                  </a:cubicBezTo>
                  <a:cubicBezTo>
                    <a:pt x="299" y="12"/>
                    <a:pt x="156" y="20"/>
                    <a:pt x="11" y="30"/>
                  </a:cubicBezTo>
                  <a:cubicBezTo>
                    <a:pt x="0" y="36"/>
                    <a:pt x="0" y="42"/>
                    <a:pt x="5" y="42"/>
                  </a:cubicBezTo>
                  <a:cubicBezTo>
                    <a:pt x="268" y="24"/>
                    <a:pt x="533" y="14"/>
                    <a:pt x="797" y="14"/>
                  </a:cubicBezTo>
                  <a:cubicBezTo>
                    <a:pt x="1134" y="14"/>
                    <a:pt x="1470" y="31"/>
                    <a:pt x="1805" y="71"/>
                  </a:cubicBezTo>
                  <a:cubicBezTo>
                    <a:pt x="2388" y="141"/>
                    <a:pt x="2971" y="284"/>
                    <a:pt x="3493" y="560"/>
                  </a:cubicBezTo>
                  <a:cubicBezTo>
                    <a:pt x="4010" y="834"/>
                    <a:pt x="4444" y="1243"/>
                    <a:pt x="4729" y="1757"/>
                  </a:cubicBezTo>
                  <a:cubicBezTo>
                    <a:pt x="4976" y="2207"/>
                    <a:pt x="5099" y="2706"/>
                    <a:pt x="5148" y="3214"/>
                  </a:cubicBezTo>
                  <a:cubicBezTo>
                    <a:pt x="5191" y="3694"/>
                    <a:pt x="5179" y="4181"/>
                    <a:pt x="5148" y="4664"/>
                  </a:cubicBezTo>
                  <a:cubicBezTo>
                    <a:pt x="5117" y="5184"/>
                    <a:pt x="5066" y="5703"/>
                    <a:pt x="5025" y="6221"/>
                  </a:cubicBezTo>
                  <a:cubicBezTo>
                    <a:pt x="4984" y="6739"/>
                    <a:pt x="4952" y="7254"/>
                    <a:pt x="4962" y="7774"/>
                  </a:cubicBezTo>
                  <a:cubicBezTo>
                    <a:pt x="4970" y="8253"/>
                    <a:pt x="5013" y="8734"/>
                    <a:pt x="5136" y="9196"/>
                  </a:cubicBezTo>
                  <a:cubicBezTo>
                    <a:pt x="5250" y="9628"/>
                    <a:pt x="5441" y="10041"/>
                    <a:pt x="5723" y="10385"/>
                  </a:cubicBezTo>
                  <a:cubicBezTo>
                    <a:pt x="6036" y="10767"/>
                    <a:pt x="6449" y="11045"/>
                    <a:pt x="6903" y="11234"/>
                  </a:cubicBezTo>
                  <a:cubicBezTo>
                    <a:pt x="7032" y="11289"/>
                    <a:pt x="7165" y="11336"/>
                    <a:pt x="7298" y="11377"/>
                  </a:cubicBezTo>
                  <a:cubicBezTo>
                    <a:pt x="7299" y="11378"/>
                    <a:pt x="7300" y="11378"/>
                    <a:pt x="7301" y="11378"/>
                  </a:cubicBezTo>
                  <a:cubicBezTo>
                    <a:pt x="7305" y="11378"/>
                    <a:pt x="7306" y="11370"/>
                    <a:pt x="7302" y="11367"/>
                  </a:cubicBezTo>
                  <a:cubicBezTo>
                    <a:pt x="6793" y="11209"/>
                    <a:pt x="6306" y="10964"/>
                    <a:pt x="5923" y="10587"/>
                  </a:cubicBezTo>
                  <a:cubicBezTo>
                    <a:pt x="5594" y="10266"/>
                    <a:pt x="5361" y="9859"/>
                    <a:pt x="5211" y="9423"/>
                  </a:cubicBezTo>
                  <a:cubicBezTo>
                    <a:pt x="5060" y="8969"/>
                    <a:pt x="4997" y="8490"/>
                    <a:pt x="4976" y="8011"/>
                  </a:cubicBezTo>
                  <a:cubicBezTo>
                    <a:pt x="4954" y="7496"/>
                    <a:pt x="4980" y="6978"/>
                    <a:pt x="5015" y="6465"/>
                  </a:cubicBezTo>
                  <a:cubicBezTo>
                    <a:pt x="5054" y="5941"/>
                    <a:pt x="5105" y="5419"/>
                    <a:pt x="5144" y="4895"/>
                  </a:cubicBezTo>
                  <a:cubicBezTo>
                    <a:pt x="5179" y="4404"/>
                    <a:pt x="5201" y="3913"/>
                    <a:pt x="5173" y="3422"/>
                  </a:cubicBezTo>
                  <a:cubicBezTo>
                    <a:pt x="5148" y="2952"/>
                    <a:pt x="5068" y="2485"/>
                    <a:pt x="4884" y="2052"/>
                  </a:cubicBezTo>
                  <a:cubicBezTo>
                    <a:pt x="4659" y="1515"/>
                    <a:pt x="4289" y="1059"/>
                    <a:pt x="3808" y="734"/>
                  </a:cubicBezTo>
                  <a:cubicBezTo>
                    <a:pt x="3335" y="411"/>
                    <a:pt x="2781" y="225"/>
                    <a:pt x="2222" y="120"/>
                  </a:cubicBezTo>
                  <a:cubicBezTo>
                    <a:pt x="1762" y="33"/>
                    <a:pt x="1294" y="1"/>
                    <a:pt x="82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2971;p50">
              <a:extLst>
                <a:ext uri="{FF2B5EF4-FFF2-40B4-BE49-F238E27FC236}">
                  <a16:creationId xmlns:a16="http://schemas.microsoft.com/office/drawing/2014/main" xmlns="" id="{28C3D2EE-6037-454D-B73D-BE40651BA207}"/>
                </a:ext>
              </a:extLst>
            </p:cNvPr>
            <p:cNvSpPr/>
            <p:nvPr/>
          </p:nvSpPr>
          <p:spPr>
            <a:xfrm flipH="1">
              <a:off x="7879807" y="3574117"/>
              <a:ext cx="249290" cy="191919"/>
            </a:xfrm>
            <a:custGeom>
              <a:avLst/>
              <a:gdLst/>
              <a:ahLst/>
              <a:cxnLst/>
              <a:rect l="l" t="t" r="r" b="b"/>
              <a:pathLst>
                <a:path w="5866" h="4516" extrusionOk="0">
                  <a:moveTo>
                    <a:pt x="2057" y="1"/>
                  </a:moveTo>
                  <a:cubicBezTo>
                    <a:pt x="1440" y="1"/>
                    <a:pt x="867" y="153"/>
                    <a:pt x="440" y="560"/>
                  </a:cubicBezTo>
                  <a:cubicBezTo>
                    <a:pt x="0" y="980"/>
                    <a:pt x="111" y="1747"/>
                    <a:pt x="633" y="2043"/>
                  </a:cubicBezTo>
                  <a:cubicBezTo>
                    <a:pt x="937" y="2217"/>
                    <a:pt x="1252" y="2344"/>
                    <a:pt x="1582" y="2438"/>
                  </a:cubicBezTo>
                  <a:cubicBezTo>
                    <a:pt x="1377" y="2582"/>
                    <a:pt x="1177" y="2735"/>
                    <a:pt x="982" y="2901"/>
                  </a:cubicBezTo>
                  <a:cubicBezTo>
                    <a:pt x="367" y="3421"/>
                    <a:pt x="840" y="4516"/>
                    <a:pt x="1607" y="4516"/>
                  </a:cubicBezTo>
                  <a:cubicBezTo>
                    <a:pt x="1621" y="4516"/>
                    <a:pt x="1635" y="4516"/>
                    <a:pt x="1649" y="4515"/>
                  </a:cubicBezTo>
                  <a:cubicBezTo>
                    <a:pt x="2646" y="4463"/>
                    <a:pt x="3558" y="3883"/>
                    <a:pt x="4541" y="3883"/>
                  </a:cubicBezTo>
                  <a:cubicBezTo>
                    <a:pt x="4567" y="3883"/>
                    <a:pt x="4594" y="3884"/>
                    <a:pt x="4620" y="3885"/>
                  </a:cubicBezTo>
                  <a:cubicBezTo>
                    <a:pt x="4632" y="3885"/>
                    <a:pt x="4645" y="3885"/>
                    <a:pt x="4657" y="3885"/>
                  </a:cubicBezTo>
                  <a:cubicBezTo>
                    <a:pt x="5528" y="3885"/>
                    <a:pt x="5745" y="2877"/>
                    <a:pt x="5318" y="2334"/>
                  </a:cubicBezTo>
                  <a:cubicBezTo>
                    <a:pt x="5756" y="1931"/>
                    <a:pt x="5866" y="1188"/>
                    <a:pt x="5185" y="863"/>
                  </a:cubicBezTo>
                  <a:cubicBezTo>
                    <a:pt x="4378" y="477"/>
                    <a:pt x="3148" y="1"/>
                    <a:pt x="205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2972;p50">
              <a:extLst>
                <a:ext uri="{FF2B5EF4-FFF2-40B4-BE49-F238E27FC236}">
                  <a16:creationId xmlns:a16="http://schemas.microsoft.com/office/drawing/2014/main" xmlns="" id="{6D36096C-07F8-4069-89FE-D0E62B964899}"/>
                </a:ext>
              </a:extLst>
            </p:cNvPr>
            <p:cNvSpPr/>
            <p:nvPr/>
          </p:nvSpPr>
          <p:spPr>
            <a:xfrm flipH="1">
              <a:off x="6917401" y="3574117"/>
              <a:ext cx="249163" cy="191919"/>
            </a:xfrm>
            <a:custGeom>
              <a:avLst/>
              <a:gdLst/>
              <a:ahLst/>
              <a:cxnLst/>
              <a:rect l="l" t="t" r="r" b="b"/>
              <a:pathLst>
                <a:path w="5863" h="4516" extrusionOk="0">
                  <a:moveTo>
                    <a:pt x="3807" y="1"/>
                  </a:moveTo>
                  <a:cubicBezTo>
                    <a:pt x="2716" y="1"/>
                    <a:pt x="1486" y="477"/>
                    <a:pt x="678" y="863"/>
                  </a:cubicBezTo>
                  <a:cubicBezTo>
                    <a:pt x="1" y="1188"/>
                    <a:pt x="109" y="1931"/>
                    <a:pt x="547" y="2334"/>
                  </a:cubicBezTo>
                  <a:cubicBezTo>
                    <a:pt x="117" y="2877"/>
                    <a:pt x="336" y="3885"/>
                    <a:pt x="1208" y="3885"/>
                  </a:cubicBezTo>
                  <a:cubicBezTo>
                    <a:pt x="1220" y="3885"/>
                    <a:pt x="1232" y="3885"/>
                    <a:pt x="1245" y="3885"/>
                  </a:cubicBezTo>
                  <a:cubicBezTo>
                    <a:pt x="1271" y="3884"/>
                    <a:pt x="1297" y="3883"/>
                    <a:pt x="1324" y="3883"/>
                  </a:cubicBezTo>
                  <a:cubicBezTo>
                    <a:pt x="2306" y="3883"/>
                    <a:pt x="3217" y="4463"/>
                    <a:pt x="4213" y="4515"/>
                  </a:cubicBezTo>
                  <a:cubicBezTo>
                    <a:pt x="4227" y="4516"/>
                    <a:pt x="4241" y="4516"/>
                    <a:pt x="4255" y="4516"/>
                  </a:cubicBezTo>
                  <a:cubicBezTo>
                    <a:pt x="5024" y="4516"/>
                    <a:pt x="5497" y="3421"/>
                    <a:pt x="4880" y="2901"/>
                  </a:cubicBezTo>
                  <a:cubicBezTo>
                    <a:pt x="4686" y="2735"/>
                    <a:pt x="4487" y="2582"/>
                    <a:pt x="4283" y="2438"/>
                  </a:cubicBezTo>
                  <a:cubicBezTo>
                    <a:pt x="4612" y="2344"/>
                    <a:pt x="4927" y="2217"/>
                    <a:pt x="5230" y="2043"/>
                  </a:cubicBezTo>
                  <a:cubicBezTo>
                    <a:pt x="5754" y="1747"/>
                    <a:pt x="5862" y="980"/>
                    <a:pt x="5422" y="560"/>
                  </a:cubicBezTo>
                  <a:cubicBezTo>
                    <a:pt x="4996" y="153"/>
                    <a:pt x="4424" y="1"/>
                    <a:pt x="380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2973;p50">
              <a:extLst>
                <a:ext uri="{FF2B5EF4-FFF2-40B4-BE49-F238E27FC236}">
                  <a16:creationId xmlns:a16="http://schemas.microsoft.com/office/drawing/2014/main" xmlns="" id="{D6F51A77-9D36-457F-83D7-9FB1C717A136}"/>
                </a:ext>
              </a:extLst>
            </p:cNvPr>
            <p:cNvSpPr/>
            <p:nvPr/>
          </p:nvSpPr>
          <p:spPr>
            <a:xfrm flipH="1">
              <a:off x="7624591" y="3841437"/>
              <a:ext cx="150186" cy="140284"/>
            </a:xfrm>
            <a:custGeom>
              <a:avLst/>
              <a:gdLst/>
              <a:ahLst/>
              <a:cxnLst/>
              <a:rect l="l" t="t" r="r" b="b"/>
              <a:pathLst>
                <a:path w="3534" h="3301" extrusionOk="0">
                  <a:moveTo>
                    <a:pt x="1747" y="1"/>
                  </a:moveTo>
                  <a:cubicBezTo>
                    <a:pt x="1625" y="1"/>
                    <a:pt x="1501" y="15"/>
                    <a:pt x="1377" y="46"/>
                  </a:cubicBezTo>
                  <a:cubicBezTo>
                    <a:pt x="520" y="254"/>
                    <a:pt x="0" y="1140"/>
                    <a:pt x="215" y="2028"/>
                  </a:cubicBezTo>
                  <a:cubicBezTo>
                    <a:pt x="399" y="2787"/>
                    <a:pt x="1064" y="3300"/>
                    <a:pt x="1790" y="3300"/>
                  </a:cubicBezTo>
                  <a:cubicBezTo>
                    <a:pt x="1911" y="3300"/>
                    <a:pt x="2034" y="3286"/>
                    <a:pt x="2157" y="3256"/>
                  </a:cubicBezTo>
                  <a:cubicBezTo>
                    <a:pt x="3014" y="3045"/>
                    <a:pt x="3534" y="2161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2974;p50">
              <a:extLst>
                <a:ext uri="{FF2B5EF4-FFF2-40B4-BE49-F238E27FC236}">
                  <a16:creationId xmlns:a16="http://schemas.microsoft.com/office/drawing/2014/main" xmlns="" id="{0CE5C6C6-8667-425D-93D2-89D84CD5D376}"/>
                </a:ext>
              </a:extLst>
            </p:cNvPr>
            <p:cNvSpPr/>
            <p:nvPr/>
          </p:nvSpPr>
          <p:spPr>
            <a:xfrm flipH="1">
              <a:off x="7699980" y="3863834"/>
              <a:ext cx="48277" cy="45260"/>
            </a:xfrm>
            <a:custGeom>
              <a:avLst/>
              <a:gdLst/>
              <a:ahLst/>
              <a:cxnLst/>
              <a:rect l="l" t="t" r="r" b="b"/>
              <a:pathLst>
                <a:path w="1136" h="1065" extrusionOk="0">
                  <a:moveTo>
                    <a:pt x="560" y="0"/>
                  </a:moveTo>
                  <a:cubicBezTo>
                    <a:pt x="521" y="0"/>
                    <a:pt x="483" y="5"/>
                    <a:pt x="444" y="14"/>
                  </a:cubicBezTo>
                  <a:cubicBezTo>
                    <a:pt x="168" y="83"/>
                    <a:pt x="0" y="368"/>
                    <a:pt x="70" y="654"/>
                  </a:cubicBezTo>
                  <a:cubicBezTo>
                    <a:pt x="130" y="900"/>
                    <a:pt x="345" y="1065"/>
                    <a:pt x="578" y="1065"/>
                  </a:cubicBezTo>
                  <a:cubicBezTo>
                    <a:pt x="617" y="1065"/>
                    <a:pt x="655" y="1060"/>
                    <a:pt x="694" y="1051"/>
                  </a:cubicBezTo>
                  <a:cubicBezTo>
                    <a:pt x="970" y="984"/>
                    <a:pt x="1136" y="697"/>
                    <a:pt x="1068" y="411"/>
                  </a:cubicBezTo>
                  <a:cubicBezTo>
                    <a:pt x="1009" y="165"/>
                    <a:pt x="792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2975;p50">
              <a:extLst>
                <a:ext uri="{FF2B5EF4-FFF2-40B4-BE49-F238E27FC236}">
                  <a16:creationId xmlns:a16="http://schemas.microsoft.com/office/drawing/2014/main" xmlns="" id="{942F9DE9-7292-471E-8C50-75F6B389AEE2}"/>
                </a:ext>
              </a:extLst>
            </p:cNvPr>
            <p:cNvSpPr/>
            <p:nvPr/>
          </p:nvSpPr>
          <p:spPr>
            <a:xfrm flipH="1">
              <a:off x="7152801" y="3805270"/>
              <a:ext cx="150186" cy="140199"/>
            </a:xfrm>
            <a:custGeom>
              <a:avLst/>
              <a:gdLst/>
              <a:ahLst/>
              <a:cxnLst/>
              <a:rect l="l" t="t" r="r" b="b"/>
              <a:pathLst>
                <a:path w="3534" h="3299" extrusionOk="0">
                  <a:moveTo>
                    <a:pt x="1747" y="1"/>
                  </a:moveTo>
                  <a:cubicBezTo>
                    <a:pt x="1625" y="1"/>
                    <a:pt x="1501" y="15"/>
                    <a:pt x="1378" y="46"/>
                  </a:cubicBezTo>
                  <a:cubicBezTo>
                    <a:pt x="520" y="254"/>
                    <a:pt x="1" y="1140"/>
                    <a:pt x="217" y="2026"/>
                  </a:cubicBezTo>
                  <a:cubicBezTo>
                    <a:pt x="401" y="2786"/>
                    <a:pt x="1065" y="3299"/>
                    <a:pt x="1788" y="3299"/>
                  </a:cubicBezTo>
                  <a:cubicBezTo>
                    <a:pt x="1910" y="3299"/>
                    <a:pt x="2034" y="3284"/>
                    <a:pt x="2157" y="3254"/>
                  </a:cubicBezTo>
                  <a:cubicBezTo>
                    <a:pt x="3014" y="3047"/>
                    <a:pt x="3534" y="2159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2976;p50">
              <a:extLst>
                <a:ext uri="{FF2B5EF4-FFF2-40B4-BE49-F238E27FC236}">
                  <a16:creationId xmlns:a16="http://schemas.microsoft.com/office/drawing/2014/main" xmlns="" id="{80A22DE5-B7F4-466D-89DC-6B873EFA3837}"/>
                </a:ext>
              </a:extLst>
            </p:cNvPr>
            <p:cNvSpPr/>
            <p:nvPr/>
          </p:nvSpPr>
          <p:spPr>
            <a:xfrm flipH="1">
              <a:off x="7228063" y="3827625"/>
              <a:ext cx="48490" cy="45260"/>
            </a:xfrm>
            <a:custGeom>
              <a:avLst/>
              <a:gdLst/>
              <a:ahLst/>
              <a:cxnLst/>
              <a:rect l="l" t="t" r="r" b="b"/>
              <a:pathLst>
                <a:path w="1141" h="1065" extrusionOk="0">
                  <a:moveTo>
                    <a:pt x="564" y="0"/>
                  </a:moveTo>
                  <a:cubicBezTo>
                    <a:pt x="525" y="0"/>
                    <a:pt x="486" y="5"/>
                    <a:pt x="447" y="15"/>
                  </a:cubicBezTo>
                  <a:cubicBezTo>
                    <a:pt x="170" y="82"/>
                    <a:pt x="1" y="369"/>
                    <a:pt x="72" y="653"/>
                  </a:cubicBezTo>
                  <a:cubicBezTo>
                    <a:pt x="132" y="899"/>
                    <a:pt x="348" y="1064"/>
                    <a:pt x="579" y="1064"/>
                  </a:cubicBezTo>
                  <a:cubicBezTo>
                    <a:pt x="618" y="1064"/>
                    <a:pt x="657" y="1060"/>
                    <a:pt x="696" y="1050"/>
                  </a:cubicBezTo>
                  <a:cubicBezTo>
                    <a:pt x="972" y="985"/>
                    <a:pt x="1140" y="698"/>
                    <a:pt x="1071" y="412"/>
                  </a:cubicBezTo>
                  <a:cubicBezTo>
                    <a:pt x="1011" y="166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oogle Shape;2977;p50">
            <a:extLst>
              <a:ext uri="{FF2B5EF4-FFF2-40B4-BE49-F238E27FC236}">
                <a16:creationId xmlns:a16="http://schemas.microsoft.com/office/drawing/2014/main" xmlns="" id="{7EB4BF94-3CE2-45D2-AF7E-7D37C1265FA5}"/>
              </a:ext>
            </a:extLst>
          </p:cNvPr>
          <p:cNvGrpSpPr/>
          <p:nvPr/>
        </p:nvGrpSpPr>
        <p:grpSpPr>
          <a:xfrm>
            <a:off x="8036073" y="4819098"/>
            <a:ext cx="1492839" cy="1170464"/>
            <a:chOff x="7602588" y="1339900"/>
            <a:chExt cx="1119629" cy="877848"/>
          </a:xfrm>
        </p:grpSpPr>
        <p:sp>
          <p:nvSpPr>
            <p:cNvPr id="47" name="Google Shape;2978;p50">
              <a:extLst>
                <a:ext uri="{FF2B5EF4-FFF2-40B4-BE49-F238E27FC236}">
                  <a16:creationId xmlns:a16="http://schemas.microsoft.com/office/drawing/2014/main" xmlns="" id="{57B33435-BFBD-48AF-AA67-9A68195F31B0}"/>
                </a:ext>
              </a:extLst>
            </p:cNvPr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979;p50">
              <a:extLst>
                <a:ext uri="{FF2B5EF4-FFF2-40B4-BE49-F238E27FC236}">
                  <a16:creationId xmlns:a16="http://schemas.microsoft.com/office/drawing/2014/main" xmlns="" id="{06608467-C670-48D3-A419-27D5D19AFC1E}"/>
                </a:ext>
              </a:extLst>
            </p:cNvPr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980;p50">
              <a:extLst>
                <a:ext uri="{FF2B5EF4-FFF2-40B4-BE49-F238E27FC236}">
                  <a16:creationId xmlns:a16="http://schemas.microsoft.com/office/drawing/2014/main" xmlns="" id="{C673467E-EDCE-455E-82D7-1868A9359669}"/>
                </a:ext>
              </a:extLst>
            </p:cNvPr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981;p50">
              <a:extLst>
                <a:ext uri="{FF2B5EF4-FFF2-40B4-BE49-F238E27FC236}">
                  <a16:creationId xmlns:a16="http://schemas.microsoft.com/office/drawing/2014/main" xmlns="" id="{60EDC16C-2EA2-42E4-ADE5-5C1AE038126E}"/>
                </a:ext>
              </a:extLst>
            </p:cNvPr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2982;p50">
              <a:extLst>
                <a:ext uri="{FF2B5EF4-FFF2-40B4-BE49-F238E27FC236}">
                  <a16:creationId xmlns:a16="http://schemas.microsoft.com/office/drawing/2014/main" xmlns="" id="{9B1F4F19-AC18-48C8-BEDA-00458C56A49C}"/>
                </a:ext>
              </a:extLst>
            </p:cNvPr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983;p50">
              <a:extLst>
                <a:ext uri="{FF2B5EF4-FFF2-40B4-BE49-F238E27FC236}">
                  <a16:creationId xmlns:a16="http://schemas.microsoft.com/office/drawing/2014/main" xmlns="" id="{8666701F-74A0-4544-BE92-8AF3CA6E4FD2}"/>
                </a:ext>
              </a:extLst>
            </p:cNvPr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984;p50">
              <a:extLst>
                <a:ext uri="{FF2B5EF4-FFF2-40B4-BE49-F238E27FC236}">
                  <a16:creationId xmlns:a16="http://schemas.microsoft.com/office/drawing/2014/main" xmlns="" id="{F9090451-B0F1-4954-A6F8-5788954D913A}"/>
                </a:ext>
              </a:extLst>
            </p:cNvPr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2985;p50">
              <a:extLst>
                <a:ext uri="{FF2B5EF4-FFF2-40B4-BE49-F238E27FC236}">
                  <a16:creationId xmlns:a16="http://schemas.microsoft.com/office/drawing/2014/main" xmlns="" id="{74B2139C-9835-43F4-9809-07D3F9057E01}"/>
                </a:ext>
              </a:extLst>
            </p:cNvPr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2986;p50">
              <a:extLst>
                <a:ext uri="{FF2B5EF4-FFF2-40B4-BE49-F238E27FC236}">
                  <a16:creationId xmlns:a16="http://schemas.microsoft.com/office/drawing/2014/main" xmlns="" id="{472E2C27-2F0B-46FE-84B2-B9B8EA92E142}"/>
                </a:ext>
              </a:extLst>
            </p:cNvPr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2987;p50">
              <a:extLst>
                <a:ext uri="{FF2B5EF4-FFF2-40B4-BE49-F238E27FC236}">
                  <a16:creationId xmlns:a16="http://schemas.microsoft.com/office/drawing/2014/main" xmlns="" id="{FB4A4D86-F993-483E-A64A-9C492F8ADB3E}"/>
                </a:ext>
              </a:extLst>
            </p:cNvPr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988;p50">
              <a:extLst>
                <a:ext uri="{FF2B5EF4-FFF2-40B4-BE49-F238E27FC236}">
                  <a16:creationId xmlns:a16="http://schemas.microsoft.com/office/drawing/2014/main" xmlns="" id="{405F4CB5-0B6C-4EF6-A59F-2BD2C2052ADF}"/>
                </a:ext>
              </a:extLst>
            </p:cNvPr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2989;p50">
              <a:extLst>
                <a:ext uri="{FF2B5EF4-FFF2-40B4-BE49-F238E27FC236}">
                  <a16:creationId xmlns:a16="http://schemas.microsoft.com/office/drawing/2014/main" xmlns="" id="{A8566346-9CE0-41D5-AB85-BE6318C16067}"/>
                </a:ext>
              </a:extLst>
            </p:cNvPr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2990;p50">
              <a:extLst>
                <a:ext uri="{FF2B5EF4-FFF2-40B4-BE49-F238E27FC236}">
                  <a16:creationId xmlns:a16="http://schemas.microsoft.com/office/drawing/2014/main" xmlns="" id="{6F3A6FC0-C608-4E8E-B828-CCA13D47987E}"/>
                </a:ext>
              </a:extLst>
            </p:cNvPr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2991;p50">
              <a:extLst>
                <a:ext uri="{FF2B5EF4-FFF2-40B4-BE49-F238E27FC236}">
                  <a16:creationId xmlns:a16="http://schemas.microsoft.com/office/drawing/2014/main" xmlns="" id="{1959A997-2709-41FE-9F9C-0F244BAEB02D}"/>
                </a:ext>
              </a:extLst>
            </p:cNvPr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2992;p50">
              <a:extLst>
                <a:ext uri="{FF2B5EF4-FFF2-40B4-BE49-F238E27FC236}">
                  <a16:creationId xmlns:a16="http://schemas.microsoft.com/office/drawing/2014/main" xmlns="" id="{C631AC0F-CECD-412F-B462-6DB8BE2F30DA}"/>
                </a:ext>
              </a:extLst>
            </p:cNvPr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2" name="Google Shape;2993;p50">
              <a:extLst>
                <a:ext uri="{FF2B5EF4-FFF2-40B4-BE49-F238E27FC236}">
                  <a16:creationId xmlns:a16="http://schemas.microsoft.com/office/drawing/2014/main" xmlns="" id="{A4CEA604-C36D-4CD5-8905-0052AB661FDB}"/>
                </a:ext>
              </a:extLst>
            </p:cNvPr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63" name="Google Shape;2994;p50">
                <a:extLst>
                  <a:ext uri="{FF2B5EF4-FFF2-40B4-BE49-F238E27FC236}">
                    <a16:creationId xmlns:a16="http://schemas.microsoft.com/office/drawing/2014/main" xmlns="" id="{5EFEF3F2-7DE7-4BD4-B394-CA165162DD56}"/>
                  </a:ext>
                </a:extLst>
              </p:cNvPr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Google Shape;2995;p50">
                <a:extLst>
                  <a:ext uri="{FF2B5EF4-FFF2-40B4-BE49-F238E27FC236}">
                    <a16:creationId xmlns:a16="http://schemas.microsoft.com/office/drawing/2014/main" xmlns="" id="{006C08D1-B97E-49CE-833F-5DFC25A3148E}"/>
                  </a:ext>
                </a:extLst>
              </p:cNvPr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Google Shape;2996;p50">
                <a:extLst>
                  <a:ext uri="{FF2B5EF4-FFF2-40B4-BE49-F238E27FC236}">
                    <a16:creationId xmlns:a16="http://schemas.microsoft.com/office/drawing/2014/main" xmlns="" id="{8DE67B6D-8E95-4143-AB10-4BCE63F24691}"/>
                  </a:ext>
                </a:extLst>
              </p:cNvPr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Google Shape;2997;p50">
                <a:extLst>
                  <a:ext uri="{FF2B5EF4-FFF2-40B4-BE49-F238E27FC236}">
                    <a16:creationId xmlns:a16="http://schemas.microsoft.com/office/drawing/2014/main" xmlns="" id="{380B6003-5510-46B6-9DB2-85CB578C5F53}"/>
                  </a:ext>
                </a:extLst>
              </p:cNvPr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Google Shape;2998;p50">
                <a:extLst>
                  <a:ext uri="{FF2B5EF4-FFF2-40B4-BE49-F238E27FC236}">
                    <a16:creationId xmlns:a16="http://schemas.microsoft.com/office/drawing/2014/main" xmlns="" id="{E4C640BD-A1E3-4B4F-8E7A-8BDAF375270F}"/>
                  </a:ext>
                </a:extLst>
              </p:cNvPr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Google Shape;2999;p50">
                <a:extLst>
                  <a:ext uri="{FF2B5EF4-FFF2-40B4-BE49-F238E27FC236}">
                    <a16:creationId xmlns:a16="http://schemas.microsoft.com/office/drawing/2014/main" xmlns="" id="{1E0A8B4D-2D75-4503-8DBE-6C785593767E}"/>
                  </a:ext>
                </a:extLst>
              </p:cNvPr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Google Shape;3000;p50">
                <a:extLst>
                  <a:ext uri="{FF2B5EF4-FFF2-40B4-BE49-F238E27FC236}">
                    <a16:creationId xmlns:a16="http://schemas.microsoft.com/office/drawing/2014/main" xmlns="" id="{F78258A6-5A9A-41A5-91B7-7729239EA2AC}"/>
                  </a:ext>
                </a:extLst>
              </p:cNvPr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Google Shape;3001;p50">
                <a:extLst>
                  <a:ext uri="{FF2B5EF4-FFF2-40B4-BE49-F238E27FC236}">
                    <a16:creationId xmlns:a16="http://schemas.microsoft.com/office/drawing/2014/main" xmlns="" id="{7CBA219B-8ADE-4A56-B8F6-89980F58FE9B}"/>
                  </a:ext>
                </a:extLst>
              </p:cNvPr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Google Shape;3002;p50">
                <a:extLst>
                  <a:ext uri="{FF2B5EF4-FFF2-40B4-BE49-F238E27FC236}">
                    <a16:creationId xmlns:a16="http://schemas.microsoft.com/office/drawing/2014/main" xmlns="" id="{F893C87F-7877-4578-B2F2-0779EAAFD342}"/>
                  </a:ext>
                </a:extLst>
              </p:cNvPr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Google Shape;3003;p50">
                <a:extLst>
                  <a:ext uri="{FF2B5EF4-FFF2-40B4-BE49-F238E27FC236}">
                    <a16:creationId xmlns:a16="http://schemas.microsoft.com/office/drawing/2014/main" xmlns="" id="{F45A7E2E-4F7D-4054-9E2A-3C5F19524E9F}"/>
                  </a:ext>
                </a:extLst>
              </p:cNvPr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Google Shape;3004;p50">
                <a:extLst>
                  <a:ext uri="{FF2B5EF4-FFF2-40B4-BE49-F238E27FC236}">
                    <a16:creationId xmlns:a16="http://schemas.microsoft.com/office/drawing/2014/main" xmlns="" id="{AB097F14-A1F4-4E41-83F5-E7BFE85A0592}"/>
                  </a:ext>
                </a:extLst>
              </p:cNvPr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Google Shape;3005;p50">
                <a:extLst>
                  <a:ext uri="{FF2B5EF4-FFF2-40B4-BE49-F238E27FC236}">
                    <a16:creationId xmlns:a16="http://schemas.microsoft.com/office/drawing/2014/main" xmlns="" id="{4F6C396F-9396-4675-BBC9-0D8A75775203}"/>
                  </a:ext>
                </a:extLst>
              </p:cNvPr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Google Shape;3006;p50">
                <a:extLst>
                  <a:ext uri="{FF2B5EF4-FFF2-40B4-BE49-F238E27FC236}">
                    <a16:creationId xmlns:a16="http://schemas.microsoft.com/office/drawing/2014/main" xmlns="" id="{8ECB51E9-0EB3-457C-B545-F5F2F0A080D6}"/>
                  </a:ext>
                </a:extLst>
              </p:cNvPr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Google Shape;3007;p50">
                <a:extLst>
                  <a:ext uri="{FF2B5EF4-FFF2-40B4-BE49-F238E27FC236}">
                    <a16:creationId xmlns:a16="http://schemas.microsoft.com/office/drawing/2014/main" xmlns="" id="{39B47657-EC9C-4152-852A-ABCF83D84276}"/>
                  </a:ext>
                </a:extLst>
              </p:cNvPr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Google Shape;3008;p50">
                <a:extLst>
                  <a:ext uri="{FF2B5EF4-FFF2-40B4-BE49-F238E27FC236}">
                    <a16:creationId xmlns:a16="http://schemas.microsoft.com/office/drawing/2014/main" xmlns="" id="{C9B70833-82FB-49D1-BDC3-AC77CBC0C16B}"/>
                  </a:ext>
                </a:extLst>
              </p:cNvPr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Google Shape;3009;p50">
                <a:extLst>
                  <a:ext uri="{FF2B5EF4-FFF2-40B4-BE49-F238E27FC236}">
                    <a16:creationId xmlns:a16="http://schemas.microsoft.com/office/drawing/2014/main" xmlns="" id="{69EFDDF1-9F5E-4143-A92C-21CCCD28C8EA}"/>
                  </a:ext>
                </a:extLst>
              </p:cNvPr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Google Shape;3010;p50">
                <a:extLst>
                  <a:ext uri="{FF2B5EF4-FFF2-40B4-BE49-F238E27FC236}">
                    <a16:creationId xmlns:a16="http://schemas.microsoft.com/office/drawing/2014/main" xmlns="" id="{9D37E4FA-8E76-44A4-95B7-7767F072F1EF}"/>
                  </a:ext>
                </a:extLst>
              </p:cNvPr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Google Shape;3011;p50">
                <a:extLst>
                  <a:ext uri="{FF2B5EF4-FFF2-40B4-BE49-F238E27FC236}">
                    <a16:creationId xmlns:a16="http://schemas.microsoft.com/office/drawing/2014/main" xmlns="" id="{FF3A69D3-C314-4E7F-9ABD-30800533AC43}"/>
                  </a:ext>
                </a:extLst>
              </p:cNvPr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Google Shape;3012;p50">
                <a:extLst>
                  <a:ext uri="{FF2B5EF4-FFF2-40B4-BE49-F238E27FC236}">
                    <a16:creationId xmlns:a16="http://schemas.microsoft.com/office/drawing/2014/main" xmlns="" id="{D8E6CA62-E69B-4824-9506-C0EE2DB6FE07}"/>
                  </a:ext>
                </a:extLst>
              </p:cNvPr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Google Shape;3013;p50">
                <a:extLst>
                  <a:ext uri="{FF2B5EF4-FFF2-40B4-BE49-F238E27FC236}">
                    <a16:creationId xmlns:a16="http://schemas.microsoft.com/office/drawing/2014/main" xmlns="" id="{23214B0E-BECC-4B66-9C60-1878B43ED2C4}"/>
                  </a:ext>
                </a:extLst>
              </p:cNvPr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Google Shape;3014;p50">
                <a:extLst>
                  <a:ext uri="{FF2B5EF4-FFF2-40B4-BE49-F238E27FC236}">
                    <a16:creationId xmlns:a16="http://schemas.microsoft.com/office/drawing/2014/main" xmlns="" id="{A4BFD9E4-2424-45B3-833A-EC1C42CAA9C8}"/>
                  </a:ext>
                </a:extLst>
              </p:cNvPr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710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  <p:bldP spid="14" grpId="0"/>
      <p:bldP spid="20" grpId="0"/>
      <p:bldP spid="23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1524000" y="3617913"/>
            <a:ext cx="9372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a.  a= 16 cm ; b = 12 cm.    b. a = 45 m; b = 15 m.</a:t>
            </a:r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1524000" y="914400"/>
            <a:ext cx="5181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1524000" y="3124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cs typeface="Times New Roman" panose="02020603050405020304" pitchFamily="18" charset="0"/>
              </a:rPr>
              <a:t>P = (a + b) x 2         ( a, b cùng một đơn vị đo) </a:t>
            </a:r>
          </a:p>
        </p:txBody>
      </p:sp>
      <p:sp>
        <p:nvSpPr>
          <p:cNvPr id="60442" name="Text Box 26"/>
          <p:cNvSpPr txBox="1">
            <a:spLocks noChangeArrowheads="1"/>
          </p:cNvSpPr>
          <p:nvPr/>
        </p:nvSpPr>
        <p:spPr bwMode="auto">
          <a:xfrm>
            <a:off x="1447800" y="4597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a. Chu vi hình chữ nhật là: ( 16 + 12 ) x 2 = 56 (cm)</a:t>
            </a:r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1219200" y="5267325"/>
            <a:ext cx="9753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b. Chu vi hình chữ nhật</a:t>
            </a:r>
            <a:r>
              <a:rPr lang="en-US" altLang="en-US" sz="3200"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là : ( 45 + 15 ) x 2 = 120 (m) </a:t>
            </a: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6858000" y="1295400"/>
            <a:ext cx="3200400" cy="13716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45" name="Text Box 29"/>
          <p:cNvSpPr txBox="1">
            <a:spLocks noChangeArrowheads="1"/>
          </p:cNvSpPr>
          <p:nvPr/>
        </p:nvSpPr>
        <p:spPr bwMode="auto">
          <a:xfrm>
            <a:off x="8229600" y="685802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660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446" name="Text Box 30"/>
          <p:cNvSpPr txBox="1">
            <a:spLocks noChangeArrowheads="1"/>
          </p:cNvSpPr>
          <p:nvPr/>
        </p:nvSpPr>
        <p:spPr bwMode="auto">
          <a:xfrm>
            <a:off x="10134600" y="1676402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660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0447" name="Text Box 31"/>
          <p:cNvSpPr txBox="1">
            <a:spLocks noChangeArrowheads="1"/>
          </p:cNvSpPr>
          <p:nvPr/>
        </p:nvSpPr>
        <p:spPr bwMode="auto">
          <a:xfrm>
            <a:off x="1524000" y="1828802"/>
            <a:ext cx="5257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P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chu vi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nhật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. Ta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chu vi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nhật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endParaRPr lang="en-US" altLang="en-US" sz="3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6942561"/>
      </p:ext>
    </p:ext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5" grpId="0"/>
      <p:bldP spid="60436" grpId="0"/>
      <p:bldP spid="60440" grpId="0"/>
      <p:bldP spid="60442" grpId="0"/>
      <p:bldP spid="60443" grpId="0"/>
      <p:bldP spid="60444" grpId="0" animBg="1"/>
      <p:bldP spid="60445" grpId="0"/>
      <p:bldP spid="60446" grpId="0"/>
      <p:bldP spid="604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37"/>
          <p:cNvGrpSpPr/>
          <p:nvPr/>
        </p:nvGrpSpPr>
        <p:grpSpPr>
          <a:xfrm>
            <a:off x="1455760" y="949569"/>
            <a:ext cx="9280480" cy="4146063"/>
            <a:chOff x="2244650" y="589875"/>
            <a:chExt cx="2753525" cy="1155450"/>
          </a:xfrm>
        </p:grpSpPr>
        <p:sp>
          <p:nvSpPr>
            <p:cNvPr id="1605" name="Google Shape;1605;p37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sp>
        <p:nvSpPr>
          <p:cNvPr id="1619" name="Google Shape;1619;p37"/>
          <p:cNvSpPr/>
          <p:nvPr/>
        </p:nvSpPr>
        <p:spPr>
          <a:xfrm>
            <a:off x="1676724" y="1242773"/>
            <a:ext cx="8832555" cy="3534173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chemeClr val="accent2"/>
              </a:solidFill>
            </a:endParaRPr>
          </a:p>
        </p:txBody>
      </p:sp>
      <p:grpSp>
        <p:nvGrpSpPr>
          <p:cNvPr id="1622" name="Google Shape;1622;p37"/>
          <p:cNvGrpSpPr/>
          <p:nvPr/>
        </p:nvGrpSpPr>
        <p:grpSpPr>
          <a:xfrm>
            <a:off x="304098" y="651834"/>
            <a:ext cx="1151948" cy="1534657"/>
            <a:chOff x="228073" y="488875"/>
            <a:chExt cx="863961" cy="1150993"/>
          </a:xfrm>
        </p:grpSpPr>
        <p:grpSp>
          <p:nvGrpSpPr>
            <p:cNvPr id="1623" name="Google Shape;1623;p37"/>
            <p:cNvGrpSpPr/>
            <p:nvPr/>
          </p:nvGrpSpPr>
          <p:grpSpPr>
            <a:xfrm>
              <a:off x="228073" y="488875"/>
              <a:ext cx="863961" cy="1150993"/>
              <a:chOff x="228073" y="488875"/>
              <a:chExt cx="863961" cy="1150993"/>
            </a:xfrm>
          </p:grpSpPr>
          <p:sp>
            <p:nvSpPr>
              <p:cNvPr id="1624" name="Google Shape;1624;p37"/>
              <p:cNvSpPr/>
              <p:nvPr/>
            </p:nvSpPr>
            <p:spPr>
              <a:xfrm>
                <a:off x="785861" y="941131"/>
                <a:ext cx="129456" cy="115393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6916" extrusionOk="0">
                    <a:moveTo>
                      <a:pt x="3776" y="0"/>
                    </a:moveTo>
                    <a:cubicBezTo>
                      <a:pt x="3220" y="0"/>
                      <a:pt x="2659" y="140"/>
                      <a:pt x="2147" y="434"/>
                    </a:cubicBezTo>
                    <a:cubicBezTo>
                      <a:pt x="532" y="1359"/>
                      <a:pt x="0" y="3462"/>
                      <a:pt x="957" y="5132"/>
                    </a:cubicBezTo>
                    <a:cubicBezTo>
                      <a:pt x="1611" y="6273"/>
                      <a:pt x="2788" y="6916"/>
                      <a:pt x="3983" y="6916"/>
                    </a:cubicBezTo>
                    <a:cubicBezTo>
                      <a:pt x="4540" y="6916"/>
                      <a:pt x="5100" y="6776"/>
                      <a:pt x="5614" y="6482"/>
                    </a:cubicBezTo>
                    <a:cubicBezTo>
                      <a:pt x="7227" y="5557"/>
                      <a:pt x="7760" y="3453"/>
                      <a:pt x="6802" y="1783"/>
                    </a:cubicBezTo>
                    <a:cubicBezTo>
                      <a:pt x="6149" y="643"/>
                      <a:pt x="4971" y="0"/>
                      <a:pt x="3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>
                <a:off x="303152" y="789784"/>
                <a:ext cx="788882" cy="850084"/>
              </a:xfrm>
              <a:custGeom>
                <a:avLst/>
                <a:gdLst/>
                <a:ahLst/>
                <a:cxnLst/>
                <a:rect l="l" t="t" r="r" b="b"/>
                <a:pathLst>
                  <a:path w="47288" h="50949" extrusionOk="0">
                    <a:moveTo>
                      <a:pt x="25165" y="0"/>
                    </a:moveTo>
                    <a:cubicBezTo>
                      <a:pt x="23722" y="0"/>
                      <a:pt x="22275" y="116"/>
                      <a:pt x="20842" y="341"/>
                    </a:cubicBezTo>
                    <a:cubicBezTo>
                      <a:pt x="18886" y="649"/>
                      <a:pt x="16981" y="1165"/>
                      <a:pt x="15139" y="1855"/>
                    </a:cubicBezTo>
                    <a:cubicBezTo>
                      <a:pt x="13552" y="2311"/>
                      <a:pt x="12011" y="2954"/>
                      <a:pt x="10530" y="3637"/>
                    </a:cubicBezTo>
                    <a:cubicBezTo>
                      <a:pt x="7943" y="4831"/>
                      <a:pt x="5470" y="6395"/>
                      <a:pt x="3582" y="8556"/>
                    </a:cubicBezTo>
                    <a:cubicBezTo>
                      <a:pt x="3177" y="9019"/>
                      <a:pt x="2803" y="9506"/>
                      <a:pt x="2462" y="10017"/>
                    </a:cubicBezTo>
                    <a:cubicBezTo>
                      <a:pt x="2420" y="10058"/>
                      <a:pt x="2376" y="10096"/>
                      <a:pt x="2335" y="10136"/>
                    </a:cubicBezTo>
                    <a:cubicBezTo>
                      <a:pt x="2238" y="10228"/>
                      <a:pt x="2196" y="10333"/>
                      <a:pt x="2193" y="10433"/>
                    </a:cubicBezTo>
                    <a:cubicBezTo>
                      <a:pt x="1799" y="11071"/>
                      <a:pt x="1460" y="11741"/>
                      <a:pt x="1180" y="12437"/>
                    </a:cubicBezTo>
                    <a:cubicBezTo>
                      <a:pt x="1153" y="12498"/>
                      <a:pt x="1141" y="12565"/>
                      <a:pt x="1144" y="12633"/>
                    </a:cubicBezTo>
                    <a:cubicBezTo>
                      <a:pt x="914" y="13255"/>
                      <a:pt x="742" y="13903"/>
                      <a:pt x="603" y="14546"/>
                    </a:cubicBezTo>
                    <a:cubicBezTo>
                      <a:pt x="590" y="14606"/>
                      <a:pt x="578" y="14667"/>
                      <a:pt x="566" y="14727"/>
                    </a:cubicBezTo>
                    <a:cubicBezTo>
                      <a:pt x="149" y="16301"/>
                      <a:pt x="10" y="17976"/>
                      <a:pt x="11" y="19637"/>
                    </a:cubicBezTo>
                    <a:cubicBezTo>
                      <a:pt x="1" y="20134"/>
                      <a:pt x="4" y="20630"/>
                      <a:pt x="19" y="21128"/>
                    </a:cubicBezTo>
                    <a:cubicBezTo>
                      <a:pt x="22" y="21185"/>
                      <a:pt x="33" y="21242"/>
                      <a:pt x="54" y="21295"/>
                    </a:cubicBezTo>
                    <a:cubicBezTo>
                      <a:pt x="78" y="21780"/>
                      <a:pt x="108" y="22261"/>
                      <a:pt x="144" y="22733"/>
                    </a:cubicBezTo>
                    <a:cubicBezTo>
                      <a:pt x="149" y="22815"/>
                      <a:pt x="176" y="22895"/>
                      <a:pt x="219" y="22965"/>
                    </a:cubicBezTo>
                    <a:cubicBezTo>
                      <a:pt x="276" y="23454"/>
                      <a:pt x="346" y="23943"/>
                      <a:pt x="428" y="24428"/>
                    </a:cubicBezTo>
                    <a:cubicBezTo>
                      <a:pt x="1317" y="29733"/>
                      <a:pt x="3756" y="34706"/>
                      <a:pt x="7022" y="38947"/>
                    </a:cubicBezTo>
                    <a:cubicBezTo>
                      <a:pt x="10326" y="43237"/>
                      <a:pt x="14584" y="47241"/>
                      <a:pt x="19606" y="49411"/>
                    </a:cubicBezTo>
                    <a:cubicBezTo>
                      <a:pt x="21880" y="50393"/>
                      <a:pt x="24358" y="50948"/>
                      <a:pt x="26809" y="50948"/>
                    </a:cubicBezTo>
                    <a:cubicBezTo>
                      <a:pt x="28935" y="50948"/>
                      <a:pt x="31039" y="50531"/>
                      <a:pt x="32971" y="49611"/>
                    </a:cubicBezTo>
                    <a:cubicBezTo>
                      <a:pt x="33973" y="49341"/>
                      <a:pt x="34845" y="48773"/>
                      <a:pt x="35665" y="48145"/>
                    </a:cubicBezTo>
                    <a:cubicBezTo>
                      <a:pt x="36432" y="47559"/>
                      <a:pt x="37168" y="46930"/>
                      <a:pt x="37868" y="46264"/>
                    </a:cubicBezTo>
                    <a:cubicBezTo>
                      <a:pt x="39285" y="44911"/>
                      <a:pt x="40549" y="43397"/>
                      <a:pt x="41653" y="41779"/>
                    </a:cubicBezTo>
                    <a:cubicBezTo>
                      <a:pt x="43851" y="38553"/>
                      <a:pt x="45404" y="34885"/>
                      <a:pt x="46289" y="31087"/>
                    </a:cubicBezTo>
                    <a:cubicBezTo>
                      <a:pt x="46763" y="29045"/>
                      <a:pt x="47048" y="26964"/>
                      <a:pt x="47140" y="24870"/>
                    </a:cubicBezTo>
                    <a:cubicBezTo>
                      <a:pt x="47287" y="23740"/>
                      <a:pt x="47241" y="22592"/>
                      <a:pt x="47004" y="21477"/>
                    </a:cubicBezTo>
                    <a:cubicBezTo>
                      <a:pt x="46930" y="20118"/>
                      <a:pt x="46790" y="18765"/>
                      <a:pt x="46594" y="17430"/>
                    </a:cubicBezTo>
                    <a:cubicBezTo>
                      <a:pt x="46181" y="14604"/>
                      <a:pt x="45476" y="11751"/>
                      <a:pt x="43987" y="9284"/>
                    </a:cubicBezTo>
                    <a:cubicBezTo>
                      <a:pt x="42518" y="6850"/>
                      <a:pt x="40307" y="4937"/>
                      <a:pt x="37901" y="3461"/>
                    </a:cubicBezTo>
                    <a:cubicBezTo>
                      <a:pt x="34051" y="1102"/>
                      <a:pt x="29626" y="0"/>
                      <a:pt x="25165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>
                <a:off x="430419" y="928984"/>
                <a:ext cx="36368" cy="49538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969" extrusionOk="0">
                    <a:moveTo>
                      <a:pt x="864" y="1"/>
                    </a:moveTo>
                    <a:cubicBezTo>
                      <a:pt x="723" y="1"/>
                      <a:pt x="585" y="70"/>
                      <a:pt x="499" y="238"/>
                    </a:cubicBezTo>
                    <a:cubicBezTo>
                      <a:pt x="218" y="784"/>
                      <a:pt x="0" y="1429"/>
                      <a:pt x="172" y="2046"/>
                    </a:cubicBezTo>
                    <a:cubicBezTo>
                      <a:pt x="303" y="2514"/>
                      <a:pt x="723" y="2969"/>
                      <a:pt x="1220" y="2969"/>
                    </a:cubicBezTo>
                    <a:cubicBezTo>
                      <a:pt x="1307" y="2969"/>
                      <a:pt x="1397" y="2955"/>
                      <a:pt x="1487" y="2924"/>
                    </a:cubicBezTo>
                    <a:cubicBezTo>
                      <a:pt x="2042" y="2738"/>
                      <a:pt x="2179" y="2084"/>
                      <a:pt x="2091" y="1573"/>
                    </a:cubicBezTo>
                    <a:cubicBezTo>
                      <a:pt x="2013" y="1126"/>
                      <a:pt x="1735" y="309"/>
                      <a:pt x="1224" y="157"/>
                    </a:cubicBezTo>
                    <a:cubicBezTo>
                      <a:pt x="1127" y="60"/>
                      <a:pt x="994" y="1"/>
                      <a:pt x="86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>
                <a:off x="361130" y="1000712"/>
                <a:ext cx="37769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745" extrusionOk="0">
                    <a:moveTo>
                      <a:pt x="963" y="1"/>
                    </a:moveTo>
                    <a:cubicBezTo>
                      <a:pt x="761" y="1"/>
                      <a:pt x="580" y="151"/>
                      <a:pt x="502" y="349"/>
                    </a:cubicBezTo>
                    <a:cubicBezTo>
                      <a:pt x="490" y="381"/>
                      <a:pt x="478" y="414"/>
                      <a:pt x="466" y="450"/>
                    </a:cubicBezTo>
                    <a:cubicBezTo>
                      <a:pt x="443" y="474"/>
                      <a:pt x="421" y="499"/>
                      <a:pt x="403" y="525"/>
                    </a:cubicBezTo>
                    <a:cubicBezTo>
                      <a:pt x="85" y="988"/>
                      <a:pt x="1" y="1597"/>
                      <a:pt x="210" y="2122"/>
                    </a:cubicBezTo>
                    <a:cubicBezTo>
                      <a:pt x="353" y="2483"/>
                      <a:pt x="674" y="2745"/>
                      <a:pt x="1015" y="2745"/>
                    </a:cubicBezTo>
                    <a:cubicBezTo>
                      <a:pt x="1182" y="2745"/>
                      <a:pt x="1354" y="2682"/>
                      <a:pt x="1512" y="2538"/>
                    </a:cubicBezTo>
                    <a:cubicBezTo>
                      <a:pt x="2263" y="1851"/>
                      <a:pt x="2017" y="572"/>
                      <a:pt x="1193" y="69"/>
                    </a:cubicBezTo>
                    <a:cubicBezTo>
                      <a:pt x="1116" y="22"/>
                      <a:pt x="1038" y="1"/>
                      <a:pt x="96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>
                <a:off x="342877" y="1140246"/>
                <a:ext cx="36301" cy="42947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574" extrusionOk="0">
                    <a:moveTo>
                      <a:pt x="582" y="1"/>
                    </a:moveTo>
                    <a:cubicBezTo>
                      <a:pt x="399" y="1"/>
                      <a:pt x="223" y="102"/>
                      <a:pt x="171" y="337"/>
                    </a:cubicBezTo>
                    <a:cubicBezTo>
                      <a:pt x="0" y="1102"/>
                      <a:pt x="200" y="1856"/>
                      <a:pt x="728" y="2435"/>
                    </a:cubicBezTo>
                    <a:cubicBezTo>
                      <a:pt x="806" y="2519"/>
                      <a:pt x="947" y="2574"/>
                      <a:pt x="1080" y="2574"/>
                    </a:cubicBezTo>
                    <a:cubicBezTo>
                      <a:pt x="1161" y="2574"/>
                      <a:pt x="1239" y="2554"/>
                      <a:pt x="1298" y="2508"/>
                    </a:cubicBezTo>
                    <a:cubicBezTo>
                      <a:pt x="2002" y="1965"/>
                      <a:pt x="2176" y="852"/>
                      <a:pt x="1465" y="221"/>
                    </a:cubicBezTo>
                    <a:cubicBezTo>
                      <a:pt x="1314" y="86"/>
                      <a:pt x="1149" y="25"/>
                      <a:pt x="989" y="25"/>
                    </a:cubicBezTo>
                    <a:cubicBezTo>
                      <a:pt x="928" y="25"/>
                      <a:pt x="867" y="34"/>
                      <a:pt x="809" y="52"/>
                    </a:cubicBezTo>
                    <a:cubicBezTo>
                      <a:pt x="737" y="18"/>
                      <a:pt x="659" y="1"/>
                      <a:pt x="58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9" name="Google Shape;1629;p37"/>
              <p:cNvSpPr/>
              <p:nvPr/>
            </p:nvSpPr>
            <p:spPr>
              <a:xfrm>
                <a:off x="409147" y="1321776"/>
                <a:ext cx="40171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906" extrusionOk="0">
                    <a:moveTo>
                      <a:pt x="1050" y="1331"/>
                    </a:moveTo>
                    <a:lnTo>
                      <a:pt x="1050" y="1331"/>
                    </a:lnTo>
                    <a:cubicBezTo>
                      <a:pt x="1118" y="1379"/>
                      <a:pt x="1180" y="1431"/>
                      <a:pt x="1238" y="1490"/>
                    </a:cubicBezTo>
                    <a:cubicBezTo>
                      <a:pt x="1275" y="1553"/>
                      <a:pt x="1308" y="1619"/>
                      <a:pt x="1337" y="1687"/>
                    </a:cubicBezTo>
                    <a:cubicBezTo>
                      <a:pt x="1347" y="1713"/>
                      <a:pt x="1354" y="1741"/>
                      <a:pt x="1361" y="1770"/>
                    </a:cubicBezTo>
                    <a:cubicBezTo>
                      <a:pt x="1360" y="1773"/>
                      <a:pt x="1357" y="1776"/>
                      <a:pt x="1354" y="1778"/>
                    </a:cubicBezTo>
                    <a:cubicBezTo>
                      <a:pt x="1262" y="1686"/>
                      <a:pt x="1164" y="1588"/>
                      <a:pt x="1145" y="1558"/>
                    </a:cubicBezTo>
                    <a:cubicBezTo>
                      <a:pt x="1123" y="1521"/>
                      <a:pt x="1104" y="1483"/>
                      <a:pt x="1086" y="1443"/>
                    </a:cubicBezTo>
                    <a:cubicBezTo>
                      <a:pt x="1073" y="1406"/>
                      <a:pt x="1061" y="1369"/>
                      <a:pt x="1050" y="1331"/>
                    </a:cubicBezTo>
                    <a:close/>
                    <a:moveTo>
                      <a:pt x="842" y="0"/>
                    </a:moveTo>
                    <a:cubicBezTo>
                      <a:pt x="806" y="0"/>
                      <a:pt x="770" y="3"/>
                      <a:pt x="734" y="9"/>
                    </a:cubicBezTo>
                    <a:cubicBezTo>
                      <a:pt x="337" y="72"/>
                      <a:pt x="142" y="334"/>
                      <a:pt x="75" y="652"/>
                    </a:cubicBezTo>
                    <a:cubicBezTo>
                      <a:pt x="25" y="731"/>
                      <a:pt x="1" y="825"/>
                      <a:pt x="10" y="919"/>
                    </a:cubicBezTo>
                    <a:cubicBezTo>
                      <a:pt x="35" y="1365"/>
                      <a:pt x="167" y="1795"/>
                      <a:pt x="415" y="2159"/>
                    </a:cubicBezTo>
                    <a:cubicBezTo>
                      <a:pt x="453" y="2217"/>
                      <a:pt x="494" y="2273"/>
                      <a:pt x="541" y="2325"/>
                    </a:cubicBezTo>
                    <a:lnTo>
                      <a:pt x="542" y="2327"/>
                    </a:lnTo>
                    <a:cubicBezTo>
                      <a:pt x="545" y="2331"/>
                      <a:pt x="547" y="2334"/>
                      <a:pt x="550" y="2337"/>
                    </a:cubicBezTo>
                    <a:cubicBezTo>
                      <a:pt x="595" y="2390"/>
                      <a:pt x="643" y="2441"/>
                      <a:pt x="693" y="2490"/>
                    </a:cubicBezTo>
                    <a:cubicBezTo>
                      <a:pt x="932" y="2722"/>
                      <a:pt x="1266" y="2906"/>
                      <a:pt x="1582" y="2906"/>
                    </a:cubicBezTo>
                    <a:cubicBezTo>
                      <a:pt x="1802" y="2906"/>
                      <a:pt x="2014" y="2816"/>
                      <a:pt x="2179" y="2591"/>
                    </a:cubicBezTo>
                    <a:cubicBezTo>
                      <a:pt x="2408" y="2277"/>
                      <a:pt x="2391" y="1896"/>
                      <a:pt x="2281" y="1541"/>
                    </a:cubicBezTo>
                    <a:cubicBezTo>
                      <a:pt x="2248" y="1371"/>
                      <a:pt x="2179" y="1209"/>
                      <a:pt x="2078" y="1068"/>
                    </a:cubicBezTo>
                    <a:cubicBezTo>
                      <a:pt x="1844" y="632"/>
                      <a:pt x="1384" y="0"/>
                      <a:pt x="8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0" name="Google Shape;1630;p37"/>
              <p:cNvSpPr/>
              <p:nvPr/>
            </p:nvSpPr>
            <p:spPr>
              <a:xfrm>
                <a:off x="407078" y="1223953"/>
                <a:ext cx="37102" cy="36857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209" extrusionOk="0">
                    <a:moveTo>
                      <a:pt x="625" y="1"/>
                    </a:moveTo>
                    <a:cubicBezTo>
                      <a:pt x="434" y="1"/>
                      <a:pt x="230" y="152"/>
                      <a:pt x="184" y="341"/>
                    </a:cubicBezTo>
                    <a:cubicBezTo>
                      <a:pt x="74" y="428"/>
                      <a:pt x="0" y="559"/>
                      <a:pt x="11" y="703"/>
                    </a:cubicBezTo>
                    <a:cubicBezTo>
                      <a:pt x="43" y="1159"/>
                      <a:pt x="211" y="1594"/>
                      <a:pt x="546" y="1915"/>
                    </a:cubicBezTo>
                    <a:cubicBezTo>
                      <a:pt x="733" y="2096"/>
                      <a:pt x="973" y="2208"/>
                      <a:pt x="1202" y="2208"/>
                    </a:cubicBezTo>
                    <a:cubicBezTo>
                      <a:pt x="1430" y="2208"/>
                      <a:pt x="1646" y="2097"/>
                      <a:pt x="1787" y="1833"/>
                    </a:cubicBezTo>
                    <a:cubicBezTo>
                      <a:pt x="2223" y="1009"/>
                      <a:pt x="1509" y="31"/>
                      <a:pt x="637" y="1"/>
                    </a:cubicBezTo>
                    <a:cubicBezTo>
                      <a:pt x="633" y="1"/>
                      <a:pt x="629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1" name="Google Shape;1631;p37"/>
              <p:cNvSpPr/>
              <p:nvPr/>
            </p:nvSpPr>
            <p:spPr>
              <a:xfrm>
                <a:off x="514058" y="1288990"/>
                <a:ext cx="40472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754" extrusionOk="0">
                    <a:moveTo>
                      <a:pt x="667" y="0"/>
                    </a:moveTo>
                    <a:cubicBezTo>
                      <a:pt x="473" y="0"/>
                      <a:pt x="273" y="131"/>
                      <a:pt x="217" y="317"/>
                    </a:cubicBezTo>
                    <a:cubicBezTo>
                      <a:pt x="119" y="393"/>
                      <a:pt x="48" y="508"/>
                      <a:pt x="38" y="664"/>
                    </a:cubicBezTo>
                    <a:cubicBezTo>
                      <a:pt x="1" y="1257"/>
                      <a:pt x="210" y="1840"/>
                      <a:pt x="617" y="2274"/>
                    </a:cubicBezTo>
                    <a:cubicBezTo>
                      <a:pt x="854" y="2526"/>
                      <a:pt x="1199" y="2754"/>
                      <a:pt x="1533" y="2754"/>
                    </a:cubicBezTo>
                    <a:cubicBezTo>
                      <a:pt x="1711" y="2754"/>
                      <a:pt x="1885" y="2689"/>
                      <a:pt x="2039" y="2528"/>
                    </a:cubicBezTo>
                    <a:cubicBezTo>
                      <a:pt x="2425" y="2124"/>
                      <a:pt x="2283" y="1474"/>
                      <a:pt x="2047" y="1030"/>
                    </a:cubicBezTo>
                    <a:cubicBezTo>
                      <a:pt x="1781" y="534"/>
                      <a:pt x="1319" y="185"/>
                      <a:pt x="787" y="18"/>
                    </a:cubicBezTo>
                    <a:cubicBezTo>
                      <a:pt x="748" y="6"/>
                      <a:pt x="708" y="0"/>
                      <a:pt x="66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2" name="Google Shape;1632;p37"/>
              <p:cNvSpPr/>
              <p:nvPr/>
            </p:nvSpPr>
            <p:spPr>
              <a:xfrm>
                <a:off x="510487" y="1401545"/>
                <a:ext cx="37636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2282" extrusionOk="0">
                    <a:moveTo>
                      <a:pt x="749" y="0"/>
                    </a:moveTo>
                    <a:cubicBezTo>
                      <a:pt x="639" y="0"/>
                      <a:pt x="523" y="48"/>
                      <a:pt x="436" y="121"/>
                    </a:cubicBezTo>
                    <a:cubicBezTo>
                      <a:pt x="216" y="152"/>
                      <a:pt x="0" y="353"/>
                      <a:pt x="22" y="587"/>
                    </a:cubicBezTo>
                    <a:cubicBezTo>
                      <a:pt x="64" y="1060"/>
                      <a:pt x="239" y="1495"/>
                      <a:pt x="575" y="1836"/>
                    </a:cubicBezTo>
                    <a:cubicBezTo>
                      <a:pt x="803" y="2067"/>
                      <a:pt x="1135" y="2281"/>
                      <a:pt x="1453" y="2281"/>
                    </a:cubicBezTo>
                    <a:cubicBezTo>
                      <a:pt x="1622" y="2281"/>
                      <a:pt x="1786" y="2221"/>
                      <a:pt x="1930" y="2072"/>
                    </a:cubicBezTo>
                    <a:cubicBezTo>
                      <a:pt x="2255" y="1732"/>
                      <a:pt x="2204" y="1173"/>
                      <a:pt x="1960" y="805"/>
                    </a:cubicBezTo>
                    <a:cubicBezTo>
                      <a:pt x="1705" y="419"/>
                      <a:pt x="1293" y="185"/>
                      <a:pt x="871" y="22"/>
                    </a:cubicBezTo>
                    <a:cubicBezTo>
                      <a:pt x="832" y="7"/>
                      <a:pt x="791" y="0"/>
                      <a:pt x="74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3" name="Google Shape;1633;p37"/>
              <p:cNvSpPr/>
              <p:nvPr/>
            </p:nvSpPr>
            <p:spPr>
              <a:xfrm>
                <a:off x="564160" y="1505558"/>
                <a:ext cx="42857" cy="42997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577" extrusionOk="0">
                    <a:moveTo>
                      <a:pt x="652" y="1"/>
                    </a:moveTo>
                    <a:cubicBezTo>
                      <a:pt x="249" y="1"/>
                      <a:pt x="0" y="377"/>
                      <a:pt x="11" y="751"/>
                    </a:cubicBezTo>
                    <a:cubicBezTo>
                      <a:pt x="27" y="1332"/>
                      <a:pt x="485" y="1995"/>
                      <a:pt x="1060" y="2142"/>
                    </a:cubicBezTo>
                    <a:cubicBezTo>
                      <a:pt x="1191" y="2274"/>
                      <a:pt x="1331" y="2397"/>
                      <a:pt x="1480" y="2510"/>
                    </a:cubicBezTo>
                    <a:cubicBezTo>
                      <a:pt x="1540" y="2556"/>
                      <a:pt x="1623" y="2577"/>
                      <a:pt x="1708" y="2577"/>
                    </a:cubicBezTo>
                    <a:cubicBezTo>
                      <a:pt x="1798" y="2577"/>
                      <a:pt x="1890" y="2553"/>
                      <a:pt x="1955" y="2510"/>
                    </a:cubicBezTo>
                    <a:cubicBezTo>
                      <a:pt x="2569" y="2105"/>
                      <a:pt x="2481" y="1336"/>
                      <a:pt x="2055" y="844"/>
                    </a:cubicBezTo>
                    <a:cubicBezTo>
                      <a:pt x="1893" y="525"/>
                      <a:pt x="1579" y="318"/>
                      <a:pt x="1255" y="160"/>
                    </a:cubicBezTo>
                    <a:cubicBezTo>
                      <a:pt x="1188" y="126"/>
                      <a:pt x="1113" y="108"/>
                      <a:pt x="1038" y="108"/>
                    </a:cubicBezTo>
                    <a:cubicBezTo>
                      <a:pt x="1017" y="108"/>
                      <a:pt x="995" y="109"/>
                      <a:pt x="974" y="112"/>
                    </a:cubicBezTo>
                    <a:cubicBezTo>
                      <a:pt x="878" y="51"/>
                      <a:pt x="776" y="2"/>
                      <a:pt x="665" y="1"/>
                    </a:cubicBezTo>
                    <a:cubicBezTo>
                      <a:pt x="660" y="1"/>
                      <a:pt x="656" y="1"/>
                      <a:pt x="65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4" name="Google Shape;1634;p37"/>
              <p:cNvSpPr/>
              <p:nvPr/>
            </p:nvSpPr>
            <p:spPr>
              <a:xfrm>
                <a:off x="611510" y="1418080"/>
                <a:ext cx="40288" cy="47486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846" extrusionOk="0">
                    <a:moveTo>
                      <a:pt x="569" y="1"/>
                    </a:moveTo>
                    <a:cubicBezTo>
                      <a:pt x="410" y="1"/>
                      <a:pt x="253" y="67"/>
                      <a:pt x="177" y="226"/>
                    </a:cubicBezTo>
                    <a:cubicBezTo>
                      <a:pt x="64" y="460"/>
                      <a:pt x="30" y="693"/>
                      <a:pt x="64" y="923"/>
                    </a:cubicBezTo>
                    <a:cubicBezTo>
                      <a:pt x="1" y="1381"/>
                      <a:pt x="110" y="1858"/>
                      <a:pt x="386" y="2236"/>
                    </a:cubicBezTo>
                    <a:cubicBezTo>
                      <a:pt x="630" y="2573"/>
                      <a:pt x="1017" y="2845"/>
                      <a:pt x="1432" y="2845"/>
                    </a:cubicBezTo>
                    <a:cubicBezTo>
                      <a:pt x="1545" y="2845"/>
                      <a:pt x="1660" y="2825"/>
                      <a:pt x="1775" y="2780"/>
                    </a:cubicBezTo>
                    <a:cubicBezTo>
                      <a:pt x="2414" y="2531"/>
                      <a:pt x="2285" y="1810"/>
                      <a:pt x="2058" y="1306"/>
                    </a:cubicBezTo>
                    <a:cubicBezTo>
                      <a:pt x="2028" y="1237"/>
                      <a:pt x="1993" y="1171"/>
                      <a:pt x="1956" y="1105"/>
                    </a:cubicBezTo>
                    <a:cubicBezTo>
                      <a:pt x="1951" y="1094"/>
                      <a:pt x="1948" y="1083"/>
                      <a:pt x="1943" y="1072"/>
                    </a:cubicBezTo>
                    <a:cubicBezTo>
                      <a:pt x="1885" y="947"/>
                      <a:pt x="1709" y="776"/>
                      <a:pt x="1704" y="644"/>
                    </a:cubicBezTo>
                    <a:cubicBezTo>
                      <a:pt x="1689" y="342"/>
                      <a:pt x="1447" y="190"/>
                      <a:pt x="1212" y="190"/>
                    </a:cubicBezTo>
                    <a:cubicBezTo>
                      <a:pt x="1170" y="190"/>
                      <a:pt x="1129" y="195"/>
                      <a:pt x="1088" y="205"/>
                    </a:cubicBezTo>
                    <a:cubicBezTo>
                      <a:pt x="1002" y="149"/>
                      <a:pt x="914" y="100"/>
                      <a:pt x="821" y="57"/>
                    </a:cubicBezTo>
                    <a:cubicBezTo>
                      <a:pt x="745" y="21"/>
                      <a:pt x="656" y="1"/>
                      <a:pt x="569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5" name="Google Shape;1635;p37"/>
              <p:cNvSpPr/>
              <p:nvPr/>
            </p:nvSpPr>
            <p:spPr>
              <a:xfrm>
                <a:off x="611293" y="1270554"/>
                <a:ext cx="34149" cy="43181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588" extrusionOk="0">
                    <a:moveTo>
                      <a:pt x="585" y="1"/>
                    </a:moveTo>
                    <a:cubicBezTo>
                      <a:pt x="381" y="1"/>
                      <a:pt x="150" y="134"/>
                      <a:pt x="118" y="345"/>
                    </a:cubicBezTo>
                    <a:cubicBezTo>
                      <a:pt x="0" y="1135"/>
                      <a:pt x="235" y="1921"/>
                      <a:pt x="849" y="2456"/>
                    </a:cubicBezTo>
                    <a:cubicBezTo>
                      <a:pt x="950" y="2544"/>
                      <a:pt x="1070" y="2588"/>
                      <a:pt x="1187" y="2588"/>
                    </a:cubicBezTo>
                    <a:cubicBezTo>
                      <a:pt x="1341" y="2588"/>
                      <a:pt x="1491" y="2512"/>
                      <a:pt x="1588" y="2360"/>
                    </a:cubicBezTo>
                    <a:cubicBezTo>
                      <a:pt x="2046" y="1647"/>
                      <a:pt x="1762" y="583"/>
                      <a:pt x="973" y="235"/>
                    </a:cubicBezTo>
                    <a:cubicBezTo>
                      <a:pt x="916" y="127"/>
                      <a:pt x="816" y="47"/>
                      <a:pt x="698" y="16"/>
                    </a:cubicBezTo>
                    <a:cubicBezTo>
                      <a:pt x="662" y="5"/>
                      <a:pt x="624" y="1"/>
                      <a:pt x="58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6" name="Google Shape;1636;p37"/>
              <p:cNvSpPr/>
              <p:nvPr/>
            </p:nvSpPr>
            <p:spPr>
              <a:xfrm>
                <a:off x="679882" y="1379989"/>
                <a:ext cx="36501" cy="37491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47" extrusionOk="0">
                    <a:moveTo>
                      <a:pt x="1352" y="775"/>
                    </a:moveTo>
                    <a:cubicBezTo>
                      <a:pt x="1401" y="775"/>
                      <a:pt x="1461" y="824"/>
                      <a:pt x="1320" y="880"/>
                    </a:cubicBezTo>
                    <a:cubicBezTo>
                      <a:pt x="1317" y="856"/>
                      <a:pt x="1315" y="826"/>
                      <a:pt x="1316" y="826"/>
                    </a:cubicBezTo>
                    <a:lnTo>
                      <a:pt x="1316" y="826"/>
                    </a:lnTo>
                    <a:cubicBezTo>
                      <a:pt x="1316" y="826"/>
                      <a:pt x="1316" y="826"/>
                      <a:pt x="1316" y="826"/>
                    </a:cubicBezTo>
                    <a:cubicBezTo>
                      <a:pt x="1302" y="789"/>
                      <a:pt x="1325" y="775"/>
                      <a:pt x="1352" y="775"/>
                    </a:cubicBezTo>
                    <a:close/>
                    <a:moveTo>
                      <a:pt x="1044" y="0"/>
                    </a:moveTo>
                    <a:cubicBezTo>
                      <a:pt x="988" y="0"/>
                      <a:pt x="929" y="9"/>
                      <a:pt x="866" y="27"/>
                    </a:cubicBezTo>
                    <a:cubicBezTo>
                      <a:pt x="784" y="50"/>
                      <a:pt x="707" y="93"/>
                      <a:pt x="644" y="151"/>
                    </a:cubicBezTo>
                    <a:cubicBezTo>
                      <a:pt x="595" y="132"/>
                      <a:pt x="545" y="123"/>
                      <a:pt x="493" y="123"/>
                    </a:cubicBezTo>
                    <a:cubicBezTo>
                      <a:pt x="255" y="123"/>
                      <a:pt x="1" y="339"/>
                      <a:pt x="22" y="594"/>
                    </a:cubicBezTo>
                    <a:cubicBezTo>
                      <a:pt x="72" y="1183"/>
                      <a:pt x="317" y="1874"/>
                      <a:pt x="889" y="2145"/>
                    </a:cubicBezTo>
                    <a:cubicBezTo>
                      <a:pt x="1033" y="2213"/>
                      <a:pt x="1189" y="2247"/>
                      <a:pt x="1340" y="2247"/>
                    </a:cubicBezTo>
                    <a:cubicBezTo>
                      <a:pt x="1785" y="2247"/>
                      <a:pt x="2187" y="1958"/>
                      <a:pt x="2115" y="1412"/>
                    </a:cubicBezTo>
                    <a:cubicBezTo>
                      <a:pt x="2074" y="1096"/>
                      <a:pt x="1865" y="807"/>
                      <a:pt x="1713" y="533"/>
                    </a:cubicBezTo>
                    <a:cubicBezTo>
                      <a:pt x="1561" y="261"/>
                      <a:pt x="1356" y="0"/>
                      <a:pt x="1044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7" name="Google Shape;1637;p37"/>
              <p:cNvSpPr/>
              <p:nvPr/>
            </p:nvSpPr>
            <p:spPr>
              <a:xfrm>
                <a:off x="695115" y="1479096"/>
                <a:ext cx="31363" cy="39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365" extrusionOk="0">
                    <a:moveTo>
                      <a:pt x="648" y="0"/>
                    </a:moveTo>
                    <a:cubicBezTo>
                      <a:pt x="483" y="0"/>
                      <a:pt x="304" y="82"/>
                      <a:pt x="231" y="232"/>
                    </a:cubicBezTo>
                    <a:cubicBezTo>
                      <a:pt x="2" y="709"/>
                      <a:pt x="1" y="1195"/>
                      <a:pt x="248" y="1666"/>
                    </a:cubicBezTo>
                    <a:cubicBezTo>
                      <a:pt x="280" y="1730"/>
                      <a:pt x="326" y="1785"/>
                      <a:pt x="383" y="1828"/>
                    </a:cubicBezTo>
                    <a:cubicBezTo>
                      <a:pt x="579" y="2088"/>
                      <a:pt x="874" y="2365"/>
                      <a:pt x="1176" y="2365"/>
                    </a:cubicBezTo>
                    <a:cubicBezTo>
                      <a:pt x="1309" y="2365"/>
                      <a:pt x="1443" y="2311"/>
                      <a:pt x="1571" y="2180"/>
                    </a:cubicBezTo>
                    <a:cubicBezTo>
                      <a:pt x="1880" y="1863"/>
                      <a:pt x="1880" y="1308"/>
                      <a:pt x="1734" y="920"/>
                    </a:cubicBezTo>
                    <a:cubicBezTo>
                      <a:pt x="1569" y="478"/>
                      <a:pt x="1219" y="140"/>
                      <a:pt x="763" y="15"/>
                    </a:cubicBezTo>
                    <a:cubicBezTo>
                      <a:pt x="727" y="5"/>
                      <a:pt x="688" y="0"/>
                      <a:pt x="648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8" name="Google Shape;1638;p37"/>
              <p:cNvSpPr/>
              <p:nvPr/>
            </p:nvSpPr>
            <p:spPr>
              <a:xfrm>
                <a:off x="743183" y="1557147"/>
                <a:ext cx="36918" cy="4064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436" extrusionOk="0">
                    <a:moveTo>
                      <a:pt x="644" y="1"/>
                    </a:moveTo>
                    <a:cubicBezTo>
                      <a:pt x="436" y="1"/>
                      <a:pt x="268" y="147"/>
                      <a:pt x="191" y="347"/>
                    </a:cubicBezTo>
                    <a:cubicBezTo>
                      <a:pt x="0" y="843"/>
                      <a:pt x="11" y="1441"/>
                      <a:pt x="264" y="1916"/>
                    </a:cubicBezTo>
                    <a:cubicBezTo>
                      <a:pt x="439" y="2246"/>
                      <a:pt x="757" y="2435"/>
                      <a:pt x="1094" y="2435"/>
                    </a:cubicBezTo>
                    <a:cubicBezTo>
                      <a:pt x="1252" y="2435"/>
                      <a:pt x="1415" y="2394"/>
                      <a:pt x="1569" y="2305"/>
                    </a:cubicBezTo>
                    <a:cubicBezTo>
                      <a:pt x="1995" y="2058"/>
                      <a:pt x="2213" y="1547"/>
                      <a:pt x="2070" y="1073"/>
                    </a:cubicBezTo>
                    <a:cubicBezTo>
                      <a:pt x="1920" y="577"/>
                      <a:pt x="1452" y="241"/>
                      <a:pt x="965" y="128"/>
                    </a:cubicBezTo>
                    <a:lnTo>
                      <a:pt x="961" y="128"/>
                    </a:lnTo>
                    <a:cubicBezTo>
                      <a:pt x="907" y="77"/>
                      <a:pt x="842" y="40"/>
                      <a:pt x="771" y="18"/>
                    </a:cubicBezTo>
                    <a:cubicBezTo>
                      <a:pt x="727" y="7"/>
                      <a:pt x="685" y="1"/>
                      <a:pt x="64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9" name="Google Shape;1639;p37"/>
              <p:cNvSpPr/>
              <p:nvPr/>
            </p:nvSpPr>
            <p:spPr>
              <a:xfrm>
                <a:off x="763955" y="1462795"/>
                <a:ext cx="31346" cy="45033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699" extrusionOk="0">
                    <a:moveTo>
                      <a:pt x="803" y="0"/>
                    </a:moveTo>
                    <a:cubicBezTo>
                      <a:pt x="688" y="0"/>
                      <a:pt x="568" y="38"/>
                      <a:pt x="447" y="125"/>
                    </a:cubicBezTo>
                    <a:cubicBezTo>
                      <a:pt x="335" y="204"/>
                      <a:pt x="257" y="317"/>
                      <a:pt x="204" y="447"/>
                    </a:cubicBezTo>
                    <a:cubicBezTo>
                      <a:pt x="112" y="530"/>
                      <a:pt x="56" y="646"/>
                      <a:pt x="50" y="771"/>
                    </a:cubicBezTo>
                    <a:cubicBezTo>
                      <a:pt x="1" y="1442"/>
                      <a:pt x="251" y="2078"/>
                      <a:pt x="713" y="2561"/>
                    </a:cubicBezTo>
                    <a:cubicBezTo>
                      <a:pt x="805" y="2657"/>
                      <a:pt x="912" y="2699"/>
                      <a:pt x="1020" y="2699"/>
                    </a:cubicBezTo>
                    <a:cubicBezTo>
                      <a:pt x="1182" y="2699"/>
                      <a:pt x="1345" y="2604"/>
                      <a:pt x="1452" y="2466"/>
                    </a:cubicBezTo>
                    <a:cubicBezTo>
                      <a:pt x="1783" y="2037"/>
                      <a:pt x="1878" y="1432"/>
                      <a:pt x="1718" y="915"/>
                    </a:cubicBezTo>
                    <a:cubicBezTo>
                      <a:pt x="1597" y="527"/>
                      <a:pt x="1234" y="0"/>
                      <a:pt x="803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0" name="Google Shape;1640;p37"/>
              <p:cNvSpPr/>
              <p:nvPr/>
            </p:nvSpPr>
            <p:spPr>
              <a:xfrm>
                <a:off x="769093" y="1374299"/>
                <a:ext cx="32164" cy="31268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874" extrusionOk="0">
                    <a:moveTo>
                      <a:pt x="598" y="1"/>
                    </a:moveTo>
                    <a:cubicBezTo>
                      <a:pt x="393" y="1"/>
                      <a:pt x="169" y="133"/>
                      <a:pt x="133" y="344"/>
                    </a:cubicBezTo>
                    <a:cubicBezTo>
                      <a:pt x="1" y="1113"/>
                      <a:pt x="529" y="1809"/>
                      <a:pt x="1310" y="1872"/>
                    </a:cubicBezTo>
                    <a:cubicBezTo>
                      <a:pt x="1319" y="1873"/>
                      <a:pt x="1329" y="1873"/>
                      <a:pt x="1338" y="1873"/>
                    </a:cubicBezTo>
                    <a:cubicBezTo>
                      <a:pt x="1538" y="1873"/>
                      <a:pt x="1703" y="1704"/>
                      <a:pt x="1764" y="1527"/>
                    </a:cubicBezTo>
                    <a:cubicBezTo>
                      <a:pt x="1928" y="1049"/>
                      <a:pt x="1913" y="354"/>
                      <a:pt x="1311" y="205"/>
                    </a:cubicBezTo>
                    <a:cubicBezTo>
                      <a:pt x="1259" y="192"/>
                      <a:pt x="1205" y="186"/>
                      <a:pt x="1152" y="185"/>
                    </a:cubicBezTo>
                    <a:cubicBezTo>
                      <a:pt x="1077" y="136"/>
                      <a:pt x="988" y="108"/>
                      <a:pt x="898" y="107"/>
                    </a:cubicBezTo>
                    <a:cubicBezTo>
                      <a:pt x="894" y="107"/>
                      <a:pt x="892" y="108"/>
                      <a:pt x="888" y="108"/>
                    </a:cubicBezTo>
                    <a:cubicBezTo>
                      <a:pt x="837" y="65"/>
                      <a:pt x="776" y="33"/>
                      <a:pt x="712" y="16"/>
                    </a:cubicBezTo>
                    <a:cubicBezTo>
                      <a:pt x="675" y="6"/>
                      <a:pt x="637" y="1"/>
                      <a:pt x="598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1" name="Google Shape;1641;p37"/>
              <p:cNvSpPr/>
              <p:nvPr/>
            </p:nvSpPr>
            <p:spPr>
              <a:xfrm>
                <a:off x="726799" y="1284085"/>
                <a:ext cx="3089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506" extrusionOk="0">
                    <a:moveTo>
                      <a:pt x="869" y="0"/>
                    </a:moveTo>
                    <a:cubicBezTo>
                      <a:pt x="796" y="0"/>
                      <a:pt x="723" y="17"/>
                      <a:pt x="657" y="49"/>
                    </a:cubicBezTo>
                    <a:cubicBezTo>
                      <a:pt x="623" y="42"/>
                      <a:pt x="589" y="39"/>
                      <a:pt x="554" y="39"/>
                    </a:cubicBezTo>
                    <a:cubicBezTo>
                      <a:pt x="318" y="39"/>
                      <a:pt x="73" y="190"/>
                      <a:pt x="51" y="491"/>
                    </a:cubicBezTo>
                    <a:cubicBezTo>
                      <a:pt x="1" y="1191"/>
                      <a:pt x="255" y="1854"/>
                      <a:pt x="723" y="2369"/>
                    </a:cubicBezTo>
                    <a:cubicBezTo>
                      <a:pt x="808" y="2462"/>
                      <a:pt x="927" y="2505"/>
                      <a:pt x="1047" y="2505"/>
                    </a:cubicBezTo>
                    <a:cubicBezTo>
                      <a:pt x="1212" y="2505"/>
                      <a:pt x="1380" y="2422"/>
                      <a:pt x="1463" y="2273"/>
                    </a:cubicBezTo>
                    <a:cubicBezTo>
                      <a:pt x="1852" y="1579"/>
                      <a:pt x="1741" y="711"/>
                      <a:pt x="1189" y="136"/>
                    </a:cubicBezTo>
                    <a:cubicBezTo>
                      <a:pt x="1100" y="43"/>
                      <a:pt x="985" y="0"/>
                      <a:pt x="86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2" name="Google Shape;1642;p37"/>
              <p:cNvSpPr/>
              <p:nvPr/>
            </p:nvSpPr>
            <p:spPr>
              <a:xfrm>
                <a:off x="804948" y="1251133"/>
                <a:ext cx="32247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478" extrusionOk="0">
                    <a:moveTo>
                      <a:pt x="690" y="1"/>
                    </a:moveTo>
                    <a:cubicBezTo>
                      <a:pt x="547" y="1"/>
                      <a:pt x="404" y="65"/>
                      <a:pt x="307" y="222"/>
                    </a:cubicBezTo>
                    <a:cubicBezTo>
                      <a:pt x="53" y="636"/>
                      <a:pt x="1" y="1143"/>
                      <a:pt x="166" y="1599"/>
                    </a:cubicBezTo>
                    <a:cubicBezTo>
                      <a:pt x="312" y="2000"/>
                      <a:pt x="677" y="2478"/>
                      <a:pt x="1148" y="2478"/>
                    </a:cubicBezTo>
                    <a:cubicBezTo>
                      <a:pt x="1680" y="2478"/>
                      <a:pt x="1933" y="1933"/>
                      <a:pt x="1917" y="1471"/>
                    </a:cubicBezTo>
                    <a:cubicBezTo>
                      <a:pt x="1900" y="934"/>
                      <a:pt x="1615" y="492"/>
                      <a:pt x="1194" y="178"/>
                    </a:cubicBezTo>
                    <a:cubicBezTo>
                      <a:pt x="1140" y="141"/>
                      <a:pt x="1078" y="120"/>
                      <a:pt x="1013" y="114"/>
                    </a:cubicBezTo>
                    <a:cubicBezTo>
                      <a:pt x="922" y="43"/>
                      <a:pt x="806" y="1"/>
                      <a:pt x="690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3" name="Google Shape;1643;p37"/>
              <p:cNvSpPr/>
              <p:nvPr/>
            </p:nvSpPr>
            <p:spPr>
              <a:xfrm>
                <a:off x="863042" y="1298183"/>
                <a:ext cx="35000" cy="4660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793" extrusionOk="0">
                    <a:moveTo>
                      <a:pt x="727" y="1"/>
                    </a:moveTo>
                    <a:cubicBezTo>
                      <a:pt x="540" y="1"/>
                      <a:pt x="351" y="99"/>
                      <a:pt x="276" y="326"/>
                    </a:cubicBezTo>
                    <a:cubicBezTo>
                      <a:pt x="0" y="1152"/>
                      <a:pt x="243" y="2075"/>
                      <a:pt x="883" y="2662"/>
                    </a:cubicBezTo>
                    <a:cubicBezTo>
                      <a:pt x="980" y="2750"/>
                      <a:pt x="1102" y="2792"/>
                      <a:pt x="1223" y="2792"/>
                    </a:cubicBezTo>
                    <a:cubicBezTo>
                      <a:pt x="1421" y="2792"/>
                      <a:pt x="1613" y="2676"/>
                      <a:pt x="1670" y="2455"/>
                    </a:cubicBezTo>
                    <a:cubicBezTo>
                      <a:pt x="1830" y="1833"/>
                      <a:pt x="2098" y="1011"/>
                      <a:pt x="1433" y="580"/>
                    </a:cubicBezTo>
                    <a:cubicBezTo>
                      <a:pt x="1363" y="534"/>
                      <a:pt x="1287" y="499"/>
                      <a:pt x="1206" y="478"/>
                    </a:cubicBezTo>
                    <a:cubicBezTo>
                      <a:pt x="1243" y="186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4" name="Google Shape;1644;p37"/>
              <p:cNvSpPr/>
              <p:nvPr/>
            </p:nvSpPr>
            <p:spPr>
              <a:xfrm>
                <a:off x="856986" y="1421050"/>
                <a:ext cx="35050" cy="41979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516" extrusionOk="0">
                    <a:moveTo>
                      <a:pt x="935" y="0"/>
                    </a:moveTo>
                    <a:cubicBezTo>
                      <a:pt x="793" y="0"/>
                      <a:pt x="650" y="66"/>
                      <a:pt x="554" y="224"/>
                    </a:cubicBezTo>
                    <a:cubicBezTo>
                      <a:pt x="273" y="684"/>
                      <a:pt x="1" y="1240"/>
                      <a:pt x="201" y="1785"/>
                    </a:cubicBezTo>
                    <a:cubicBezTo>
                      <a:pt x="350" y="2195"/>
                      <a:pt x="755" y="2516"/>
                      <a:pt x="1195" y="2516"/>
                    </a:cubicBezTo>
                    <a:cubicBezTo>
                      <a:pt x="1231" y="2516"/>
                      <a:pt x="1266" y="2513"/>
                      <a:pt x="1302" y="2509"/>
                    </a:cubicBezTo>
                    <a:cubicBezTo>
                      <a:pt x="1818" y="2448"/>
                      <a:pt x="2101" y="1956"/>
                      <a:pt x="2098" y="1471"/>
                    </a:cubicBezTo>
                    <a:cubicBezTo>
                      <a:pt x="2097" y="965"/>
                      <a:pt x="1802" y="505"/>
                      <a:pt x="1377" y="248"/>
                    </a:cubicBezTo>
                    <a:cubicBezTo>
                      <a:pt x="1287" y="100"/>
                      <a:pt x="1111" y="0"/>
                      <a:pt x="93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5" name="Google Shape;1645;p37"/>
              <p:cNvSpPr/>
              <p:nvPr/>
            </p:nvSpPr>
            <p:spPr>
              <a:xfrm>
                <a:off x="845924" y="1526530"/>
                <a:ext cx="30462" cy="3684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208" extrusionOk="0">
                    <a:moveTo>
                      <a:pt x="957" y="1"/>
                    </a:moveTo>
                    <a:cubicBezTo>
                      <a:pt x="610" y="1"/>
                      <a:pt x="297" y="234"/>
                      <a:pt x="149" y="558"/>
                    </a:cubicBezTo>
                    <a:cubicBezTo>
                      <a:pt x="1" y="886"/>
                      <a:pt x="48" y="1214"/>
                      <a:pt x="178" y="1521"/>
                    </a:cubicBezTo>
                    <a:cubicBezTo>
                      <a:pt x="215" y="1733"/>
                      <a:pt x="321" y="1928"/>
                      <a:pt x="479" y="2076"/>
                    </a:cubicBezTo>
                    <a:cubicBezTo>
                      <a:pt x="575" y="2166"/>
                      <a:pt x="687" y="2208"/>
                      <a:pt x="801" y="2208"/>
                    </a:cubicBezTo>
                    <a:cubicBezTo>
                      <a:pt x="921" y="2208"/>
                      <a:pt x="1042" y="2161"/>
                      <a:pt x="1144" y="2076"/>
                    </a:cubicBezTo>
                    <a:cubicBezTo>
                      <a:pt x="1475" y="1799"/>
                      <a:pt x="1806" y="1450"/>
                      <a:pt x="1816" y="991"/>
                    </a:cubicBezTo>
                    <a:cubicBezTo>
                      <a:pt x="1826" y="583"/>
                      <a:pt x="1595" y="161"/>
                      <a:pt x="1192" y="37"/>
                    </a:cubicBezTo>
                    <a:cubicBezTo>
                      <a:pt x="1113" y="12"/>
                      <a:pt x="1034" y="1"/>
                      <a:pt x="95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6" name="Google Shape;1646;p37"/>
              <p:cNvSpPr/>
              <p:nvPr/>
            </p:nvSpPr>
            <p:spPr>
              <a:xfrm>
                <a:off x="936870" y="1428641"/>
                <a:ext cx="36601" cy="39477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2366" extrusionOk="0">
                    <a:moveTo>
                      <a:pt x="1137" y="0"/>
                    </a:moveTo>
                    <a:cubicBezTo>
                      <a:pt x="1045" y="0"/>
                      <a:pt x="950" y="15"/>
                      <a:pt x="852" y="46"/>
                    </a:cubicBezTo>
                    <a:cubicBezTo>
                      <a:pt x="512" y="154"/>
                      <a:pt x="315" y="472"/>
                      <a:pt x="289" y="797"/>
                    </a:cubicBezTo>
                    <a:cubicBezTo>
                      <a:pt x="29" y="1285"/>
                      <a:pt x="0" y="1884"/>
                      <a:pt x="547" y="2230"/>
                    </a:cubicBezTo>
                    <a:cubicBezTo>
                      <a:pt x="694" y="2324"/>
                      <a:pt x="844" y="2365"/>
                      <a:pt x="989" y="2365"/>
                    </a:cubicBezTo>
                    <a:cubicBezTo>
                      <a:pt x="1551" y="2365"/>
                      <a:pt x="2049" y="1752"/>
                      <a:pt x="2117" y="1207"/>
                    </a:cubicBezTo>
                    <a:cubicBezTo>
                      <a:pt x="2193" y="604"/>
                      <a:pt x="1733" y="0"/>
                      <a:pt x="113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7" name="Google Shape;1647;p37"/>
              <p:cNvSpPr/>
              <p:nvPr/>
            </p:nvSpPr>
            <p:spPr>
              <a:xfrm>
                <a:off x="954889" y="1330402"/>
                <a:ext cx="41940" cy="43831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627" extrusionOk="0">
                    <a:moveTo>
                      <a:pt x="1486" y="1"/>
                    </a:moveTo>
                    <a:cubicBezTo>
                      <a:pt x="1400" y="1"/>
                      <a:pt x="1310" y="13"/>
                      <a:pt x="1216" y="41"/>
                    </a:cubicBezTo>
                    <a:cubicBezTo>
                      <a:pt x="969" y="115"/>
                      <a:pt x="797" y="252"/>
                      <a:pt x="686" y="424"/>
                    </a:cubicBezTo>
                    <a:cubicBezTo>
                      <a:pt x="622" y="466"/>
                      <a:pt x="572" y="524"/>
                      <a:pt x="536" y="592"/>
                    </a:cubicBezTo>
                    <a:cubicBezTo>
                      <a:pt x="197" y="1231"/>
                      <a:pt x="0" y="2140"/>
                      <a:pt x="801" y="2535"/>
                    </a:cubicBezTo>
                    <a:cubicBezTo>
                      <a:pt x="928" y="2598"/>
                      <a:pt x="1051" y="2626"/>
                      <a:pt x="1168" y="2626"/>
                    </a:cubicBezTo>
                    <a:cubicBezTo>
                      <a:pt x="1767" y="2626"/>
                      <a:pt x="2222" y="1899"/>
                      <a:pt x="2358" y="1355"/>
                    </a:cubicBezTo>
                    <a:cubicBezTo>
                      <a:pt x="2513" y="734"/>
                      <a:pt x="2131" y="1"/>
                      <a:pt x="1486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8" name="Google Shape;1648;p37"/>
              <p:cNvSpPr/>
              <p:nvPr/>
            </p:nvSpPr>
            <p:spPr>
              <a:xfrm>
                <a:off x="920403" y="1223720"/>
                <a:ext cx="35567" cy="48787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24" extrusionOk="0">
                    <a:moveTo>
                      <a:pt x="662" y="0"/>
                    </a:moveTo>
                    <a:cubicBezTo>
                      <a:pt x="523" y="0"/>
                      <a:pt x="388" y="72"/>
                      <a:pt x="308" y="244"/>
                    </a:cubicBezTo>
                    <a:cubicBezTo>
                      <a:pt x="80" y="739"/>
                      <a:pt x="0" y="1259"/>
                      <a:pt x="127" y="1796"/>
                    </a:cubicBezTo>
                    <a:cubicBezTo>
                      <a:pt x="238" y="2268"/>
                      <a:pt x="549" y="2869"/>
                      <a:pt x="1089" y="2919"/>
                    </a:cubicBezTo>
                    <a:cubicBezTo>
                      <a:pt x="1121" y="2922"/>
                      <a:pt x="1152" y="2924"/>
                      <a:pt x="1182" y="2924"/>
                    </a:cubicBezTo>
                    <a:cubicBezTo>
                      <a:pt x="2132" y="2924"/>
                      <a:pt x="2101" y="1482"/>
                      <a:pt x="1660" y="929"/>
                    </a:cubicBezTo>
                    <a:cubicBezTo>
                      <a:pt x="1531" y="769"/>
                      <a:pt x="1358" y="651"/>
                      <a:pt x="1162" y="593"/>
                    </a:cubicBezTo>
                    <a:cubicBezTo>
                      <a:pt x="1221" y="270"/>
                      <a:pt x="932" y="0"/>
                      <a:pt x="66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9" name="Google Shape;1649;p37"/>
              <p:cNvSpPr/>
              <p:nvPr/>
            </p:nvSpPr>
            <p:spPr>
              <a:xfrm>
                <a:off x="976345" y="1105392"/>
                <a:ext cx="38787" cy="45116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704" extrusionOk="0">
                    <a:moveTo>
                      <a:pt x="1115" y="0"/>
                    </a:moveTo>
                    <a:cubicBezTo>
                      <a:pt x="1092" y="0"/>
                      <a:pt x="1068" y="1"/>
                      <a:pt x="1044" y="3"/>
                    </a:cubicBezTo>
                    <a:cubicBezTo>
                      <a:pt x="809" y="25"/>
                      <a:pt x="646" y="129"/>
                      <a:pt x="541" y="281"/>
                    </a:cubicBezTo>
                    <a:cubicBezTo>
                      <a:pt x="496" y="318"/>
                      <a:pt x="457" y="362"/>
                      <a:pt x="428" y="414"/>
                    </a:cubicBezTo>
                    <a:cubicBezTo>
                      <a:pt x="45" y="1046"/>
                      <a:pt x="0" y="2129"/>
                      <a:pt x="711" y="2569"/>
                    </a:cubicBezTo>
                    <a:cubicBezTo>
                      <a:pt x="860" y="2662"/>
                      <a:pt x="1018" y="2703"/>
                      <a:pt x="1172" y="2703"/>
                    </a:cubicBezTo>
                    <a:cubicBezTo>
                      <a:pt x="1696" y="2703"/>
                      <a:pt x="2188" y="2229"/>
                      <a:pt x="2250" y="1696"/>
                    </a:cubicBezTo>
                    <a:cubicBezTo>
                      <a:pt x="2324" y="1062"/>
                      <a:pt x="1860" y="0"/>
                      <a:pt x="111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0" name="Google Shape;1650;p37"/>
              <p:cNvSpPr/>
              <p:nvPr/>
            </p:nvSpPr>
            <p:spPr>
              <a:xfrm>
                <a:off x="632633" y="1051850"/>
                <a:ext cx="30596" cy="4526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713" extrusionOk="0">
                    <a:moveTo>
                      <a:pt x="596" y="0"/>
                    </a:moveTo>
                    <a:cubicBezTo>
                      <a:pt x="448" y="0"/>
                      <a:pt x="306" y="66"/>
                      <a:pt x="226" y="226"/>
                    </a:cubicBezTo>
                    <a:cubicBezTo>
                      <a:pt x="70" y="532"/>
                      <a:pt x="1" y="876"/>
                      <a:pt x="27" y="1220"/>
                    </a:cubicBezTo>
                    <a:cubicBezTo>
                      <a:pt x="20" y="1333"/>
                      <a:pt x="25" y="1449"/>
                      <a:pt x="43" y="1561"/>
                    </a:cubicBezTo>
                    <a:cubicBezTo>
                      <a:pt x="121" y="2057"/>
                      <a:pt x="405" y="2712"/>
                      <a:pt x="993" y="2712"/>
                    </a:cubicBezTo>
                    <a:cubicBezTo>
                      <a:pt x="994" y="2712"/>
                      <a:pt x="994" y="2712"/>
                      <a:pt x="995" y="2712"/>
                    </a:cubicBezTo>
                    <a:cubicBezTo>
                      <a:pt x="1536" y="2710"/>
                      <a:pt x="1834" y="2129"/>
                      <a:pt x="1820" y="1650"/>
                    </a:cubicBezTo>
                    <a:cubicBezTo>
                      <a:pt x="1805" y="1064"/>
                      <a:pt x="1416" y="479"/>
                      <a:pt x="964" y="131"/>
                    </a:cubicBezTo>
                    <a:cubicBezTo>
                      <a:pt x="861" y="50"/>
                      <a:pt x="726" y="0"/>
                      <a:pt x="596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1" name="Google Shape;1651;p37"/>
              <p:cNvSpPr/>
              <p:nvPr/>
            </p:nvSpPr>
            <p:spPr>
              <a:xfrm>
                <a:off x="719291" y="1022969"/>
                <a:ext cx="33649" cy="3592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153" extrusionOk="0">
                    <a:moveTo>
                      <a:pt x="625" y="1"/>
                    </a:moveTo>
                    <a:cubicBezTo>
                      <a:pt x="419" y="1"/>
                      <a:pt x="203" y="134"/>
                      <a:pt x="161" y="344"/>
                    </a:cubicBezTo>
                    <a:cubicBezTo>
                      <a:pt x="72" y="785"/>
                      <a:pt x="1" y="1278"/>
                      <a:pt x="264" y="1676"/>
                    </a:cubicBezTo>
                    <a:cubicBezTo>
                      <a:pt x="451" y="1958"/>
                      <a:pt x="778" y="2153"/>
                      <a:pt x="1114" y="2153"/>
                    </a:cubicBezTo>
                    <a:cubicBezTo>
                      <a:pt x="1193" y="2153"/>
                      <a:pt x="1271" y="2142"/>
                      <a:pt x="1349" y="2120"/>
                    </a:cubicBezTo>
                    <a:cubicBezTo>
                      <a:pt x="1808" y="1989"/>
                      <a:pt x="2016" y="1495"/>
                      <a:pt x="1931" y="1052"/>
                    </a:cubicBezTo>
                    <a:cubicBezTo>
                      <a:pt x="1849" y="627"/>
                      <a:pt x="1517" y="357"/>
                      <a:pt x="1193" y="110"/>
                    </a:cubicBezTo>
                    <a:cubicBezTo>
                      <a:pt x="1129" y="61"/>
                      <a:pt x="1053" y="40"/>
                      <a:pt x="976" y="40"/>
                    </a:cubicBezTo>
                    <a:cubicBezTo>
                      <a:pt x="932" y="40"/>
                      <a:pt x="887" y="47"/>
                      <a:pt x="844" y="59"/>
                    </a:cubicBezTo>
                    <a:cubicBezTo>
                      <a:pt x="811" y="41"/>
                      <a:pt x="776" y="26"/>
                      <a:pt x="740" y="16"/>
                    </a:cubicBezTo>
                    <a:cubicBezTo>
                      <a:pt x="703" y="5"/>
                      <a:pt x="664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2" name="Google Shape;1652;p37"/>
              <p:cNvSpPr/>
              <p:nvPr/>
            </p:nvSpPr>
            <p:spPr>
              <a:xfrm>
                <a:off x="794220" y="855271"/>
                <a:ext cx="36268" cy="39443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64" extrusionOk="0">
                    <a:moveTo>
                      <a:pt x="594" y="1"/>
                    </a:moveTo>
                    <a:cubicBezTo>
                      <a:pt x="409" y="1"/>
                      <a:pt x="227" y="102"/>
                      <a:pt x="164" y="334"/>
                    </a:cubicBezTo>
                    <a:cubicBezTo>
                      <a:pt x="1" y="931"/>
                      <a:pt x="127" y="1623"/>
                      <a:pt x="570" y="2076"/>
                    </a:cubicBezTo>
                    <a:cubicBezTo>
                      <a:pt x="762" y="2272"/>
                      <a:pt x="997" y="2364"/>
                      <a:pt x="1223" y="2364"/>
                    </a:cubicBezTo>
                    <a:cubicBezTo>
                      <a:pt x="1602" y="2364"/>
                      <a:pt x="1958" y="2108"/>
                      <a:pt x="2054" y="1655"/>
                    </a:cubicBezTo>
                    <a:cubicBezTo>
                      <a:pt x="2174" y="1091"/>
                      <a:pt x="1679" y="256"/>
                      <a:pt x="1126" y="77"/>
                    </a:cubicBezTo>
                    <a:cubicBezTo>
                      <a:pt x="1058" y="56"/>
                      <a:pt x="987" y="44"/>
                      <a:pt x="915" y="44"/>
                    </a:cubicBezTo>
                    <a:cubicBezTo>
                      <a:pt x="884" y="44"/>
                      <a:pt x="852" y="47"/>
                      <a:pt x="820" y="51"/>
                    </a:cubicBezTo>
                    <a:cubicBezTo>
                      <a:pt x="749" y="18"/>
                      <a:pt x="672" y="1"/>
                      <a:pt x="59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3" name="Google Shape;1653;p37"/>
              <p:cNvSpPr/>
              <p:nvPr/>
            </p:nvSpPr>
            <p:spPr>
              <a:xfrm>
                <a:off x="906755" y="871439"/>
                <a:ext cx="29595" cy="37691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2259" extrusionOk="0">
                    <a:moveTo>
                      <a:pt x="743" y="1"/>
                    </a:moveTo>
                    <a:cubicBezTo>
                      <a:pt x="584" y="1"/>
                      <a:pt x="434" y="72"/>
                      <a:pt x="344" y="225"/>
                    </a:cubicBezTo>
                    <a:cubicBezTo>
                      <a:pt x="315" y="276"/>
                      <a:pt x="297" y="332"/>
                      <a:pt x="289" y="392"/>
                    </a:cubicBezTo>
                    <a:cubicBezTo>
                      <a:pt x="207" y="503"/>
                      <a:pt x="149" y="633"/>
                      <a:pt x="118" y="769"/>
                    </a:cubicBezTo>
                    <a:cubicBezTo>
                      <a:pt x="0" y="1296"/>
                      <a:pt x="326" y="1748"/>
                      <a:pt x="655" y="2123"/>
                    </a:cubicBezTo>
                    <a:cubicBezTo>
                      <a:pt x="737" y="2215"/>
                      <a:pt x="858" y="2258"/>
                      <a:pt x="980" y="2258"/>
                    </a:cubicBezTo>
                    <a:cubicBezTo>
                      <a:pt x="1107" y="2258"/>
                      <a:pt x="1235" y="2211"/>
                      <a:pt x="1321" y="2123"/>
                    </a:cubicBezTo>
                    <a:cubicBezTo>
                      <a:pt x="1710" y="1723"/>
                      <a:pt x="1774" y="1092"/>
                      <a:pt x="1538" y="610"/>
                    </a:cubicBezTo>
                    <a:cubicBezTo>
                      <a:pt x="1538" y="609"/>
                      <a:pt x="1539" y="609"/>
                      <a:pt x="1539" y="608"/>
                    </a:cubicBezTo>
                    <a:cubicBezTo>
                      <a:pt x="1600" y="384"/>
                      <a:pt x="1464" y="68"/>
                      <a:pt x="1211" y="28"/>
                    </a:cubicBezTo>
                    <a:cubicBezTo>
                      <a:pt x="1159" y="21"/>
                      <a:pt x="1106" y="17"/>
                      <a:pt x="1053" y="17"/>
                    </a:cubicBezTo>
                    <a:cubicBezTo>
                      <a:pt x="1005" y="17"/>
                      <a:pt x="957" y="20"/>
                      <a:pt x="909" y="27"/>
                    </a:cubicBezTo>
                    <a:cubicBezTo>
                      <a:pt x="855" y="10"/>
                      <a:pt x="798" y="1"/>
                      <a:pt x="74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4" name="Google Shape;1654;p37"/>
              <p:cNvSpPr/>
              <p:nvPr/>
            </p:nvSpPr>
            <p:spPr>
              <a:xfrm>
                <a:off x="979098" y="962904"/>
                <a:ext cx="32297" cy="3485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89" extrusionOk="0">
                    <a:moveTo>
                      <a:pt x="642" y="0"/>
                    </a:moveTo>
                    <a:cubicBezTo>
                      <a:pt x="325" y="0"/>
                      <a:pt x="0" y="340"/>
                      <a:pt x="202" y="707"/>
                    </a:cubicBezTo>
                    <a:cubicBezTo>
                      <a:pt x="260" y="813"/>
                      <a:pt x="248" y="948"/>
                      <a:pt x="259" y="1067"/>
                    </a:cubicBezTo>
                    <a:cubicBezTo>
                      <a:pt x="279" y="1264"/>
                      <a:pt x="310" y="1450"/>
                      <a:pt x="411" y="1623"/>
                    </a:cubicBezTo>
                    <a:cubicBezTo>
                      <a:pt x="569" y="1895"/>
                      <a:pt x="850" y="2089"/>
                      <a:pt x="1154" y="2089"/>
                    </a:cubicBezTo>
                    <a:cubicBezTo>
                      <a:pt x="1232" y="2089"/>
                      <a:pt x="1311" y="2076"/>
                      <a:pt x="1390" y="2049"/>
                    </a:cubicBezTo>
                    <a:cubicBezTo>
                      <a:pt x="1779" y="1914"/>
                      <a:pt x="1935" y="1489"/>
                      <a:pt x="1855" y="1108"/>
                    </a:cubicBezTo>
                    <a:cubicBezTo>
                      <a:pt x="1779" y="755"/>
                      <a:pt x="1500" y="588"/>
                      <a:pt x="1317" y="306"/>
                    </a:cubicBezTo>
                    <a:cubicBezTo>
                      <a:pt x="1219" y="153"/>
                      <a:pt x="1076" y="89"/>
                      <a:pt x="933" y="89"/>
                    </a:cubicBezTo>
                    <a:cubicBezTo>
                      <a:pt x="922" y="89"/>
                      <a:pt x="910" y="90"/>
                      <a:pt x="899" y="91"/>
                    </a:cubicBezTo>
                    <a:cubicBezTo>
                      <a:pt x="822" y="28"/>
                      <a:pt x="733" y="0"/>
                      <a:pt x="6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5" name="Google Shape;1655;p37"/>
              <p:cNvSpPr/>
              <p:nvPr/>
            </p:nvSpPr>
            <p:spPr>
              <a:xfrm>
                <a:off x="548227" y="1081616"/>
                <a:ext cx="303088" cy="120432"/>
              </a:xfrm>
              <a:custGeom>
                <a:avLst/>
                <a:gdLst/>
                <a:ahLst/>
                <a:cxnLst/>
                <a:rect l="l" t="t" r="r" b="b"/>
                <a:pathLst>
                  <a:path w="18168" h="7218" extrusionOk="0">
                    <a:moveTo>
                      <a:pt x="15025" y="1"/>
                    </a:moveTo>
                    <a:cubicBezTo>
                      <a:pt x="14774" y="1"/>
                      <a:pt x="14506" y="265"/>
                      <a:pt x="14640" y="574"/>
                    </a:cubicBezTo>
                    <a:cubicBezTo>
                      <a:pt x="14822" y="992"/>
                      <a:pt x="15065" y="1380"/>
                      <a:pt x="15360" y="1726"/>
                    </a:cubicBezTo>
                    <a:cubicBezTo>
                      <a:pt x="15303" y="1763"/>
                      <a:pt x="15258" y="1816"/>
                      <a:pt x="15229" y="1877"/>
                    </a:cubicBezTo>
                    <a:cubicBezTo>
                      <a:pt x="14336" y="3715"/>
                      <a:pt x="12788" y="5153"/>
                      <a:pt x="10889" y="5910"/>
                    </a:cubicBezTo>
                    <a:cubicBezTo>
                      <a:pt x="9999" y="6265"/>
                      <a:pt x="9056" y="6435"/>
                      <a:pt x="8111" y="6435"/>
                    </a:cubicBezTo>
                    <a:cubicBezTo>
                      <a:pt x="7061" y="6435"/>
                      <a:pt x="6009" y="6225"/>
                      <a:pt x="5028" y="5826"/>
                    </a:cubicBezTo>
                    <a:cubicBezTo>
                      <a:pt x="3960" y="5389"/>
                      <a:pt x="3001" y="4725"/>
                      <a:pt x="2216" y="3882"/>
                    </a:cubicBezTo>
                    <a:cubicBezTo>
                      <a:pt x="2183" y="3845"/>
                      <a:pt x="2144" y="3816"/>
                      <a:pt x="2100" y="3794"/>
                    </a:cubicBezTo>
                    <a:cubicBezTo>
                      <a:pt x="2241" y="3294"/>
                      <a:pt x="2273" y="2770"/>
                      <a:pt x="2194" y="2257"/>
                    </a:cubicBezTo>
                    <a:cubicBezTo>
                      <a:pt x="2161" y="2049"/>
                      <a:pt x="2007" y="1957"/>
                      <a:pt x="1846" y="1957"/>
                    </a:cubicBezTo>
                    <a:cubicBezTo>
                      <a:pt x="1623" y="1957"/>
                      <a:pt x="1385" y="2133"/>
                      <a:pt x="1430" y="2420"/>
                    </a:cubicBezTo>
                    <a:cubicBezTo>
                      <a:pt x="1593" y="3441"/>
                      <a:pt x="1147" y="4440"/>
                      <a:pt x="324" y="5050"/>
                    </a:cubicBezTo>
                    <a:cubicBezTo>
                      <a:pt x="0" y="5290"/>
                      <a:pt x="279" y="5708"/>
                      <a:pt x="609" y="5708"/>
                    </a:cubicBezTo>
                    <a:cubicBezTo>
                      <a:pt x="689" y="5708"/>
                      <a:pt x="772" y="5684"/>
                      <a:pt x="851" y="5626"/>
                    </a:cubicBezTo>
                    <a:cubicBezTo>
                      <a:pt x="1234" y="5340"/>
                      <a:pt x="1553" y="4976"/>
                      <a:pt x="1785" y="4558"/>
                    </a:cubicBezTo>
                    <a:cubicBezTo>
                      <a:pt x="3267" y="6070"/>
                      <a:pt x="5280" y="7009"/>
                      <a:pt x="7390" y="7189"/>
                    </a:cubicBezTo>
                    <a:cubicBezTo>
                      <a:pt x="7620" y="7208"/>
                      <a:pt x="7849" y="7218"/>
                      <a:pt x="8077" y="7218"/>
                    </a:cubicBezTo>
                    <a:cubicBezTo>
                      <a:pt x="10059" y="7218"/>
                      <a:pt x="11991" y="6498"/>
                      <a:pt x="13537" y="5249"/>
                    </a:cubicBezTo>
                    <a:cubicBezTo>
                      <a:pt x="14526" y="4451"/>
                      <a:pt x="15328" y="3444"/>
                      <a:pt x="15884" y="2301"/>
                    </a:cubicBezTo>
                    <a:cubicBezTo>
                      <a:pt x="15891" y="2289"/>
                      <a:pt x="15895" y="2278"/>
                      <a:pt x="15899" y="2266"/>
                    </a:cubicBezTo>
                    <a:cubicBezTo>
                      <a:pt x="16367" y="2666"/>
                      <a:pt x="16908" y="2970"/>
                      <a:pt x="17492" y="3163"/>
                    </a:cubicBezTo>
                    <a:cubicBezTo>
                      <a:pt x="17538" y="3178"/>
                      <a:pt x="17581" y="3185"/>
                      <a:pt x="17622" y="3185"/>
                    </a:cubicBezTo>
                    <a:cubicBezTo>
                      <a:pt x="18010" y="3185"/>
                      <a:pt x="18167" y="2566"/>
                      <a:pt x="17735" y="2424"/>
                    </a:cubicBezTo>
                    <a:cubicBezTo>
                      <a:pt x="16644" y="2062"/>
                      <a:pt x="15789" y="1267"/>
                      <a:pt x="15331" y="214"/>
                    </a:cubicBezTo>
                    <a:cubicBezTo>
                      <a:pt x="15266" y="63"/>
                      <a:pt x="15148" y="1"/>
                      <a:pt x="1502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6" name="Google Shape;1656;p37"/>
              <p:cNvSpPr/>
              <p:nvPr/>
            </p:nvSpPr>
            <p:spPr>
              <a:xfrm>
                <a:off x="468877" y="1183776"/>
                <a:ext cx="75455" cy="62102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3722" extrusionOk="0">
                    <a:moveTo>
                      <a:pt x="1939" y="0"/>
                    </a:moveTo>
                    <a:cubicBezTo>
                      <a:pt x="1639" y="0"/>
                      <a:pt x="1346" y="65"/>
                      <a:pt x="1096" y="208"/>
                    </a:cubicBezTo>
                    <a:cubicBezTo>
                      <a:pt x="401" y="395"/>
                      <a:pt x="0" y="892"/>
                      <a:pt x="118" y="1709"/>
                    </a:cubicBezTo>
                    <a:cubicBezTo>
                      <a:pt x="184" y="2167"/>
                      <a:pt x="383" y="2620"/>
                      <a:pt x="690" y="2974"/>
                    </a:cubicBezTo>
                    <a:cubicBezTo>
                      <a:pt x="904" y="3340"/>
                      <a:pt x="1229" y="3627"/>
                      <a:pt x="1669" y="3702"/>
                    </a:cubicBezTo>
                    <a:cubicBezTo>
                      <a:pt x="1750" y="3715"/>
                      <a:pt x="1832" y="3722"/>
                      <a:pt x="1912" y="3722"/>
                    </a:cubicBezTo>
                    <a:cubicBezTo>
                      <a:pt x="2174" y="3722"/>
                      <a:pt x="2428" y="3653"/>
                      <a:pt x="2659" y="3533"/>
                    </a:cubicBezTo>
                    <a:cubicBezTo>
                      <a:pt x="3818" y="3099"/>
                      <a:pt x="4523" y="1480"/>
                      <a:pt x="3406" y="526"/>
                    </a:cubicBezTo>
                    <a:cubicBezTo>
                      <a:pt x="3031" y="204"/>
                      <a:pt x="2474" y="0"/>
                      <a:pt x="1939" y="0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7" name="Google Shape;1657;p37"/>
              <p:cNvSpPr/>
              <p:nvPr/>
            </p:nvSpPr>
            <p:spPr>
              <a:xfrm>
                <a:off x="861891" y="1104574"/>
                <a:ext cx="75472" cy="62118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723" extrusionOk="0">
                    <a:moveTo>
                      <a:pt x="1940" y="1"/>
                    </a:moveTo>
                    <a:cubicBezTo>
                      <a:pt x="1640" y="1"/>
                      <a:pt x="1346" y="65"/>
                      <a:pt x="1096" y="209"/>
                    </a:cubicBezTo>
                    <a:cubicBezTo>
                      <a:pt x="402" y="395"/>
                      <a:pt x="1" y="891"/>
                      <a:pt x="118" y="1708"/>
                    </a:cubicBezTo>
                    <a:cubicBezTo>
                      <a:pt x="184" y="2167"/>
                      <a:pt x="383" y="2621"/>
                      <a:pt x="690" y="2974"/>
                    </a:cubicBezTo>
                    <a:cubicBezTo>
                      <a:pt x="904" y="3339"/>
                      <a:pt x="1230" y="3628"/>
                      <a:pt x="1669" y="3702"/>
                    </a:cubicBezTo>
                    <a:cubicBezTo>
                      <a:pt x="1751" y="3716"/>
                      <a:pt x="1833" y="3722"/>
                      <a:pt x="1913" y="3722"/>
                    </a:cubicBezTo>
                    <a:cubicBezTo>
                      <a:pt x="2175" y="3722"/>
                      <a:pt x="2428" y="3653"/>
                      <a:pt x="2659" y="3534"/>
                    </a:cubicBezTo>
                    <a:cubicBezTo>
                      <a:pt x="3818" y="3100"/>
                      <a:pt x="4523" y="1480"/>
                      <a:pt x="3407" y="525"/>
                    </a:cubicBezTo>
                    <a:cubicBezTo>
                      <a:pt x="3031" y="205"/>
                      <a:pt x="2474" y="1"/>
                      <a:pt x="1940" y="1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8" name="Google Shape;1658;p37"/>
              <p:cNvSpPr/>
              <p:nvPr/>
            </p:nvSpPr>
            <p:spPr>
              <a:xfrm>
                <a:off x="228073" y="488875"/>
                <a:ext cx="749161" cy="514482"/>
              </a:xfrm>
              <a:custGeom>
                <a:avLst/>
                <a:gdLst/>
                <a:ahLst/>
                <a:cxnLst/>
                <a:rect l="l" t="t" r="r" b="b"/>
                <a:pathLst>
                  <a:path w="44907" h="30835" extrusionOk="0">
                    <a:moveTo>
                      <a:pt x="20262" y="1"/>
                    </a:moveTo>
                    <a:cubicBezTo>
                      <a:pt x="20232" y="1"/>
                      <a:pt x="20202" y="3"/>
                      <a:pt x="20173" y="7"/>
                    </a:cubicBezTo>
                    <a:cubicBezTo>
                      <a:pt x="19463" y="102"/>
                      <a:pt x="18769" y="293"/>
                      <a:pt x="18110" y="576"/>
                    </a:cubicBezTo>
                    <a:cubicBezTo>
                      <a:pt x="17581" y="803"/>
                      <a:pt x="16863" y="1076"/>
                      <a:pt x="16685" y="1687"/>
                    </a:cubicBezTo>
                    <a:cubicBezTo>
                      <a:pt x="16505" y="2306"/>
                      <a:pt x="16712" y="3111"/>
                      <a:pt x="16828" y="3729"/>
                    </a:cubicBezTo>
                    <a:cubicBezTo>
                      <a:pt x="16972" y="4494"/>
                      <a:pt x="17172" y="5247"/>
                      <a:pt x="17358" y="6002"/>
                    </a:cubicBezTo>
                    <a:cubicBezTo>
                      <a:pt x="17997" y="8608"/>
                      <a:pt x="18637" y="11215"/>
                      <a:pt x="19275" y="13820"/>
                    </a:cubicBezTo>
                    <a:cubicBezTo>
                      <a:pt x="18371" y="12967"/>
                      <a:pt x="17418" y="12167"/>
                      <a:pt x="16396" y="11455"/>
                    </a:cubicBezTo>
                    <a:cubicBezTo>
                      <a:pt x="14959" y="10454"/>
                      <a:pt x="13246" y="9486"/>
                      <a:pt x="11466" y="9486"/>
                    </a:cubicBezTo>
                    <a:cubicBezTo>
                      <a:pt x="11055" y="9486"/>
                      <a:pt x="10641" y="9537"/>
                      <a:pt x="10225" y="9652"/>
                    </a:cubicBezTo>
                    <a:cubicBezTo>
                      <a:pt x="9961" y="9725"/>
                      <a:pt x="9855" y="9979"/>
                      <a:pt x="9896" y="10231"/>
                    </a:cubicBezTo>
                    <a:cubicBezTo>
                      <a:pt x="10231" y="12257"/>
                      <a:pt x="10925" y="14208"/>
                      <a:pt x="11947" y="15990"/>
                    </a:cubicBezTo>
                    <a:cubicBezTo>
                      <a:pt x="10497" y="15671"/>
                      <a:pt x="9022" y="15488"/>
                      <a:pt x="7536" y="15488"/>
                    </a:cubicBezTo>
                    <a:cubicBezTo>
                      <a:pt x="6892" y="15488"/>
                      <a:pt x="6245" y="15522"/>
                      <a:pt x="5598" y="15595"/>
                    </a:cubicBezTo>
                    <a:cubicBezTo>
                      <a:pt x="4533" y="15714"/>
                      <a:pt x="3478" y="15923"/>
                      <a:pt x="2455" y="16250"/>
                    </a:cubicBezTo>
                    <a:cubicBezTo>
                      <a:pt x="1967" y="16408"/>
                      <a:pt x="1487" y="16591"/>
                      <a:pt x="1017" y="16797"/>
                    </a:cubicBezTo>
                    <a:cubicBezTo>
                      <a:pt x="613" y="16975"/>
                      <a:pt x="129" y="17145"/>
                      <a:pt x="61" y="17636"/>
                    </a:cubicBezTo>
                    <a:cubicBezTo>
                      <a:pt x="0" y="18077"/>
                      <a:pt x="325" y="18465"/>
                      <a:pt x="551" y="18813"/>
                    </a:cubicBezTo>
                    <a:cubicBezTo>
                      <a:pt x="841" y="19257"/>
                      <a:pt x="1148" y="19690"/>
                      <a:pt x="1471" y="20111"/>
                    </a:cubicBezTo>
                    <a:cubicBezTo>
                      <a:pt x="3409" y="22657"/>
                      <a:pt x="5894" y="24736"/>
                      <a:pt x="8742" y="26194"/>
                    </a:cubicBezTo>
                    <a:cubicBezTo>
                      <a:pt x="8818" y="26233"/>
                      <a:pt x="8893" y="26250"/>
                      <a:pt x="8964" y="26250"/>
                    </a:cubicBezTo>
                    <a:cubicBezTo>
                      <a:pt x="9161" y="26250"/>
                      <a:pt x="9327" y="26118"/>
                      <a:pt x="9406" y="25952"/>
                    </a:cubicBezTo>
                    <a:cubicBezTo>
                      <a:pt x="9419" y="25941"/>
                      <a:pt x="9434" y="25932"/>
                      <a:pt x="9447" y="25920"/>
                    </a:cubicBezTo>
                    <a:cubicBezTo>
                      <a:pt x="11477" y="24202"/>
                      <a:pt x="13768" y="22820"/>
                      <a:pt x="16233" y="21823"/>
                    </a:cubicBezTo>
                    <a:cubicBezTo>
                      <a:pt x="16803" y="24209"/>
                      <a:pt x="18562" y="26186"/>
                      <a:pt x="20480" y="27681"/>
                    </a:cubicBezTo>
                    <a:cubicBezTo>
                      <a:pt x="21950" y="28828"/>
                      <a:pt x="23526" y="29842"/>
                      <a:pt x="25142" y="30768"/>
                    </a:cubicBezTo>
                    <a:cubicBezTo>
                      <a:pt x="25223" y="30814"/>
                      <a:pt x="25302" y="30834"/>
                      <a:pt x="25376" y="30834"/>
                    </a:cubicBezTo>
                    <a:cubicBezTo>
                      <a:pt x="25443" y="30834"/>
                      <a:pt x="25506" y="30818"/>
                      <a:pt x="25564" y="30789"/>
                    </a:cubicBezTo>
                    <a:cubicBezTo>
                      <a:pt x="25595" y="30797"/>
                      <a:pt x="25627" y="30802"/>
                      <a:pt x="25660" y="30802"/>
                    </a:cubicBezTo>
                    <a:cubicBezTo>
                      <a:pt x="25766" y="30802"/>
                      <a:pt x="25875" y="30756"/>
                      <a:pt x="25968" y="30644"/>
                    </a:cubicBezTo>
                    <a:cubicBezTo>
                      <a:pt x="28085" y="28109"/>
                      <a:pt x="29236" y="24856"/>
                      <a:pt x="29210" y="21553"/>
                    </a:cubicBezTo>
                    <a:cubicBezTo>
                      <a:pt x="29202" y="20627"/>
                      <a:pt x="29112" y="19599"/>
                      <a:pt x="28890" y="18601"/>
                    </a:cubicBezTo>
                    <a:cubicBezTo>
                      <a:pt x="28891" y="18598"/>
                      <a:pt x="28894" y="18596"/>
                      <a:pt x="28895" y="18593"/>
                    </a:cubicBezTo>
                    <a:cubicBezTo>
                      <a:pt x="29363" y="18531"/>
                      <a:pt x="29830" y="18503"/>
                      <a:pt x="30296" y="18503"/>
                    </a:cubicBezTo>
                    <a:cubicBezTo>
                      <a:pt x="32737" y="18503"/>
                      <a:pt x="35147" y="19266"/>
                      <a:pt x="37532" y="19824"/>
                    </a:cubicBezTo>
                    <a:cubicBezTo>
                      <a:pt x="37832" y="19893"/>
                      <a:pt x="38131" y="19938"/>
                      <a:pt x="38426" y="19938"/>
                    </a:cubicBezTo>
                    <a:cubicBezTo>
                      <a:pt x="38798" y="19938"/>
                      <a:pt x="39163" y="19867"/>
                      <a:pt x="39517" y="19685"/>
                    </a:cubicBezTo>
                    <a:cubicBezTo>
                      <a:pt x="40058" y="19403"/>
                      <a:pt x="40467" y="18908"/>
                      <a:pt x="40788" y="18401"/>
                    </a:cubicBezTo>
                    <a:cubicBezTo>
                      <a:pt x="41618" y="17087"/>
                      <a:pt x="42182" y="15550"/>
                      <a:pt x="42786" y="14122"/>
                    </a:cubicBezTo>
                    <a:cubicBezTo>
                      <a:pt x="43517" y="12396"/>
                      <a:pt x="44193" y="10648"/>
                      <a:pt x="44815" y="8879"/>
                    </a:cubicBezTo>
                    <a:cubicBezTo>
                      <a:pt x="44907" y="8617"/>
                      <a:pt x="44673" y="8282"/>
                      <a:pt x="44394" y="8282"/>
                    </a:cubicBezTo>
                    <a:cubicBezTo>
                      <a:pt x="44383" y="8282"/>
                      <a:pt x="44372" y="8283"/>
                      <a:pt x="44361" y="8284"/>
                    </a:cubicBezTo>
                    <a:cubicBezTo>
                      <a:pt x="40195" y="8662"/>
                      <a:pt x="36190" y="10276"/>
                      <a:pt x="32904" y="12844"/>
                    </a:cubicBezTo>
                    <a:cubicBezTo>
                      <a:pt x="33136" y="11989"/>
                      <a:pt x="33250" y="11097"/>
                      <a:pt x="33295" y="10206"/>
                    </a:cubicBezTo>
                    <a:cubicBezTo>
                      <a:pt x="33394" y="8233"/>
                      <a:pt x="33219" y="6244"/>
                      <a:pt x="33128" y="4274"/>
                    </a:cubicBezTo>
                    <a:cubicBezTo>
                      <a:pt x="33116" y="4023"/>
                      <a:pt x="32891" y="3794"/>
                      <a:pt x="32648" y="3794"/>
                    </a:cubicBezTo>
                    <a:cubicBezTo>
                      <a:pt x="32572" y="3794"/>
                      <a:pt x="32494" y="3816"/>
                      <a:pt x="32420" y="3868"/>
                    </a:cubicBezTo>
                    <a:cubicBezTo>
                      <a:pt x="30398" y="5272"/>
                      <a:pt x="28252" y="6628"/>
                      <a:pt x="26713" y="8589"/>
                    </a:cubicBezTo>
                    <a:cubicBezTo>
                      <a:pt x="25531" y="10094"/>
                      <a:pt x="24748" y="11945"/>
                      <a:pt x="24805" y="13851"/>
                    </a:cubicBezTo>
                    <a:cubicBezTo>
                      <a:pt x="24461" y="13789"/>
                      <a:pt x="24114" y="13759"/>
                      <a:pt x="23766" y="13759"/>
                    </a:cubicBezTo>
                    <a:cubicBezTo>
                      <a:pt x="23155" y="13759"/>
                      <a:pt x="22544" y="13851"/>
                      <a:pt x="21954" y="14021"/>
                    </a:cubicBezTo>
                    <a:cubicBezTo>
                      <a:pt x="21752" y="12073"/>
                      <a:pt x="21550" y="10126"/>
                      <a:pt x="21348" y="8179"/>
                    </a:cubicBezTo>
                    <a:cubicBezTo>
                      <a:pt x="21251" y="7238"/>
                      <a:pt x="21123" y="6287"/>
                      <a:pt x="21027" y="5334"/>
                    </a:cubicBezTo>
                    <a:cubicBezTo>
                      <a:pt x="21149" y="5263"/>
                      <a:pt x="21235" y="5133"/>
                      <a:pt x="21225" y="4944"/>
                    </a:cubicBezTo>
                    <a:cubicBezTo>
                      <a:pt x="21155" y="3401"/>
                      <a:pt x="20998" y="1862"/>
                      <a:pt x="20753" y="335"/>
                    </a:cubicBezTo>
                    <a:cubicBezTo>
                      <a:pt x="20714" y="97"/>
                      <a:pt x="20474" y="1"/>
                      <a:pt x="20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9" name="Google Shape;1659;p37"/>
              <p:cNvSpPr/>
              <p:nvPr/>
            </p:nvSpPr>
            <p:spPr>
              <a:xfrm>
                <a:off x="412067" y="754195"/>
                <a:ext cx="128255" cy="149781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8977" extrusionOk="0">
                    <a:moveTo>
                      <a:pt x="584" y="0"/>
                    </a:moveTo>
                    <a:cubicBezTo>
                      <a:pt x="143" y="0"/>
                      <a:pt x="0" y="749"/>
                      <a:pt x="502" y="942"/>
                    </a:cubicBezTo>
                    <a:cubicBezTo>
                      <a:pt x="2049" y="1539"/>
                      <a:pt x="3500" y="2344"/>
                      <a:pt x="4840" y="3322"/>
                    </a:cubicBezTo>
                    <a:cubicBezTo>
                      <a:pt x="4871" y="3345"/>
                      <a:pt x="4906" y="3365"/>
                      <a:pt x="4941" y="3379"/>
                    </a:cubicBezTo>
                    <a:cubicBezTo>
                      <a:pt x="4878" y="5343"/>
                      <a:pt x="5530" y="7256"/>
                      <a:pt x="6744" y="8812"/>
                    </a:cubicBezTo>
                    <a:cubicBezTo>
                      <a:pt x="6834" y="8928"/>
                      <a:pt x="6941" y="8977"/>
                      <a:pt x="7046" y="8977"/>
                    </a:cubicBezTo>
                    <a:cubicBezTo>
                      <a:pt x="7376" y="8977"/>
                      <a:pt x="7688" y="8505"/>
                      <a:pt x="7409" y="8147"/>
                    </a:cubicBezTo>
                    <a:cubicBezTo>
                      <a:pt x="6220" y="6621"/>
                      <a:pt x="5714" y="4675"/>
                      <a:pt x="5925" y="2761"/>
                    </a:cubicBezTo>
                    <a:cubicBezTo>
                      <a:pt x="5958" y="2461"/>
                      <a:pt x="5740" y="2312"/>
                      <a:pt x="5505" y="2312"/>
                    </a:cubicBezTo>
                    <a:cubicBezTo>
                      <a:pt x="5393" y="2312"/>
                      <a:pt x="5276" y="2346"/>
                      <a:pt x="5182" y="2415"/>
                    </a:cubicBezTo>
                    <a:cubicBezTo>
                      <a:pt x="3810" y="1431"/>
                      <a:pt x="2327" y="641"/>
                      <a:pt x="752" y="34"/>
                    </a:cubicBezTo>
                    <a:cubicBezTo>
                      <a:pt x="692" y="11"/>
                      <a:pt x="636" y="0"/>
                      <a:pt x="584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0" name="Google Shape;1660;p37"/>
              <p:cNvSpPr/>
              <p:nvPr/>
            </p:nvSpPr>
            <p:spPr>
              <a:xfrm>
                <a:off x="578576" y="754212"/>
                <a:ext cx="92087" cy="231604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13881" extrusionOk="0">
                    <a:moveTo>
                      <a:pt x="571" y="0"/>
                    </a:moveTo>
                    <a:cubicBezTo>
                      <a:pt x="285" y="0"/>
                      <a:pt x="1" y="227"/>
                      <a:pt x="118" y="576"/>
                    </a:cubicBezTo>
                    <a:cubicBezTo>
                      <a:pt x="1576" y="4903"/>
                      <a:pt x="3036" y="9230"/>
                      <a:pt x="4494" y="13555"/>
                    </a:cubicBezTo>
                    <a:cubicBezTo>
                      <a:pt x="4571" y="13782"/>
                      <a:pt x="4760" y="13880"/>
                      <a:pt x="4949" y="13880"/>
                    </a:cubicBezTo>
                    <a:cubicBezTo>
                      <a:pt x="5235" y="13880"/>
                      <a:pt x="5519" y="13654"/>
                      <a:pt x="5402" y="13307"/>
                    </a:cubicBezTo>
                    <a:lnTo>
                      <a:pt x="1026" y="325"/>
                    </a:lnTo>
                    <a:cubicBezTo>
                      <a:pt x="949" y="99"/>
                      <a:pt x="760" y="0"/>
                      <a:pt x="57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1" name="Google Shape;1661;p37"/>
              <p:cNvSpPr/>
              <p:nvPr/>
            </p:nvSpPr>
            <p:spPr>
              <a:xfrm>
                <a:off x="649884" y="622436"/>
                <a:ext cx="156899" cy="262322"/>
              </a:xfrm>
              <a:custGeom>
                <a:avLst/>
                <a:gdLst/>
                <a:ahLst/>
                <a:cxnLst/>
                <a:rect l="l" t="t" r="r" b="b"/>
                <a:pathLst>
                  <a:path w="9405" h="15722" extrusionOk="0">
                    <a:moveTo>
                      <a:pt x="5487" y="1"/>
                    </a:moveTo>
                    <a:cubicBezTo>
                      <a:pt x="5348" y="1"/>
                      <a:pt x="5215" y="73"/>
                      <a:pt x="5137" y="246"/>
                    </a:cubicBezTo>
                    <a:cubicBezTo>
                      <a:pt x="4010" y="2750"/>
                      <a:pt x="2955" y="5286"/>
                      <a:pt x="1973" y="7853"/>
                    </a:cubicBezTo>
                    <a:lnTo>
                      <a:pt x="974" y="6739"/>
                    </a:lnTo>
                    <a:cubicBezTo>
                      <a:pt x="879" y="6632"/>
                      <a:pt x="769" y="6588"/>
                      <a:pt x="662" y="6588"/>
                    </a:cubicBezTo>
                    <a:cubicBezTo>
                      <a:pt x="315" y="6588"/>
                      <a:pt x="0" y="7059"/>
                      <a:pt x="309" y="7404"/>
                    </a:cubicBezTo>
                    <a:cubicBezTo>
                      <a:pt x="696" y="7837"/>
                      <a:pt x="1084" y="8270"/>
                      <a:pt x="1473" y="8702"/>
                    </a:cubicBezTo>
                    <a:cubicBezTo>
                      <a:pt x="1490" y="8722"/>
                      <a:pt x="1510" y="8741"/>
                      <a:pt x="1531" y="8757"/>
                    </a:cubicBezTo>
                    <a:cubicBezTo>
                      <a:pt x="2937" y="10540"/>
                      <a:pt x="3408" y="12950"/>
                      <a:pt x="2819" y="15139"/>
                    </a:cubicBezTo>
                    <a:cubicBezTo>
                      <a:pt x="2724" y="15491"/>
                      <a:pt x="3016" y="15722"/>
                      <a:pt x="3297" y="15722"/>
                    </a:cubicBezTo>
                    <a:cubicBezTo>
                      <a:pt x="3483" y="15722"/>
                      <a:pt x="3664" y="15621"/>
                      <a:pt x="3727" y="15389"/>
                    </a:cubicBezTo>
                    <a:cubicBezTo>
                      <a:pt x="4199" y="13636"/>
                      <a:pt x="4063" y="11796"/>
                      <a:pt x="3396" y="10151"/>
                    </a:cubicBezTo>
                    <a:lnTo>
                      <a:pt x="3396" y="10151"/>
                    </a:lnTo>
                    <a:cubicBezTo>
                      <a:pt x="3425" y="10157"/>
                      <a:pt x="3454" y="10160"/>
                      <a:pt x="3483" y="10160"/>
                    </a:cubicBezTo>
                    <a:cubicBezTo>
                      <a:pt x="3625" y="10160"/>
                      <a:pt x="3763" y="10091"/>
                      <a:pt x="3851" y="9925"/>
                    </a:cubicBezTo>
                    <a:cubicBezTo>
                      <a:pt x="4972" y="7809"/>
                      <a:pt x="6748" y="6149"/>
                      <a:pt x="8926" y="5161"/>
                    </a:cubicBezTo>
                    <a:cubicBezTo>
                      <a:pt x="9404" y="4943"/>
                      <a:pt x="9106" y="4301"/>
                      <a:pt x="8659" y="4301"/>
                    </a:cubicBezTo>
                    <a:cubicBezTo>
                      <a:pt x="8592" y="4301"/>
                      <a:pt x="8522" y="4315"/>
                      <a:pt x="8451" y="4348"/>
                    </a:cubicBezTo>
                    <a:cubicBezTo>
                      <a:pt x="6152" y="5390"/>
                      <a:pt x="4244" y="7191"/>
                      <a:pt x="3056" y="9417"/>
                    </a:cubicBezTo>
                    <a:cubicBezTo>
                      <a:pt x="2909" y="9136"/>
                      <a:pt x="2747" y="8864"/>
                      <a:pt x="2570" y="8602"/>
                    </a:cubicBezTo>
                    <a:cubicBezTo>
                      <a:pt x="2671" y="8546"/>
                      <a:pt x="2746" y="8456"/>
                      <a:pt x="2786" y="8349"/>
                    </a:cubicBezTo>
                    <a:cubicBezTo>
                      <a:pt x="3765" y="5775"/>
                      <a:pt x="4821" y="3232"/>
                      <a:pt x="5950" y="721"/>
                    </a:cubicBezTo>
                    <a:cubicBezTo>
                      <a:pt x="6119" y="345"/>
                      <a:pt x="5790" y="1"/>
                      <a:pt x="5487" y="1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2" name="Google Shape;1662;p37"/>
              <p:cNvSpPr/>
              <p:nvPr/>
            </p:nvSpPr>
            <p:spPr>
              <a:xfrm>
                <a:off x="806800" y="668219"/>
                <a:ext cx="126186" cy="132879"/>
              </a:xfrm>
              <a:custGeom>
                <a:avLst/>
                <a:gdLst/>
                <a:ahLst/>
                <a:cxnLst/>
                <a:rect l="l" t="t" r="r" b="b"/>
                <a:pathLst>
                  <a:path w="7564" h="7964" extrusionOk="0">
                    <a:moveTo>
                      <a:pt x="6911" y="0"/>
                    </a:moveTo>
                    <a:cubicBezTo>
                      <a:pt x="6805" y="0"/>
                      <a:pt x="6697" y="47"/>
                      <a:pt x="6604" y="157"/>
                    </a:cubicBezTo>
                    <a:cubicBezTo>
                      <a:pt x="4591" y="2562"/>
                      <a:pt x="2497" y="4895"/>
                      <a:pt x="324" y="7156"/>
                    </a:cubicBezTo>
                    <a:cubicBezTo>
                      <a:pt x="0" y="7492"/>
                      <a:pt x="320" y="7964"/>
                      <a:pt x="675" y="7964"/>
                    </a:cubicBezTo>
                    <a:cubicBezTo>
                      <a:pt x="782" y="7964"/>
                      <a:pt x="892" y="7921"/>
                      <a:pt x="988" y="7820"/>
                    </a:cubicBezTo>
                    <a:cubicBezTo>
                      <a:pt x="3162" y="5560"/>
                      <a:pt x="5256" y="3227"/>
                      <a:pt x="7270" y="823"/>
                    </a:cubicBezTo>
                    <a:cubicBezTo>
                      <a:pt x="7564" y="472"/>
                      <a:pt x="7250" y="0"/>
                      <a:pt x="691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3" name="Google Shape;1663;p37"/>
              <p:cNvSpPr/>
              <p:nvPr/>
            </p:nvSpPr>
            <p:spPr>
              <a:xfrm>
                <a:off x="245324" y="782142"/>
                <a:ext cx="203009" cy="85728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5138" extrusionOk="0">
                    <a:moveTo>
                      <a:pt x="637" y="0"/>
                    </a:moveTo>
                    <a:cubicBezTo>
                      <a:pt x="161" y="0"/>
                      <a:pt x="0" y="771"/>
                      <a:pt x="531" y="930"/>
                    </a:cubicBezTo>
                    <a:cubicBezTo>
                      <a:pt x="4199" y="2031"/>
                      <a:pt x="7774" y="3420"/>
                      <a:pt x="11222" y="5086"/>
                    </a:cubicBezTo>
                    <a:cubicBezTo>
                      <a:pt x="11296" y="5122"/>
                      <a:pt x="11369" y="5138"/>
                      <a:pt x="11438" y="5138"/>
                    </a:cubicBezTo>
                    <a:cubicBezTo>
                      <a:pt x="11876" y="5138"/>
                      <a:pt x="12168" y="4501"/>
                      <a:pt x="11697" y="4274"/>
                    </a:cubicBezTo>
                    <a:cubicBezTo>
                      <a:pt x="8176" y="2570"/>
                      <a:pt x="4525" y="1148"/>
                      <a:pt x="781" y="22"/>
                    </a:cubicBezTo>
                    <a:cubicBezTo>
                      <a:pt x="730" y="7"/>
                      <a:pt x="682" y="0"/>
                      <a:pt x="63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4" name="Google Shape;1664;p37"/>
              <p:cNvSpPr/>
              <p:nvPr/>
            </p:nvSpPr>
            <p:spPr>
              <a:xfrm>
                <a:off x="441181" y="697017"/>
                <a:ext cx="77857" cy="6173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3700" extrusionOk="0">
                    <a:moveTo>
                      <a:pt x="717" y="0"/>
                    </a:moveTo>
                    <a:cubicBezTo>
                      <a:pt x="335" y="0"/>
                      <a:pt x="1" y="476"/>
                      <a:pt x="363" y="785"/>
                    </a:cubicBezTo>
                    <a:lnTo>
                      <a:pt x="3640" y="3580"/>
                    </a:lnTo>
                    <a:cubicBezTo>
                      <a:pt x="3738" y="3664"/>
                      <a:pt x="3846" y="3700"/>
                      <a:pt x="3950" y="3700"/>
                    </a:cubicBezTo>
                    <a:cubicBezTo>
                      <a:pt x="4332" y="3700"/>
                      <a:pt x="4667" y="3224"/>
                      <a:pt x="4304" y="2916"/>
                    </a:cubicBezTo>
                    <a:lnTo>
                      <a:pt x="1028" y="120"/>
                    </a:lnTo>
                    <a:cubicBezTo>
                      <a:pt x="929" y="36"/>
                      <a:pt x="821" y="0"/>
                      <a:pt x="71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5" name="Google Shape;1665;p37"/>
              <p:cNvSpPr/>
              <p:nvPr/>
            </p:nvSpPr>
            <p:spPr>
              <a:xfrm>
                <a:off x="559122" y="505243"/>
                <a:ext cx="45793" cy="223162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13375" extrusionOk="0">
                    <a:moveTo>
                      <a:pt x="579" y="0"/>
                    </a:moveTo>
                    <a:cubicBezTo>
                      <a:pt x="305" y="0"/>
                      <a:pt x="0" y="234"/>
                      <a:pt x="57" y="591"/>
                    </a:cubicBezTo>
                    <a:cubicBezTo>
                      <a:pt x="714" y="4691"/>
                      <a:pt x="1284" y="8802"/>
                      <a:pt x="1768" y="12926"/>
                    </a:cubicBezTo>
                    <a:cubicBezTo>
                      <a:pt x="1804" y="13224"/>
                      <a:pt x="2058" y="13375"/>
                      <a:pt x="2294" y="13375"/>
                    </a:cubicBezTo>
                    <a:cubicBezTo>
                      <a:pt x="2529" y="13375"/>
                      <a:pt x="2745" y="13226"/>
                      <a:pt x="2709" y="12926"/>
                    </a:cubicBezTo>
                    <a:cubicBezTo>
                      <a:pt x="2216" y="8720"/>
                      <a:pt x="1635" y="4524"/>
                      <a:pt x="965" y="341"/>
                    </a:cubicBezTo>
                    <a:cubicBezTo>
                      <a:pt x="927" y="103"/>
                      <a:pt x="760" y="0"/>
                      <a:pt x="579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6" name="Google Shape;1666;p37"/>
              <p:cNvSpPr/>
              <p:nvPr/>
            </p:nvSpPr>
            <p:spPr>
              <a:xfrm>
                <a:off x="490666" y="1007236"/>
                <a:ext cx="15948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67" extrusionOk="0">
                    <a:moveTo>
                      <a:pt x="595" y="0"/>
                    </a:moveTo>
                    <a:cubicBezTo>
                      <a:pt x="258" y="0"/>
                      <a:pt x="0" y="2081"/>
                      <a:pt x="0" y="2081"/>
                    </a:cubicBezTo>
                    <a:lnTo>
                      <a:pt x="421" y="2266"/>
                    </a:lnTo>
                    <a:cubicBezTo>
                      <a:pt x="421" y="2266"/>
                      <a:pt x="956" y="73"/>
                      <a:pt x="612" y="2"/>
                    </a:cubicBezTo>
                    <a:cubicBezTo>
                      <a:pt x="606" y="1"/>
                      <a:pt x="600" y="0"/>
                      <a:pt x="595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7" name="Google Shape;1667;p37"/>
              <p:cNvSpPr/>
              <p:nvPr/>
            </p:nvSpPr>
            <p:spPr>
              <a:xfrm>
                <a:off x="463104" y="1008086"/>
                <a:ext cx="18901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2144" extrusionOk="0">
                    <a:moveTo>
                      <a:pt x="362" y="0"/>
                    </a:moveTo>
                    <a:cubicBezTo>
                      <a:pt x="356" y="0"/>
                      <a:pt x="350" y="1"/>
                      <a:pt x="343" y="3"/>
                    </a:cubicBezTo>
                    <a:cubicBezTo>
                      <a:pt x="1" y="85"/>
                      <a:pt x="672" y="2144"/>
                      <a:pt x="672" y="2144"/>
                    </a:cubicBezTo>
                    <a:lnTo>
                      <a:pt x="1132" y="2133"/>
                    </a:lnTo>
                    <a:cubicBezTo>
                      <a:pt x="1132" y="2133"/>
                      <a:pt x="701" y="0"/>
                      <a:pt x="36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8" name="Google Shape;1668;p37"/>
              <p:cNvSpPr/>
              <p:nvPr/>
            </p:nvSpPr>
            <p:spPr>
              <a:xfrm>
                <a:off x="432839" y="1019015"/>
                <a:ext cx="29728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901" extrusionOk="0">
                    <a:moveTo>
                      <a:pt x="341" y="0"/>
                    </a:moveTo>
                    <a:cubicBezTo>
                      <a:pt x="322" y="0"/>
                      <a:pt x="306" y="5"/>
                      <a:pt x="292" y="15"/>
                    </a:cubicBezTo>
                    <a:cubicBezTo>
                      <a:pt x="1" y="210"/>
                      <a:pt x="1356" y="1900"/>
                      <a:pt x="1356" y="1900"/>
                    </a:cubicBezTo>
                    <a:lnTo>
                      <a:pt x="1782" y="1728"/>
                    </a:lnTo>
                    <a:cubicBezTo>
                      <a:pt x="1782" y="1728"/>
                      <a:pt x="698" y="0"/>
                      <a:pt x="341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9" name="Google Shape;1669;p37"/>
              <p:cNvSpPr/>
              <p:nvPr/>
            </p:nvSpPr>
            <p:spPr>
              <a:xfrm>
                <a:off x="870650" y="912717"/>
                <a:ext cx="2088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506" extrusionOk="0">
                    <a:moveTo>
                      <a:pt x="848" y="1"/>
                    </a:moveTo>
                    <a:cubicBezTo>
                      <a:pt x="476" y="1"/>
                      <a:pt x="1" y="2261"/>
                      <a:pt x="1" y="2261"/>
                    </a:cubicBezTo>
                    <a:lnTo>
                      <a:pt x="452" y="2506"/>
                    </a:lnTo>
                    <a:cubicBezTo>
                      <a:pt x="452" y="2506"/>
                      <a:pt x="1251" y="116"/>
                      <a:pt x="874" y="5"/>
                    </a:cubicBezTo>
                    <a:cubicBezTo>
                      <a:pt x="866" y="2"/>
                      <a:pt x="857" y="1"/>
                      <a:pt x="848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0" name="Google Shape;1670;p37"/>
              <p:cNvSpPr/>
              <p:nvPr/>
            </p:nvSpPr>
            <p:spPr>
              <a:xfrm>
                <a:off x="845390" y="905175"/>
                <a:ext cx="13096" cy="4221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530" extrusionOk="0">
                    <a:moveTo>
                      <a:pt x="388" y="0"/>
                    </a:moveTo>
                    <a:cubicBezTo>
                      <a:pt x="0" y="0"/>
                      <a:pt x="98" y="2401"/>
                      <a:pt x="98" y="2401"/>
                    </a:cubicBezTo>
                    <a:lnTo>
                      <a:pt x="595" y="2529"/>
                    </a:lnTo>
                    <a:cubicBezTo>
                      <a:pt x="595" y="2529"/>
                      <a:pt x="784" y="16"/>
                      <a:pt x="391" y="0"/>
                    </a:cubicBezTo>
                    <a:cubicBezTo>
                      <a:pt x="390" y="0"/>
                      <a:pt x="389" y="0"/>
                      <a:pt x="388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1" name="Google Shape;1671;p37"/>
              <p:cNvSpPr/>
              <p:nvPr/>
            </p:nvSpPr>
            <p:spPr>
              <a:xfrm>
                <a:off x="808869" y="907611"/>
                <a:ext cx="24323" cy="3931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356" extrusionOk="0">
                    <a:moveTo>
                      <a:pt x="402" y="1"/>
                    </a:moveTo>
                    <a:cubicBezTo>
                      <a:pt x="392" y="1"/>
                      <a:pt x="383" y="2"/>
                      <a:pt x="373" y="5"/>
                    </a:cubicBezTo>
                    <a:cubicBezTo>
                      <a:pt x="0" y="128"/>
                      <a:pt x="946" y="2355"/>
                      <a:pt x="946" y="2355"/>
                    </a:cubicBezTo>
                    <a:lnTo>
                      <a:pt x="1457" y="2298"/>
                    </a:lnTo>
                    <a:cubicBezTo>
                      <a:pt x="1457" y="2298"/>
                      <a:pt x="782" y="1"/>
                      <a:pt x="4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2" name="Google Shape;1672;p37"/>
              <p:cNvSpPr/>
              <p:nvPr/>
            </p:nvSpPr>
            <p:spPr>
              <a:xfrm>
                <a:off x="419191" y="1038920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3" name="Google Shape;1673;p37"/>
              <p:cNvSpPr/>
              <p:nvPr/>
            </p:nvSpPr>
            <p:spPr>
              <a:xfrm>
                <a:off x="452960" y="1056606"/>
                <a:ext cx="79742" cy="72096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4321" extrusionOk="0">
                    <a:moveTo>
                      <a:pt x="2315" y="1"/>
                    </a:moveTo>
                    <a:cubicBezTo>
                      <a:pt x="1768" y="1"/>
                      <a:pt x="1228" y="208"/>
                      <a:pt x="822" y="622"/>
                    </a:cubicBezTo>
                    <a:cubicBezTo>
                      <a:pt x="0" y="1460"/>
                      <a:pt x="38" y="2827"/>
                      <a:pt x="904" y="3676"/>
                    </a:cubicBezTo>
                    <a:cubicBezTo>
                      <a:pt x="1341" y="4105"/>
                      <a:pt x="1907" y="4320"/>
                      <a:pt x="2465" y="4320"/>
                    </a:cubicBezTo>
                    <a:cubicBezTo>
                      <a:pt x="3013" y="4320"/>
                      <a:pt x="3553" y="4114"/>
                      <a:pt x="3959" y="3699"/>
                    </a:cubicBezTo>
                    <a:cubicBezTo>
                      <a:pt x="4780" y="2861"/>
                      <a:pt x="4744" y="1494"/>
                      <a:pt x="3876" y="645"/>
                    </a:cubicBezTo>
                    <a:cubicBezTo>
                      <a:pt x="3438" y="216"/>
                      <a:pt x="2873" y="1"/>
                      <a:pt x="231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4" name="Google Shape;1674;p37"/>
              <p:cNvSpPr/>
              <p:nvPr/>
            </p:nvSpPr>
            <p:spPr>
              <a:xfrm>
                <a:off x="462253" y="1076644"/>
                <a:ext cx="25708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392" extrusionOk="0">
                    <a:moveTo>
                      <a:pt x="747" y="0"/>
                    </a:moveTo>
                    <a:cubicBezTo>
                      <a:pt x="570" y="0"/>
                      <a:pt x="396" y="67"/>
                      <a:pt x="265" y="201"/>
                    </a:cubicBezTo>
                    <a:cubicBezTo>
                      <a:pt x="0" y="469"/>
                      <a:pt x="12" y="910"/>
                      <a:pt x="291" y="1184"/>
                    </a:cubicBezTo>
                    <a:cubicBezTo>
                      <a:pt x="432" y="1322"/>
                      <a:pt x="614" y="1391"/>
                      <a:pt x="794" y="1391"/>
                    </a:cubicBezTo>
                    <a:cubicBezTo>
                      <a:pt x="971" y="1391"/>
                      <a:pt x="1145" y="1325"/>
                      <a:pt x="1276" y="1192"/>
                    </a:cubicBezTo>
                    <a:cubicBezTo>
                      <a:pt x="1540" y="922"/>
                      <a:pt x="1529" y="481"/>
                      <a:pt x="1249" y="207"/>
                    </a:cubicBezTo>
                    <a:cubicBezTo>
                      <a:pt x="1109" y="69"/>
                      <a:pt x="927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5" name="Google Shape;1675;p37"/>
              <p:cNvSpPr/>
              <p:nvPr/>
            </p:nvSpPr>
            <p:spPr>
              <a:xfrm>
                <a:off x="782466" y="938645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6" name="Google Shape;1676;p37"/>
              <p:cNvSpPr/>
              <p:nvPr/>
            </p:nvSpPr>
            <p:spPr>
              <a:xfrm>
                <a:off x="816506" y="957530"/>
                <a:ext cx="83312" cy="74248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4450" extrusionOk="0">
                    <a:moveTo>
                      <a:pt x="2430" y="0"/>
                    </a:moveTo>
                    <a:cubicBezTo>
                      <a:pt x="2072" y="0"/>
                      <a:pt x="1711" y="90"/>
                      <a:pt x="1381" y="279"/>
                    </a:cubicBezTo>
                    <a:cubicBezTo>
                      <a:pt x="342" y="874"/>
                      <a:pt x="1" y="2228"/>
                      <a:pt x="616" y="3302"/>
                    </a:cubicBezTo>
                    <a:cubicBezTo>
                      <a:pt x="1037" y="4036"/>
                      <a:pt x="1794" y="4450"/>
                      <a:pt x="2562" y="4450"/>
                    </a:cubicBezTo>
                    <a:cubicBezTo>
                      <a:pt x="2921" y="4450"/>
                      <a:pt x="3282" y="4360"/>
                      <a:pt x="3612" y="4170"/>
                    </a:cubicBezTo>
                    <a:cubicBezTo>
                      <a:pt x="4651" y="3575"/>
                      <a:pt x="4993" y="2221"/>
                      <a:pt x="4377" y="1147"/>
                    </a:cubicBezTo>
                    <a:cubicBezTo>
                      <a:pt x="3957" y="414"/>
                      <a:pt x="3199" y="0"/>
                      <a:pt x="2430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7" name="Google Shape;1677;p37"/>
              <p:cNvSpPr/>
              <p:nvPr/>
            </p:nvSpPr>
            <p:spPr>
              <a:xfrm>
                <a:off x="828519" y="978447"/>
                <a:ext cx="26842" cy="23943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435" extrusionOk="0">
                    <a:moveTo>
                      <a:pt x="783" y="1"/>
                    </a:moveTo>
                    <a:cubicBezTo>
                      <a:pt x="668" y="1"/>
                      <a:pt x="552" y="30"/>
                      <a:pt x="445" y="91"/>
                    </a:cubicBezTo>
                    <a:cubicBezTo>
                      <a:pt x="111" y="283"/>
                      <a:pt x="1" y="719"/>
                      <a:pt x="199" y="1065"/>
                    </a:cubicBezTo>
                    <a:cubicBezTo>
                      <a:pt x="334" y="1301"/>
                      <a:pt x="578" y="1434"/>
                      <a:pt x="825" y="1434"/>
                    </a:cubicBezTo>
                    <a:cubicBezTo>
                      <a:pt x="941" y="1434"/>
                      <a:pt x="1057" y="1405"/>
                      <a:pt x="1164" y="1344"/>
                    </a:cubicBezTo>
                    <a:cubicBezTo>
                      <a:pt x="1499" y="1153"/>
                      <a:pt x="1608" y="717"/>
                      <a:pt x="1410" y="370"/>
                    </a:cubicBezTo>
                    <a:cubicBezTo>
                      <a:pt x="1275" y="134"/>
                      <a:pt x="1031" y="1"/>
                      <a:pt x="7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78" name="Google Shape;1678;p37"/>
            <p:cNvSpPr/>
            <p:nvPr/>
          </p:nvSpPr>
          <p:spPr>
            <a:xfrm>
              <a:off x="1006093" y="1227140"/>
              <a:ext cx="30312" cy="43481"/>
            </a:xfrm>
            <a:custGeom>
              <a:avLst/>
              <a:gdLst/>
              <a:ahLst/>
              <a:cxnLst/>
              <a:rect l="l" t="t" r="r" b="b"/>
              <a:pathLst>
                <a:path w="1817" h="2606" extrusionOk="0">
                  <a:moveTo>
                    <a:pt x="796" y="1"/>
                  </a:moveTo>
                  <a:cubicBezTo>
                    <a:pt x="630" y="1"/>
                    <a:pt x="459" y="80"/>
                    <a:pt x="387" y="231"/>
                  </a:cubicBezTo>
                  <a:cubicBezTo>
                    <a:pt x="341" y="331"/>
                    <a:pt x="301" y="434"/>
                    <a:pt x="268" y="541"/>
                  </a:cubicBezTo>
                  <a:cubicBezTo>
                    <a:pt x="91" y="806"/>
                    <a:pt x="1" y="1121"/>
                    <a:pt x="13" y="1440"/>
                  </a:cubicBezTo>
                  <a:cubicBezTo>
                    <a:pt x="31" y="1933"/>
                    <a:pt x="324" y="2605"/>
                    <a:pt x="900" y="2605"/>
                  </a:cubicBezTo>
                  <a:cubicBezTo>
                    <a:pt x="910" y="2605"/>
                    <a:pt x="920" y="2605"/>
                    <a:pt x="930" y="2604"/>
                  </a:cubicBezTo>
                  <a:cubicBezTo>
                    <a:pt x="1135" y="2596"/>
                    <a:pt x="1303" y="2505"/>
                    <a:pt x="1435" y="2370"/>
                  </a:cubicBezTo>
                  <a:cubicBezTo>
                    <a:pt x="1598" y="2247"/>
                    <a:pt x="1717" y="2075"/>
                    <a:pt x="1774" y="1879"/>
                  </a:cubicBezTo>
                  <a:cubicBezTo>
                    <a:pt x="1811" y="1746"/>
                    <a:pt x="1816" y="1605"/>
                    <a:pt x="1791" y="1469"/>
                  </a:cubicBezTo>
                  <a:cubicBezTo>
                    <a:pt x="1793" y="1448"/>
                    <a:pt x="1793" y="1427"/>
                    <a:pt x="1794" y="1407"/>
                  </a:cubicBezTo>
                  <a:cubicBezTo>
                    <a:pt x="1793" y="1006"/>
                    <a:pt x="1638" y="621"/>
                    <a:pt x="1363" y="331"/>
                  </a:cubicBezTo>
                  <a:cubicBezTo>
                    <a:pt x="1298" y="148"/>
                    <a:pt x="1143" y="4"/>
                    <a:pt x="957" y="4"/>
                  </a:cubicBezTo>
                  <a:cubicBezTo>
                    <a:pt x="935" y="4"/>
                    <a:pt x="914" y="6"/>
                    <a:pt x="892" y="10"/>
                  </a:cubicBezTo>
                  <a:cubicBezTo>
                    <a:pt x="860" y="4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79" name="Google Shape;1679;p37"/>
          <p:cNvGrpSpPr/>
          <p:nvPr/>
        </p:nvGrpSpPr>
        <p:grpSpPr>
          <a:xfrm>
            <a:off x="10304379" y="5041510"/>
            <a:ext cx="1303275" cy="1353469"/>
            <a:chOff x="1734050" y="3796950"/>
            <a:chExt cx="770500" cy="800175"/>
          </a:xfrm>
        </p:grpSpPr>
        <p:sp>
          <p:nvSpPr>
            <p:cNvPr id="1680" name="Google Shape;1680;p37"/>
            <p:cNvSpPr/>
            <p:nvPr/>
          </p:nvSpPr>
          <p:spPr>
            <a:xfrm>
              <a:off x="1734900" y="3796950"/>
              <a:ext cx="769650" cy="800175"/>
            </a:xfrm>
            <a:custGeom>
              <a:avLst/>
              <a:gdLst/>
              <a:ahLst/>
              <a:cxnLst/>
              <a:rect l="l" t="t" r="r" b="b"/>
              <a:pathLst>
                <a:path w="30786" h="32007" extrusionOk="0">
                  <a:moveTo>
                    <a:pt x="11380" y="1"/>
                  </a:moveTo>
                  <a:cubicBezTo>
                    <a:pt x="9965" y="1"/>
                    <a:pt x="8514" y="828"/>
                    <a:pt x="7418" y="1920"/>
                  </a:cubicBezTo>
                  <a:cubicBezTo>
                    <a:pt x="7118" y="2219"/>
                    <a:pt x="6842" y="2542"/>
                    <a:pt x="6591" y="2884"/>
                  </a:cubicBezTo>
                  <a:cubicBezTo>
                    <a:pt x="5129" y="4903"/>
                    <a:pt x="4157" y="10104"/>
                    <a:pt x="4157" y="10104"/>
                  </a:cubicBezTo>
                  <a:cubicBezTo>
                    <a:pt x="4157" y="10104"/>
                    <a:pt x="1189" y="14948"/>
                    <a:pt x="594" y="19256"/>
                  </a:cubicBezTo>
                  <a:cubicBezTo>
                    <a:pt x="1" y="23562"/>
                    <a:pt x="5308" y="28799"/>
                    <a:pt x="10277" y="30838"/>
                  </a:cubicBezTo>
                  <a:cubicBezTo>
                    <a:pt x="12132" y="31600"/>
                    <a:pt x="14251" y="32006"/>
                    <a:pt x="16407" y="32006"/>
                  </a:cubicBezTo>
                  <a:cubicBezTo>
                    <a:pt x="20030" y="32006"/>
                    <a:pt x="23758" y="30861"/>
                    <a:pt x="26517" y="28338"/>
                  </a:cubicBezTo>
                  <a:cubicBezTo>
                    <a:pt x="29968" y="25181"/>
                    <a:pt x="30786" y="23696"/>
                    <a:pt x="30525" y="22884"/>
                  </a:cubicBezTo>
                  <a:cubicBezTo>
                    <a:pt x="30450" y="22662"/>
                    <a:pt x="30299" y="22489"/>
                    <a:pt x="30094" y="22348"/>
                  </a:cubicBezTo>
                  <a:cubicBezTo>
                    <a:pt x="29812" y="22152"/>
                    <a:pt x="29258" y="22084"/>
                    <a:pt x="28618" y="22084"/>
                  </a:cubicBezTo>
                  <a:cubicBezTo>
                    <a:pt x="27114" y="22084"/>
                    <a:pt x="25141" y="22462"/>
                    <a:pt x="25141" y="22462"/>
                  </a:cubicBezTo>
                  <a:cubicBezTo>
                    <a:pt x="25141" y="22462"/>
                    <a:pt x="22942" y="18017"/>
                    <a:pt x="20185" y="15926"/>
                  </a:cubicBezTo>
                  <a:cubicBezTo>
                    <a:pt x="17432" y="13835"/>
                    <a:pt x="14920" y="14529"/>
                    <a:pt x="14944" y="11809"/>
                  </a:cubicBezTo>
                  <a:cubicBezTo>
                    <a:pt x="14970" y="9087"/>
                    <a:pt x="17160" y="7120"/>
                    <a:pt x="14930" y="2618"/>
                  </a:cubicBezTo>
                  <a:cubicBezTo>
                    <a:pt x="13989" y="721"/>
                    <a:pt x="12700" y="1"/>
                    <a:pt x="11380" y="1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2003900" y="4170025"/>
              <a:ext cx="325100" cy="280000"/>
            </a:xfrm>
            <a:custGeom>
              <a:avLst/>
              <a:gdLst/>
              <a:ahLst/>
              <a:cxnLst/>
              <a:rect l="l" t="t" r="r" b="b"/>
              <a:pathLst>
                <a:path w="13004" h="11200" extrusionOk="0">
                  <a:moveTo>
                    <a:pt x="2226" y="1"/>
                  </a:moveTo>
                  <a:cubicBezTo>
                    <a:pt x="1313" y="1"/>
                    <a:pt x="634" y="374"/>
                    <a:pt x="418" y="1445"/>
                  </a:cubicBezTo>
                  <a:cubicBezTo>
                    <a:pt x="418" y="1445"/>
                    <a:pt x="0" y="4249"/>
                    <a:pt x="1522" y="7466"/>
                  </a:cubicBezTo>
                  <a:cubicBezTo>
                    <a:pt x="2867" y="10310"/>
                    <a:pt x="5964" y="11199"/>
                    <a:pt x="7210" y="11199"/>
                  </a:cubicBezTo>
                  <a:cubicBezTo>
                    <a:pt x="7374" y="11199"/>
                    <a:pt x="7506" y="11184"/>
                    <a:pt x="7598" y="11155"/>
                  </a:cubicBezTo>
                  <a:cubicBezTo>
                    <a:pt x="8387" y="10911"/>
                    <a:pt x="8168" y="10166"/>
                    <a:pt x="8168" y="10166"/>
                  </a:cubicBezTo>
                  <a:lnTo>
                    <a:pt x="8168" y="10166"/>
                  </a:lnTo>
                  <a:cubicBezTo>
                    <a:pt x="8168" y="10166"/>
                    <a:pt x="8632" y="10326"/>
                    <a:pt x="9340" y="10326"/>
                  </a:cubicBezTo>
                  <a:cubicBezTo>
                    <a:pt x="9699" y="10326"/>
                    <a:pt x="10120" y="10285"/>
                    <a:pt x="10576" y="10161"/>
                  </a:cubicBezTo>
                  <a:cubicBezTo>
                    <a:pt x="11932" y="9792"/>
                    <a:pt x="11680" y="8661"/>
                    <a:pt x="11680" y="8661"/>
                  </a:cubicBezTo>
                  <a:lnTo>
                    <a:pt x="11680" y="8661"/>
                  </a:lnTo>
                  <a:cubicBezTo>
                    <a:pt x="11680" y="8661"/>
                    <a:pt x="11825" y="8693"/>
                    <a:pt x="12011" y="8693"/>
                  </a:cubicBezTo>
                  <a:cubicBezTo>
                    <a:pt x="12276" y="8693"/>
                    <a:pt x="12624" y="8629"/>
                    <a:pt x="12764" y="8320"/>
                  </a:cubicBezTo>
                  <a:cubicBezTo>
                    <a:pt x="13003" y="7792"/>
                    <a:pt x="10187" y="2444"/>
                    <a:pt x="7395" y="1503"/>
                  </a:cubicBezTo>
                  <a:cubicBezTo>
                    <a:pt x="5687" y="927"/>
                    <a:pt x="3665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2062825" y="4275075"/>
              <a:ext cx="115725" cy="111625"/>
            </a:xfrm>
            <a:custGeom>
              <a:avLst/>
              <a:gdLst/>
              <a:ahLst/>
              <a:cxnLst/>
              <a:rect l="l" t="t" r="r" b="b"/>
              <a:pathLst>
                <a:path w="4629" h="4465" extrusionOk="0">
                  <a:moveTo>
                    <a:pt x="193" y="1"/>
                  </a:moveTo>
                  <a:cubicBezTo>
                    <a:pt x="62" y="1"/>
                    <a:pt x="0" y="108"/>
                    <a:pt x="36" y="355"/>
                  </a:cubicBezTo>
                  <a:cubicBezTo>
                    <a:pt x="36" y="355"/>
                    <a:pt x="3374" y="4464"/>
                    <a:pt x="4079" y="4464"/>
                  </a:cubicBezTo>
                  <a:cubicBezTo>
                    <a:pt x="4097" y="4464"/>
                    <a:pt x="4113" y="4461"/>
                    <a:pt x="4128" y="4456"/>
                  </a:cubicBezTo>
                  <a:cubicBezTo>
                    <a:pt x="4628" y="4263"/>
                    <a:pt x="1020" y="1"/>
                    <a:pt x="19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2085225" y="4219225"/>
              <a:ext cx="174600" cy="119725"/>
            </a:xfrm>
            <a:custGeom>
              <a:avLst/>
              <a:gdLst/>
              <a:ahLst/>
              <a:cxnLst/>
              <a:rect l="l" t="t" r="r" b="b"/>
              <a:pathLst>
                <a:path w="6984" h="4789" extrusionOk="0">
                  <a:moveTo>
                    <a:pt x="571" y="0"/>
                  </a:moveTo>
                  <a:cubicBezTo>
                    <a:pt x="1" y="0"/>
                    <a:pt x="1950" y="1484"/>
                    <a:pt x="1950" y="1484"/>
                  </a:cubicBezTo>
                  <a:cubicBezTo>
                    <a:pt x="1950" y="1484"/>
                    <a:pt x="5330" y="4283"/>
                    <a:pt x="6379" y="4753"/>
                  </a:cubicBezTo>
                  <a:cubicBezTo>
                    <a:pt x="6433" y="4777"/>
                    <a:pt x="6472" y="4789"/>
                    <a:pt x="6498" y="4789"/>
                  </a:cubicBezTo>
                  <a:cubicBezTo>
                    <a:pt x="6983" y="4789"/>
                    <a:pt x="2912" y="840"/>
                    <a:pt x="1131" y="154"/>
                  </a:cubicBezTo>
                  <a:cubicBezTo>
                    <a:pt x="850" y="46"/>
                    <a:pt x="671" y="0"/>
                    <a:pt x="571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1957000" y="3857400"/>
              <a:ext cx="106650" cy="97150"/>
            </a:xfrm>
            <a:custGeom>
              <a:avLst/>
              <a:gdLst/>
              <a:ahLst/>
              <a:cxnLst/>
              <a:rect l="l" t="t" r="r" b="b"/>
              <a:pathLst>
                <a:path w="4266" h="3886" extrusionOk="0">
                  <a:moveTo>
                    <a:pt x="2132" y="0"/>
                  </a:moveTo>
                  <a:cubicBezTo>
                    <a:pt x="1635" y="0"/>
                    <a:pt x="1138" y="190"/>
                    <a:pt x="759" y="569"/>
                  </a:cubicBezTo>
                  <a:cubicBezTo>
                    <a:pt x="0" y="1328"/>
                    <a:pt x="0" y="2558"/>
                    <a:pt x="759" y="3316"/>
                  </a:cubicBezTo>
                  <a:cubicBezTo>
                    <a:pt x="1138" y="3696"/>
                    <a:pt x="1635" y="3886"/>
                    <a:pt x="2132" y="3886"/>
                  </a:cubicBezTo>
                  <a:cubicBezTo>
                    <a:pt x="2629" y="3886"/>
                    <a:pt x="3127" y="3696"/>
                    <a:pt x="3506" y="3316"/>
                  </a:cubicBezTo>
                  <a:cubicBezTo>
                    <a:pt x="4266" y="2558"/>
                    <a:pt x="4266" y="1328"/>
                    <a:pt x="3506" y="569"/>
                  </a:cubicBezTo>
                  <a:cubicBezTo>
                    <a:pt x="3127" y="190"/>
                    <a:pt x="2629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1982375" y="3866700"/>
              <a:ext cx="79900" cy="75600"/>
            </a:xfrm>
            <a:custGeom>
              <a:avLst/>
              <a:gdLst/>
              <a:ahLst/>
              <a:cxnLst/>
              <a:rect l="l" t="t" r="r" b="b"/>
              <a:pathLst>
                <a:path w="3196" h="3024" extrusionOk="0">
                  <a:moveTo>
                    <a:pt x="1588" y="1"/>
                  </a:moveTo>
                  <a:cubicBezTo>
                    <a:pt x="1318" y="1"/>
                    <a:pt x="1044" y="73"/>
                    <a:pt x="797" y="226"/>
                  </a:cubicBezTo>
                  <a:cubicBezTo>
                    <a:pt x="276" y="545"/>
                    <a:pt x="0" y="1148"/>
                    <a:pt x="97" y="1751"/>
                  </a:cubicBezTo>
                  <a:cubicBezTo>
                    <a:pt x="193" y="2355"/>
                    <a:pt x="644" y="2841"/>
                    <a:pt x="1239" y="2982"/>
                  </a:cubicBezTo>
                  <a:cubicBezTo>
                    <a:pt x="1355" y="3010"/>
                    <a:pt x="1472" y="3023"/>
                    <a:pt x="1588" y="3023"/>
                  </a:cubicBezTo>
                  <a:cubicBezTo>
                    <a:pt x="2066" y="3023"/>
                    <a:pt x="2524" y="2796"/>
                    <a:pt x="2813" y="2397"/>
                  </a:cubicBezTo>
                  <a:cubicBezTo>
                    <a:pt x="3171" y="1903"/>
                    <a:pt x="3195" y="1240"/>
                    <a:pt x="2875" y="720"/>
                  </a:cubicBezTo>
                  <a:cubicBezTo>
                    <a:pt x="2590" y="256"/>
                    <a:pt x="2095" y="1"/>
                    <a:pt x="1588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1999925" y="3874050"/>
              <a:ext cx="32925" cy="31125"/>
            </a:xfrm>
            <a:custGeom>
              <a:avLst/>
              <a:gdLst/>
              <a:ahLst/>
              <a:cxnLst/>
              <a:rect l="l" t="t" r="r" b="b"/>
              <a:pathLst>
                <a:path w="1317" h="1245" extrusionOk="0">
                  <a:moveTo>
                    <a:pt x="653" y="0"/>
                  </a:moveTo>
                  <a:cubicBezTo>
                    <a:pt x="542" y="0"/>
                    <a:pt x="429" y="30"/>
                    <a:pt x="328" y="93"/>
                  </a:cubicBezTo>
                  <a:cubicBezTo>
                    <a:pt x="113" y="225"/>
                    <a:pt x="0" y="473"/>
                    <a:pt x="40" y="721"/>
                  </a:cubicBezTo>
                  <a:cubicBezTo>
                    <a:pt x="80" y="970"/>
                    <a:pt x="265" y="1170"/>
                    <a:pt x="511" y="1228"/>
                  </a:cubicBezTo>
                  <a:cubicBezTo>
                    <a:pt x="558" y="1240"/>
                    <a:pt x="606" y="1245"/>
                    <a:pt x="654" y="1245"/>
                  </a:cubicBezTo>
                  <a:cubicBezTo>
                    <a:pt x="851" y="1245"/>
                    <a:pt x="1039" y="1152"/>
                    <a:pt x="1158" y="987"/>
                  </a:cubicBezTo>
                  <a:cubicBezTo>
                    <a:pt x="1306" y="784"/>
                    <a:pt x="1317" y="511"/>
                    <a:pt x="1184" y="296"/>
                  </a:cubicBezTo>
                  <a:cubicBezTo>
                    <a:pt x="1067" y="106"/>
                    <a:pt x="862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1734050" y="3865800"/>
              <a:ext cx="198325" cy="139050"/>
            </a:xfrm>
            <a:custGeom>
              <a:avLst/>
              <a:gdLst/>
              <a:ahLst/>
              <a:cxnLst/>
              <a:rect l="l" t="t" r="r" b="b"/>
              <a:pathLst>
                <a:path w="7933" h="5562" extrusionOk="0">
                  <a:moveTo>
                    <a:pt x="1634" y="1"/>
                  </a:moveTo>
                  <a:cubicBezTo>
                    <a:pt x="1421" y="1"/>
                    <a:pt x="1222" y="39"/>
                    <a:pt x="1046" y="132"/>
                  </a:cubicBezTo>
                  <a:cubicBezTo>
                    <a:pt x="0" y="687"/>
                    <a:pt x="3834" y="3426"/>
                    <a:pt x="3834" y="3426"/>
                  </a:cubicBezTo>
                  <a:cubicBezTo>
                    <a:pt x="3834" y="3426"/>
                    <a:pt x="1821" y="4442"/>
                    <a:pt x="1691" y="5103"/>
                  </a:cubicBezTo>
                  <a:cubicBezTo>
                    <a:pt x="1617" y="5481"/>
                    <a:pt x="2573" y="5562"/>
                    <a:pt x="3407" y="5562"/>
                  </a:cubicBezTo>
                  <a:cubicBezTo>
                    <a:pt x="4036" y="5562"/>
                    <a:pt x="4597" y="5516"/>
                    <a:pt x="4597" y="5516"/>
                  </a:cubicBezTo>
                  <a:cubicBezTo>
                    <a:pt x="4597" y="5516"/>
                    <a:pt x="6369" y="5507"/>
                    <a:pt x="7150" y="3943"/>
                  </a:cubicBezTo>
                  <a:cubicBezTo>
                    <a:pt x="7932" y="2379"/>
                    <a:pt x="6276" y="689"/>
                    <a:pt x="6276" y="689"/>
                  </a:cubicBezTo>
                  <a:cubicBezTo>
                    <a:pt x="6276" y="689"/>
                    <a:pt x="6138" y="677"/>
                    <a:pt x="5918" y="677"/>
                  </a:cubicBezTo>
                  <a:cubicBezTo>
                    <a:pt x="5633" y="677"/>
                    <a:pt x="5209" y="698"/>
                    <a:pt x="4764" y="795"/>
                  </a:cubicBezTo>
                  <a:cubicBezTo>
                    <a:pt x="4718" y="805"/>
                    <a:pt x="4667" y="810"/>
                    <a:pt x="4613" y="810"/>
                  </a:cubicBezTo>
                  <a:cubicBezTo>
                    <a:pt x="3909" y="810"/>
                    <a:pt x="2618" y="1"/>
                    <a:pt x="1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1858100" y="3897900"/>
              <a:ext cx="30950" cy="17375"/>
            </a:xfrm>
            <a:custGeom>
              <a:avLst/>
              <a:gdLst/>
              <a:ahLst/>
              <a:cxnLst/>
              <a:rect l="l" t="t" r="r" b="b"/>
              <a:pathLst>
                <a:path w="1238" h="695" extrusionOk="0">
                  <a:moveTo>
                    <a:pt x="0" y="1"/>
                  </a:moveTo>
                  <a:cubicBezTo>
                    <a:pt x="0" y="1"/>
                    <a:pt x="467" y="694"/>
                    <a:pt x="784" y="694"/>
                  </a:cubicBezTo>
                  <a:cubicBezTo>
                    <a:pt x="858" y="694"/>
                    <a:pt x="924" y="657"/>
                    <a:pt x="974" y="564"/>
                  </a:cubicBezTo>
                  <a:cubicBezTo>
                    <a:pt x="1238" y="7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89" name="Google Shape;1689;p37"/>
          <p:cNvGrpSpPr/>
          <p:nvPr/>
        </p:nvGrpSpPr>
        <p:grpSpPr>
          <a:xfrm rot="1363927">
            <a:off x="346253" y="4819877"/>
            <a:ext cx="2194440" cy="1463289"/>
            <a:chOff x="2216800" y="1544750"/>
            <a:chExt cx="1123850" cy="736500"/>
          </a:xfrm>
        </p:grpSpPr>
        <p:sp>
          <p:nvSpPr>
            <p:cNvPr id="1690" name="Google Shape;1690;p37"/>
            <p:cNvSpPr/>
            <p:nvPr/>
          </p:nvSpPr>
          <p:spPr>
            <a:xfrm>
              <a:off x="2216800" y="1906450"/>
              <a:ext cx="411625" cy="174275"/>
            </a:xfrm>
            <a:custGeom>
              <a:avLst/>
              <a:gdLst/>
              <a:ahLst/>
              <a:cxnLst/>
              <a:rect l="l" t="t" r="r" b="b"/>
              <a:pathLst>
                <a:path w="16465" h="6971" extrusionOk="0">
                  <a:moveTo>
                    <a:pt x="7268" y="0"/>
                  </a:moveTo>
                  <a:cubicBezTo>
                    <a:pt x="7223" y="0"/>
                    <a:pt x="7177" y="0"/>
                    <a:pt x="7131" y="1"/>
                  </a:cubicBezTo>
                  <a:cubicBezTo>
                    <a:pt x="6863" y="3"/>
                    <a:pt x="6595" y="15"/>
                    <a:pt x="6333" y="38"/>
                  </a:cubicBezTo>
                  <a:cubicBezTo>
                    <a:pt x="6063" y="58"/>
                    <a:pt x="5795" y="87"/>
                    <a:pt x="5535" y="124"/>
                  </a:cubicBezTo>
                  <a:cubicBezTo>
                    <a:pt x="4565" y="257"/>
                    <a:pt x="3612" y="494"/>
                    <a:pt x="2693" y="832"/>
                  </a:cubicBezTo>
                  <a:cubicBezTo>
                    <a:pt x="1028" y="1443"/>
                    <a:pt x="1" y="2151"/>
                    <a:pt x="1" y="2151"/>
                  </a:cubicBezTo>
                  <a:cubicBezTo>
                    <a:pt x="1" y="2151"/>
                    <a:pt x="823" y="3142"/>
                    <a:pt x="2151" y="4197"/>
                  </a:cubicBezTo>
                  <a:cubicBezTo>
                    <a:pt x="2810" y="4723"/>
                    <a:pt x="3632" y="5314"/>
                    <a:pt x="4553" y="5795"/>
                  </a:cubicBezTo>
                  <a:cubicBezTo>
                    <a:pt x="4784" y="5916"/>
                    <a:pt x="5019" y="6032"/>
                    <a:pt x="5269" y="6141"/>
                  </a:cubicBezTo>
                  <a:cubicBezTo>
                    <a:pt x="5521" y="6251"/>
                    <a:pt x="5783" y="6350"/>
                    <a:pt x="6051" y="6442"/>
                  </a:cubicBezTo>
                  <a:cubicBezTo>
                    <a:pt x="6599" y="6632"/>
                    <a:pt x="7162" y="6775"/>
                    <a:pt x="7734" y="6869"/>
                  </a:cubicBezTo>
                  <a:cubicBezTo>
                    <a:pt x="8197" y="6940"/>
                    <a:pt x="8667" y="6970"/>
                    <a:pt x="9129" y="6970"/>
                  </a:cubicBezTo>
                  <a:cubicBezTo>
                    <a:pt x="9848" y="6970"/>
                    <a:pt x="10550" y="6897"/>
                    <a:pt x="11182" y="6783"/>
                  </a:cubicBezTo>
                  <a:lnTo>
                    <a:pt x="11307" y="6736"/>
                  </a:lnTo>
                  <a:lnTo>
                    <a:pt x="11470" y="6695"/>
                  </a:lnTo>
                  <a:cubicBezTo>
                    <a:pt x="11575" y="6665"/>
                    <a:pt x="11708" y="6640"/>
                    <a:pt x="11826" y="6611"/>
                  </a:cubicBezTo>
                  <a:cubicBezTo>
                    <a:pt x="12074" y="6554"/>
                    <a:pt x="12329" y="6493"/>
                    <a:pt x="12579" y="6427"/>
                  </a:cubicBezTo>
                  <a:cubicBezTo>
                    <a:pt x="13086" y="6294"/>
                    <a:pt x="13580" y="6129"/>
                    <a:pt x="14030" y="5938"/>
                  </a:cubicBezTo>
                  <a:cubicBezTo>
                    <a:pt x="14930" y="5566"/>
                    <a:pt x="15677" y="5054"/>
                    <a:pt x="16065" y="4576"/>
                  </a:cubicBezTo>
                  <a:cubicBezTo>
                    <a:pt x="16168" y="4463"/>
                    <a:pt x="16229" y="4345"/>
                    <a:pt x="16282" y="4248"/>
                  </a:cubicBezTo>
                  <a:cubicBezTo>
                    <a:pt x="16309" y="4199"/>
                    <a:pt x="16331" y="4154"/>
                    <a:pt x="16352" y="4113"/>
                  </a:cubicBezTo>
                  <a:cubicBezTo>
                    <a:pt x="16368" y="4066"/>
                    <a:pt x="16382" y="4025"/>
                    <a:pt x="16395" y="3987"/>
                  </a:cubicBezTo>
                  <a:cubicBezTo>
                    <a:pt x="16446" y="3837"/>
                    <a:pt x="16464" y="3757"/>
                    <a:pt x="16464" y="3757"/>
                  </a:cubicBezTo>
                  <a:lnTo>
                    <a:pt x="16260" y="3729"/>
                  </a:lnTo>
                  <a:cubicBezTo>
                    <a:pt x="16180" y="3721"/>
                    <a:pt x="16098" y="3704"/>
                    <a:pt x="16022" y="3678"/>
                  </a:cubicBezTo>
                  <a:cubicBezTo>
                    <a:pt x="15930" y="3653"/>
                    <a:pt x="15826" y="3624"/>
                    <a:pt x="15720" y="3567"/>
                  </a:cubicBezTo>
                  <a:cubicBezTo>
                    <a:pt x="15308" y="3369"/>
                    <a:pt x="14821" y="2990"/>
                    <a:pt x="14210" y="2530"/>
                  </a:cubicBezTo>
                  <a:cubicBezTo>
                    <a:pt x="13905" y="2299"/>
                    <a:pt x="13573" y="2053"/>
                    <a:pt x="13197" y="1801"/>
                  </a:cubicBezTo>
                  <a:cubicBezTo>
                    <a:pt x="13005" y="1673"/>
                    <a:pt x="12808" y="1548"/>
                    <a:pt x="12585" y="1423"/>
                  </a:cubicBezTo>
                  <a:cubicBezTo>
                    <a:pt x="12469" y="1358"/>
                    <a:pt x="12362" y="1296"/>
                    <a:pt x="12227" y="1235"/>
                  </a:cubicBezTo>
                  <a:cubicBezTo>
                    <a:pt x="12158" y="1204"/>
                    <a:pt x="12100" y="1173"/>
                    <a:pt x="12025" y="1143"/>
                  </a:cubicBezTo>
                  <a:lnTo>
                    <a:pt x="11779" y="1055"/>
                  </a:lnTo>
                  <a:cubicBezTo>
                    <a:pt x="10834" y="607"/>
                    <a:pt x="9874" y="287"/>
                    <a:pt x="8772" y="124"/>
                  </a:cubicBezTo>
                  <a:cubicBezTo>
                    <a:pt x="8275" y="41"/>
                    <a:pt x="7773" y="0"/>
                    <a:pt x="726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437875" y="1645775"/>
              <a:ext cx="284600" cy="232975"/>
            </a:xfrm>
            <a:custGeom>
              <a:avLst/>
              <a:gdLst/>
              <a:ahLst/>
              <a:cxnLst/>
              <a:rect l="l" t="t" r="r" b="b"/>
              <a:pathLst>
                <a:path w="11384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2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4" y="3488"/>
                    <a:pt x="10766" y="2531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511675" y="17023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4" y="1"/>
                    <a:pt x="1" y="1042"/>
                    <a:pt x="1" y="2329"/>
                  </a:cubicBezTo>
                  <a:cubicBezTo>
                    <a:pt x="1" y="3616"/>
                    <a:pt x="1218" y="4655"/>
                    <a:pt x="2715" y="4655"/>
                  </a:cubicBezTo>
                  <a:cubicBezTo>
                    <a:pt x="4217" y="4655"/>
                    <a:pt x="5432" y="3616"/>
                    <a:pt x="5432" y="2329"/>
                  </a:cubicBezTo>
                  <a:cubicBezTo>
                    <a:pt x="5432" y="1042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2540875" y="1727800"/>
              <a:ext cx="83200" cy="72825"/>
            </a:xfrm>
            <a:custGeom>
              <a:avLst/>
              <a:gdLst/>
              <a:ahLst/>
              <a:cxnLst/>
              <a:rect l="l" t="t" r="r" b="b"/>
              <a:pathLst>
                <a:path w="3328" h="2913" extrusionOk="0">
                  <a:moveTo>
                    <a:pt x="2530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7"/>
                  </a:cubicBezTo>
                  <a:cubicBezTo>
                    <a:pt x="612" y="1373"/>
                    <a:pt x="833" y="1466"/>
                    <a:pt x="1058" y="1556"/>
                  </a:cubicBezTo>
                  <a:cubicBezTo>
                    <a:pt x="911" y="1824"/>
                    <a:pt x="758" y="2143"/>
                    <a:pt x="752" y="2450"/>
                  </a:cubicBezTo>
                  <a:cubicBezTo>
                    <a:pt x="748" y="2685"/>
                    <a:pt x="949" y="2913"/>
                    <a:pt x="1173" y="2913"/>
                  </a:cubicBezTo>
                  <a:cubicBezTo>
                    <a:pt x="1235" y="2913"/>
                    <a:pt x="1299" y="2895"/>
                    <a:pt x="1361" y="2855"/>
                  </a:cubicBezTo>
                  <a:cubicBezTo>
                    <a:pt x="1423" y="2814"/>
                    <a:pt x="1472" y="2754"/>
                    <a:pt x="1496" y="2683"/>
                  </a:cubicBezTo>
                  <a:cubicBezTo>
                    <a:pt x="1504" y="2671"/>
                    <a:pt x="1513" y="2652"/>
                    <a:pt x="1533" y="2619"/>
                  </a:cubicBezTo>
                  <a:cubicBezTo>
                    <a:pt x="1578" y="2527"/>
                    <a:pt x="1621" y="2433"/>
                    <a:pt x="1670" y="2341"/>
                  </a:cubicBezTo>
                  <a:cubicBezTo>
                    <a:pt x="1748" y="2196"/>
                    <a:pt x="1834" y="2055"/>
                    <a:pt x="1922" y="1914"/>
                  </a:cubicBezTo>
                  <a:cubicBezTo>
                    <a:pt x="2268" y="2095"/>
                    <a:pt x="2647" y="2355"/>
                    <a:pt x="3012" y="2355"/>
                  </a:cubicBezTo>
                  <a:cubicBezTo>
                    <a:pt x="3029" y="2355"/>
                    <a:pt x="3046" y="2355"/>
                    <a:pt x="3063" y="2353"/>
                  </a:cubicBezTo>
                  <a:cubicBezTo>
                    <a:pt x="3219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5" y="166"/>
                    <a:pt x="2755" y="25"/>
                    <a:pt x="2636" y="9"/>
                  </a:cubicBezTo>
                  <a:cubicBezTo>
                    <a:pt x="2600" y="3"/>
                    <a:pt x="2565" y="1"/>
                    <a:pt x="2530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2448650" y="164652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1" y="1"/>
                    <a:pt x="1" y="4168"/>
                    <a:pt x="1" y="9310"/>
                  </a:cubicBezTo>
                  <a:cubicBezTo>
                    <a:pt x="1" y="14451"/>
                    <a:pt x="4171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2448700" y="1830000"/>
              <a:ext cx="465475" cy="282000"/>
            </a:xfrm>
            <a:custGeom>
              <a:avLst/>
              <a:gdLst/>
              <a:ahLst/>
              <a:cxnLst/>
              <a:rect l="l" t="t" r="r" b="b"/>
              <a:pathLst>
                <a:path w="18619" h="11280" extrusionOk="0">
                  <a:moveTo>
                    <a:pt x="212" y="0"/>
                  </a:moveTo>
                  <a:cubicBezTo>
                    <a:pt x="73" y="647"/>
                    <a:pt x="1" y="1310"/>
                    <a:pt x="1" y="1971"/>
                  </a:cubicBezTo>
                  <a:cubicBezTo>
                    <a:pt x="1" y="7112"/>
                    <a:pt x="4169" y="11280"/>
                    <a:pt x="9310" y="11280"/>
                  </a:cubicBezTo>
                  <a:cubicBezTo>
                    <a:pt x="14449" y="11280"/>
                    <a:pt x="18619" y="7112"/>
                    <a:pt x="18619" y="1971"/>
                  </a:cubicBezTo>
                  <a:cubicBezTo>
                    <a:pt x="18619" y="1786"/>
                    <a:pt x="18611" y="1602"/>
                    <a:pt x="18600" y="1422"/>
                  </a:cubicBezTo>
                  <a:cubicBezTo>
                    <a:pt x="17694" y="5616"/>
                    <a:pt x="13966" y="8759"/>
                    <a:pt x="9504" y="8759"/>
                  </a:cubicBezTo>
                  <a:cubicBezTo>
                    <a:pt x="4547" y="8759"/>
                    <a:pt x="496" y="4884"/>
                    <a:pt x="212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790125" y="1544750"/>
              <a:ext cx="235200" cy="359950"/>
            </a:xfrm>
            <a:custGeom>
              <a:avLst/>
              <a:gdLst/>
              <a:ahLst/>
              <a:cxnLst/>
              <a:rect l="l" t="t" r="r" b="b"/>
              <a:pathLst>
                <a:path w="9408" h="14398" extrusionOk="0">
                  <a:moveTo>
                    <a:pt x="9178" y="0"/>
                  </a:moveTo>
                  <a:cubicBezTo>
                    <a:pt x="9178" y="0"/>
                    <a:pt x="7943" y="352"/>
                    <a:pt x="6427" y="1130"/>
                  </a:cubicBezTo>
                  <a:cubicBezTo>
                    <a:pt x="5678" y="1518"/>
                    <a:pt x="4804" y="2030"/>
                    <a:pt x="3992" y="2676"/>
                  </a:cubicBezTo>
                  <a:cubicBezTo>
                    <a:pt x="3787" y="2840"/>
                    <a:pt x="3585" y="3006"/>
                    <a:pt x="3386" y="3190"/>
                  </a:cubicBezTo>
                  <a:cubicBezTo>
                    <a:pt x="3184" y="3376"/>
                    <a:pt x="2988" y="3577"/>
                    <a:pt x="2795" y="3783"/>
                  </a:cubicBezTo>
                  <a:cubicBezTo>
                    <a:pt x="2398" y="4209"/>
                    <a:pt x="2040" y="4665"/>
                    <a:pt x="1721" y="5150"/>
                  </a:cubicBezTo>
                  <a:cubicBezTo>
                    <a:pt x="1079" y="6156"/>
                    <a:pt x="655" y="7310"/>
                    <a:pt x="404" y="8335"/>
                  </a:cubicBezTo>
                  <a:lnTo>
                    <a:pt x="395" y="8468"/>
                  </a:lnTo>
                  <a:lnTo>
                    <a:pt x="369" y="8634"/>
                  </a:lnTo>
                  <a:cubicBezTo>
                    <a:pt x="352" y="8745"/>
                    <a:pt x="322" y="8875"/>
                    <a:pt x="301" y="8996"/>
                  </a:cubicBezTo>
                  <a:cubicBezTo>
                    <a:pt x="252" y="9244"/>
                    <a:pt x="205" y="9504"/>
                    <a:pt x="164" y="9759"/>
                  </a:cubicBezTo>
                  <a:cubicBezTo>
                    <a:pt x="82" y="10277"/>
                    <a:pt x="31" y="10797"/>
                    <a:pt x="23" y="11284"/>
                  </a:cubicBezTo>
                  <a:cubicBezTo>
                    <a:pt x="0" y="12259"/>
                    <a:pt x="164" y="13149"/>
                    <a:pt x="444" y="13698"/>
                  </a:cubicBezTo>
                  <a:cubicBezTo>
                    <a:pt x="506" y="13837"/>
                    <a:pt x="588" y="13939"/>
                    <a:pt x="657" y="14029"/>
                  </a:cubicBezTo>
                  <a:cubicBezTo>
                    <a:pt x="690" y="14072"/>
                    <a:pt x="723" y="14113"/>
                    <a:pt x="751" y="14148"/>
                  </a:cubicBezTo>
                  <a:cubicBezTo>
                    <a:pt x="788" y="14181"/>
                    <a:pt x="821" y="14213"/>
                    <a:pt x="850" y="14240"/>
                  </a:cubicBezTo>
                  <a:cubicBezTo>
                    <a:pt x="966" y="14348"/>
                    <a:pt x="1034" y="14397"/>
                    <a:pt x="1034" y="14397"/>
                  </a:cubicBezTo>
                  <a:cubicBezTo>
                    <a:pt x="1034" y="14397"/>
                    <a:pt x="1070" y="14334"/>
                    <a:pt x="1140" y="14219"/>
                  </a:cubicBezTo>
                  <a:cubicBezTo>
                    <a:pt x="1183" y="14152"/>
                    <a:pt x="1232" y="14084"/>
                    <a:pt x="1285" y="14023"/>
                  </a:cubicBezTo>
                  <a:cubicBezTo>
                    <a:pt x="1347" y="13949"/>
                    <a:pt x="1414" y="13866"/>
                    <a:pt x="1508" y="13794"/>
                  </a:cubicBezTo>
                  <a:cubicBezTo>
                    <a:pt x="1856" y="13497"/>
                    <a:pt x="2400" y="13203"/>
                    <a:pt x="3071" y="12832"/>
                  </a:cubicBezTo>
                  <a:cubicBezTo>
                    <a:pt x="3403" y="12648"/>
                    <a:pt x="3765" y="12444"/>
                    <a:pt x="4148" y="12202"/>
                  </a:cubicBezTo>
                  <a:cubicBezTo>
                    <a:pt x="4340" y="12081"/>
                    <a:pt x="4536" y="11948"/>
                    <a:pt x="4741" y="11799"/>
                  </a:cubicBezTo>
                  <a:cubicBezTo>
                    <a:pt x="4845" y="11719"/>
                    <a:pt x="4943" y="11648"/>
                    <a:pt x="5056" y="11547"/>
                  </a:cubicBezTo>
                  <a:cubicBezTo>
                    <a:pt x="5111" y="11498"/>
                    <a:pt x="5162" y="11455"/>
                    <a:pt x="5222" y="11402"/>
                  </a:cubicBezTo>
                  <a:lnTo>
                    <a:pt x="5404" y="11214"/>
                  </a:lnTo>
                  <a:cubicBezTo>
                    <a:pt x="6200" y="10533"/>
                    <a:pt x="6879" y="9786"/>
                    <a:pt x="7474" y="8845"/>
                  </a:cubicBezTo>
                  <a:cubicBezTo>
                    <a:pt x="7775" y="8384"/>
                    <a:pt x="8035" y="7902"/>
                    <a:pt x="8252" y="7394"/>
                  </a:cubicBezTo>
                  <a:cubicBezTo>
                    <a:pt x="8360" y="7147"/>
                    <a:pt x="8454" y="6899"/>
                    <a:pt x="8542" y="6647"/>
                  </a:cubicBezTo>
                  <a:cubicBezTo>
                    <a:pt x="8630" y="6394"/>
                    <a:pt x="8716" y="6136"/>
                    <a:pt x="8790" y="5882"/>
                  </a:cubicBezTo>
                  <a:cubicBezTo>
                    <a:pt x="9060" y="4941"/>
                    <a:pt x="9230" y="3975"/>
                    <a:pt x="9293" y="2998"/>
                  </a:cubicBezTo>
                  <a:cubicBezTo>
                    <a:pt x="9408" y="1228"/>
                    <a:pt x="9178" y="0"/>
                    <a:pt x="917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2854825" y="1716950"/>
              <a:ext cx="485825" cy="238925"/>
            </a:xfrm>
            <a:custGeom>
              <a:avLst/>
              <a:gdLst/>
              <a:ahLst/>
              <a:cxnLst/>
              <a:rect l="l" t="t" r="r" b="b"/>
              <a:pathLst>
                <a:path w="19433" h="9557" extrusionOk="0">
                  <a:moveTo>
                    <a:pt x="12235" y="1"/>
                  </a:moveTo>
                  <a:cubicBezTo>
                    <a:pt x="11904" y="1"/>
                    <a:pt x="11572" y="5"/>
                    <a:pt x="11233" y="27"/>
                  </a:cubicBezTo>
                  <a:cubicBezTo>
                    <a:pt x="10887" y="54"/>
                    <a:pt x="10537" y="95"/>
                    <a:pt x="10183" y="146"/>
                  </a:cubicBezTo>
                  <a:cubicBezTo>
                    <a:pt x="9459" y="253"/>
                    <a:pt x="8747" y="416"/>
                    <a:pt x="8051" y="641"/>
                  </a:cubicBezTo>
                  <a:cubicBezTo>
                    <a:pt x="6625" y="1128"/>
                    <a:pt x="5295" y="1926"/>
                    <a:pt x="4242" y="2736"/>
                  </a:cubicBezTo>
                  <a:lnTo>
                    <a:pt x="4129" y="2861"/>
                  </a:lnTo>
                  <a:lnTo>
                    <a:pt x="3972" y="3002"/>
                  </a:lnTo>
                  <a:cubicBezTo>
                    <a:pt x="3869" y="3094"/>
                    <a:pt x="3736" y="3199"/>
                    <a:pt x="3622" y="3301"/>
                  </a:cubicBezTo>
                  <a:cubicBezTo>
                    <a:pt x="3376" y="3510"/>
                    <a:pt x="3125" y="3727"/>
                    <a:pt x="2881" y="3945"/>
                  </a:cubicBezTo>
                  <a:cubicBezTo>
                    <a:pt x="2394" y="4389"/>
                    <a:pt x="1936" y="4860"/>
                    <a:pt x="1541" y="5333"/>
                  </a:cubicBezTo>
                  <a:cubicBezTo>
                    <a:pt x="751" y="6272"/>
                    <a:pt x="209" y="7276"/>
                    <a:pt x="54" y="8035"/>
                  </a:cubicBezTo>
                  <a:cubicBezTo>
                    <a:pt x="5" y="8219"/>
                    <a:pt x="3" y="8385"/>
                    <a:pt x="1" y="8526"/>
                  </a:cubicBezTo>
                  <a:lnTo>
                    <a:pt x="1" y="8719"/>
                  </a:lnTo>
                  <a:cubicBezTo>
                    <a:pt x="7" y="8780"/>
                    <a:pt x="15" y="8833"/>
                    <a:pt x="23" y="8884"/>
                  </a:cubicBezTo>
                  <a:cubicBezTo>
                    <a:pt x="56" y="9081"/>
                    <a:pt x="82" y="9181"/>
                    <a:pt x="82" y="9181"/>
                  </a:cubicBezTo>
                  <a:cubicBezTo>
                    <a:pt x="82" y="9181"/>
                    <a:pt x="168" y="9150"/>
                    <a:pt x="328" y="9095"/>
                  </a:cubicBezTo>
                  <a:cubicBezTo>
                    <a:pt x="402" y="9066"/>
                    <a:pt x="502" y="9038"/>
                    <a:pt x="625" y="9015"/>
                  </a:cubicBezTo>
                  <a:cubicBezTo>
                    <a:pt x="739" y="8993"/>
                    <a:pt x="868" y="8964"/>
                    <a:pt x="1011" y="8964"/>
                  </a:cubicBezTo>
                  <a:cubicBezTo>
                    <a:pt x="1016" y="8964"/>
                    <a:pt x="1021" y="8964"/>
                    <a:pt x="1026" y="8964"/>
                  </a:cubicBezTo>
                  <a:cubicBezTo>
                    <a:pt x="1060" y="8963"/>
                    <a:pt x="1095" y="8962"/>
                    <a:pt x="1130" y="8962"/>
                  </a:cubicBezTo>
                  <a:cubicBezTo>
                    <a:pt x="1694" y="8962"/>
                    <a:pt x="2426" y="9097"/>
                    <a:pt x="3319" y="9251"/>
                  </a:cubicBezTo>
                  <a:cubicBezTo>
                    <a:pt x="3792" y="9332"/>
                    <a:pt x="4307" y="9416"/>
                    <a:pt x="4874" y="9480"/>
                  </a:cubicBezTo>
                  <a:cubicBezTo>
                    <a:pt x="5158" y="9510"/>
                    <a:pt x="5455" y="9537"/>
                    <a:pt x="5774" y="9549"/>
                  </a:cubicBezTo>
                  <a:cubicBezTo>
                    <a:pt x="5876" y="9553"/>
                    <a:pt x="5972" y="9557"/>
                    <a:pt x="6076" y="9557"/>
                  </a:cubicBezTo>
                  <a:cubicBezTo>
                    <a:pt x="6142" y="9557"/>
                    <a:pt x="6210" y="9555"/>
                    <a:pt x="6284" y="9551"/>
                  </a:cubicBezTo>
                  <a:cubicBezTo>
                    <a:pt x="6376" y="9547"/>
                    <a:pt x="6462" y="9545"/>
                    <a:pt x="6562" y="9537"/>
                  </a:cubicBezTo>
                  <a:lnTo>
                    <a:pt x="6889" y="9496"/>
                  </a:lnTo>
                  <a:cubicBezTo>
                    <a:pt x="8207" y="9449"/>
                    <a:pt x="9465" y="9253"/>
                    <a:pt x="10793" y="8798"/>
                  </a:cubicBezTo>
                  <a:cubicBezTo>
                    <a:pt x="11449" y="8584"/>
                    <a:pt x="12088" y="8309"/>
                    <a:pt x="12700" y="7984"/>
                  </a:cubicBezTo>
                  <a:cubicBezTo>
                    <a:pt x="12998" y="7822"/>
                    <a:pt x="13291" y="7655"/>
                    <a:pt x="13571" y="7477"/>
                  </a:cubicBezTo>
                  <a:cubicBezTo>
                    <a:pt x="13858" y="7301"/>
                    <a:pt x="14144" y="7115"/>
                    <a:pt x="14416" y="6922"/>
                  </a:cubicBezTo>
                  <a:cubicBezTo>
                    <a:pt x="15509" y="6151"/>
                    <a:pt x="16423" y="5316"/>
                    <a:pt x="17182" y="4486"/>
                  </a:cubicBezTo>
                  <a:cubicBezTo>
                    <a:pt x="18692" y="2839"/>
                    <a:pt x="19433" y="1449"/>
                    <a:pt x="19433" y="1449"/>
                  </a:cubicBezTo>
                  <a:cubicBezTo>
                    <a:pt x="19433" y="1449"/>
                    <a:pt x="17939" y="821"/>
                    <a:pt x="15848" y="400"/>
                  </a:cubicBezTo>
                  <a:cubicBezTo>
                    <a:pt x="14805" y="191"/>
                    <a:pt x="13545" y="5"/>
                    <a:pt x="12235" y="1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2671400" y="181577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0" y="1"/>
                    <a:pt x="1" y="4168"/>
                    <a:pt x="1" y="9310"/>
                  </a:cubicBezTo>
                  <a:cubicBezTo>
                    <a:pt x="1" y="14451"/>
                    <a:pt x="4170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2660625" y="1815025"/>
              <a:ext cx="284550" cy="232975"/>
            </a:xfrm>
            <a:custGeom>
              <a:avLst/>
              <a:gdLst/>
              <a:ahLst/>
              <a:cxnLst/>
              <a:rect l="l" t="t" r="r" b="b"/>
              <a:pathLst>
                <a:path w="11382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0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2" y="3488"/>
                    <a:pt x="10766" y="2529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2734425" y="18715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6" y="1"/>
                    <a:pt x="0" y="1042"/>
                    <a:pt x="0" y="2329"/>
                  </a:cubicBezTo>
                  <a:cubicBezTo>
                    <a:pt x="0" y="3614"/>
                    <a:pt x="1218" y="4655"/>
                    <a:pt x="2715" y="4655"/>
                  </a:cubicBezTo>
                  <a:cubicBezTo>
                    <a:pt x="4217" y="4655"/>
                    <a:pt x="5432" y="3614"/>
                    <a:pt x="5432" y="2329"/>
                  </a:cubicBezTo>
                  <a:cubicBezTo>
                    <a:pt x="5432" y="1044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2763575" y="1897050"/>
              <a:ext cx="83200" cy="72875"/>
            </a:xfrm>
            <a:custGeom>
              <a:avLst/>
              <a:gdLst/>
              <a:ahLst/>
              <a:cxnLst/>
              <a:rect l="l" t="t" r="r" b="b"/>
              <a:pathLst>
                <a:path w="3328" h="2915" extrusionOk="0">
                  <a:moveTo>
                    <a:pt x="2528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9"/>
                  </a:cubicBezTo>
                  <a:cubicBezTo>
                    <a:pt x="612" y="1375"/>
                    <a:pt x="833" y="1468"/>
                    <a:pt x="1058" y="1558"/>
                  </a:cubicBezTo>
                  <a:cubicBezTo>
                    <a:pt x="911" y="1826"/>
                    <a:pt x="758" y="2147"/>
                    <a:pt x="751" y="2454"/>
                  </a:cubicBezTo>
                  <a:cubicBezTo>
                    <a:pt x="748" y="2687"/>
                    <a:pt x="949" y="2915"/>
                    <a:pt x="1173" y="2915"/>
                  </a:cubicBezTo>
                  <a:cubicBezTo>
                    <a:pt x="1235" y="2915"/>
                    <a:pt x="1299" y="2897"/>
                    <a:pt x="1361" y="2857"/>
                  </a:cubicBezTo>
                  <a:cubicBezTo>
                    <a:pt x="1423" y="2816"/>
                    <a:pt x="1470" y="2756"/>
                    <a:pt x="1496" y="2685"/>
                  </a:cubicBezTo>
                  <a:cubicBezTo>
                    <a:pt x="1504" y="2673"/>
                    <a:pt x="1511" y="2654"/>
                    <a:pt x="1529" y="2619"/>
                  </a:cubicBezTo>
                  <a:cubicBezTo>
                    <a:pt x="1576" y="2527"/>
                    <a:pt x="1619" y="2433"/>
                    <a:pt x="1668" y="2341"/>
                  </a:cubicBezTo>
                  <a:cubicBezTo>
                    <a:pt x="1744" y="2194"/>
                    <a:pt x="1832" y="2055"/>
                    <a:pt x="1918" y="1914"/>
                  </a:cubicBezTo>
                  <a:cubicBezTo>
                    <a:pt x="2267" y="2094"/>
                    <a:pt x="2647" y="2355"/>
                    <a:pt x="3013" y="2355"/>
                  </a:cubicBezTo>
                  <a:cubicBezTo>
                    <a:pt x="3029" y="2355"/>
                    <a:pt x="3045" y="2354"/>
                    <a:pt x="3061" y="2353"/>
                  </a:cubicBezTo>
                  <a:cubicBezTo>
                    <a:pt x="3221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4" y="166"/>
                    <a:pt x="2754" y="25"/>
                    <a:pt x="2634" y="9"/>
                  </a:cubicBezTo>
                  <a:cubicBezTo>
                    <a:pt x="2598" y="3"/>
                    <a:pt x="2563" y="1"/>
                    <a:pt x="2528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2671350" y="1999200"/>
              <a:ext cx="465475" cy="282050"/>
            </a:xfrm>
            <a:custGeom>
              <a:avLst/>
              <a:gdLst/>
              <a:ahLst/>
              <a:cxnLst/>
              <a:rect l="l" t="t" r="r" b="b"/>
              <a:pathLst>
                <a:path w="18619" h="11282" extrusionOk="0">
                  <a:moveTo>
                    <a:pt x="214" y="0"/>
                  </a:moveTo>
                  <a:cubicBezTo>
                    <a:pt x="72" y="649"/>
                    <a:pt x="1" y="1310"/>
                    <a:pt x="1" y="1973"/>
                  </a:cubicBezTo>
                  <a:cubicBezTo>
                    <a:pt x="1" y="7114"/>
                    <a:pt x="4170" y="11282"/>
                    <a:pt x="9310" y="11282"/>
                  </a:cubicBezTo>
                  <a:cubicBezTo>
                    <a:pt x="14451" y="11282"/>
                    <a:pt x="18619" y="7114"/>
                    <a:pt x="18619" y="1973"/>
                  </a:cubicBezTo>
                  <a:cubicBezTo>
                    <a:pt x="18619" y="1788"/>
                    <a:pt x="18611" y="1604"/>
                    <a:pt x="18602" y="1422"/>
                  </a:cubicBezTo>
                  <a:cubicBezTo>
                    <a:pt x="17698" y="5616"/>
                    <a:pt x="13970" y="8761"/>
                    <a:pt x="9504" y="8761"/>
                  </a:cubicBezTo>
                  <a:cubicBezTo>
                    <a:pt x="4549" y="8761"/>
                    <a:pt x="498" y="4886"/>
                    <a:pt x="21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2970225" y="1889375"/>
              <a:ext cx="66600" cy="51700"/>
            </a:xfrm>
            <a:custGeom>
              <a:avLst/>
              <a:gdLst/>
              <a:ahLst/>
              <a:cxnLst/>
              <a:rect l="l" t="t" r="r" b="b"/>
              <a:pathLst>
                <a:path w="2664" h="2068" extrusionOk="0">
                  <a:moveTo>
                    <a:pt x="1332" y="1"/>
                  </a:moveTo>
                  <a:cubicBezTo>
                    <a:pt x="0" y="1"/>
                    <a:pt x="0" y="2067"/>
                    <a:pt x="1332" y="2067"/>
                  </a:cubicBezTo>
                  <a:cubicBezTo>
                    <a:pt x="2664" y="2067"/>
                    <a:pt x="2664" y="1"/>
                    <a:pt x="1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3029150" y="1936675"/>
              <a:ext cx="82100" cy="93350"/>
            </a:xfrm>
            <a:custGeom>
              <a:avLst/>
              <a:gdLst/>
              <a:ahLst/>
              <a:cxnLst/>
              <a:rect l="l" t="t" r="r" b="b"/>
              <a:pathLst>
                <a:path w="3284" h="3734" extrusionOk="0">
                  <a:moveTo>
                    <a:pt x="661" y="1"/>
                  </a:moveTo>
                  <a:cubicBezTo>
                    <a:pt x="5" y="1"/>
                    <a:pt x="1" y="953"/>
                    <a:pt x="563" y="1167"/>
                  </a:cubicBezTo>
                  <a:cubicBezTo>
                    <a:pt x="868" y="1282"/>
                    <a:pt x="1013" y="1750"/>
                    <a:pt x="1088" y="2031"/>
                  </a:cubicBezTo>
                  <a:cubicBezTo>
                    <a:pt x="1215" y="2516"/>
                    <a:pt x="1264" y="3181"/>
                    <a:pt x="1655" y="3522"/>
                  </a:cubicBezTo>
                  <a:cubicBezTo>
                    <a:pt x="1809" y="3656"/>
                    <a:pt x="2005" y="3734"/>
                    <a:pt x="2199" y="3734"/>
                  </a:cubicBezTo>
                  <a:cubicBezTo>
                    <a:pt x="2378" y="3734"/>
                    <a:pt x="2554" y="3668"/>
                    <a:pt x="2692" y="3522"/>
                  </a:cubicBezTo>
                  <a:cubicBezTo>
                    <a:pt x="3284" y="2900"/>
                    <a:pt x="2987" y="1791"/>
                    <a:pt x="2590" y="1131"/>
                  </a:cubicBezTo>
                  <a:cubicBezTo>
                    <a:pt x="2165" y="423"/>
                    <a:pt x="1532" y="73"/>
                    <a:pt x="722" y="3"/>
                  </a:cubicBezTo>
                  <a:cubicBezTo>
                    <a:pt x="701" y="1"/>
                    <a:pt x="68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05" name="Google Shape;1705;p37"/>
          <p:cNvGrpSpPr/>
          <p:nvPr/>
        </p:nvGrpSpPr>
        <p:grpSpPr>
          <a:xfrm>
            <a:off x="10304365" y="358378"/>
            <a:ext cx="1645776" cy="1763292"/>
            <a:chOff x="5267422" y="2037895"/>
            <a:chExt cx="1183785" cy="1268312"/>
          </a:xfrm>
        </p:grpSpPr>
        <p:sp>
          <p:nvSpPr>
            <p:cNvPr id="1706" name="Google Shape;1706;p37"/>
            <p:cNvSpPr/>
            <p:nvPr/>
          </p:nvSpPr>
          <p:spPr>
            <a:xfrm rot="-1206564">
              <a:off x="5395420" y="2265336"/>
              <a:ext cx="927788" cy="909088"/>
            </a:xfrm>
            <a:custGeom>
              <a:avLst/>
              <a:gdLst/>
              <a:ahLst/>
              <a:cxnLst/>
              <a:rect l="l" t="t" r="r" b="b"/>
              <a:pathLst>
                <a:path w="37113" h="36365" extrusionOk="0">
                  <a:moveTo>
                    <a:pt x="18556" y="1"/>
                  </a:moveTo>
                  <a:cubicBezTo>
                    <a:pt x="13635" y="1"/>
                    <a:pt x="8915" y="1917"/>
                    <a:pt x="5435" y="5327"/>
                  </a:cubicBezTo>
                  <a:cubicBezTo>
                    <a:pt x="1955" y="8736"/>
                    <a:pt x="0" y="13361"/>
                    <a:pt x="0" y="18182"/>
                  </a:cubicBezTo>
                  <a:cubicBezTo>
                    <a:pt x="0" y="23004"/>
                    <a:pt x="1955" y="27629"/>
                    <a:pt x="5435" y="31038"/>
                  </a:cubicBezTo>
                  <a:cubicBezTo>
                    <a:pt x="8915" y="34448"/>
                    <a:pt x="13635" y="36364"/>
                    <a:pt x="18556" y="36364"/>
                  </a:cubicBezTo>
                  <a:cubicBezTo>
                    <a:pt x="23477" y="36364"/>
                    <a:pt x="28197" y="34448"/>
                    <a:pt x="31677" y="31038"/>
                  </a:cubicBezTo>
                  <a:cubicBezTo>
                    <a:pt x="35157" y="27629"/>
                    <a:pt x="37112" y="23004"/>
                    <a:pt x="37112" y="18182"/>
                  </a:cubicBezTo>
                  <a:cubicBezTo>
                    <a:pt x="37112" y="13361"/>
                    <a:pt x="35157" y="8736"/>
                    <a:pt x="31677" y="5327"/>
                  </a:cubicBezTo>
                  <a:cubicBezTo>
                    <a:pt x="28197" y="1917"/>
                    <a:pt x="23477" y="1"/>
                    <a:pt x="18556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37"/>
            <p:cNvSpPr/>
            <p:nvPr/>
          </p:nvSpPr>
          <p:spPr>
            <a:xfrm rot="-1206564">
              <a:off x="5721996" y="2079662"/>
              <a:ext cx="275739" cy="184868"/>
            </a:xfrm>
            <a:custGeom>
              <a:avLst/>
              <a:gdLst/>
              <a:ahLst/>
              <a:cxnLst/>
              <a:rect l="l" t="t" r="r" b="b"/>
              <a:pathLst>
                <a:path w="11030" h="7395" extrusionOk="0">
                  <a:moveTo>
                    <a:pt x="7852" y="1"/>
                  </a:moveTo>
                  <a:cubicBezTo>
                    <a:pt x="6602" y="1"/>
                    <a:pt x="5293" y="313"/>
                    <a:pt x="4062" y="970"/>
                  </a:cubicBezTo>
                  <a:cubicBezTo>
                    <a:pt x="1704" y="2226"/>
                    <a:pt x="236" y="4419"/>
                    <a:pt x="1" y="6636"/>
                  </a:cubicBezTo>
                  <a:cubicBezTo>
                    <a:pt x="942" y="7133"/>
                    <a:pt x="2036" y="7394"/>
                    <a:pt x="3179" y="7394"/>
                  </a:cubicBezTo>
                  <a:cubicBezTo>
                    <a:pt x="4429" y="7394"/>
                    <a:pt x="5738" y="7082"/>
                    <a:pt x="6969" y="6425"/>
                  </a:cubicBezTo>
                  <a:cubicBezTo>
                    <a:pt x="9327" y="5169"/>
                    <a:pt x="10795" y="2977"/>
                    <a:pt x="11029" y="759"/>
                  </a:cubicBezTo>
                  <a:cubicBezTo>
                    <a:pt x="10088" y="261"/>
                    <a:pt x="8994" y="1"/>
                    <a:pt x="7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37"/>
            <p:cNvSpPr/>
            <p:nvPr/>
          </p:nvSpPr>
          <p:spPr>
            <a:xfrm rot="-1206564">
              <a:off x="5643770" y="2690554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2" y="0"/>
                    <a:pt x="1" y="671"/>
                    <a:pt x="1" y="1499"/>
                  </a:cubicBezTo>
                  <a:cubicBezTo>
                    <a:pt x="1" y="2327"/>
                    <a:pt x="1142" y="2999"/>
                    <a:pt x="2550" y="2999"/>
                  </a:cubicBezTo>
                  <a:cubicBezTo>
                    <a:pt x="3958" y="2999"/>
                    <a:pt x="5100" y="2327"/>
                    <a:pt x="5100" y="1499"/>
                  </a:cubicBezTo>
                  <a:cubicBezTo>
                    <a:pt x="5100" y="671"/>
                    <a:pt x="3958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37"/>
            <p:cNvSpPr/>
            <p:nvPr/>
          </p:nvSpPr>
          <p:spPr>
            <a:xfrm rot="-1206564">
              <a:off x="5916750" y="2590612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3" y="0"/>
                    <a:pt x="0" y="671"/>
                    <a:pt x="0" y="1499"/>
                  </a:cubicBezTo>
                  <a:cubicBezTo>
                    <a:pt x="0" y="2327"/>
                    <a:pt x="1143" y="2999"/>
                    <a:pt x="2550" y="2999"/>
                  </a:cubicBezTo>
                  <a:cubicBezTo>
                    <a:pt x="3959" y="2999"/>
                    <a:pt x="5100" y="2327"/>
                    <a:pt x="5100" y="1499"/>
                  </a:cubicBezTo>
                  <a:cubicBezTo>
                    <a:pt x="5100" y="671"/>
                    <a:pt x="3959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37"/>
            <p:cNvSpPr/>
            <p:nvPr/>
          </p:nvSpPr>
          <p:spPr>
            <a:xfrm rot="-1206564">
              <a:off x="5767468" y="2690503"/>
              <a:ext cx="259415" cy="265539"/>
            </a:xfrm>
            <a:custGeom>
              <a:avLst/>
              <a:gdLst/>
              <a:ahLst/>
              <a:cxnLst/>
              <a:rect l="l" t="t" r="r" b="b"/>
              <a:pathLst>
                <a:path w="10377" h="10622" extrusionOk="0">
                  <a:moveTo>
                    <a:pt x="0" y="0"/>
                  </a:moveTo>
                  <a:cubicBezTo>
                    <a:pt x="0" y="0"/>
                    <a:pt x="1563" y="10622"/>
                    <a:pt x="5189" y="10622"/>
                  </a:cubicBezTo>
                  <a:cubicBezTo>
                    <a:pt x="8815" y="10622"/>
                    <a:pt x="10377" y="0"/>
                    <a:pt x="10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37"/>
            <p:cNvSpPr/>
            <p:nvPr/>
          </p:nvSpPr>
          <p:spPr>
            <a:xfrm rot="-1206564">
              <a:off x="6100654" y="2621616"/>
              <a:ext cx="16024" cy="15999"/>
            </a:xfrm>
            <a:custGeom>
              <a:avLst/>
              <a:gdLst/>
              <a:ahLst/>
              <a:cxnLst/>
              <a:rect l="l" t="t" r="r" b="b"/>
              <a:pathLst>
                <a:path w="641" h="640" extrusionOk="0">
                  <a:moveTo>
                    <a:pt x="320" y="0"/>
                  </a:moveTo>
                  <a:cubicBezTo>
                    <a:pt x="143" y="0"/>
                    <a:pt x="0" y="143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0"/>
                  </a:cubicBezTo>
                  <a:cubicBezTo>
                    <a:pt x="641" y="143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37"/>
            <p:cNvSpPr/>
            <p:nvPr/>
          </p:nvSpPr>
          <p:spPr>
            <a:xfrm rot="-1206564">
              <a:off x="6163974" y="2632359"/>
              <a:ext cx="18749" cy="16049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8" y="1"/>
                  </a:moveTo>
                  <a:cubicBezTo>
                    <a:pt x="143" y="1"/>
                    <a:pt x="1" y="345"/>
                    <a:pt x="202" y="547"/>
                  </a:cubicBezTo>
                  <a:cubicBezTo>
                    <a:pt x="267" y="612"/>
                    <a:pt x="347" y="641"/>
                    <a:pt x="426" y="641"/>
                  </a:cubicBezTo>
                  <a:cubicBezTo>
                    <a:pt x="591" y="641"/>
                    <a:pt x="749" y="514"/>
                    <a:pt x="749" y="321"/>
                  </a:cubicBezTo>
                  <a:cubicBezTo>
                    <a:pt x="749" y="144"/>
                    <a:pt x="605" y="1"/>
                    <a:pt x="428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3" name="Google Shape;1713;p37"/>
            <p:cNvSpPr/>
            <p:nvPr/>
          </p:nvSpPr>
          <p:spPr>
            <a:xfrm rot="-1206564">
              <a:off x="6116428" y="2697116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37"/>
            <p:cNvSpPr/>
            <p:nvPr/>
          </p:nvSpPr>
          <p:spPr>
            <a:xfrm rot="-1206564">
              <a:off x="6172455" y="2711539"/>
              <a:ext cx="16024" cy="16049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497"/>
                    <a:pt x="144" y="641"/>
                    <a:pt x="321" y="641"/>
                  </a:cubicBezTo>
                  <a:cubicBezTo>
                    <a:pt x="497" y="641"/>
                    <a:pt x="640" y="497"/>
                    <a:pt x="640" y="320"/>
                  </a:cubicBezTo>
                  <a:cubicBezTo>
                    <a:pt x="640" y="143"/>
                    <a:pt x="497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37"/>
            <p:cNvSpPr/>
            <p:nvPr/>
          </p:nvSpPr>
          <p:spPr>
            <a:xfrm rot="-1206564">
              <a:off x="6142582" y="2566327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0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1"/>
                  </a:cubicBezTo>
                  <a:cubicBezTo>
                    <a:pt x="641" y="144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37"/>
            <p:cNvSpPr/>
            <p:nvPr/>
          </p:nvSpPr>
          <p:spPr>
            <a:xfrm rot="-1206564">
              <a:off x="5602608" y="2803953"/>
              <a:ext cx="16049" cy="15999"/>
            </a:xfrm>
            <a:custGeom>
              <a:avLst/>
              <a:gdLst/>
              <a:ahLst/>
              <a:cxnLst/>
              <a:rect l="l" t="t" r="r" b="b"/>
              <a:pathLst>
                <a:path w="642" h="640" extrusionOk="0">
                  <a:moveTo>
                    <a:pt x="321" y="0"/>
                  </a:moveTo>
                  <a:cubicBezTo>
                    <a:pt x="145" y="0"/>
                    <a:pt x="0" y="143"/>
                    <a:pt x="0" y="320"/>
                  </a:cubicBezTo>
                  <a:cubicBezTo>
                    <a:pt x="0" y="497"/>
                    <a:pt x="145" y="640"/>
                    <a:pt x="321" y="640"/>
                  </a:cubicBezTo>
                  <a:cubicBezTo>
                    <a:pt x="498" y="640"/>
                    <a:pt x="641" y="497"/>
                    <a:pt x="641" y="320"/>
                  </a:cubicBezTo>
                  <a:cubicBezTo>
                    <a:pt x="641" y="143"/>
                    <a:pt x="498" y="0"/>
                    <a:pt x="321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7" name="Google Shape;1717;p37"/>
            <p:cNvSpPr/>
            <p:nvPr/>
          </p:nvSpPr>
          <p:spPr>
            <a:xfrm rot="-1206564">
              <a:off x="5558832" y="2853915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514"/>
                    <a:pt x="158" y="641"/>
                    <a:pt x="323" y="641"/>
                  </a:cubicBezTo>
                  <a:cubicBezTo>
                    <a:pt x="402" y="641"/>
                    <a:pt x="482" y="612"/>
                    <a:pt x="548" y="547"/>
                  </a:cubicBezTo>
                  <a:cubicBezTo>
                    <a:pt x="749" y="345"/>
                    <a:pt x="606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8" name="Google Shape;1718;p37"/>
            <p:cNvSpPr/>
            <p:nvPr/>
          </p:nvSpPr>
          <p:spPr>
            <a:xfrm rot="-1206564">
              <a:off x="5639246" y="2871331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19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513"/>
                    <a:pt x="158" y="641"/>
                    <a:pt x="323" y="641"/>
                  </a:cubicBezTo>
                  <a:cubicBezTo>
                    <a:pt x="402" y="641"/>
                    <a:pt x="481" y="612"/>
                    <a:pt x="546" y="547"/>
                  </a:cubicBezTo>
                  <a:cubicBezTo>
                    <a:pt x="749" y="345"/>
                    <a:pt x="606" y="1"/>
                    <a:pt x="321" y="1"/>
                  </a:cubicBezTo>
                  <a:cubicBezTo>
                    <a:pt x="320" y="1"/>
                    <a:pt x="320" y="1"/>
                    <a:pt x="319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9" name="Google Shape;1719;p37"/>
            <p:cNvSpPr/>
            <p:nvPr/>
          </p:nvSpPr>
          <p:spPr>
            <a:xfrm rot="-1206564">
              <a:off x="5605777" y="2918513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514"/>
                    <a:pt x="158" y="642"/>
                    <a:pt x="323" y="642"/>
                  </a:cubicBezTo>
                  <a:cubicBezTo>
                    <a:pt x="401" y="642"/>
                    <a:pt x="482" y="612"/>
                    <a:pt x="547" y="547"/>
                  </a:cubicBezTo>
                  <a:cubicBezTo>
                    <a:pt x="748" y="346"/>
                    <a:pt x="605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0" name="Google Shape;1720;p37"/>
            <p:cNvSpPr/>
            <p:nvPr/>
          </p:nvSpPr>
          <p:spPr>
            <a:xfrm rot="-1206564">
              <a:off x="5534904" y="2788811"/>
              <a:ext cx="16024" cy="16024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1" name="Google Shape;1721;p37"/>
            <p:cNvSpPr/>
            <p:nvPr/>
          </p:nvSpPr>
          <p:spPr>
            <a:xfrm rot="-1206564">
              <a:off x="5666433" y="2144650"/>
              <a:ext cx="78872" cy="192467"/>
            </a:xfrm>
            <a:custGeom>
              <a:avLst/>
              <a:gdLst/>
              <a:ahLst/>
              <a:cxnLst/>
              <a:rect l="l" t="t" r="r" b="b"/>
              <a:pathLst>
                <a:path w="3155" h="7699" extrusionOk="0">
                  <a:moveTo>
                    <a:pt x="2172" y="0"/>
                  </a:moveTo>
                  <a:cubicBezTo>
                    <a:pt x="1818" y="0"/>
                    <a:pt x="1478" y="214"/>
                    <a:pt x="1342" y="573"/>
                  </a:cubicBezTo>
                  <a:cubicBezTo>
                    <a:pt x="1010" y="1445"/>
                    <a:pt x="737" y="2339"/>
                    <a:pt x="529" y="3249"/>
                  </a:cubicBezTo>
                  <a:cubicBezTo>
                    <a:pt x="438" y="3626"/>
                    <a:pt x="374" y="4006"/>
                    <a:pt x="295" y="4385"/>
                  </a:cubicBezTo>
                  <a:cubicBezTo>
                    <a:pt x="233" y="4767"/>
                    <a:pt x="174" y="5148"/>
                    <a:pt x="127" y="5532"/>
                  </a:cubicBezTo>
                  <a:cubicBezTo>
                    <a:pt x="53" y="6183"/>
                    <a:pt x="4" y="6812"/>
                    <a:pt x="1" y="7487"/>
                  </a:cubicBezTo>
                  <a:cubicBezTo>
                    <a:pt x="12" y="7630"/>
                    <a:pt x="379" y="7699"/>
                    <a:pt x="749" y="7699"/>
                  </a:cubicBezTo>
                  <a:cubicBezTo>
                    <a:pt x="1129" y="7699"/>
                    <a:pt x="1513" y="7626"/>
                    <a:pt x="1521" y="7487"/>
                  </a:cubicBezTo>
                  <a:cubicBezTo>
                    <a:pt x="1550" y="6904"/>
                    <a:pt x="1610" y="6324"/>
                    <a:pt x="1701" y="5748"/>
                  </a:cubicBezTo>
                  <a:cubicBezTo>
                    <a:pt x="1759" y="5396"/>
                    <a:pt x="1826" y="5045"/>
                    <a:pt x="1896" y="4695"/>
                  </a:cubicBezTo>
                  <a:cubicBezTo>
                    <a:pt x="1982" y="4349"/>
                    <a:pt x="2054" y="3999"/>
                    <a:pt x="2151" y="3656"/>
                  </a:cubicBezTo>
                  <a:cubicBezTo>
                    <a:pt x="2371" y="2833"/>
                    <a:pt x="2648" y="2028"/>
                    <a:pt x="2979" y="1243"/>
                  </a:cubicBezTo>
                  <a:cubicBezTo>
                    <a:pt x="3155" y="825"/>
                    <a:pt x="3005" y="343"/>
                    <a:pt x="2612" y="118"/>
                  </a:cubicBezTo>
                  <a:cubicBezTo>
                    <a:pt x="2472" y="38"/>
                    <a:pt x="2321" y="0"/>
                    <a:pt x="2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2" name="Google Shape;1722;p37"/>
            <p:cNvSpPr/>
            <p:nvPr/>
          </p:nvSpPr>
          <p:spPr>
            <a:xfrm rot="-1206564">
              <a:off x="5681173" y="2535590"/>
              <a:ext cx="106496" cy="108821"/>
            </a:xfrm>
            <a:custGeom>
              <a:avLst/>
              <a:gdLst/>
              <a:ahLst/>
              <a:cxnLst/>
              <a:rect l="l" t="t" r="r" b="b"/>
              <a:pathLst>
                <a:path w="4260" h="4353" extrusionOk="0">
                  <a:moveTo>
                    <a:pt x="2129" y="1"/>
                  </a:moveTo>
                  <a:cubicBezTo>
                    <a:pt x="954" y="1"/>
                    <a:pt x="0" y="974"/>
                    <a:pt x="0" y="2176"/>
                  </a:cubicBezTo>
                  <a:cubicBezTo>
                    <a:pt x="0" y="3379"/>
                    <a:pt x="954" y="4353"/>
                    <a:pt x="2129" y="4353"/>
                  </a:cubicBezTo>
                  <a:cubicBezTo>
                    <a:pt x="3305" y="4353"/>
                    <a:pt x="4260" y="3379"/>
                    <a:pt x="4260" y="2176"/>
                  </a:cubicBezTo>
                  <a:cubicBezTo>
                    <a:pt x="4260" y="974"/>
                    <a:pt x="3305" y="1"/>
                    <a:pt x="2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3" name="Google Shape;1723;p37"/>
            <p:cNvSpPr/>
            <p:nvPr/>
          </p:nvSpPr>
          <p:spPr>
            <a:xfrm rot="-1206564">
              <a:off x="5816366" y="2490542"/>
              <a:ext cx="106521" cy="109046"/>
            </a:xfrm>
            <a:custGeom>
              <a:avLst/>
              <a:gdLst/>
              <a:ahLst/>
              <a:cxnLst/>
              <a:rect l="l" t="t" r="r" b="b"/>
              <a:pathLst>
                <a:path w="4261" h="4362" extrusionOk="0">
                  <a:moveTo>
                    <a:pt x="2131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5" y="4361"/>
                    <a:pt x="2131" y="4361"/>
                  </a:cubicBezTo>
                  <a:cubicBezTo>
                    <a:pt x="3306" y="4361"/>
                    <a:pt x="4260" y="3385"/>
                    <a:pt x="4260" y="2181"/>
                  </a:cubicBezTo>
                  <a:cubicBezTo>
                    <a:pt x="4260" y="977"/>
                    <a:pt x="3306" y="1"/>
                    <a:pt x="2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4" name="Google Shape;1724;p37"/>
            <p:cNvSpPr/>
            <p:nvPr/>
          </p:nvSpPr>
          <p:spPr>
            <a:xfrm rot="-1206564">
              <a:off x="5687269" y="2552898"/>
              <a:ext cx="83022" cy="83022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1"/>
                  </a:moveTo>
                  <a:cubicBezTo>
                    <a:pt x="744" y="1"/>
                    <a:pt x="0" y="743"/>
                    <a:pt x="0" y="1660"/>
                  </a:cubicBezTo>
                  <a:cubicBezTo>
                    <a:pt x="0" y="2577"/>
                    <a:pt x="744" y="3321"/>
                    <a:pt x="1661" y="3321"/>
                  </a:cubicBezTo>
                  <a:cubicBezTo>
                    <a:pt x="2578" y="3321"/>
                    <a:pt x="3320" y="2577"/>
                    <a:pt x="3320" y="1660"/>
                  </a:cubicBezTo>
                  <a:cubicBezTo>
                    <a:pt x="3320" y="743"/>
                    <a:pt x="2578" y="1"/>
                    <a:pt x="1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5" name="Google Shape;1725;p37"/>
            <p:cNvSpPr/>
            <p:nvPr/>
          </p:nvSpPr>
          <p:spPr>
            <a:xfrm rot="-1206564">
              <a:off x="5719199" y="2563273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3" y="0"/>
                    <a:pt x="0" y="333"/>
                    <a:pt x="0" y="745"/>
                  </a:cubicBezTo>
                  <a:cubicBezTo>
                    <a:pt x="0" y="1157"/>
                    <a:pt x="333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37"/>
            <p:cNvSpPr/>
            <p:nvPr/>
          </p:nvSpPr>
          <p:spPr>
            <a:xfrm rot="-1206564">
              <a:off x="5819124" y="2503998"/>
              <a:ext cx="86297" cy="83047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2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7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37"/>
            <p:cNvSpPr/>
            <p:nvPr/>
          </p:nvSpPr>
          <p:spPr>
            <a:xfrm rot="-1206564">
              <a:off x="5854233" y="2513835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5" y="0"/>
                    <a:pt x="0" y="333"/>
                    <a:pt x="0" y="745"/>
                  </a:cubicBezTo>
                  <a:cubicBezTo>
                    <a:pt x="0" y="1157"/>
                    <a:pt x="335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37"/>
            <p:cNvSpPr/>
            <p:nvPr/>
          </p:nvSpPr>
          <p:spPr>
            <a:xfrm rot="-1206564">
              <a:off x="5679413" y="2481613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3" y="798"/>
                    <a:pt x="623" y="878"/>
                    <a:pt x="993" y="878"/>
                  </a:cubicBezTo>
                  <a:cubicBezTo>
                    <a:pt x="1800" y="878"/>
                    <a:pt x="2566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37"/>
            <p:cNvSpPr/>
            <p:nvPr/>
          </p:nvSpPr>
          <p:spPr>
            <a:xfrm rot="-1206564">
              <a:off x="5794281" y="2439558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8"/>
                    <a:pt x="993" y="878"/>
                  </a:cubicBezTo>
                  <a:cubicBezTo>
                    <a:pt x="1800" y="878"/>
                    <a:pt x="2565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30" name="Google Shape;1730;p37"/>
          <p:cNvGrpSpPr/>
          <p:nvPr/>
        </p:nvGrpSpPr>
        <p:grpSpPr>
          <a:xfrm rot="445652">
            <a:off x="10921115" y="4452633"/>
            <a:ext cx="863541" cy="685960"/>
            <a:chOff x="2573750" y="4165500"/>
            <a:chExt cx="508650" cy="404050"/>
          </a:xfrm>
        </p:grpSpPr>
        <p:sp>
          <p:nvSpPr>
            <p:cNvPr id="1731" name="Google Shape;1731;p37"/>
            <p:cNvSpPr/>
            <p:nvPr/>
          </p:nvSpPr>
          <p:spPr>
            <a:xfrm>
              <a:off x="2647950" y="4165500"/>
              <a:ext cx="434450" cy="404050"/>
            </a:xfrm>
            <a:custGeom>
              <a:avLst/>
              <a:gdLst/>
              <a:ahLst/>
              <a:cxnLst/>
              <a:rect l="l" t="t" r="r" b="b"/>
              <a:pathLst>
                <a:path w="17378" h="16162" extrusionOk="0">
                  <a:moveTo>
                    <a:pt x="2837" y="0"/>
                  </a:moveTo>
                  <a:cubicBezTo>
                    <a:pt x="1741" y="0"/>
                    <a:pt x="903" y="975"/>
                    <a:pt x="490" y="2047"/>
                  </a:cubicBezTo>
                  <a:cubicBezTo>
                    <a:pt x="405" y="2268"/>
                    <a:pt x="337" y="2495"/>
                    <a:pt x="288" y="2727"/>
                  </a:cubicBezTo>
                  <a:cubicBezTo>
                    <a:pt x="1" y="4091"/>
                    <a:pt x="689" y="6968"/>
                    <a:pt x="689" y="6968"/>
                  </a:cubicBezTo>
                  <a:cubicBezTo>
                    <a:pt x="689" y="6968"/>
                    <a:pt x="274" y="10117"/>
                    <a:pt x="952" y="12450"/>
                  </a:cubicBezTo>
                  <a:cubicBezTo>
                    <a:pt x="1611" y="14717"/>
                    <a:pt x="5310" y="16162"/>
                    <a:pt x="8273" y="16162"/>
                  </a:cubicBezTo>
                  <a:cubicBezTo>
                    <a:pt x="8361" y="16162"/>
                    <a:pt x="8448" y="16161"/>
                    <a:pt x="8534" y="16158"/>
                  </a:cubicBezTo>
                  <a:cubicBezTo>
                    <a:pt x="11535" y="16069"/>
                    <a:pt x="14923" y="14241"/>
                    <a:pt x="16254" y="11184"/>
                  </a:cubicBezTo>
                  <a:cubicBezTo>
                    <a:pt x="17298" y="8787"/>
                    <a:pt x="17377" y="7842"/>
                    <a:pt x="17059" y="7487"/>
                  </a:cubicBezTo>
                  <a:cubicBezTo>
                    <a:pt x="16970" y="7392"/>
                    <a:pt x="16853" y="7338"/>
                    <a:pt x="16716" y="7311"/>
                  </a:cubicBezTo>
                  <a:cubicBezTo>
                    <a:pt x="16689" y="7306"/>
                    <a:pt x="16659" y="7304"/>
                    <a:pt x="16627" y="7304"/>
                  </a:cubicBezTo>
                  <a:cubicBezTo>
                    <a:pt x="15926" y="7304"/>
                    <a:pt x="14214" y="8497"/>
                    <a:pt x="14214" y="8497"/>
                  </a:cubicBezTo>
                  <a:cubicBezTo>
                    <a:pt x="14214" y="8497"/>
                    <a:pt x="12078" y="6731"/>
                    <a:pt x="10197" y="6289"/>
                  </a:cubicBezTo>
                  <a:cubicBezTo>
                    <a:pt x="9753" y="6186"/>
                    <a:pt x="9351" y="6158"/>
                    <a:pt x="8988" y="6158"/>
                  </a:cubicBezTo>
                  <a:cubicBezTo>
                    <a:pt x="8574" y="6158"/>
                    <a:pt x="8210" y="6194"/>
                    <a:pt x="7893" y="6194"/>
                  </a:cubicBezTo>
                  <a:cubicBezTo>
                    <a:pt x="7310" y="6194"/>
                    <a:pt x="6883" y="6072"/>
                    <a:pt x="6583" y="5381"/>
                  </a:cubicBezTo>
                  <a:cubicBezTo>
                    <a:pt x="5977" y="3985"/>
                    <a:pt x="6648" y="2484"/>
                    <a:pt x="4484" y="693"/>
                  </a:cubicBezTo>
                  <a:cubicBezTo>
                    <a:pt x="3892" y="203"/>
                    <a:pt x="3337" y="0"/>
                    <a:pt x="2837" y="0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37"/>
            <p:cNvSpPr/>
            <p:nvPr/>
          </p:nvSpPr>
          <p:spPr>
            <a:xfrm>
              <a:off x="2781800" y="4340450"/>
              <a:ext cx="205350" cy="131025"/>
            </a:xfrm>
            <a:custGeom>
              <a:avLst/>
              <a:gdLst/>
              <a:ahLst/>
              <a:cxnLst/>
              <a:rect l="l" t="t" r="r" b="b"/>
              <a:pathLst>
                <a:path w="8214" h="5241" extrusionOk="0">
                  <a:moveTo>
                    <a:pt x="4099" y="0"/>
                  </a:moveTo>
                  <a:cubicBezTo>
                    <a:pt x="4038" y="0"/>
                    <a:pt x="3978" y="3"/>
                    <a:pt x="3920" y="9"/>
                  </a:cubicBezTo>
                  <a:cubicBezTo>
                    <a:pt x="2281" y="164"/>
                    <a:pt x="0" y="32"/>
                    <a:pt x="345" y="1567"/>
                  </a:cubicBezTo>
                  <a:cubicBezTo>
                    <a:pt x="345" y="1567"/>
                    <a:pt x="771" y="3094"/>
                    <a:pt x="2280" y="4390"/>
                  </a:cubicBezTo>
                  <a:cubicBezTo>
                    <a:pt x="3036" y="5040"/>
                    <a:pt x="3938" y="5240"/>
                    <a:pt x="4692" y="5240"/>
                  </a:cubicBezTo>
                  <a:cubicBezTo>
                    <a:pt x="5442" y="5240"/>
                    <a:pt x="6047" y="5042"/>
                    <a:pt x="6221" y="4890"/>
                  </a:cubicBezTo>
                  <a:cubicBezTo>
                    <a:pt x="6568" y="4586"/>
                    <a:pt x="6286" y="4256"/>
                    <a:pt x="6286" y="4256"/>
                  </a:cubicBezTo>
                  <a:cubicBezTo>
                    <a:pt x="6286" y="4256"/>
                    <a:pt x="6907" y="4202"/>
                    <a:pt x="7514" y="3704"/>
                  </a:cubicBezTo>
                  <a:cubicBezTo>
                    <a:pt x="8122" y="3207"/>
                    <a:pt x="7737" y="2687"/>
                    <a:pt x="7737" y="2687"/>
                  </a:cubicBezTo>
                  <a:cubicBezTo>
                    <a:pt x="7737" y="2687"/>
                    <a:pt x="8211" y="2590"/>
                    <a:pt x="8213" y="2266"/>
                  </a:cubicBezTo>
                  <a:cubicBezTo>
                    <a:pt x="8214" y="1955"/>
                    <a:pt x="5745" y="0"/>
                    <a:pt x="4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37"/>
            <p:cNvSpPr/>
            <p:nvPr/>
          </p:nvSpPr>
          <p:spPr>
            <a:xfrm>
              <a:off x="2830700" y="4402250"/>
              <a:ext cx="83150" cy="35650"/>
            </a:xfrm>
            <a:custGeom>
              <a:avLst/>
              <a:gdLst/>
              <a:ahLst/>
              <a:cxnLst/>
              <a:rect l="l" t="t" r="r" b="b"/>
              <a:pathLst>
                <a:path w="3326" h="1426" extrusionOk="0">
                  <a:moveTo>
                    <a:pt x="215" y="0"/>
                  </a:moveTo>
                  <a:cubicBezTo>
                    <a:pt x="57" y="0"/>
                    <a:pt x="0" y="68"/>
                    <a:pt x="105" y="234"/>
                  </a:cubicBezTo>
                  <a:cubicBezTo>
                    <a:pt x="105" y="234"/>
                    <a:pt x="2455" y="1425"/>
                    <a:pt x="3023" y="1425"/>
                  </a:cubicBezTo>
                  <a:cubicBezTo>
                    <a:pt x="3073" y="1425"/>
                    <a:pt x="3109" y="1416"/>
                    <a:pt x="3128" y="1396"/>
                  </a:cubicBezTo>
                  <a:cubicBezTo>
                    <a:pt x="3326" y="1198"/>
                    <a:pt x="878" y="0"/>
                    <a:pt x="21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37"/>
            <p:cNvSpPr/>
            <p:nvPr/>
          </p:nvSpPr>
          <p:spPr>
            <a:xfrm>
              <a:off x="2816825" y="4365650"/>
              <a:ext cx="136800" cy="28900"/>
            </a:xfrm>
            <a:custGeom>
              <a:avLst/>
              <a:gdLst/>
              <a:ahLst/>
              <a:cxnLst/>
              <a:rect l="l" t="t" r="r" b="b"/>
              <a:pathLst>
                <a:path w="5472" h="1156" extrusionOk="0">
                  <a:moveTo>
                    <a:pt x="1205" y="1"/>
                  </a:moveTo>
                  <a:cubicBezTo>
                    <a:pt x="1177" y="1"/>
                    <a:pt x="1150" y="2"/>
                    <a:pt x="1124" y="3"/>
                  </a:cubicBezTo>
                  <a:cubicBezTo>
                    <a:pt x="1" y="62"/>
                    <a:pt x="1844" y="495"/>
                    <a:pt x="1844" y="495"/>
                  </a:cubicBezTo>
                  <a:cubicBezTo>
                    <a:pt x="1844" y="495"/>
                    <a:pt x="4206" y="1155"/>
                    <a:pt x="4849" y="1156"/>
                  </a:cubicBezTo>
                  <a:cubicBezTo>
                    <a:pt x="4849" y="1156"/>
                    <a:pt x="4850" y="1156"/>
                    <a:pt x="4851" y="1156"/>
                  </a:cubicBezTo>
                  <a:cubicBezTo>
                    <a:pt x="5472" y="1156"/>
                    <a:pt x="2392" y="1"/>
                    <a:pt x="120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37"/>
            <p:cNvSpPr/>
            <p:nvPr/>
          </p:nvSpPr>
          <p:spPr>
            <a:xfrm>
              <a:off x="2691275" y="4200175"/>
              <a:ext cx="57625" cy="54325"/>
            </a:xfrm>
            <a:custGeom>
              <a:avLst/>
              <a:gdLst/>
              <a:ahLst/>
              <a:cxnLst/>
              <a:rect l="l" t="t" r="r" b="b"/>
              <a:pathLst>
                <a:path w="2305" h="2173" extrusionOk="0">
                  <a:moveTo>
                    <a:pt x="1151" y="0"/>
                  </a:moveTo>
                  <a:cubicBezTo>
                    <a:pt x="805" y="0"/>
                    <a:pt x="464" y="166"/>
                    <a:pt x="254" y="474"/>
                  </a:cubicBezTo>
                  <a:cubicBezTo>
                    <a:pt x="7" y="837"/>
                    <a:pt x="1" y="1313"/>
                    <a:pt x="241" y="1681"/>
                  </a:cubicBezTo>
                  <a:cubicBezTo>
                    <a:pt x="445" y="1992"/>
                    <a:pt x="790" y="2173"/>
                    <a:pt x="1152" y="2173"/>
                  </a:cubicBezTo>
                  <a:cubicBezTo>
                    <a:pt x="1218" y="2173"/>
                    <a:pt x="1285" y="2167"/>
                    <a:pt x="1351" y="2154"/>
                  </a:cubicBezTo>
                  <a:cubicBezTo>
                    <a:pt x="1784" y="2073"/>
                    <a:pt x="2124" y="1739"/>
                    <a:pt x="2213" y="1309"/>
                  </a:cubicBezTo>
                  <a:cubicBezTo>
                    <a:pt x="2304" y="880"/>
                    <a:pt x="2126" y="437"/>
                    <a:pt x="1763" y="190"/>
                  </a:cubicBezTo>
                  <a:cubicBezTo>
                    <a:pt x="1575" y="62"/>
                    <a:pt x="1362" y="0"/>
                    <a:pt x="1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37"/>
            <p:cNvSpPr/>
            <p:nvPr/>
          </p:nvSpPr>
          <p:spPr>
            <a:xfrm>
              <a:off x="2703350" y="4202775"/>
              <a:ext cx="44800" cy="42275"/>
            </a:xfrm>
            <a:custGeom>
              <a:avLst/>
              <a:gdLst/>
              <a:ahLst/>
              <a:cxnLst/>
              <a:rect l="l" t="t" r="r" b="b"/>
              <a:pathLst>
                <a:path w="1792" h="1691" extrusionOk="0">
                  <a:moveTo>
                    <a:pt x="895" y="1"/>
                  </a:moveTo>
                  <a:cubicBezTo>
                    <a:pt x="625" y="1"/>
                    <a:pt x="360" y="129"/>
                    <a:pt x="197" y="369"/>
                  </a:cubicBezTo>
                  <a:cubicBezTo>
                    <a:pt x="4" y="650"/>
                    <a:pt x="1" y="1022"/>
                    <a:pt x="187" y="1307"/>
                  </a:cubicBezTo>
                  <a:cubicBezTo>
                    <a:pt x="345" y="1548"/>
                    <a:pt x="613" y="1690"/>
                    <a:pt x="894" y="1690"/>
                  </a:cubicBezTo>
                  <a:cubicBezTo>
                    <a:pt x="946" y="1690"/>
                    <a:pt x="998" y="1685"/>
                    <a:pt x="1050" y="1676"/>
                  </a:cubicBezTo>
                  <a:cubicBezTo>
                    <a:pt x="1386" y="1612"/>
                    <a:pt x="1651" y="1353"/>
                    <a:pt x="1721" y="1018"/>
                  </a:cubicBezTo>
                  <a:cubicBezTo>
                    <a:pt x="1791" y="684"/>
                    <a:pt x="1652" y="340"/>
                    <a:pt x="1371" y="148"/>
                  </a:cubicBezTo>
                  <a:cubicBezTo>
                    <a:pt x="1225" y="48"/>
                    <a:pt x="1059" y="1"/>
                    <a:pt x="89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37"/>
            <p:cNvSpPr/>
            <p:nvPr/>
          </p:nvSpPr>
          <p:spPr>
            <a:xfrm>
              <a:off x="2708100" y="4208925"/>
              <a:ext cx="22575" cy="17425"/>
            </a:xfrm>
            <a:custGeom>
              <a:avLst/>
              <a:gdLst/>
              <a:ahLst/>
              <a:cxnLst/>
              <a:rect l="l" t="t" r="r" b="b"/>
              <a:pathLst>
                <a:path w="903" h="697" extrusionOk="0">
                  <a:moveTo>
                    <a:pt x="450" y="0"/>
                  </a:moveTo>
                  <a:cubicBezTo>
                    <a:pt x="339" y="0"/>
                    <a:pt x="230" y="53"/>
                    <a:pt x="162" y="153"/>
                  </a:cubicBezTo>
                  <a:cubicBezTo>
                    <a:pt x="1" y="389"/>
                    <a:pt x="179" y="697"/>
                    <a:pt x="447" y="697"/>
                  </a:cubicBezTo>
                  <a:cubicBezTo>
                    <a:pt x="469" y="697"/>
                    <a:pt x="491" y="695"/>
                    <a:pt x="514" y="691"/>
                  </a:cubicBezTo>
                  <a:cubicBezTo>
                    <a:pt x="819" y="633"/>
                    <a:pt x="903" y="236"/>
                    <a:pt x="646" y="61"/>
                  </a:cubicBezTo>
                  <a:cubicBezTo>
                    <a:pt x="586" y="20"/>
                    <a:pt x="518" y="0"/>
                    <a:pt x="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37"/>
            <p:cNvSpPr/>
            <p:nvPr/>
          </p:nvSpPr>
          <p:spPr>
            <a:xfrm>
              <a:off x="2573750" y="4242775"/>
              <a:ext cx="110900" cy="84850"/>
            </a:xfrm>
            <a:custGeom>
              <a:avLst/>
              <a:gdLst/>
              <a:ahLst/>
              <a:cxnLst/>
              <a:rect l="l" t="t" r="r" b="b"/>
              <a:pathLst>
                <a:path w="4436" h="3394" extrusionOk="0">
                  <a:moveTo>
                    <a:pt x="3205" y="1"/>
                  </a:moveTo>
                  <a:cubicBezTo>
                    <a:pt x="2939" y="99"/>
                    <a:pt x="2687" y="233"/>
                    <a:pt x="2458" y="400"/>
                  </a:cubicBezTo>
                  <a:cubicBezTo>
                    <a:pt x="2095" y="666"/>
                    <a:pt x="816" y="387"/>
                    <a:pt x="409" y="908"/>
                  </a:cubicBezTo>
                  <a:cubicBezTo>
                    <a:pt x="1" y="1428"/>
                    <a:pt x="2582" y="1954"/>
                    <a:pt x="2582" y="1954"/>
                  </a:cubicBezTo>
                  <a:cubicBezTo>
                    <a:pt x="2582" y="1954"/>
                    <a:pt x="1786" y="2931"/>
                    <a:pt x="1870" y="3298"/>
                  </a:cubicBezTo>
                  <a:cubicBezTo>
                    <a:pt x="1885" y="3366"/>
                    <a:pt x="1948" y="3393"/>
                    <a:pt x="2040" y="3393"/>
                  </a:cubicBezTo>
                  <a:cubicBezTo>
                    <a:pt x="2451" y="3393"/>
                    <a:pt x="3447" y="2848"/>
                    <a:pt x="3447" y="2848"/>
                  </a:cubicBezTo>
                  <a:cubicBezTo>
                    <a:pt x="3447" y="2848"/>
                    <a:pt x="4349" y="2439"/>
                    <a:pt x="4393" y="1463"/>
                  </a:cubicBezTo>
                  <a:cubicBezTo>
                    <a:pt x="4435" y="487"/>
                    <a:pt x="3205" y="1"/>
                    <a:pt x="3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37"/>
            <p:cNvSpPr/>
            <p:nvPr/>
          </p:nvSpPr>
          <p:spPr>
            <a:xfrm>
              <a:off x="2640475" y="4255600"/>
              <a:ext cx="15875" cy="7025"/>
            </a:xfrm>
            <a:custGeom>
              <a:avLst/>
              <a:gdLst/>
              <a:ahLst/>
              <a:cxnLst/>
              <a:rect l="l" t="t" r="r" b="b"/>
              <a:pathLst>
                <a:path w="635" h="281" extrusionOk="0">
                  <a:moveTo>
                    <a:pt x="426" y="0"/>
                  </a:moveTo>
                  <a:cubicBezTo>
                    <a:pt x="243" y="0"/>
                    <a:pt x="1" y="91"/>
                    <a:pt x="1" y="91"/>
                  </a:cubicBezTo>
                  <a:cubicBezTo>
                    <a:pt x="1" y="91"/>
                    <a:pt x="303" y="280"/>
                    <a:pt x="487" y="280"/>
                  </a:cubicBezTo>
                  <a:cubicBezTo>
                    <a:pt x="563" y="280"/>
                    <a:pt x="619" y="248"/>
                    <a:pt x="626" y="158"/>
                  </a:cubicBezTo>
                  <a:cubicBezTo>
                    <a:pt x="635" y="37"/>
                    <a:pt x="542" y="0"/>
                    <a:pt x="42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40" name="Google Shape;1740;p37"/>
          <p:cNvGrpSpPr/>
          <p:nvPr/>
        </p:nvGrpSpPr>
        <p:grpSpPr>
          <a:xfrm>
            <a:off x="358341" y="358378"/>
            <a:ext cx="11567771" cy="6185793"/>
            <a:chOff x="268756" y="268783"/>
            <a:chExt cx="8675828" cy="4639345"/>
          </a:xfrm>
        </p:grpSpPr>
        <p:sp>
          <p:nvSpPr>
            <p:cNvPr id="1741" name="Google Shape;1741;p37"/>
            <p:cNvSpPr/>
            <p:nvPr/>
          </p:nvSpPr>
          <p:spPr>
            <a:xfrm>
              <a:off x="655750" y="32710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742" name="Google Shape;1742;p37"/>
            <p:cNvSpPr/>
            <p:nvPr/>
          </p:nvSpPr>
          <p:spPr>
            <a:xfrm>
              <a:off x="3722503" y="2687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37"/>
            <p:cNvSpPr/>
            <p:nvPr/>
          </p:nvSpPr>
          <p:spPr>
            <a:xfrm>
              <a:off x="7391795" y="391739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37"/>
            <p:cNvSpPr/>
            <p:nvPr/>
          </p:nvSpPr>
          <p:spPr>
            <a:xfrm>
              <a:off x="730117" y="2181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37"/>
            <p:cNvSpPr/>
            <p:nvPr/>
          </p:nvSpPr>
          <p:spPr>
            <a:xfrm>
              <a:off x="7044588" y="37877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37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37"/>
            <p:cNvSpPr/>
            <p:nvPr/>
          </p:nvSpPr>
          <p:spPr>
            <a:xfrm>
              <a:off x="5459745" y="3999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37"/>
            <p:cNvSpPr/>
            <p:nvPr/>
          </p:nvSpPr>
          <p:spPr>
            <a:xfrm>
              <a:off x="8611943" y="2112513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37"/>
            <p:cNvSpPr/>
            <p:nvPr/>
          </p:nvSpPr>
          <p:spPr>
            <a:xfrm>
              <a:off x="8373860" y="274482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37"/>
            <p:cNvSpPr/>
            <p:nvPr/>
          </p:nvSpPr>
          <p:spPr>
            <a:xfrm>
              <a:off x="6820295" y="4789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37"/>
            <p:cNvSpPr/>
            <p:nvPr/>
          </p:nvSpPr>
          <p:spPr>
            <a:xfrm rot="-397250">
              <a:off x="1485586" y="312964"/>
              <a:ext cx="450500" cy="444061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37"/>
            <p:cNvSpPr/>
            <p:nvPr/>
          </p:nvSpPr>
          <p:spPr>
            <a:xfrm rot="-397308">
              <a:off x="286417" y="2637975"/>
              <a:ext cx="330111" cy="32540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37"/>
            <p:cNvSpPr/>
            <p:nvPr/>
          </p:nvSpPr>
          <p:spPr>
            <a:xfrm rot="-397278">
              <a:off x="2178894" y="517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37"/>
            <p:cNvSpPr/>
            <p:nvPr/>
          </p:nvSpPr>
          <p:spPr>
            <a:xfrm rot="-397278">
              <a:off x="2963494" y="46990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37"/>
            <p:cNvSpPr/>
            <p:nvPr/>
          </p:nvSpPr>
          <p:spPr>
            <a:xfrm rot="-397278">
              <a:off x="8732794" y="40384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3" name="文本框 1">
            <a:extLst>
              <a:ext uri="{FF2B5EF4-FFF2-40B4-BE49-F238E27FC236}">
                <a16:creationId xmlns:a16="http://schemas.microsoft.com/office/drawing/2014/main" xmlns="" id="{07FD64E4-E3DA-4E94-A027-377F4E2A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533" y="1514787"/>
            <a:ext cx="3290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9pPr>
          </a:lstStyle>
          <a:p>
            <a:pPr algn="dist"/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</a:p>
        </p:txBody>
      </p:sp>
      <p:sp>
        <p:nvSpPr>
          <p:cNvPr id="157" name="KSO_Shape">
            <a:extLst>
              <a:ext uri="{FF2B5EF4-FFF2-40B4-BE49-F238E27FC236}">
                <a16:creationId xmlns:a16="http://schemas.microsoft.com/office/drawing/2014/main" xmlns="" id="{77EDB0FA-1079-48FF-A68E-C3168CF63D91}"/>
              </a:ext>
            </a:extLst>
          </p:cNvPr>
          <p:cNvSpPr/>
          <p:nvPr/>
        </p:nvSpPr>
        <p:spPr bwMode="auto">
          <a:xfrm>
            <a:off x="2054735" y="2580146"/>
            <a:ext cx="482600" cy="400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FFFFFF"/>
                </a:solidFill>
                <a:latin typeface="Arial" pitchFamily="34" charset="0"/>
                <a:ea typeface="思源黑体 CN Normal" panose="020B0400000000000000" pitchFamily="34" charset="-122"/>
                <a:cs typeface="Arial" pitchFamily="34" charset="0"/>
                <a:sym typeface="Wingdings 2"/>
              </a:rPr>
              <a:t></a:t>
            </a:r>
            <a:endParaRPr lang="en-US" sz="2100" b="1" dirty="0">
              <a:solidFill>
                <a:srgbClr val="FFFFFF"/>
              </a:solidFill>
              <a:latin typeface="Arial" pitchFamily="34" charset="0"/>
              <a:ea typeface="思源黑体 CN Normal" panose="020B0400000000000000" pitchFamily="34" charset="-122"/>
              <a:cs typeface="Arial" pitchFamily="34" charset="0"/>
            </a:endParaRPr>
          </a:p>
        </p:txBody>
      </p:sp>
      <p:sp>
        <p:nvSpPr>
          <p:cNvPr id="158" name="Text Box 8">
            <a:extLst>
              <a:ext uri="{FF2B5EF4-FFF2-40B4-BE49-F238E27FC236}">
                <a16:creationId xmlns:a16="http://schemas.microsoft.com/office/drawing/2014/main" xmlns="" id="{A77D4B66-A36C-4B55-BD74-D2C0C114F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853" y="2305562"/>
            <a:ext cx="7391400" cy="166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-66675"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幼圆"/>
                <a:cs typeface="幼圆"/>
              </a:defRPr>
            </a:lvl9pPr>
          </a:lstStyle>
          <a:p>
            <a:pPr marR="254635" indent="-66675" algn="just"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được tính chất kết hợp của phép cộng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tính chất giao hoán và kết hợp của phép cộng để tính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758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02"/>
          <a:stretch>
            <a:fillRect/>
          </a:stretch>
        </p:blipFill>
        <p:spPr>
          <a:xfrm>
            <a:off x="0" y="-16543"/>
            <a:ext cx="12192000" cy="68745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764041" y="471058"/>
            <a:ext cx="8192733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8520557" y="795423"/>
            <a:ext cx="1550264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735376" y="3590825"/>
            <a:ext cx="1352600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6580898" y="4231518"/>
            <a:ext cx="1406727" cy="190044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F598FE4-953C-4C25-A4A0-62AF539367F2}"/>
              </a:ext>
            </a:extLst>
          </p:cNvPr>
          <p:cNvSpPr/>
          <p:nvPr/>
        </p:nvSpPr>
        <p:spPr>
          <a:xfrm>
            <a:off x="3138084" y="1454663"/>
            <a:ext cx="5671690" cy="22860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endParaRPr lang="en-US" sz="4800" dirty="0">
              <a:ln w="0"/>
              <a:solidFill>
                <a:srgbClr val="FF3B6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8CBFA57-7704-48BA-9967-49465B5F14DD}"/>
              </a:ext>
            </a:extLst>
          </p:cNvPr>
          <p:cNvSpPr/>
          <p:nvPr/>
        </p:nvSpPr>
        <p:spPr>
          <a:xfrm>
            <a:off x="3170180" y="1304825"/>
            <a:ext cx="5671690" cy="22860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6000" dirty="0" err="1">
                <a:ln w="0"/>
                <a:solidFill>
                  <a:srgbClr val="FF3B6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Chào</a:t>
            </a:r>
            <a:r>
              <a:rPr lang="vi-VN" sz="6000" dirty="0">
                <a:ln w="0"/>
                <a:solidFill>
                  <a:srgbClr val="FF3B6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vi-VN" sz="6000" dirty="0" err="1">
                <a:ln w="0"/>
                <a:solidFill>
                  <a:srgbClr val="FF3B6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tạm</a:t>
            </a:r>
            <a:r>
              <a:rPr lang="vi-VN" sz="6000" dirty="0">
                <a:ln w="0"/>
                <a:solidFill>
                  <a:srgbClr val="FF3B6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vi-VN" sz="6000" dirty="0" err="1">
                <a:ln w="0"/>
                <a:solidFill>
                  <a:srgbClr val="FF3B6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biệt</a:t>
            </a:r>
            <a:endParaRPr lang="en-US" sz="6000" dirty="0">
              <a:ln w="0"/>
              <a:solidFill>
                <a:srgbClr val="FF3B65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0CD487D-FA59-4F40-BF89-1D9E1958863D}"/>
              </a:ext>
            </a:extLst>
          </p:cNvPr>
          <p:cNvSpPr/>
          <p:nvPr/>
        </p:nvSpPr>
        <p:spPr>
          <a:xfrm>
            <a:off x="3105987" y="1304825"/>
            <a:ext cx="5963978" cy="25545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CA88F94-49BF-4BDB-87FA-72BAEE9540FF}"/>
              </a:ext>
            </a:extLst>
          </p:cNvPr>
          <p:cNvSpPr/>
          <p:nvPr/>
        </p:nvSpPr>
        <p:spPr>
          <a:xfrm>
            <a:off x="3234373" y="1545457"/>
            <a:ext cx="5671690" cy="22860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54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TỐT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96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41"/>
          <p:cNvSpPr/>
          <p:nvPr/>
        </p:nvSpPr>
        <p:spPr>
          <a:xfrm>
            <a:off x="3285468" y="2371616"/>
            <a:ext cx="5621065" cy="2324160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982" name="Google Shape;1982;p41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84" name="Google Shape;1984;p41"/>
          <p:cNvGrpSpPr/>
          <p:nvPr/>
        </p:nvGrpSpPr>
        <p:grpSpPr>
          <a:xfrm>
            <a:off x="3175062" y="2219256"/>
            <a:ext cx="5841879" cy="2628880"/>
            <a:chOff x="2244650" y="589875"/>
            <a:chExt cx="2753525" cy="1155450"/>
          </a:xfrm>
        </p:grpSpPr>
        <p:sp>
          <p:nvSpPr>
            <p:cNvPr id="1985" name="Google Shape;1985;p4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86" name="Google Shape;1986;p4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87" name="Google Shape;1987;p4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88" name="Google Shape;1988;p4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89" name="Google Shape;1989;p4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0" name="Google Shape;1990;p4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1" name="Google Shape;1991;p4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2" name="Google Shape;1992;p4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3" name="Google Shape;1993;p4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6" name="Google Shape;1996;p4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7" name="Google Shape;1997;p4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grpSp>
        <p:nvGrpSpPr>
          <p:cNvPr id="1999" name="Google Shape;1999;p41"/>
          <p:cNvGrpSpPr/>
          <p:nvPr/>
        </p:nvGrpSpPr>
        <p:grpSpPr>
          <a:xfrm>
            <a:off x="9544826" y="626142"/>
            <a:ext cx="1561556" cy="1593125"/>
            <a:chOff x="7158619" y="469606"/>
            <a:chExt cx="1171167" cy="1194844"/>
          </a:xfrm>
        </p:grpSpPr>
        <p:sp>
          <p:nvSpPr>
            <p:cNvPr id="2000" name="Google Shape;2000;p41"/>
            <p:cNvSpPr/>
            <p:nvPr/>
          </p:nvSpPr>
          <p:spPr>
            <a:xfrm>
              <a:off x="7523757" y="469675"/>
              <a:ext cx="209373" cy="385423"/>
            </a:xfrm>
            <a:custGeom>
              <a:avLst/>
              <a:gdLst/>
              <a:ahLst/>
              <a:cxnLst/>
              <a:rect l="l" t="t" r="r" b="b"/>
              <a:pathLst>
                <a:path w="6013" h="11069" extrusionOk="0">
                  <a:moveTo>
                    <a:pt x="3335" y="1"/>
                  </a:moveTo>
                  <a:cubicBezTo>
                    <a:pt x="3231" y="1"/>
                    <a:pt x="3123" y="16"/>
                    <a:pt x="3011" y="49"/>
                  </a:cubicBezTo>
                  <a:cubicBezTo>
                    <a:pt x="1" y="932"/>
                    <a:pt x="3553" y="11069"/>
                    <a:pt x="3553" y="11069"/>
                  </a:cubicBezTo>
                  <a:lnTo>
                    <a:pt x="5901" y="10566"/>
                  </a:lnTo>
                  <a:cubicBezTo>
                    <a:pt x="5901" y="10566"/>
                    <a:pt x="6012" y="1"/>
                    <a:pt x="3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7641975" y="469606"/>
              <a:ext cx="216720" cy="379608"/>
            </a:xfrm>
            <a:custGeom>
              <a:avLst/>
              <a:gdLst/>
              <a:ahLst/>
              <a:cxnLst/>
              <a:rect l="l" t="t" r="r" b="b"/>
              <a:pathLst>
                <a:path w="6224" h="10902" extrusionOk="0">
                  <a:moveTo>
                    <a:pt x="3208" y="1"/>
                  </a:moveTo>
                  <a:cubicBezTo>
                    <a:pt x="3184" y="1"/>
                    <a:pt x="3159" y="2"/>
                    <a:pt x="3134" y="3"/>
                  </a:cubicBezTo>
                  <a:cubicBezTo>
                    <a:pt x="1" y="184"/>
                    <a:pt x="1170" y="10859"/>
                    <a:pt x="1170" y="10859"/>
                  </a:cubicBezTo>
                  <a:lnTo>
                    <a:pt x="3571" y="10902"/>
                  </a:lnTo>
                  <a:cubicBezTo>
                    <a:pt x="3571" y="10902"/>
                    <a:pt x="6223" y="1"/>
                    <a:pt x="3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7742574" y="490916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4203" y="0"/>
                  </a:moveTo>
                  <a:cubicBezTo>
                    <a:pt x="1278" y="0"/>
                    <a:pt x="0" y="10124"/>
                    <a:pt x="0" y="10124"/>
                  </a:cubicBezTo>
                  <a:lnTo>
                    <a:pt x="2325" y="10723"/>
                  </a:lnTo>
                  <a:cubicBezTo>
                    <a:pt x="2325" y="10723"/>
                    <a:pt x="7522" y="575"/>
                    <a:pt x="4433" y="21"/>
                  </a:cubicBezTo>
                  <a:cubicBezTo>
                    <a:pt x="4355" y="7"/>
                    <a:pt x="4278" y="0"/>
                    <a:pt x="4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7777396" y="541129"/>
              <a:ext cx="330337" cy="350080"/>
            </a:xfrm>
            <a:custGeom>
              <a:avLst/>
              <a:gdLst/>
              <a:ahLst/>
              <a:cxnLst/>
              <a:rect l="l" t="t" r="r" b="b"/>
              <a:pathLst>
                <a:path w="9487" h="10054" extrusionOk="0">
                  <a:moveTo>
                    <a:pt x="6095" y="0"/>
                  </a:moveTo>
                  <a:cubicBezTo>
                    <a:pt x="3302" y="0"/>
                    <a:pt x="0" y="8944"/>
                    <a:pt x="0" y="8944"/>
                  </a:cubicBezTo>
                  <a:lnTo>
                    <a:pt x="2130" y="10053"/>
                  </a:lnTo>
                  <a:cubicBezTo>
                    <a:pt x="2130" y="10053"/>
                    <a:pt x="9486" y="1343"/>
                    <a:pt x="6602" y="105"/>
                  </a:cubicBezTo>
                  <a:cubicBezTo>
                    <a:pt x="6436" y="34"/>
                    <a:pt x="6266" y="0"/>
                    <a:pt x="6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7824718" y="628008"/>
              <a:ext cx="389497" cy="301715"/>
            </a:xfrm>
            <a:custGeom>
              <a:avLst/>
              <a:gdLst/>
              <a:ahLst/>
              <a:cxnLst/>
              <a:rect l="l" t="t" r="r" b="b"/>
              <a:pathLst>
                <a:path w="11186" h="8665" extrusionOk="0">
                  <a:moveTo>
                    <a:pt x="7889" y="1"/>
                  </a:moveTo>
                  <a:cubicBezTo>
                    <a:pt x="5084" y="1"/>
                    <a:pt x="1" y="7022"/>
                    <a:pt x="1" y="7022"/>
                  </a:cubicBezTo>
                  <a:lnTo>
                    <a:pt x="1753" y="8664"/>
                  </a:lnTo>
                  <a:cubicBezTo>
                    <a:pt x="1753" y="8664"/>
                    <a:pt x="11186" y="2260"/>
                    <a:pt x="8743" y="291"/>
                  </a:cubicBezTo>
                  <a:cubicBezTo>
                    <a:pt x="8495" y="91"/>
                    <a:pt x="8207" y="1"/>
                    <a:pt x="7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7850869" y="719483"/>
              <a:ext cx="416830" cy="247292"/>
            </a:xfrm>
            <a:custGeom>
              <a:avLst/>
              <a:gdLst/>
              <a:ahLst/>
              <a:cxnLst/>
              <a:rect l="l" t="t" r="r" b="b"/>
              <a:pathLst>
                <a:path w="11971" h="7102" extrusionOk="0">
                  <a:moveTo>
                    <a:pt x="8808" y="1"/>
                  </a:moveTo>
                  <a:cubicBezTo>
                    <a:pt x="5868" y="1"/>
                    <a:pt x="1" y="5105"/>
                    <a:pt x="1" y="5105"/>
                  </a:cubicBezTo>
                  <a:lnTo>
                    <a:pt x="1336" y="7101"/>
                  </a:lnTo>
                  <a:cubicBezTo>
                    <a:pt x="1336" y="7101"/>
                    <a:pt x="11970" y="2996"/>
                    <a:pt x="10037" y="526"/>
                  </a:cubicBezTo>
                  <a:cubicBezTo>
                    <a:pt x="9749" y="158"/>
                    <a:pt x="9323" y="1"/>
                    <a:pt x="8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7879806" y="836727"/>
              <a:ext cx="423133" cy="193773"/>
            </a:xfrm>
            <a:custGeom>
              <a:avLst/>
              <a:gdLst/>
              <a:ahLst/>
              <a:cxnLst/>
              <a:rect l="l" t="t" r="r" b="b"/>
              <a:pathLst>
                <a:path w="12152" h="5565" extrusionOk="0">
                  <a:moveTo>
                    <a:pt x="8984" y="1"/>
                  </a:moveTo>
                  <a:cubicBezTo>
                    <a:pt x="5849" y="1"/>
                    <a:pt x="1" y="3346"/>
                    <a:pt x="1" y="3346"/>
                  </a:cubicBezTo>
                  <a:lnTo>
                    <a:pt x="919" y="5564"/>
                  </a:lnTo>
                  <a:cubicBezTo>
                    <a:pt x="919" y="5564"/>
                    <a:pt x="12152" y="3615"/>
                    <a:pt x="10738" y="814"/>
                  </a:cubicBezTo>
                  <a:cubicBezTo>
                    <a:pt x="10444" y="232"/>
                    <a:pt x="9808" y="1"/>
                    <a:pt x="89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7898296" y="930257"/>
              <a:ext cx="417596" cy="153870"/>
            </a:xfrm>
            <a:custGeom>
              <a:avLst/>
              <a:gdLst/>
              <a:ahLst/>
              <a:cxnLst/>
              <a:rect l="l" t="t" r="r" b="b"/>
              <a:pathLst>
                <a:path w="11993" h="4419" extrusionOk="0">
                  <a:moveTo>
                    <a:pt x="8545" y="1"/>
                  </a:moveTo>
                  <a:cubicBezTo>
                    <a:pt x="5278" y="1"/>
                    <a:pt x="1" y="2092"/>
                    <a:pt x="1" y="2092"/>
                  </a:cubicBezTo>
                  <a:lnTo>
                    <a:pt x="596" y="4418"/>
                  </a:lnTo>
                  <a:cubicBezTo>
                    <a:pt x="596" y="4418"/>
                    <a:pt x="11992" y="4081"/>
                    <a:pt x="10989" y="1107"/>
                  </a:cubicBezTo>
                  <a:cubicBezTo>
                    <a:pt x="10715" y="296"/>
                    <a:pt x="9771" y="1"/>
                    <a:pt x="8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7389207" y="532110"/>
              <a:ext cx="313763" cy="357845"/>
            </a:xfrm>
            <a:custGeom>
              <a:avLst/>
              <a:gdLst/>
              <a:ahLst/>
              <a:cxnLst/>
              <a:rect l="l" t="t" r="r" b="b"/>
              <a:pathLst>
                <a:path w="9011" h="10277" extrusionOk="0">
                  <a:moveTo>
                    <a:pt x="3388" y="0"/>
                  </a:moveTo>
                  <a:cubicBezTo>
                    <a:pt x="3243" y="0"/>
                    <a:pt x="3098" y="25"/>
                    <a:pt x="2953" y="77"/>
                  </a:cubicBezTo>
                  <a:cubicBezTo>
                    <a:pt x="0" y="1139"/>
                    <a:pt x="6818" y="10277"/>
                    <a:pt x="6818" y="10277"/>
                  </a:cubicBezTo>
                  <a:lnTo>
                    <a:pt x="9010" y="9299"/>
                  </a:lnTo>
                  <a:cubicBezTo>
                    <a:pt x="9010" y="9299"/>
                    <a:pt x="6203" y="0"/>
                    <a:pt x="3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7274958" y="604678"/>
              <a:ext cx="371216" cy="321563"/>
            </a:xfrm>
            <a:custGeom>
              <a:avLst/>
              <a:gdLst/>
              <a:ahLst/>
              <a:cxnLst/>
              <a:rect l="l" t="t" r="r" b="b"/>
              <a:pathLst>
                <a:path w="10661" h="9235" extrusionOk="0">
                  <a:moveTo>
                    <a:pt x="3348" y="0"/>
                  </a:moveTo>
                  <a:cubicBezTo>
                    <a:pt x="3091" y="0"/>
                    <a:pt x="2848" y="67"/>
                    <a:pt x="2626" y="213"/>
                  </a:cubicBezTo>
                  <a:cubicBezTo>
                    <a:pt x="1" y="1931"/>
                    <a:pt x="8755" y="9234"/>
                    <a:pt x="8755" y="9234"/>
                  </a:cubicBezTo>
                  <a:lnTo>
                    <a:pt x="10660" y="7773"/>
                  </a:lnTo>
                  <a:cubicBezTo>
                    <a:pt x="10660" y="7773"/>
                    <a:pt x="6128" y="0"/>
                    <a:pt x="3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7210120" y="689816"/>
              <a:ext cx="407603" cy="272153"/>
            </a:xfrm>
            <a:custGeom>
              <a:avLst/>
              <a:gdLst/>
              <a:ahLst/>
              <a:cxnLst/>
              <a:rect l="l" t="t" r="r" b="b"/>
              <a:pathLst>
                <a:path w="11706" h="7816" extrusionOk="0">
                  <a:moveTo>
                    <a:pt x="3219" y="1"/>
                  </a:moveTo>
                  <a:cubicBezTo>
                    <a:pt x="2803" y="1"/>
                    <a:pt x="2445" y="126"/>
                    <a:pt x="2170" y="413"/>
                  </a:cubicBezTo>
                  <a:cubicBezTo>
                    <a:pt x="1" y="2681"/>
                    <a:pt x="10180" y="7816"/>
                    <a:pt x="10180" y="7816"/>
                  </a:cubicBezTo>
                  <a:lnTo>
                    <a:pt x="11705" y="5962"/>
                  </a:lnTo>
                  <a:cubicBezTo>
                    <a:pt x="11705" y="5962"/>
                    <a:pt x="6087" y="1"/>
                    <a:pt x="3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7158619" y="810785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3155" y="1"/>
                  </a:moveTo>
                  <a:cubicBezTo>
                    <a:pt x="2377" y="1"/>
                    <a:pt x="1773" y="222"/>
                    <a:pt x="1478" y="776"/>
                  </a:cubicBezTo>
                  <a:cubicBezTo>
                    <a:pt x="1" y="3544"/>
                    <a:pt x="11188" y="5744"/>
                    <a:pt x="11188" y="5744"/>
                  </a:cubicBezTo>
                  <a:lnTo>
                    <a:pt x="12157" y="3546"/>
                  </a:lnTo>
                  <a:cubicBezTo>
                    <a:pt x="12157" y="3546"/>
                    <a:pt x="6267" y="1"/>
                    <a:pt x="3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7160952" y="912916"/>
              <a:ext cx="406663" cy="137121"/>
            </a:xfrm>
            <a:custGeom>
              <a:avLst/>
              <a:gdLst/>
              <a:ahLst/>
              <a:cxnLst/>
              <a:rect l="l" t="t" r="r" b="b"/>
              <a:pathLst>
                <a:path w="11679" h="3938" extrusionOk="0">
                  <a:moveTo>
                    <a:pt x="3585" y="0"/>
                  </a:moveTo>
                  <a:cubicBezTo>
                    <a:pt x="2084" y="0"/>
                    <a:pt x="903" y="327"/>
                    <a:pt x="649" y="1278"/>
                  </a:cubicBezTo>
                  <a:cubicBezTo>
                    <a:pt x="1" y="3692"/>
                    <a:pt x="7105" y="3937"/>
                    <a:pt x="10018" y="3937"/>
                  </a:cubicBezTo>
                  <a:cubicBezTo>
                    <a:pt x="10761" y="3937"/>
                    <a:pt x="11231" y="3921"/>
                    <a:pt x="11231" y="3921"/>
                  </a:cubicBezTo>
                  <a:lnTo>
                    <a:pt x="11678" y="1561"/>
                  </a:lnTo>
                  <a:cubicBezTo>
                    <a:pt x="11678" y="1561"/>
                    <a:pt x="6866" y="0"/>
                    <a:pt x="3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7181636" y="1021419"/>
              <a:ext cx="382045" cy="127720"/>
            </a:xfrm>
            <a:custGeom>
              <a:avLst/>
              <a:gdLst/>
              <a:ahLst/>
              <a:cxnLst/>
              <a:rect l="l" t="t" r="r" b="b"/>
              <a:pathLst>
                <a:path w="10972" h="3668" extrusionOk="0">
                  <a:moveTo>
                    <a:pt x="6471" y="1"/>
                  </a:moveTo>
                  <a:cubicBezTo>
                    <a:pt x="3525" y="1"/>
                    <a:pt x="191" y="388"/>
                    <a:pt x="77" y="2125"/>
                  </a:cubicBezTo>
                  <a:cubicBezTo>
                    <a:pt x="0" y="3300"/>
                    <a:pt x="1516" y="3667"/>
                    <a:pt x="3440" y="3667"/>
                  </a:cubicBezTo>
                  <a:cubicBezTo>
                    <a:pt x="6641" y="3667"/>
                    <a:pt x="10971" y="2651"/>
                    <a:pt x="10971" y="2651"/>
                  </a:cubicBezTo>
                  <a:lnTo>
                    <a:pt x="10950" y="250"/>
                  </a:lnTo>
                  <a:cubicBezTo>
                    <a:pt x="10950" y="250"/>
                    <a:pt x="8835" y="1"/>
                    <a:pt x="6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7177736" y="1078317"/>
              <a:ext cx="386258" cy="157978"/>
            </a:xfrm>
            <a:custGeom>
              <a:avLst/>
              <a:gdLst/>
              <a:ahLst/>
              <a:cxnLst/>
              <a:rect l="l" t="t" r="r" b="b"/>
              <a:pathLst>
                <a:path w="11093" h="4537" extrusionOk="0">
                  <a:moveTo>
                    <a:pt x="10739" y="1"/>
                  </a:moveTo>
                  <a:cubicBezTo>
                    <a:pt x="10739" y="1"/>
                    <a:pt x="1" y="234"/>
                    <a:pt x="231" y="3363"/>
                  </a:cubicBezTo>
                  <a:cubicBezTo>
                    <a:pt x="294" y="4225"/>
                    <a:pt x="1147" y="4537"/>
                    <a:pt x="2349" y="4537"/>
                  </a:cubicBezTo>
                  <a:cubicBezTo>
                    <a:pt x="5511" y="4537"/>
                    <a:pt x="11093" y="2376"/>
                    <a:pt x="11093" y="2376"/>
                  </a:cubicBezTo>
                  <a:lnTo>
                    <a:pt x="107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7751245" y="1279027"/>
              <a:ext cx="209407" cy="385423"/>
            </a:xfrm>
            <a:custGeom>
              <a:avLst/>
              <a:gdLst/>
              <a:ahLst/>
              <a:cxnLst/>
              <a:rect l="l" t="t" r="r" b="b"/>
              <a:pathLst>
                <a:path w="6014" h="11069" extrusionOk="0">
                  <a:moveTo>
                    <a:pt x="2460" y="0"/>
                  </a:moveTo>
                  <a:lnTo>
                    <a:pt x="112" y="502"/>
                  </a:lnTo>
                  <a:cubicBezTo>
                    <a:pt x="112" y="502"/>
                    <a:pt x="0" y="11068"/>
                    <a:pt x="2678" y="11068"/>
                  </a:cubicBezTo>
                  <a:cubicBezTo>
                    <a:pt x="2781" y="11068"/>
                    <a:pt x="2889" y="11052"/>
                    <a:pt x="3002" y="11019"/>
                  </a:cubicBezTo>
                  <a:cubicBezTo>
                    <a:pt x="6013" y="10135"/>
                    <a:pt x="2460" y="0"/>
                    <a:pt x="2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7625714" y="1284912"/>
              <a:ext cx="216685" cy="379538"/>
            </a:xfrm>
            <a:custGeom>
              <a:avLst/>
              <a:gdLst/>
              <a:ahLst/>
              <a:cxnLst/>
              <a:rect l="l" t="t" r="r" b="b"/>
              <a:pathLst>
                <a:path w="6223" h="10900" extrusionOk="0">
                  <a:moveTo>
                    <a:pt x="2653" y="0"/>
                  </a:moveTo>
                  <a:lnTo>
                    <a:pt x="2653" y="0"/>
                  </a:lnTo>
                  <a:cubicBezTo>
                    <a:pt x="2653" y="0"/>
                    <a:pt x="1" y="10900"/>
                    <a:pt x="3015" y="10900"/>
                  </a:cubicBezTo>
                  <a:cubicBezTo>
                    <a:pt x="3039" y="10900"/>
                    <a:pt x="3064" y="10899"/>
                    <a:pt x="3090" y="10897"/>
                  </a:cubicBezTo>
                  <a:cubicBezTo>
                    <a:pt x="6223" y="10718"/>
                    <a:pt x="5053" y="41"/>
                    <a:pt x="5053" y="41"/>
                  </a:cubicBezTo>
                  <a:lnTo>
                    <a:pt x="26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7479882" y="1269834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5196" y="1"/>
                  </a:moveTo>
                  <a:cubicBezTo>
                    <a:pt x="5196" y="1"/>
                    <a:pt x="1" y="10149"/>
                    <a:pt x="3088" y="10702"/>
                  </a:cubicBezTo>
                  <a:cubicBezTo>
                    <a:pt x="3166" y="10716"/>
                    <a:pt x="3243" y="10723"/>
                    <a:pt x="3319" y="10723"/>
                  </a:cubicBezTo>
                  <a:cubicBezTo>
                    <a:pt x="6244" y="10723"/>
                    <a:pt x="7521" y="600"/>
                    <a:pt x="7521" y="600"/>
                  </a:cubicBezTo>
                  <a:lnTo>
                    <a:pt x="5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7376671" y="1242917"/>
              <a:ext cx="330337" cy="350045"/>
            </a:xfrm>
            <a:custGeom>
              <a:avLst/>
              <a:gdLst/>
              <a:ahLst/>
              <a:cxnLst/>
              <a:rect l="l" t="t" r="r" b="b"/>
              <a:pathLst>
                <a:path w="9487" h="10053" extrusionOk="0">
                  <a:moveTo>
                    <a:pt x="7357" y="0"/>
                  </a:moveTo>
                  <a:cubicBezTo>
                    <a:pt x="7357" y="0"/>
                    <a:pt x="0" y="8710"/>
                    <a:pt x="2883" y="9947"/>
                  </a:cubicBezTo>
                  <a:cubicBezTo>
                    <a:pt x="3050" y="10019"/>
                    <a:pt x="3220" y="10053"/>
                    <a:pt x="3391" y="10053"/>
                  </a:cubicBezTo>
                  <a:cubicBezTo>
                    <a:pt x="6185" y="10053"/>
                    <a:pt x="9486" y="1109"/>
                    <a:pt x="9486" y="1109"/>
                  </a:cubicBezTo>
                  <a:lnTo>
                    <a:pt x="7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7270152" y="1204405"/>
              <a:ext cx="389462" cy="301680"/>
            </a:xfrm>
            <a:custGeom>
              <a:avLst/>
              <a:gdLst/>
              <a:ahLst/>
              <a:cxnLst/>
              <a:rect l="l" t="t" r="r" b="b"/>
              <a:pathLst>
                <a:path w="11185" h="8664" extrusionOk="0">
                  <a:moveTo>
                    <a:pt x="9433" y="1"/>
                  </a:moveTo>
                  <a:cubicBezTo>
                    <a:pt x="9433" y="1"/>
                    <a:pt x="1" y="6404"/>
                    <a:pt x="2443" y="8374"/>
                  </a:cubicBezTo>
                  <a:cubicBezTo>
                    <a:pt x="2692" y="8574"/>
                    <a:pt x="2980" y="8664"/>
                    <a:pt x="3297" y="8664"/>
                  </a:cubicBezTo>
                  <a:cubicBezTo>
                    <a:pt x="6101" y="8664"/>
                    <a:pt x="11185" y="1643"/>
                    <a:pt x="11185" y="1643"/>
                  </a:cubicBezTo>
                  <a:lnTo>
                    <a:pt x="9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0" name="Google Shape;2020;p41"/>
            <p:cNvSpPr/>
            <p:nvPr/>
          </p:nvSpPr>
          <p:spPr>
            <a:xfrm>
              <a:off x="7216632" y="1167355"/>
              <a:ext cx="416830" cy="247257"/>
            </a:xfrm>
            <a:custGeom>
              <a:avLst/>
              <a:gdLst/>
              <a:ahLst/>
              <a:cxnLst/>
              <a:rect l="l" t="t" r="r" b="b"/>
              <a:pathLst>
                <a:path w="11971" h="7101" extrusionOk="0">
                  <a:moveTo>
                    <a:pt x="10637" y="0"/>
                  </a:moveTo>
                  <a:cubicBezTo>
                    <a:pt x="10637" y="0"/>
                    <a:pt x="0" y="4106"/>
                    <a:pt x="1934" y="6576"/>
                  </a:cubicBezTo>
                  <a:cubicBezTo>
                    <a:pt x="2223" y="6944"/>
                    <a:pt x="2648" y="7101"/>
                    <a:pt x="3163" y="7101"/>
                  </a:cubicBezTo>
                  <a:cubicBezTo>
                    <a:pt x="6104" y="7101"/>
                    <a:pt x="11971" y="1996"/>
                    <a:pt x="11971" y="1996"/>
                  </a:cubicBezTo>
                  <a:lnTo>
                    <a:pt x="106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1" name="Google Shape;2021;p41"/>
            <p:cNvSpPr/>
            <p:nvPr/>
          </p:nvSpPr>
          <p:spPr>
            <a:xfrm>
              <a:off x="7187800" y="1123306"/>
              <a:ext cx="423202" cy="193738"/>
            </a:xfrm>
            <a:custGeom>
              <a:avLst/>
              <a:gdLst/>
              <a:ahLst/>
              <a:cxnLst/>
              <a:rect l="l" t="t" r="r" b="b"/>
              <a:pathLst>
                <a:path w="12154" h="5564" extrusionOk="0">
                  <a:moveTo>
                    <a:pt x="11234" y="1"/>
                  </a:moveTo>
                  <a:cubicBezTo>
                    <a:pt x="11234" y="1"/>
                    <a:pt x="0" y="1950"/>
                    <a:pt x="1415" y="4750"/>
                  </a:cubicBezTo>
                  <a:cubicBezTo>
                    <a:pt x="1709" y="5333"/>
                    <a:pt x="2346" y="5564"/>
                    <a:pt x="3169" y="5564"/>
                  </a:cubicBezTo>
                  <a:cubicBezTo>
                    <a:pt x="6305" y="5564"/>
                    <a:pt x="12153" y="2219"/>
                    <a:pt x="12153" y="2219"/>
                  </a:cubicBezTo>
                  <a:lnTo>
                    <a:pt x="11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2" name="Google Shape;2022;p41"/>
            <p:cNvSpPr/>
            <p:nvPr/>
          </p:nvSpPr>
          <p:spPr>
            <a:xfrm>
              <a:off x="7781435" y="1244101"/>
              <a:ext cx="313728" cy="357880"/>
            </a:xfrm>
            <a:custGeom>
              <a:avLst/>
              <a:gdLst/>
              <a:ahLst/>
              <a:cxnLst/>
              <a:rect l="l" t="t" r="r" b="b"/>
              <a:pathLst>
                <a:path w="9010" h="10278" extrusionOk="0">
                  <a:moveTo>
                    <a:pt x="2192" y="1"/>
                  </a:moveTo>
                  <a:lnTo>
                    <a:pt x="0" y="980"/>
                  </a:lnTo>
                  <a:cubicBezTo>
                    <a:pt x="0" y="980"/>
                    <a:pt x="2807" y="10277"/>
                    <a:pt x="5621" y="10277"/>
                  </a:cubicBezTo>
                  <a:cubicBezTo>
                    <a:pt x="5766" y="10277"/>
                    <a:pt x="5912" y="10253"/>
                    <a:pt x="6056" y="10201"/>
                  </a:cubicBezTo>
                  <a:cubicBezTo>
                    <a:pt x="9009" y="9140"/>
                    <a:pt x="2192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7838229" y="1207852"/>
              <a:ext cx="371181" cy="321563"/>
            </a:xfrm>
            <a:custGeom>
              <a:avLst/>
              <a:gdLst/>
              <a:ahLst/>
              <a:cxnLst/>
              <a:rect l="l" t="t" r="r" b="b"/>
              <a:pathLst>
                <a:path w="10660" h="9235" extrusionOk="0">
                  <a:moveTo>
                    <a:pt x="1905" y="0"/>
                  </a:moveTo>
                  <a:lnTo>
                    <a:pt x="0" y="1462"/>
                  </a:lnTo>
                  <a:cubicBezTo>
                    <a:pt x="0" y="1462"/>
                    <a:pt x="4531" y="9235"/>
                    <a:pt x="7312" y="9235"/>
                  </a:cubicBezTo>
                  <a:cubicBezTo>
                    <a:pt x="7569" y="9235"/>
                    <a:pt x="7812" y="9168"/>
                    <a:pt x="8035" y="9022"/>
                  </a:cubicBezTo>
                  <a:cubicBezTo>
                    <a:pt x="10660" y="7304"/>
                    <a:pt x="1905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7866643" y="1172126"/>
              <a:ext cx="407568" cy="272188"/>
            </a:xfrm>
            <a:custGeom>
              <a:avLst/>
              <a:gdLst/>
              <a:ahLst/>
              <a:cxnLst/>
              <a:rect l="l" t="t" r="r" b="b"/>
              <a:pathLst>
                <a:path w="11705" h="7817" extrusionOk="0">
                  <a:moveTo>
                    <a:pt x="1526" y="0"/>
                  </a:moveTo>
                  <a:lnTo>
                    <a:pt x="0" y="1855"/>
                  </a:lnTo>
                  <a:cubicBezTo>
                    <a:pt x="0" y="1855"/>
                    <a:pt x="5619" y="7816"/>
                    <a:pt x="8488" y="7816"/>
                  </a:cubicBezTo>
                  <a:cubicBezTo>
                    <a:pt x="8904" y="7816"/>
                    <a:pt x="9262" y="7691"/>
                    <a:pt x="9537" y="7403"/>
                  </a:cubicBezTo>
                  <a:cubicBezTo>
                    <a:pt x="11705" y="5134"/>
                    <a:pt x="1526" y="0"/>
                    <a:pt x="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7902405" y="1123306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970" y="1"/>
                  </a:moveTo>
                  <a:lnTo>
                    <a:pt x="1" y="2197"/>
                  </a:lnTo>
                  <a:cubicBezTo>
                    <a:pt x="1" y="2197"/>
                    <a:pt x="5892" y="5743"/>
                    <a:pt x="9003" y="5743"/>
                  </a:cubicBezTo>
                  <a:cubicBezTo>
                    <a:pt x="9781" y="5743"/>
                    <a:pt x="10385" y="5522"/>
                    <a:pt x="10680" y="4969"/>
                  </a:cubicBezTo>
                  <a:cubicBezTo>
                    <a:pt x="12157" y="2200"/>
                    <a:pt x="970" y="1"/>
                    <a:pt x="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7923193" y="1103806"/>
              <a:ext cx="406593" cy="137086"/>
            </a:xfrm>
            <a:custGeom>
              <a:avLst/>
              <a:gdLst/>
              <a:ahLst/>
              <a:cxnLst/>
              <a:rect l="l" t="t" r="r" b="b"/>
              <a:pathLst>
                <a:path w="11677" h="3937" extrusionOk="0">
                  <a:moveTo>
                    <a:pt x="1659" y="0"/>
                  </a:moveTo>
                  <a:cubicBezTo>
                    <a:pt x="917" y="0"/>
                    <a:pt x="446" y="16"/>
                    <a:pt x="446" y="16"/>
                  </a:cubicBezTo>
                  <a:lnTo>
                    <a:pt x="0" y="2376"/>
                  </a:lnTo>
                  <a:cubicBezTo>
                    <a:pt x="0" y="2376"/>
                    <a:pt x="4811" y="3937"/>
                    <a:pt x="8093" y="3937"/>
                  </a:cubicBezTo>
                  <a:cubicBezTo>
                    <a:pt x="9593" y="3937"/>
                    <a:pt x="10774" y="3611"/>
                    <a:pt x="11029" y="2660"/>
                  </a:cubicBezTo>
                  <a:cubicBezTo>
                    <a:pt x="11676" y="245"/>
                    <a:pt x="4572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7938445" y="1016022"/>
              <a:ext cx="385840" cy="124656"/>
            </a:xfrm>
            <a:custGeom>
              <a:avLst/>
              <a:gdLst/>
              <a:ahLst/>
              <a:cxnLst/>
              <a:rect l="l" t="t" r="r" b="b"/>
              <a:pathLst>
                <a:path w="11081" h="3580" extrusionOk="0">
                  <a:moveTo>
                    <a:pt x="6930" y="1"/>
                  </a:moveTo>
                  <a:cubicBezTo>
                    <a:pt x="3834" y="1"/>
                    <a:pt x="77" y="721"/>
                    <a:pt x="77" y="721"/>
                  </a:cubicBezTo>
                  <a:lnTo>
                    <a:pt x="0" y="3121"/>
                  </a:lnTo>
                  <a:cubicBezTo>
                    <a:pt x="0" y="3121"/>
                    <a:pt x="2873" y="3579"/>
                    <a:pt x="5675" y="3579"/>
                  </a:cubicBezTo>
                  <a:cubicBezTo>
                    <a:pt x="8258" y="3579"/>
                    <a:pt x="10780" y="3190"/>
                    <a:pt x="10940" y="1693"/>
                  </a:cubicBezTo>
                  <a:cubicBezTo>
                    <a:pt x="11081" y="381"/>
                    <a:pt x="9179" y="1"/>
                    <a:pt x="6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7431480" y="788325"/>
              <a:ext cx="634560" cy="634525"/>
            </a:xfrm>
            <a:custGeom>
              <a:avLst/>
              <a:gdLst/>
              <a:ahLst/>
              <a:cxnLst/>
              <a:rect l="l" t="t" r="r" b="b"/>
              <a:pathLst>
                <a:path w="18224" h="18223" extrusionOk="0">
                  <a:moveTo>
                    <a:pt x="9111" y="0"/>
                  </a:moveTo>
                  <a:cubicBezTo>
                    <a:pt x="4079" y="0"/>
                    <a:pt x="2" y="4081"/>
                    <a:pt x="2" y="9114"/>
                  </a:cubicBezTo>
                  <a:cubicBezTo>
                    <a:pt x="0" y="10444"/>
                    <a:pt x="291" y="11758"/>
                    <a:pt x="853" y="12963"/>
                  </a:cubicBezTo>
                  <a:cubicBezTo>
                    <a:pt x="2303" y="16071"/>
                    <a:pt x="5456" y="18223"/>
                    <a:pt x="9111" y="18223"/>
                  </a:cubicBezTo>
                  <a:cubicBezTo>
                    <a:pt x="14141" y="18223"/>
                    <a:pt x="18221" y="14144"/>
                    <a:pt x="18221" y="9114"/>
                  </a:cubicBezTo>
                  <a:cubicBezTo>
                    <a:pt x="18224" y="7574"/>
                    <a:pt x="17834" y="6058"/>
                    <a:pt x="17089" y="4711"/>
                  </a:cubicBezTo>
                  <a:cubicBezTo>
                    <a:pt x="15535" y="1903"/>
                    <a:pt x="12546" y="0"/>
                    <a:pt x="9111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7563314" y="935724"/>
              <a:ext cx="153104" cy="156446"/>
            </a:xfrm>
            <a:custGeom>
              <a:avLst/>
              <a:gdLst/>
              <a:ahLst/>
              <a:cxnLst/>
              <a:rect l="l" t="t" r="r" b="b"/>
              <a:pathLst>
                <a:path w="4397" h="4493" extrusionOk="0">
                  <a:moveTo>
                    <a:pt x="2199" y="1"/>
                  </a:moveTo>
                  <a:cubicBezTo>
                    <a:pt x="984" y="1"/>
                    <a:pt x="0" y="1006"/>
                    <a:pt x="0" y="2247"/>
                  </a:cubicBezTo>
                  <a:cubicBezTo>
                    <a:pt x="0" y="3487"/>
                    <a:pt x="984" y="4493"/>
                    <a:pt x="2199" y="4493"/>
                  </a:cubicBezTo>
                  <a:cubicBezTo>
                    <a:pt x="3413" y="4493"/>
                    <a:pt x="4397" y="3487"/>
                    <a:pt x="4397" y="2247"/>
                  </a:cubicBezTo>
                  <a:cubicBezTo>
                    <a:pt x="4397" y="1006"/>
                    <a:pt x="3413" y="1"/>
                    <a:pt x="2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7768029" y="941748"/>
              <a:ext cx="153104" cy="156760"/>
            </a:xfrm>
            <a:custGeom>
              <a:avLst/>
              <a:gdLst/>
              <a:ahLst/>
              <a:cxnLst/>
              <a:rect l="l" t="t" r="r" b="b"/>
              <a:pathLst>
                <a:path w="4397" h="4502" extrusionOk="0">
                  <a:moveTo>
                    <a:pt x="2199" y="0"/>
                  </a:moveTo>
                  <a:cubicBezTo>
                    <a:pt x="985" y="0"/>
                    <a:pt x="0" y="1008"/>
                    <a:pt x="0" y="2251"/>
                  </a:cubicBezTo>
                  <a:cubicBezTo>
                    <a:pt x="0" y="3493"/>
                    <a:pt x="985" y="4501"/>
                    <a:pt x="2199" y="4501"/>
                  </a:cubicBezTo>
                  <a:cubicBezTo>
                    <a:pt x="3413" y="4501"/>
                    <a:pt x="4397" y="3493"/>
                    <a:pt x="4397" y="2251"/>
                  </a:cubicBezTo>
                  <a:cubicBezTo>
                    <a:pt x="4397" y="1008"/>
                    <a:pt x="3413" y="0"/>
                    <a:pt x="2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7570417" y="957417"/>
              <a:ext cx="119363" cy="119398"/>
            </a:xfrm>
            <a:custGeom>
              <a:avLst/>
              <a:gdLst/>
              <a:ahLst/>
              <a:cxnLst/>
              <a:rect l="l" t="t" r="r" b="b"/>
              <a:pathLst>
                <a:path w="3428" h="3429" extrusionOk="0">
                  <a:moveTo>
                    <a:pt x="1714" y="1"/>
                  </a:moveTo>
                  <a:cubicBezTo>
                    <a:pt x="767" y="1"/>
                    <a:pt x="1" y="768"/>
                    <a:pt x="1" y="1714"/>
                  </a:cubicBezTo>
                  <a:cubicBezTo>
                    <a:pt x="1" y="2660"/>
                    <a:pt x="767" y="3428"/>
                    <a:pt x="1714" y="3428"/>
                  </a:cubicBezTo>
                  <a:cubicBezTo>
                    <a:pt x="2660" y="3428"/>
                    <a:pt x="3427" y="2660"/>
                    <a:pt x="3427" y="1714"/>
                  </a:cubicBezTo>
                  <a:cubicBezTo>
                    <a:pt x="3427" y="768"/>
                    <a:pt x="2660" y="1"/>
                    <a:pt x="17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7621709" y="977927"/>
              <a:ext cx="53553" cy="53588"/>
            </a:xfrm>
            <a:custGeom>
              <a:avLst/>
              <a:gdLst/>
              <a:ahLst/>
              <a:cxnLst/>
              <a:rect l="l" t="t" r="r" b="b"/>
              <a:pathLst>
                <a:path w="1538" h="1539" extrusionOk="0">
                  <a:moveTo>
                    <a:pt x="769" y="0"/>
                  </a:moveTo>
                  <a:cubicBezTo>
                    <a:pt x="345" y="0"/>
                    <a:pt x="0" y="344"/>
                    <a:pt x="0" y="769"/>
                  </a:cubicBezTo>
                  <a:cubicBezTo>
                    <a:pt x="0" y="1193"/>
                    <a:pt x="345" y="1538"/>
                    <a:pt x="769" y="1538"/>
                  </a:cubicBezTo>
                  <a:cubicBezTo>
                    <a:pt x="1194" y="1538"/>
                    <a:pt x="1538" y="1193"/>
                    <a:pt x="1538" y="769"/>
                  </a:cubicBezTo>
                  <a:cubicBezTo>
                    <a:pt x="1538" y="344"/>
                    <a:pt x="1194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7772451" y="957417"/>
              <a:ext cx="124064" cy="119363"/>
            </a:xfrm>
            <a:custGeom>
              <a:avLst/>
              <a:gdLst/>
              <a:ahLst/>
              <a:cxnLst/>
              <a:rect l="l" t="t" r="r" b="b"/>
              <a:pathLst>
                <a:path w="3563" h="3428" extrusionOk="0">
                  <a:moveTo>
                    <a:pt x="1849" y="1"/>
                  </a:moveTo>
                  <a:cubicBezTo>
                    <a:pt x="1156" y="1"/>
                    <a:pt x="531" y="418"/>
                    <a:pt x="266" y="1058"/>
                  </a:cubicBezTo>
                  <a:cubicBezTo>
                    <a:pt x="1" y="1698"/>
                    <a:pt x="148" y="2436"/>
                    <a:pt x="638" y="2926"/>
                  </a:cubicBezTo>
                  <a:cubicBezTo>
                    <a:pt x="965" y="3253"/>
                    <a:pt x="1403" y="3428"/>
                    <a:pt x="1849" y="3428"/>
                  </a:cubicBezTo>
                  <a:cubicBezTo>
                    <a:pt x="2070" y="3428"/>
                    <a:pt x="2292" y="3385"/>
                    <a:pt x="2504" y="3297"/>
                  </a:cubicBezTo>
                  <a:cubicBezTo>
                    <a:pt x="3144" y="3032"/>
                    <a:pt x="3563" y="2407"/>
                    <a:pt x="3563" y="1714"/>
                  </a:cubicBezTo>
                  <a:cubicBezTo>
                    <a:pt x="3563" y="768"/>
                    <a:pt x="2795" y="1"/>
                    <a:pt x="184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7828409" y="977927"/>
              <a:ext cx="53588" cy="53588"/>
            </a:xfrm>
            <a:custGeom>
              <a:avLst/>
              <a:gdLst/>
              <a:ahLst/>
              <a:cxnLst/>
              <a:rect l="l" t="t" r="r" b="b"/>
              <a:pathLst>
                <a:path w="1539" h="1539" extrusionOk="0">
                  <a:moveTo>
                    <a:pt x="770" y="0"/>
                  </a:moveTo>
                  <a:cubicBezTo>
                    <a:pt x="346" y="0"/>
                    <a:pt x="1" y="344"/>
                    <a:pt x="1" y="769"/>
                  </a:cubicBezTo>
                  <a:cubicBezTo>
                    <a:pt x="1" y="1193"/>
                    <a:pt x="346" y="1538"/>
                    <a:pt x="770" y="1538"/>
                  </a:cubicBezTo>
                  <a:cubicBezTo>
                    <a:pt x="1195" y="1538"/>
                    <a:pt x="1539" y="1193"/>
                    <a:pt x="1539" y="769"/>
                  </a:cubicBezTo>
                  <a:cubicBezTo>
                    <a:pt x="1539" y="344"/>
                    <a:pt x="1195" y="0"/>
                    <a:pt x="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7680244" y="1118571"/>
              <a:ext cx="116090" cy="92169"/>
            </a:xfrm>
            <a:custGeom>
              <a:avLst/>
              <a:gdLst/>
              <a:ahLst/>
              <a:cxnLst/>
              <a:rect l="l" t="t" r="r" b="b"/>
              <a:pathLst>
                <a:path w="3334" h="2647" extrusionOk="0">
                  <a:moveTo>
                    <a:pt x="24" y="0"/>
                  </a:moveTo>
                  <a:cubicBezTo>
                    <a:pt x="1" y="366"/>
                    <a:pt x="14" y="689"/>
                    <a:pt x="63" y="973"/>
                  </a:cubicBezTo>
                  <a:cubicBezTo>
                    <a:pt x="257" y="2158"/>
                    <a:pt x="995" y="2646"/>
                    <a:pt x="1664" y="2646"/>
                  </a:cubicBezTo>
                  <a:cubicBezTo>
                    <a:pt x="1857" y="2646"/>
                    <a:pt x="2043" y="2606"/>
                    <a:pt x="2210" y="2530"/>
                  </a:cubicBezTo>
                  <a:cubicBezTo>
                    <a:pt x="2671" y="2322"/>
                    <a:pt x="2955" y="1681"/>
                    <a:pt x="3122" y="1113"/>
                  </a:cubicBezTo>
                  <a:cubicBezTo>
                    <a:pt x="3219" y="793"/>
                    <a:pt x="3289" y="467"/>
                    <a:pt x="3334" y="13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7610984" y="855321"/>
              <a:ext cx="92203" cy="31582"/>
            </a:xfrm>
            <a:custGeom>
              <a:avLst/>
              <a:gdLst/>
              <a:ahLst/>
              <a:cxnLst/>
              <a:rect l="l" t="t" r="r" b="b"/>
              <a:pathLst>
                <a:path w="2648" h="907" extrusionOk="0">
                  <a:moveTo>
                    <a:pt x="1178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2" y="907"/>
                    <a:pt x="1024" y="907"/>
                  </a:cubicBezTo>
                  <a:cubicBezTo>
                    <a:pt x="1858" y="907"/>
                    <a:pt x="2647" y="511"/>
                    <a:pt x="1846" y="153"/>
                  </a:cubicBezTo>
                  <a:cubicBezTo>
                    <a:pt x="1601" y="44"/>
                    <a:pt x="1378" y="1"/>
                    <a:pt x="1178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7786798" y="855321"/>
              <a:ext cx="92238" cy="31582"/>
            </a:xfrm>
            <a:custGeom>
              <a:avLst/>
              <a:gdLst/>
              <a:ahLst/>
              <a:cxnLst/>
              <a:rect l="l" t="t" r="r" b="b"/>
              <a:pathLst>
                <a:path w="2649" h="907" extrusionOk="0">
                  <a:moveTo>
                    <a:pt x="1179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3" y="907"/>
                    <a:pt x="1025" y="907"/>
                  </a:cubicBezTo>
                  <a:cubicBezTo>
                    <a:pt x="1858" y="907"/>
                    <a:pt x="2648" y="511"/>
                    <a:pt x="1847" y="153"/>
                  </a:cubicBezTo>
                  <a:cubicBezTo>
                    <a:pt x="1602" y="44"/>
                    <a:pt x="1379" y="1"/>
                    <a:pt x="117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38" name="Google Shape;2038;p41"/>
          <p:cNvGrpSpPr/>
          <p:nvPr/>
        </p:nvGrpSpPr>
        <p:grpSpPr>
          <a:xfrm rot="1696473">
            <a:off x="595473" y="571382"/>
            <a:ext cx="2654135" cy="3182588"/>
            <a:chOff x="1765800" y="1947775"/>
            <a:chExt cx="1280475" cy="1535425"/>
          </a:xfrm>
        </p:grpSpPr>
        <p:sp>
          <p:nvSpPr>
            <p:cNvPr id="2039" name="Google Shape;2039;p41"/>
            <p:cNvSpPr/>
            <p:nvPr/>
          </p:nvSpPr>
          <p:spPr>
            <a:xfrm>
              <a:off x="2165350" y="1947775"/>
              <a:ext cx="362050" cy="859500"/>
            </a:xfrm>
            <a:custGeom>
              <a:avLst/>
              <a:gdLst/>
              <a:ahLst/>
              <a:cxnLst/>
              <a:rect l="l" t="t" r="r" b="b"/>
              <a:pathLst>
                <a:path w="14482" h="34380" extrusionOk="0">
                  <a:moveTo>
                    <a:pt x="9195" y="1"/>
                  </a:moveTo>
                  <a:cubicBezTo>
                    <a:pt x="7669" y="1"/>
                    <a:pt x="5857" y="1156"/>
                    <a:pt x="3975" y="4229"/>
                  </a:cubicBezTo>
                  <a:cubicBezTo>
                    <a:pt x="3641" y="4773"/>
                    <a:pt x="3350" y="5385"/>
                    <a:pt x="3095" y="6050"/>
                  </a:cubicBezTo>
                  <a:cubicBezTo>
                    <a:pt x="1" y="14065"/>
                    <a:pt x="2179" y="29878"/>
                    <a:pt x="2179" y="29878"/>
                  </a:cubicBezTo>
                  <a:cubicBezTo>
                    <a:pt x="2294" y="30858"/>
                    <a:pt x="3512" y="32321"/>
                    <a:pt x="5229" y="33307"/>
                  </a:cubicBezTo>
                  <a:cubicBezTo>
                    <a:pt x="6325" y="33939"/>
                    <a:pt x="7625" y="34380"/>
                    <a:pt x="8974" y="34380"/>
                  </a:cubicBezTo>
                  <a:cubicBezTo>
                    <a:pt x="8993" y="34380"/>
                    <a:pt x="9012" y="34379"/>
                    <a:pt x="9031" y="34379"/>
                  </a:cubicBezTo>
                  <a:cubicBezTo>
                    <a:pt x="9496" y="34375"/>
                    <a:pt x="9958" y="34302"/>
                    <a:pt x="10401" y="34163"/>
                  </a:cubicBezTo>
                  <a:cubicBezTo>
                    <a:pt x="13032" y="33369"/>
                    <a:pt x="14482" y="30579"/>
                    <a:pt x="14482" y="30579"/>
                  </a:cubicBezTo>
                  <a:cubicBezTo>
                    <a:pt x="14154" y="29716"/>
                    <a:pt x="13925" y="28531"/>
                    <a:pt x="13767" y="27142"/>
                  </a:cubicBezTo>
                  <a:cubicBezTo>
                    <a:pt x="12966" y="20047"/>
                    <a:pt x="14028" y="7542"/>
                    <a:pt x="13240" y="4229"/>
                  </a:cubicBezTo>
                  <a:cubicBezTo>
                    <a:pt x="12703" y="1983"/>
                    <a:pt x="11194" y="1"/>
                    <a:pt x="9195" y="1"/>
                  </a:cubicBezTo>
                  <a:close/>
                </a:path>
              </a:pathLst>
            </a:custGeom>
            <a:solidFill>
              <a:srgbClr val="FFE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0" name="Google Shape;2040;p41"/>
            <p:cNvSpPr/>
            <p:nvPr/>
          </p:nvSpPr>
          <p:spPr>
            <a:xfrm>
              <a:off x="1765800" y="2659625"/>
              <a:ext cx="647775" cy="621600"/>
            </a:xfrm>
            <a:custGeom>
              <a:avLst/>
              <a:gdLst/>
              <a:ahLst/>
              <a:cxnLst/>
              <a:rect l="l" t="t" r="r" b="b"/>
              <a:pathLst>
                <a:path w="25911" h="24864" extrusionOk="0">
                  <a:moveTo>
                    <a:pt x="15435" y="0"/>
                  </a:moveTo>
                  <a:cubicBezTo>
                    <a:pt x="11233" y="0"/>
                    <a:pt x="6729" y="3061"/>
                    <a:pt x="5586" y="10629"/>
                  </a:cubicBezTo>
                  <a:cubicBezTo>
                    <a:pt x="4405" y="18439"/>
                    <a:pt x="0" y="22062"/>
                    <a:pt x="2751" y="24260"/>
                  </a:cubicBezTo>
                  <a:cubicBezTo>
                    <a:pt x="2870" y="24358"/>
                    <a:pt x="2996" y="24447"/>
                    <a:pt x="3128" y="24528"/>
                  </a:cubicBezTo>
                  <a:cubicBezTo>
                    <a:pt x="3496" y="24757"/>
                    <a:pt x="3881" y="24863"/>
                    <a:pt x="4278" y="24863"/>
                  </a:cubicBezTo>
                  <a:cubicBezTo>
                    <a:pt x="7650" y="24863"/>
                    <a:pt x="11830" y="17161"/>
                    <a:pt x="12988" y="11576"/>
                  </a:cubicBezTo>
                  <a:cubicBezTo>
                    <a:pt x="13879" y="7281"/>
                    <a:pt x="16261" y="5891"/>
                    <a:pt x="18585" y="5891"/>
                  </a:cubicBezTo>
                  <a:cubicBezTo>
                    <a:pt x="19638" y="5891"/>
                    <a:pt x="20678" y="6176"/>
                    <a:pt x="21563" y="6606"/>
                  </a:cubicBezTo>
                  <a:cubicBezTo>
                    <a:pt x="24312" y="7940"/>
                    <a:pt x="25818" y="9137"/>
                    <a:pt x="25911" y="9210"/>
                  </a:cubicBezTo>
                  <a:lnTo>
                    <a:pt x="25252" y="7644"/>
                  </a:lnTo>
                  <a:lnTo>
                    <a:pt x="24117" y="4958"/>
                  </a:lnTo>
                  <a:cubicBezTo>
                    <a:pt x="24117" y="4958"/>
                    <a:pt x="20808" y="534"/>
                    <a:pt x="16364" y="50"/>
                  </a:cubicBezTo>
                  <a:cubicBezTo>
                    <a:pt x="16057" y="17"/>
                    <a:pt x="15747" y="0"/>
                    <a:pt x="15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1" name="Google Shape;2041;p41"/>
            <p:cNvSpPr/>
            <p:nvPr/>
          </p:nvSpPr>
          <p:spPr>
            <a:xfrm>
              <a:off x="1834550" y="2771000"/>
              <a:ext cx="579025" cy="510225"/>
            </a:xfrm>
            <a:custGeom>
              <a:avLst/>
              <a:gdLst/>
              <a:ahLst/>
              <a:cxnLst/>
              <a:rect l="l" t="t" r="r" b="b"/>
              <a:pathLst>
                <a:path w="23161" h="20409" extrusionOk="0">
                  <a:moveTo>
                    <a:pt x="15328" y="1"/>
                  </a:moveTo>
                  <a:cubicBezTo>
                    <a:pt x="14781" y="1"/>
                    <a:pt x="14210" y="36"/>
                    <a:pt x="13614" y="109"/>
                  </a:cubicBezTo>
                  <a:cubicBezTo>
                    <a:pt x="9077" y="662"/>
                    <a:pt x="8981" y="5231"/>
                    <a:pt x="6899" y="11753"/>
                  </a:cubicBezTo>
                  <a:cubicBezTo>
                    <a:pt x="5432" y="16371"/>
                    <a:pt x="1926" y="18785"/>
                    <a:pt x="1" y="19805"/>
                  </a:cubicBezTo>
                  <a:cubicBezTo>
                    <a:pt x="120" y="19903"/>
                    <a:pt x="246" y="19992"/>
                    <a:pt x="378" y="20073"/>
                  </a:cubicBezTo>
                  <a:cubicBezTo>
                    <a:pt x="746" y="20302"/>
                    <a:pt x="1131" y="20408"/>
                    <a:pt x="1528" y="20408"/>
                  </a:cubicBezTo>
                  <a:cubicBezTo>
                    <a:pt x="4900" y="20408"/>
                    <a:pt x="9080" y="12706"/>
                    <a:pt x="10238" y="7121"/>
                  </a:cubicBezTo>
                  <a:cubicBezTo>
                    <a:pt x="11129" y="2826"/>
                    <a:pt x="13511" y="1436"/>
                    <a:pt x="15835" y="1436"/>
                  </a:cubicBezTo>
                  <a:cubicBezTo>
                    <a:pt x="16888" y="1436"/>
                    <a:pt x="17928" y="1721"/>
                    <a:pt x="18813" y="2151"/>
                  </a:cubicBezTo>
                  <a:cubicBezTo>
                    <a:pt x="21562" y="3485"/>
                    <a:pt x="23068" y="4682"/>
                    <a:pt x="23161" y="4755"/>
                  </a:cubicBezTo>
                  <a:lnTo>
                    <a:pt x="22502" y="3189"/>
                  </a:lnTo>
                  <a:cubicBezTo>
                    <a:pt x="20860" y="1186"/>
                    <a:pt x="18496" y="1"/>
                    <a:pt x="15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2" name="Google Shape;2042;p41"/>
            <p:cNvSpPr/>
            <p:nvPr/>
          </p:nvSpPr>
          <p:spPr>
            <a:xfrm>
              <a:off x="2368725" y="2644550"/>
              <a:ext cx="677550" cy="655000"/>
            </a:xfrm>
            <a:custGeom>
              <a:avLst/>
              <a:gdLst/>
              <a:ahLst/>
              <a:cxnLst/>
              <a:rect l="l" t="t" r="r" b="b"/>
              <a:pathLst>
                <a:path w="27102" h="26200" extrusionOk="0">
                  <a:moveTo>
                    <a:pt x="9699" y="1"/>
                  </a:moveTo>
                  <a:cubicBezTo>
                    <a:pt x="3450" y="1"/>
                    <a:pt x="1" y="5561"/>
                    <a:pt x="1" y="5561"/>
                  </a:cubicBezTo>
                  <a:lnTo>
                    <a:pt x="1135" y="8248"/>
                  </a:lnTo>
                  <a:lnTo>
                    <a:pt x="1146" y="8278"/>
                  </a:lnTo>
                  <a:lnTo>
                    <a:pt x="1794" y="9814"/>
                  </a:lnTo>
                  <a:cubicBezTo>
                    <a:pt x="1794" y="9814"/>
                    <a:pt x="5056" y="7209"/>
                    <a:pt x="6490" y="7209"/>
                  </a:cubicBezTo>
                  <a:cubicBezTo>
                    <a:pt x="6501" y="7209"/>
                    <a:pt x="6512" y="7209"/>
                    <a:pt x="6523" y="7209"/>
                  </a:cubicBezTo>
                  <a:cubicBezTo>
                    <a:pt x="7942" y="7246"/>
                    <a:pt x="10873" y="9344"/>
                    <a:pt x="13303" y="15585"/>
                  </a:cubicBezTo>
                  <a:cubicBezTo>
                    <a:pt x="15321" y="20761"/>
                    <a:pt x="19544" y="26200"/>
                    <a:pt x="23246" y="26200"/>
                  </a:cubicBezTo>
                  <a:cubicBezTo>
                    <a:pt x="24005" y="26200"/>
                    <a:pt x="24742" y="25971"/>
                    <a:pt x="25434" y="25465"/>
                  </a:cubicBezTo>
                  <a:cubicBezTo>
                    <a:pt x="26115" y="24970"/>
                    <a:pt x="26466" y="24454"/>
                    <a:pt x="26571" y="23914"/>
                  </a:cubicBezTo>
                  <a:cubicBezTo>
                    <a:pt x="27101" y="21223"/>
                    <a:pt x="21556" y="17914"/>
                    <a:pt x="20139" y="13037"/>
                  </a:cubicBezTo>
                  <a:cubicBezTo>
                    <a:pt x="18435" y="7180"/>
                    <a:pt x="16168" y="79"/>
                    <a:pt x="9832" y="2"/>
                  </a:cubicBezTo>
                  <a:cubicBezTo>
                    <a:pt x="9787" y="1"/>
                    <a:pt x="9743" y="1"/>
                    <a:pt x="9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3" name="Google Shape;2043;p41"/>
            <p:cNvSpPr/>
            <p:nvPr/>
          </p:nvSpPr>
          <p:spPr>
            <a:xfrm>
              <a:off x="2397100" y="2768750"/>
              <a:ext cx="635925" cy="530800"/>
            </a:xfrm>
            <a:custGeom>
              <a:avLst/>
              <a:gdLst/>
              <a:ahLst/>
              <a:cxnLst/>
              <a:rect l="l" t="t" r="r" b="b"/>
              <a:pathLst>
                <a:path w="25437" h="21232" extrusionOk="0">
                  <a:moveTo>
                    <a:pt x="5160" y="0"/>
                  </a:moveTo>
                  <a:cubicBezTo>
                    <a:pt x="1978" y="0"/>
                    <a:pt x="0" y="3280"/>
                    <a:pt x="0" y="3280"/>
                  </a:cubicBezTo>
                  <a:lnTo>
                    <a:pt x="11" y="3310"/>
                  </a:lnTo>
                  <a:lnTo>
                    <a:pt x="659" y="4846"/>
                  </a:lnTo>
                  <a:cubicBezTo>
                    <a:pt x="659" y="4846"/>
                    <a:pt x="3921" y="2241"/>
                    <a:pt x="5355" y="2241"/>
                  </a:cubicBezTo>
                  <a:cubicBezTo>
                    <a:pt x="5366" y="2241"/>
                    <a:pt x="5377" y="2241"/>
                    <a:pt x="5388" y="2241"/>
                  </a:cubicBezTo>
                  <a:cubicBezTo>
                    <a:pt x="6807" y="2278"/>
                    <a:pt x="9738" y="4376"/>
                    <a:pt x="12168" y="10617"/>
                  </a:cubicBezTo>
                  <a:cubicBezTo>
                    <a:pt x="14186" y="15793"/>
                    <a:pt x="18409" y="21232"/>
                    <a:pt x="22111" y="21232"/>
                  </a:cubicBezTo>
                  <a:cubicBezTo>
                    <a:pt x="22870" y="21232"/>
                    <a:pt x="23607" y="21003"/>
                    <a:pt x="24299" y="20497"/>
                  </a:cubicBezTo>
                  <a:cubicBezTo>
                    <a:pt x="24980" y="20002"/>
                    <a:pt x="25331" y="19486"/>
                    <a:pt x="25436" y="18946"/>
                  </a:cubicBezTo>
                  <a:lnTo>
                    <a:pt x="25436" y="18946"/>
                  </a:lnTo>
                  <a:cubicBezTo>
                    <a:pt x="24789" y="19512"/>
                    <a:pt x="24049" y="19778"/>
                    <a:pt x="23255" y="19778"/>
                  </a:cubicBezTo>
                  <a:cubicBezTo>
                    <a:pt x="20841" y="19778"/>
                    <a:pt x="17927" y="17320"/>
                    <a:pt x="15599" y="13357"/>
                  </a:cubicBezTo>
                  <a:cubicBezTo>
                    <a:pt x="12101" y="7400"/>
                    <a:pt x="10493" y="1351"/>
                    <a:pt x="6523" y="199"/>
                  </a:cubicBezTo>
                  <a:cubicBezTo>
                    <a:pt x="6048" y="61"/>
                    <a:pt x="5593" y="0"/>
                    <a:pt x="5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4" name="Google Shape;2044;p41"/>
            <p:cNvSpPr/>
            <p:nvPr/>
          </p:nvSpPr>
          <p:spPr>
            <a:xfrm>
              <a:off x="2201925" y="2798000"/>
              <a:ext cx="382800" cy="685200"/>
            </a:xfrm>
            <a:custGeom>
              <a:avLst/>
              <a:gdLst/>
              <a:ahLst/>
              <a:cxnLst/>
              <a:rect l="l" t="t" r="r" b="b"/>
              <a:pathLst>
                <a:path w="15312" h="27408" extrusionOk="0">
                  <a:moveTo>
                    <a:pt x="1833" y="0"/>
                  </a:moveTo>
                  <a:cubicBezTo>
                    <a:pt x="1162" y="0"/>
                    <a:pt x="533" y="137"/>
                    <a:pt x="1" y="475"/>
                  </a:cubicBezTo>
                  <a:cubicBezTo>
                    <a:pt x="1" y="475"/>
                    <a:pt x="696" y="1246"/>
                    <a:pt x="1291" y="3664"/>
                  </a:cubicBezTo>
                  <a:cubicBezTo>
                    <a:pt x="1695" y="5293"/>
                    <a:pt x="2056" y="7666"/>
                    <a:pt x="2132" y="11050"/>
                  </a:cubicBezTo>
                  <a:cubicBezTo>
                    <a:pt x="2324" y="19465"/>
                    <a:pt x="8181" y="24098"/>
                    <a:pt x="8465" y="24667"/>
                  </a:cubicBezTo>
                  <a:cubicBezTo>
                    <a:pt x="8574" y="24886"/>
                    <a:pt x="8723" y="25333"/>
                    <a:pt x="8899" y="25805"/>
                  </a:cubicBezTo>
                  <a:cubicBezTo>
                    <a:pt x="9183" y="26574"/>
                    <a:pt x="9534" y="27408"/>
                    <a:pt x="9885" y="27408"/>
                  </a:cubicBezTo>
                  <a:cubicBezTo>
                    <a:pt x="10454" y="27408"/>
                    <a:pt x="12816" y="26180"/>
                    <a:pt x="13195" y="26037"/>
                  </a:cubicBezTo>
                  <a:cubicBezTo>
                    <a:pt x="13429" y="25951"/>
                    <a:pt x="13161" y="25167"/>
                    <a:pt x="13052" y="24465"/>
                  </a:cubicBezTo>
                  <a:cubicBezTo>
                    <a:pt x="12982" y="24026"/>
                    <a:pt x="12976" y="23618"/>
                    <a:pt x="13195" y="23436"/>
                  </a:cubicBezTo>
                  <a:cubicBezTo>
                    <a:pt x="13764" y="22964"/>
                    <a:pt x="14878" y="19847"/>
                    <a:pt x="15123" y="17008"/>
                  </a:cubicBezTo>
                  <a:cubicBezTo>
                    <a:pt x="15312" y="14803"/>
                    <a:pt x="13704" y="6570"/>
                    <a:pt x="13019" y="2600"/>
                  </a:cubicBezTo>
                  <a:cubicBezTo>
                    <a:pt x="12820" y="1458"/>
                    <a:pt x="12701" y="667"/>
                    <a:pt x="12721" y="475"/>
                  </a:cubicBezTo>
                  <a:cubicBezTo>
                    <a:pt x="12733" y="366"/>
                    <a:pt x="12674" y="318"/>
                    <a:pt x="12562" y="318"/>
                  </a:cubicBezTo>
                  <a:cubicBezTo>
                    <a:pt x="11787" y="318"/>
                    <a:pt x="8465" y="2600"/>
                    <a:pt x="8465" y="2600"/>
                  </a:cubicBezTo>
                  <a:cubicBezTo>
                    <a:pt x="8465" y="2600"/>
                    <a:pt x="4752" y="0"/>
                    <a:pt x="18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2201925" y="2798025"/>
              <a:ext cx="325475" cy="135625"/>
            </a:xfrm>
            <a:custGeom>
              <a:avLst/>
              <a:gdLst/>
              <a:ahLst/>
              <a:cxnLst/>
              <a:rect l="l" t="t" r="r" b="b"/>
              <a:pathLst>
                <a:path w="13019" h="5425" extrusionOk="0">
                  <a:moveTo>
                    <a:pt x="1833" y="0"/>
                  </a:moveTo>
                  <a:cubicBezTo>
                    <a:pt x="1162" y="0"/>
                    <a:pt x="533" y="137"/>
                    <a:pt x="1" y="475"/>
                  </a:cubicBezTo>
                  <a:cubicBezTo>
                    <a:pt x="1" y="475"/>
                    <a:pt x="696" y="1245"/>
                    <a:pt x="1291" y="3665"/>
                  </a:cubicBezTo>
                  <a:cubicBezTo>
                    <a:pt x="2499" y="3707"/>
                    <a:pt x="5620" y="3969"/>
                    <a:pt x="7807" y="5424"/>
                  </a:cubicBezTo>
                  <a:cubicBezTo>
                    <a:pt x="7807" y="5424"/>
                    <a:pt x="10421" y="2853"/>
                    <a:pt x="13019" y="2599"/>
                  </a:cubicBezTo>
                  <a:cubicBezTo>
                    <a:pt x="12820" y="1457"/>
                    <a:pt x="12701" y="666"/>
                    <a:pt x="12721" y="475"/>
                  </a:cubicBezTo>
                  <a:cubicBezTo>
                    <a:pt x="12733" y="366"/>
                    <a:pt x="12674" y="318"/>
                    <a:pt x="12562" y="318"/>
                  </a:cubicBezTo>
                  <a:cubicBezTo>
                    <a:pt x="11787" y="318"/>
                    <a:pt x="8466" y="2599"/>
                    <a:pt x="8466" y="2599"/>
                  </a:cubicBezTo>
                  <a:cubicBezTo>
                    <a:pt x="8466" y="2599"/>
                    <a:pt x="4753" y="0"/>
                    <a:pt x="1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2413550" y="2951200"/>
              <a:ext cx="87725" cy="367450"/>
            </a:xfrm>
            <a:custGeom>
              <a:avLst/>
              <a:gdLst/>
              <a:ahLst/>
              <a:cxnLst/>
              <a:rect l="l" t="t" r="r" b="b"/>
              <a:pathLst>
                <a:path w="3509" h="14698" extrusionOk="0">
                  <a:moveTo>
                    <a:pt x="605" y="0"/>
                  </a:moveTo>
                  <a:cubicBezTo>
                    <a:pt x="312" y="0"/>
                    <a:pt x="77" y="648"/>
                    <a:pt x="1" y="1781"/>
                  </a:cubicBezTo>
                  <a:cubicBezTo>
                    <a:pt x="1" y="1781"/>
                    <a:pt x="760" y="12630"/>
                    <a:pt x="2248" y="14474"/>
                  </a:cubicBezTo>
                  <a:cubicBezTo>
                    <a:pt x="2371" y="14626"/>
                    <a:pt x="2474" y="14697"/>
                    <a:pt x="2560" y="14697"/>
                  </a:cubicBezTo>
                  <a:cubicBezTo>
                    <a:pt x="3509" y="14697"/>
                    <a:pt x="2267" y="5955"/>
                    <a:pt x="1681" y="2703"/>
                  </a:cubicBezTo>
                  <a:cubicBezTo>
                    <a:pt x="1343" y="824"/>
                    <a:pt x="937" y="0"/>
                    <a:pt x="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2424400" y="3407725"/>
              <a:ext cx="113275" cy="75475"/>
            </a:xfrm>
            <a:custGeom>
              <a:avLst/>
              <a:gdLst/>
              <a:ahLst/>
              <a:cxnLst/>
              <a:rect l="l" t="t" r="r" b="b"/>
              <a:pathLst>
                <a:path w="4531" h="3019" extrusionOk="0">
                  <a:moveTo>
                    <a:pt x="3492" y="0"/>
                  </a:moveTo>
                  <a:cubicBezTo>
                    <a:pt x="3349" y="0"/>
                    <a:pt x="3207" y="12"/>
                    <a:pt x="3067" y="40"/>
                  </a:cubicBezTo>
                  <a:cubicBezTo>
                    <a:pt x="2012" y="250"/>
                    <a:pt x="1932" y="1176"/>
                    <a:pt x="797" y="1176"/>
                  </a:cubicBezTo>
                  <a:cubicBezTo>
                    <a:pt x="506" y="1176"/>
                    <a:pt x="238" y="1275"/>
                    <a:pt x="0" y="1417"/>
                  </a:cubicBezTo>
                  <a:cubicBezTo>
                    <a:pt x="284" y="2185"/>
                    <a:pt x="635" y="3019"/>
                    <a:pt x="986" y="3019"/>
                  </a:cubicBezTo>
                  <a:cubicBezTo>
                    <a:pt x="1555" y="3019"/>
                    <a:pt x="3917" y="1791"/>
                    <a:pt x="4296" y="1648"/>
                  </a:cubicBezTo>
                  <a:cubicBezTo>
                    <a:pt x="4530" y="1563"/>
                    <a:pt x="4262" y="778"/>
                    <a:pt x="4153" y="77"/>
                  </a:cubicBezTo>
                  <a:cubicBezTo>
                    <a:pt x="3942" y="31"/>
                    <a:pt x="3718" y="0"/>
                    <a:pt x="3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2276250" y="2078325"/>
              <a:ext cx="116100" cy="104600"/>
            </a:xfrm>
            <a:custGeom>
              <a:avLst/>
              <a:gdLst/>
              <a:ahLst/>
              <a:cxnLst/>
              <a:rect l="l" t="t" r="r" b="b"/>
              <a:pathLst>
                <a:path w="4644" h="4184" extrusionOk="0">
                  <a:moveTo>
                    <a:pt x="2271" y="1"/>
                  </a:moveTo>
                  <a:cubicBezTo>
                    <a:pt x="2014" y="1"/>
                    <a:pt x="1754" y="50"/>
                    <a:pt x="1505" y="156"/>
                  </a:cubicBezTo>
                  <a:cubicBezTo>
                    <a:pt x="471" y="592"/>
                    <a:pt x="0" y="1813"/>
                    <a:pt x="452" y="2882"/>
                  </a:cubicBezTo>
                  <a:cubicBezTo>
                    <a:pt x="793" y="3693"/>
                    <a:pt x="1568" y="4183"/>
                    <a:pt x="2373" y="4183"/>
                  </a:cubicBezTo>
                  <a:cubicBezTo>
                    <a:pt x="2629" y="4183"/>
                    <a:pt x="2889" y="4133"/>
                    <a:pt x="3139" y="4028"/>
                  </a:cubicBezTo>
                  <a:cubicBezTo>
                    <a:pt x="4172" y="3591"/>
                    <a:pt x="4644" y="2372"/>
                    <a:pt x="4192" y="1303"/>
                  </a:cubicBezTo>
                  <a:cubicBezTo>
                    <a:pt x="3850" y="491"/>
                    <a:pt x="3076" y="1"/>
                    <a:pt x="2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9" name="Google Shape;2049;p41"/>
            <p:cNvSpPr/>
            <p:nvPr/>
          </p:nvSpPr>
          <p:spPr>
            <a:xfrm>
              <a:off x="2298850" y="2101525"/>
              <a:ext cx="74750" cy="67300"/>
            </a:xfrm>
            <a:custGeom>
              <a:avLst/>
              <a:gdLst/>
              <a:ahLst/>
              <a:cxnLst/>
              <a:rect l="l" t="t" r="r" b="b"/>
              <a:pathLst>
                <a:path w="2990" h="2692" extrusionOk="0">
                  <a:moveTo>
                    <a:pt x="1462" y="0"/>
                  </a:moveTo>
                  <a:cubicBezTo>
                    <a:pt x="1297" y="0"/>
                    <a:pt x="1130" y="32"/>
                    <a:pt x="970" y="100"/>
                  </a:cubicBezTo>
                  <a:cubicBezTo>
                    <a:pt x="304" y="381"/>
                    <a:pt x="1" y="1166"/>
                    <a:pt x="291" y="1854"/>
                  </a:cubicBezTo>
                  <a:cubicBezTo>
                    <a:pt x="512" y="2375"/>
                    <a:pt x="1009" y="2691"/>
                    <a:pt x="1527" y="2691"/>
                  </a:cubicBezTo>
                  <a:cubicBezTo>
                    <a:pt x="1692" y="2691"/>
                    <a:pt x="1859" y="2659"/>
                    <a:pt x="2020" y="2591"/>
                  </a:cubicBezTo>
                  <a:cubicBezTo>
                    <a:pt x="2686" y="2310"/>
                    <a:pt x="2989" y="1525"/>
                    <a:pt x="2698" y="838"/>
                  </a:cubicBezTo>
                  <a:cubicBezTo>
                    <a:pt x="2478" y="316"/>
                    <a:pt x="1980" y="0"/>
                    <a:pt x="146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2310625" y="2114275"/>
              <a:ext cx="24075" cy="21700"/>
            </a:xfrm>
            <a:custGeom>
              <a:avLst/>
              <a:gdLst/>
              <a:ahLst/>
              <a:cxnLst/>
              <a:rect l="l" t="t" r="r" b="b"/>
              <a:pathLst>
                <a:path w="963" h="868" extrusionOk="0">
                  <a:moveTo>
                    <a:pt x="472" y="1"/>
                  </a:moveTo>
                  <a:cubicBezTo>
                    <a:pt x="419" y="1"/>
                    <a:pt x="365" y="11"/>
                    <a:pt x="313" y="33"/>
                  </a:cubicBezTo>
                  <a:cubicBezTo>
                    <a:pt x="99" y="123"/>
                    <a:pt x="1" y="376"/>
                    <a:pt x="95" y="598"/>
                  </a:cubicBezTo>
                  <a:cubicBezTo>
                    <a:pt x="166" y="765"/>
                    <a:pt x="326" y="867"/>
                    <a:pt x="493" y="867"/>
                  </a:cubicBezTo>
                  <a:cubicBezTo>
                    <a:pt x="546" y="867"/>
                    <a:pt x="600" y="857"/>
                    <a:pt x="651" y="835"/>
                  </a:cubicBezTo>
                  <a:cubicBezTo>
                    <a:pt x="865" y="745"/>
                    <a:pt x="963" y="492"/>
                    <a:pt x="870" y="271"/>
                  </a:cubicBezTo>
                  <a:cubicBezTo>
                    <a:pt x="799" y="102"/>
                    <a:pt x="639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2395550" y="2097800"/>
              <a:ext cx="106150" cy="95575"/>
            </a:xfrm>
            <a:custGeom>
              <a:avLst/>
              <a:gdLst/>
              <a:ahLst/>
              <a:cxnLst/>
              <a:rect l="l" t="t" r="r" b="b"/>
              <a:pathLst>
                <a:path w="4246" h="3823" extrusionOk="0">
                  <a:moveTo>
                    <a:pt x="2076" y="0"/>
                  </a:moveTo>
                  <a:cubicBezTo>
                    <a:pt x="1841" y="0"/>
                    <a:pt x="1604" y="46"/>
                    <a:pt x="1375" y="142"/>
                  </a:cubicBezTo>
                  <a:cubicBezTo>
                    <a:pt x="431" y="541"/>
                    <a:pt x="0" y="1656"/>
                    <a:pt x="413" y="2633"/>
                  </a:cubicBezTo>
                  <a:cubicBezTo>
                    <a:pt x="726" y="3374"/>
                    <a:pt x="1434" y="3822"/>
                    <a:pt x="2169" y="3822"/>
                  </a:cubicBezTo>
                  <a:cubicBezTo>
                    <a:pt x="2403" y="3822"/>
                    <a:pt x="2641" y="3777"/>
                    <a:pt x="2869" y="3680"/>
                  </a:cubicBezTo>
                  <a:cubicBezTo>
                    <a:pt x="3814" y="3281"/>
                    <a:pt x="4245" y="2166"/>
                    <a:pt x="3832" y="1189"/>
                  </a:cubicBezTo>
                  <a:cubicBezTo>
                    <a:pt x="3520" y="449"/>
                    <a:pt x="2812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2414450" y="2116900"/>
              <a:ext cx="68300" cy="61525"/>
            </a:xfrm>
            <a:custGeom>
              <a:avLst/>
              <a:gdLst/>
              <a:ahLst/>
              <a:cxnLst/>
              <a:rect l="l" t="t" r="r" b="b"/>
              <a:pathLst>
                <a:path w="2732" h="2461" extrusionOk="0">
                  <a:moveTo>
                    <a:pt x="1336" y="1"/>
                  </a:moveTo>
                  <a:cubicBezTo>
                    <a:pt x="1185" y="1"/>
                    <a:pt x="1033" y="30"/>
                    <a:pt x="886" y="92"/>
                  </a:cubicBezTo>
                  <a:cubicBezTo>
                    <a:pt x="279" y="348"/>
                    <a:pt x="1" y="1067"/>
                    <a:pt x="266" y="1694"/>
                  </a:cubicBezTo>
                  <a:cubicBezTo>
                    <a:pt x="467" y="2171"/>
                    <a:pt x="923" y="2460"/>
                    <a:pt x="1397" y="2460"/>
                  </a:cubicBezTo>
                  <a:cubicBezTo>
                    <a:pt x="1547" y="2460"/>
                    <a:pt x="1700" y="2431"/>
                    <a:pt x="1847" y="2369"/>
                  </a:cubicBezTo>
                  <a:cubicBezTo>
                    <a:pt x="2455" y="2113"/>
                    <a:pt x="2732" y="1394"/>
                    <a:pt x="2466" y="767"/>
                  </a:cubicBezTo>
                  <a:cubicBezTo>
                    <a:pt x="2265" y="290"/>
                    <a:pt x="1809" y="1"/>
                    <a:pt x="1336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3" name="Google Shape;2053;p41"/>
            <p:cNvSpPr/>
            <p:nvPr/>
          </p:nvSpPr>
          <p:spPr>
            <a:xfrm>
              <a:off x="2425225" y="2128550"/>
              <a:ext cx="22000" cy="19825"/>
            </a:xfrm>
            <a:custGeom>
              <a:avLst/>
              <a:gdLst/>
              <a:ahLst/>
              <a:cxnLst/>
              <a:rect l="l" t="t" r="r" b="b"/>
              <a:pathLst>
                <a:path w="880" h="793" extrusionOk="0">
                  <a:moveTo>
                    <a:pt x="431" y="1"/>
                  </a:moveTo>
                  <a:cubicBezTo>
                    <a:pt x="383" y="1"/>
                    <a:pt x="333" y="10"/>
                    <a:pt x="286" y="31"/>
                  </a:cubicBezTo>
                  <a:cubicBezTo>
                    <a:pt x="90" y="112"/>
                    <a:pt x="1" y="345"/>
                    <a:pt x="87" y="547"/>
                  </a:cubicBezTo>
                  <a:cubicBezTo>
                    <a:pt x="151" y="700"/>
                    <a:pt x="298" y="793"/>
                    <a:pt x="451" y="793"/>
                  </a:cubicBezTo>
                  <a:cubicBezTo>
                    <a:pt x="500" y="793"/>
                    <a:pt x="549" y="784"/>
                    <a:pt x="596" y="764"/>
                  </a:cubicBezTo>
                  <a:cubicBezTo>
                    <a:pt x="791" y="681"/>
                    <a:pt x="880" y="450"/>
                    <a:pt x="795" y="247"/>
                  </a:cubicBezTo>
                  <a:cubicBezTo>
                    <a:pt x="730" y="93"/>
                    <a:pt x="584" y="1"/>
                    <a:pt x="4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4" name="Google Shape;2054;p41"/>
            <p:cNvSpPr/>
            <p:nvPr/>
          </p:nvSpPr>
          <p:spPr>
            <a:xfrm>
              <a:off x="2348200" y="2189800"/>
              <a:ext cx="68050" cy="41325"/>
            </a:xfrm>
            <a:custGeom>
              <a:avLst/>
              <a:gdLst/>
              <a:ahLst/>
              <a:cxnLst/>
              <a:rect l="l" t="t" r="r" b="b"/>
              <a:pathLst>
                <a:path w="2722" h="1653" extrusionOk="0">
                  <a:moveTo>
                    <a:pt x="0" y="0"/>
                  </a:moveTo>
                  <a:cubicBezTo>
                    <a:pt x="0" y="0"/>
                    <a:pt x="208" y="1428"/>
                    <a:pt x="1133" y="1634"/>
                  </a:cubicBezTo>
                  <a:cubicBezTo>
                    <a:pt x="1188" y="1647"/>
                    <a:pt x="1241" y="1652"/>
                    <a:pt x="1294" y="1652"/>
                  </a:cubicBezTo>
                  <a:cubicBezTo>
                    <a:pt x="2133" y="1652"/>
                    <a:pt x="2722" y="178"/>
                    <a:pt x="2722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56" name="Google Shape;2056;p41"/>
          <p:cNvGrpSpPr/>
          <p:nvPr/>
        </p:nvGrpSpPr>
        <p:grpSpPr>
          <a:xfrm rot="-458246">
            <a:off x="9741995" y="2985683"/>
            <a:ext cx="2008127" cy="2168452"/>
            <a:chOff x="2285779" y="3523413"/>
            <a:chExt cx="1506139" cy="1626387"/>
          </a:xfrm>
        </p:grpSpPr>
        <p:sp>
          <p:nvSpPr>
            <p:cNvPr id="2057" name="Google Shape;2057;p41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78" name="Google Shape;2078;p41"/>
          <p:cNvGrpSpPr/>
          <p:nvPr/>
        </p:nvGrpSpPr>
        <p:grpSpPr>
          <a:xfrm rot="-759708">
            <a:off x="668060" y="4615379"/>
            <a:ext cx="2045333" cy="978311"/>
            <a:chOff x="6275088" y="4174408"/>
            <a:chExt cx="1533970" cy="733718"/>
          </a:xfrm>
        </p:grpSpPr>
        <p:sp>
          <p:nvSpPr>
            <p:cNvPr id="2079" name="Google Shape;2079;p41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91" name="Google Shape;2091;p41"/>
          <p:cNvSpPr/>
          <p:nvPr/>
        </p:nvSpPr>
        <p:spPr>
          <a:xfrm>
            <a:off x="10968847" y="3107295"/>
            <a:ext cx="146800" cy="14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092" name="Google Shape;2092;p41"/>
          <p:cNvGrpSpPr/>
          <p:nvPr/>
        </p:nvGrpSpPr>
        <p:grpSpPr>
          <a:xfrm>
            <a:off x="417621" y="307578"/>
            <a:ext cx="11467673" cy="6338175"/>
            <a:chOff x="313215" y="230683"/>
            <a:chExt cx="8600755" cy="4753631"/>
          </a:xfrm>
        </p:grpSpPr>
        <p:sp>
          <p:nvSpPr>
            <p:cNvPr id="2093" name="Google Shape;2093;p41"/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41"/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41"/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41"/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7" name="Google Shape;2097;p41"/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8" name="Google Shape;2098;p41"/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9" name="Google Shape;2099;p41"/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0" name="Google Shape;2100;p41"/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9" name="Google Shape;2109;p41"/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92905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131463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spc="50" normalizeH="0" baseline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sz="40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+ n x 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spc="50" baseline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000" b="1" kern="0" spc="5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= 10, n = 5, p=2</a:t>
            </a:r>
            <a:endParaRPr kumimoji="0" lang="en-US" sz="4000" b="1" i="0" u="none" strike="noStrike" kern="0" spc="50" normalizeH="0" baseline="0" noProof="0" dirty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2004407" y="371053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7200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17</a:t>
              </a:r>
            </a:p>
          </p:txBody>
        </p:sp>
      </p:grp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8972547" y="371053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30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8972546" y="5414140"/>
              <a:ext cx="1131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100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383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617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8258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30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7801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30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8258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20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091707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spc="50" normalizeH="0" baseline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8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8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8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800" b="1" i="0" u="none" strike="noStrike" kern="0" spc="50" normalizeH="0" noProof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sz="3800" b="1" i="0" u="none" strike="noStrike" kern="0" spc="50" normalizeH="0" noProof="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(m + n) x 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kern="0" spc="50" baseline="0" dirty="0" err="1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b="1" kern="0" spc="50" dirty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= 10, n = 5, p=2</a:t>
            </a:r>
            <a:endParaRPr kumimoji="0" lang="en-US" sz="3800" b="1" i="0" u="none" strike="noStrike" kern="0" spc="50" normalizeH="0" baseline="0" noProof="0" dirty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1352</Words>
  <Application>Microsoft Office PowerPoint</Application>
  <PresentationFormat>Custom</PresentationFormat>
  <Paragraphs>247</Paragraphs>
  <Slides>30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Calibri</vt:lpstr>
      <vt:lpstr>iCiel Cadena</vt:lpstr>
      <vt:lpstr>思源黑体 CN Normal</vt:lpstr>
      <vt:lpstr>Times New Roman</vt:lpstr>
      <vt:lpstr>幼圆</vt:lpstr>
      <vt:lpstr>Wingdings 2</vt:lpstr>
      <vt:lpstr>Tahoma</vt:lpstr>
      <vt:lpstr>000 BoogersBB [TeddyBear]</vt:lpstr>
      <vt:lpstr>宋体</vt:lpstr>
      <vt:lpstr>Calibri Light</vt:lpstr>
      <vt:lpstr>Quicksand SemiBold</vt:lpstr>
      <vt:lpstr>Office Theme</vt:lpstr>
      <vt:lpstr>1_Office Theme</vt:lpstr>
      <vt:lpstr>CHÀO MỪNG CÁC CON ĐẾN VỚI TIẾT HỌC TRỰC TUYẾN</vt:lpstr>
      <vt:lpstr>Slide 2</vt:lpstr>
      <vt:lpstr>Slide 3</vt:lpstr>
      <vt:lpstr>KHỞI ĐỘNG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KHÁM PHÁ</vt:lpstr>
      <vt:lpstr>Tính giá trị của hai biểu thức (a +b) + c và a+ (b + c)</vt:lpstr>
      <vt:lpstr>Slide 15</vt:lpstr>
      <vt:lpstr>Slide 16</vt:lpstr>
      <vt:lpstr>Slide 17</vt:lpstr>
      <vt:lpstr>LUYỆN TẬP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ADMIN</cp:lastModifiedBy>
  <cp:revision>95</cp:revision>
  <dcterms:created xsi:type="dcterms:W3CDTF">2021-07-10T15:07:21Z</dcterms:created>
  <dcterms:modified xsi:type="dcterms:W3CDTF">2021-10-16T12:14:41Z</dcterms:modified>
</cp:coreProperties>
</file>