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</p:sldMasterIdLst>
  <p:notesMasterIdLst>
    <p:notesMasterId r:id="rId26"/>
  </p:notesMasterIdLst>
  <p:sldIdLst>
    <p:sldId id="290" r:id="rId9"/>
    <p:sldId id="291" r:id="rId10"/>
    <p:sldId id="292" r:id="rId11"/>
    <p:sldId id="293" r:id="rId12"/>
    <p:sldId id="294" r:id="rId13"/>
    <p:sldId id="287" r:id="rId14"/>
    <p:sldId id="289" r:id="rId15"/>
    <p:sldId id="262" r:id="rId16"/>
    <p:sldId id="295" r:id="rId17"/>
    <p:sldId id="288" r:id="rId18"/>
    <p:sldId id="279" r:id="rId19"/>
    <p:sldId id="296" r:id="rId20"/>
    <p:sldId id="297" r:id="rId21"/>
    <p:sldId id="301" r:id="rId22"/>
    <p:sldId id="299" r:id="rId23"/>
    <p:sldId id="300" r:id="rId24"/>
    <p:sldId id="269" r:id="rId25"/>
  </p:sldIdLst>
  <p:sldSz cx="12192000" cy="6858000"/>
  <p:notesSz cx="6858000" cy="9144000"/>
  <p:custDataLst>
    <p:tags r:id="rId2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0C2"/>
    <a:srgbClr val="1C7B1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8BFE1-25C7-4ED6-81B3-309050C2E347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245743A-71D3-4CBE-A42B-998568DA3DDE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r>
            <a:rPr lang="vi-V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MỤC TIÊU</a:t>
          </a:r>
          <a:endParaRPr lang="en-US" sz="24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A58DBC8-DCCF-44F4-B286-982B57FB9181}" type="parTrans" cxnId="{3B3B0C3D-0A63-4049-9AB4-1168C09930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7725DC-35B4-4346-A242-7E5867808FCE}" type="sibTrans" cxnId="{3B3B0C3D-0A63-4049-9AB4-1168C09930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724A44-6956-405C-B742-EB924CE01132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pPr algn="ctr"/>
          <a:r>
            <a:rPr lang="vi-VN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Nêu được tính chất giao hoán của </a:t>
          </a:r>
          <a:br>
            <a: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vi-VN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phép cộng</a:t>
          </a:r>
          <a:endParaRPr lang="en-US" sz="24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E9A2608-094A-48DB-AC9A-B2CF2C957F08}" type="parTrans" cxnId="{76A69903-03B9-4E44-A371-4092476F9D36}">
      <dgm:prSet custT="1"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81EE86-950D-4149-A9B2-52FC1B15A6E6}" type="sibTrans" cxnId="{76A69903-03B9-4E44-A371-4092476F9D3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95511CE-6CB4-4A8B-A7BA-397D43C2358E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r>
            <a:rPr lang="vi-VN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Sử dụng được tính chất giao hoán của phép cộng trong thực hành tính cộng</a:t>
          </a:r>
          <a:endParaRPr lang="en-US" sz="24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409086-9D85-4D23-9DAD-8F8FB7D36306}" type="parTrans" cxnId="{C4722011-1BB2-4621-99FE-73083CA08E0F}">
      <dgm:prSet custT="1"/>
      <dgm:spPr/>
      <dgm:t>
        <a:bodyPr/>
        <a:lstStyle/>
        <a:p>
          <a:pPr algn="ctr"/>
          <a:endParaRPr lang="en-US" sz="7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20E5F6-C4D2-474C-A581-2191DBED9FA9}" type="sibTrans" cxnId="{C4722011-1BB2-4621-99FE-73083CA08E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695EAE-006D-45D3-8B73-A74E4DCEA6A0}">
      <dgm:prSet phldrT="[Text]" custT="1"/>
      <dgm:spPr>
        <a:solidFill>
          <a:srgbClr val="7030A0"/>
        </a:solidFill>
        <a:ln>
          <a:noFill/>
        </a:ln>
      </dgm:spPr>
      <dgm:t>
        <a:bodyPr/>
        <a:lstStyle/>
        <a:p>
          <a:pPr algn="ctr"/>
          <a:r>
            <a:rPr lang="vi-VN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Thực hiện so sánh</a:t>
          </a:r>
          <a:endParaRPr lang="en-US" sz="24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056119-0A4F-449C-A148-96E8FD67B86B}" type="parTrans" cxnId="{0B47473E-2D46-49A9-A623-D9B94E640067}">
      <dgm:prSet custT="1"/>
      <dgm:spPr/>
      <dgm:t>
        <a:bodyPr/>
        <a:lstStyle/>
        <a:p>
          <a:pPr algn="ctr"/>
          <a:endParaRPr lang="en-US" sz="7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E890869-6AFB-4F77-9DE6-A0DF3254AD46}" type="sibTrans" cxnId="{0B47473E-2D46-49A9-A623-D9B94E64006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D33742-6BA3-4CE4-B774-4BC00BF02F4F}" type="pres">
      <dgm:prSet presAssocID="{9AC8BFE1-25C7-4ED6-81B3-309050C2E3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E961BF-4275-4292-A462-27789854C7A1}" type="pres">
      <dgm:prSet presAssocID="{0245743A-71D3-4CBE-A42B-998568DA3DDE}" presName="root1" presStyleCnt="0"/>
      <dgm:spPr/>
    </dgm:pt>
    <dgm:pt modelId="{B25E986A-C3B7-4B9E-9A98-E05F830B8037}" type="pres">
      <dgm:prSet presAssocID="{0245743A-71D3-4CBE-A42B-998568DA3DDE}" presName="LevelOneTextNode" presStyleLbl="node0" presStyleIdx="0" presStyleCnt="1" custScaleX="151589" custScaleY="312245">
        <dgm:presLayoutVars>
          <dgm:chPref val="3"/>
        </dgm:presLayoutVars>
      </dgm:prSet>
      <dgm:spPr>
        <a:prstGeom prst="sun">
          <a:avLst/>
        </a:prstGeom>
      </dgm:spPr>
    </dgm:pt>
    <dgm:pt modelId="{C8BD010B-E652-448D-B36C-E98B6C2F24AD}" type="pres">
      <dgm:prSet presAssocID="{0245743A-71D3-4CBE-A42B-998568DA3DDE}" presName="level2hierChild" presStyleCnt="0"/>
      <dgm:spPr/>
    </dgm:pt>
    <dgm:pt modelId="{CC603CCF-CBC9-4E88-A3E6-0D0E2A37BB9D}" type="pres">
      <dgm:prSet presAssocID="{6E9A2608-094A-48DB-AC9A-B2CF2C957F08}" presName="conn2-1" presStyleLbl="parChTrans1D2" presStyleIdx="0" presStyleCnt="3"/>
      <dgm:spPr/>
    </dgm:pt>
    <dgm:pt modelId="{2C04C61E-86D1-4BB7-BA02-62E92A119575}" type="pres">
      <dgm:prSet presAssocID="{6E9A2608-094A-48DB-AC9A-B2CF2C957F08}" presName="connTx" presStyleLbl="parChTrans1D2" presStyleIdx="0" presStyleCnt="3"/>
      <dgm:spPr/>
    </dgm:pt>
    <dgm:pt modelId="{CAA7533C-206E-41F6-9C91-4FA8FF82BE10}" type="pres">
      <dgm:prSet presAssocID="{89724A44-6956-405C-B742-EB924CE01132}" presName="root2" presStyleCnt="0"/>
      <dgm:spPr/>
    </dgm:pt>
    <dgm:pt modelId="{83924592-3FAA-481E-B426-ABDAB11FB8DC}" type="pres">
      <dgm:prSet presAssocID="{89724A44-6956-405C-B742-EB924CE01132}" presName="LevelTwoTextNode" presStyleLbl="node2" presStyleIdx="0" presStyleCnt="3" custScaleX="446277" custLinFactNeighborX="-1830" custLinFactNeighborY="-21964">
        <dgm:presLayoutVars>
          <dgm:chPref val="3"/>
        </dgm:presLayoutVars>
      </dgm:prSet>
      <dgm:spPr/>
    </dgm:pt>
    <dgm:pt modelId="{43C620E2-4E7A-405C-A5C9-E8061D3B9736}" type="pres">
      <dgm:prSet presAssocID="{89724A44-6956-405C-B742-EB924CE01132}" presName="level3hierChild" presStyleCnt="0"/>
      <dgm:spPr/>
    </dgm:pt>
    <dgm:pt modelId="{963E8F4D-1870-48A1-BB7C-ED2793B801E9}" type="pres">
      <dgm:prSet presAssocID="{7E409086-9D85-4D23-9DAD-8F8FB7D36306}" presName="conn2-1" presStyleLbl="parChTrans1D2" presStyleIdx="1" presStyleCnt="3"/>
      <dgm:spPr/>
    </dgm:pt>
    <dgm:pt modelId="{91516455-F93B-4105-9251-AB92EE35137F}" type="pres">
      <dgm:prSet presAssocID="{7E409086-9D85-4D23-9DAD-8F8FB7D36306}" presName="connTx" presStyleLbl="parChTrans1D2" presStyleIdx="1" presStyleCnt="3"/>
      <dgm:spPr/>
    </dgm:pt>
    <dgm:pt modelId="{7F88145A-C729-4BE0-B486-4EE57CB3304C}" type="pres">
      <dgm:prSet presAssocID="{D95511CE-6CB4-4A8B-A7BA-397D43C2358E}" presName="root2" presStyleCnt="0"/>
      <dgm:spPr/>
    </dgm:pt>
    <dgm:pt modelId="{6E05A66D-C7FE-4C68-BD46-E03EC33C6720}" type="pres">
      <dgm:prSet presAssocID="{D95511CE-6CB4-4A8B-A7BA-397D43C2358E}" presName="LevelTwoTextNode" presStyleLbl="node2" presStyleIdx="1" presStyleCnt="3" custScaleX="446277" custLinFactNeighborX="1830" custLinFactNeighborY="12813">
        <dgm:presLayoutVars>
          <dgm:chPref val="3"/>
        </dgm:presLayoutVars>
      </dgm:prSet>
      <dgm:spPr/>
    </dgm:pt>
    <dgm:pt modelId="{B5B80042-38FA-4BAB-8332-60D5739C25F5}" type="pres">
      <dgm:prSet presAssocID="{D95511CE-6CB4-4A8B-A7BA-397D43C2358E}" presName="level3hierChild" presStyleCnt="0"/>
      <dgm:spPr/>
    </dgm:pt>
    <dgm:pt modelId="{D88C5C61-340E-40F2-BDC2-3A9902BF6FA6}" type="pres">
      <dgm:prSet presAssocID="{B4056119-0A4F-449C-A148-96E8FD67B86B}" presName="conn2-1" presStyleLbl="parChTrans1D2" presStyleIdx="2" presStyleCnt="3"/>
      <dgm:spPr/>
    </dgm:pt>
    <dgm:pt modelId="{951FEB3D-0F7D-43EA-949F-95CBB0921049}" type="pres">
      <dgm:prSet presAssocID="{B4056119-0A4F-449C-A148-96E8FD67B86B}" presName="connTx" presStyleLbl="parChTrans1D2" presStyleIdx="2" presStyleCnt="3"/>
      <dgm:spPr/>
    </dgm:pt>
    <dgm:pt modelId="{24C3F147-61A0-43C5-9A71-C0AB2579016E}" type="pres">
      <dgm:prSet presAssocID="{1C695EAE-006D-45D3-8B73-A74E4DCEA6A0}" presName="root2" presStyleCnt="0"/>
      <dgm:spPr/>
    </dgm:pt>
    <dgm:pt modelId="{322A91DB-5C9B-45F9-8770-C9B1545EEB4B}" type="pres">
      <dgm:prSet presAssocID="{1C695EAE-006D-45D3-8B73-A74E4DCEA6A0}" presName="LevelTwoTextNode" presStyleLbl="node2" presStyleIdx="2" presStyleCnt="3" custScaleX="446277" custLinFactNeighborX="-915" custLinFactNeighborY="53080">
        <dgm:presLayoutVars>
          <dgm:chPref val="3"/>
        </dgm:presLayoutVars>
      </dgm:prSet>
      <dgm:spPr/>
    </dgm:pt>
    <dgm:pt modelId="{CE5604F0-D079-4F48-8469-C3DD369BEBB3}" type="pres">
      <dgm:prSet presAssocID="{1C695EAE-006D-45D3-8B73-A74E4DCEA6A0}" presName="level3hierChild" presStyleCnt="0"/>
      <dgm:spPr/>
    </dgm:pt>
  </dgm:ptLst>
  <dgm:cxnLst>
    <dgm:cxn modelId="{76A69903-03B9-4E44-A371-4092476F9D36}" srcId="{0245743A-71D3-4CBE-A42B-998568DA3DDE}" destId="{89724A44-6956-405C-B742-EB924CE01132}" srcOrd="0" destOrd="0" parTransId="{6E9A2608-094A-48DB-AC9A-B2CF2C957F08}" sibTransId="{DE81EE86-950D-4149-A9B2-52FC1B15A6E6}"/>
    <dgm:cxn modelId="{F3C13D0A-D715-4DB6-9507-E963CAA3D537}" type="presOf" srcId="{0245743A-71D3-4CBE-A42B-998568DA3DDE}" destId="{B25E986A-C3B7-4B9E-9A98-E05F830B8037}" srcOrd="0" destOrd="0" presId="urn:microsoft.com/office/officeart/2005/8/layout/hierarchy2"/>
    <dgm:cxn modelId="{C4722011-1BB2-4621-99FE-73083CA08E0F}" srcId="{0245743A-71D3-4CBE-A42B-998568DA3DDE}" destId="{D95511CE-6CB4-4A8B-A7BA-397D43C2358E}" srcOrd="1" destOrd="0" parTransId="{7E409086-9D85-4D23-9DAD-8F8FB7D36306}" sibTransId="{1C20E5F6-C4D2-474C-A581-2191DBED9FA9}"/>
    <dgm:cxn modelId="{1C136E1A-C19B-4A02-93BA-576AA0828AFD}" type="presOf" srcId="{D95511CE-6CB4-4A8B-A7BA-397D43C2358E}" destId="{6E05A66D-C7FE-4C68-BD46-E03EC33C6720}" srcOrd="0" destOrd="0" presId="urn:microsoft.com/office/officeart/2005/8/layout/hierarchy2"/>
    <dgm:cxn modelId="{BF6AED1B-3509-4096-A455-D210F285EFA7}" type="presOf" srcId="{89724A44-6956-405C-B742-EB924CE01132}" destId="{83924592-3FAA-481E-B426-ABDAB11FB8DC}" srcOrd="0" destOrd="0" presId="urn:microsoft.com/office/officeart/2005/8/layout/hierarchy2"/>
    <dgm:cxn modelId="{48684B2B-50E0-4362-A3BB-6EA149E1AAA3}" type="presOf" srcId="{9AC8BFE1-25C7-4ED6-81B3-309050C2E347}" destId="{9FD33742-6BA3-4CE4-B774-4BC00BF02F4F}" srcOrd="0" destOrd="0" presId="urn:microsoft.com/office/officeart/2005/8/layout/hierarchy2"/>
    <dgm:cxn modelId="{9DFFFC3A-C105-4E14-B024-08826ABC6D87}" type="presOf" srcId="{7E409086-9D85-4D23-9DAD-8F8FB7D36306}" destId="{963E8F4D-1870-48A1-BB7C-ED2793B801E9}" srcOrd="0" destOrd="0" presId="urn:microsoft.com/office/officeart/2005/8/layout/hierarchy2"/>
    <dgm:cxn modelId="{3B3B0C3D-0A63-4049-9AB4-1168C09930A3}" srcId="{9AC8BFE1-25C7-4ED6-81B3-309050C2E347}" destId="{0245743A-71D3-4CBE-A42B-998568DA3DDE}" srcOrd="0" destOrd="0" parTransId="{EA58DBC8-DCCF-44F4-B286-982B57FB9181}" sibTransId="{437725DC-35B4-4346-A242-7E5867808FCE}"/>
    <dgm:cxn modelId="{0B47473E-2D46-49A9-A623-D9B94E640067}" srcId="{0245743A-71D3-4CBE-A42B-998568DA3DDE}" destId="{1C695EAE-006D-45D3-8B73-A74E4DCEA6A0}" srcOrd="2" destOrd="0" parTransId="{B4056119-0A4F-449C-A148-96E8FD67B86B}" sibTransId="{4E890869-6AFB-4F77-9DE6-A0DF3254AD46}"/>
    <dgm:cxn modelId="{44A7D466-5CD8-43D5-8873-4C810ABC85F5}" type="presOf" srcId="{B4056119-0A4F-449C-A148-96E8FD67B86B}" destId="{951FEB3D-0F7D-43EA-949F-95CBB0921049}" srcOrd="1" destOrd="0" presId="urn:microsoft.com/office/officeart/2005/8/layout/hierarchy2"/>
    <dgm:cxn modelId="{716FDB4B-37E0-407B-8E2E-70344B2A421F}" type="presOf" srcId="{7E409086-9D85-4D23-9DAD-8F8FB7D36306}" destId="{91516455-F93B-4105-9251-AB92EE35137F}" srcOrd="1" destOrd="0" presId="urn:microsoft.com/office/officeart/2005/8/layout/hierarchy2"/>
    <dgm:cxn modelId="{BD5278AE-110B-4DDE-87B4-B00A90C57DE0}" type="presOf" srcId="{6E9A2608-094A-48DB-AC9A-B2CF2C957F08}" destId="{CC603CCF-CBC9-4E88-A3E6-0D0E2A37BB9D}" srcOrd="0" destOrd="0" presId="urn:microsoft.com/office/officeart/2005/8/layout/hierarchy2"/>
    <dgm:cxn modelId="{BF80C2E6-64AE-44C8-B5D7-9823C3F008A2}" type="presOf" srcId="{6E9A2608-094A-48DB-AC9A-B2CF2C957F08}" destId="{2C04C61E-86D1-4BB7-BA02-62E92A119575}" srcOrd="1" destOrd="0" presId="urn:microsoft.com/office/officeart/2005/8/layout/hierarchy2"/>
    <dgm:cxn modelId="{AE72CCF1-EF17-4433-B68E-39ED5F2F624B}" type="presOf" srcId="{1C695EAE-006D-45D3-8B73-A74E4DCEA6A0}" destId="{322A91DB-5C9B-45F9-8770-C9B1545EEB4B}" srcOrd="0" destOrd="0" presId="urn:microsoft.com/office/officeart/2005/8/layout/hierarchy2"/>
    <dgm:cxn modelId="{A00191FB-7A69-4DFE-8A69-B48C25B41E9C}" type="presOf" srcId="{B4056119-0A4F-449C-A148-96E8FD67B86B}" destId="{D88C5C61-340E-40F2-BDC2-3A9902BF6FA6}" srcOrd="0" destOrd="0" presId="urn:microsoft.com/office/officeart/2005/8/layout/hierarchy2"/>
    <dgm:cxn modelId="{809B82AE-556D-4EBD-9C3F-AB29DD4CBD8B}" type="presParOf" srcId="{9FD33742-6BA3-4CE4-B774-4BC00BF02F4F}" destId="{69E961BF-4275-4292-A462-27789854C7A1}" srcOrd="0" destOrd="0" presId="urn:microsoft.com/office/officeart/2005/8/layout/hierarchy2"/>
    <dgm:cxn modelId="{4E20E305-B412-4788-BE8F-6385C1EC0EE6}" type="presParOf" srcId="{69E961BF-4275-4292-A462-27789854C7A1}" destId="{B25E986A-C3B7-4B9E-9A98-E05F830B8037}" srcOrd="0" destOrd="0" presId="urn:microsoft.com/office/officeart/2005/8/layout/hierarchy2"/>
    <dgm:cxn modelId="{3A2354DE-3FF4-458A-9175-4787A47F3412}" type="presParOf" srcId="{69E961BF-4275-4292-A462-27789854C7A1}" destId="{C8BD010B-E652-448D-B36C-E98B6C2F24AD}" srcOrd="1" destOrd="0" presId="urn:microsoft.com/office/officeart/2005/8/layout/hierarchy2"/>
    <dgm:cxn modelId="{93CFF9B1-4E15-4B00-A8E2-5FDB73B784B0}" type="presParOf" srcId="{C8BD010B-E652-448D-B36C-E98B6C2F24AD}" destId="{CC603CCF-CBC9-4E88-A3E6-0D0E2A37BB9D}" srcOrd="0" destOrd="0" presId="urn:microsoft.com/office/officeart/2005/8/layout/hierarchy2"/>
    <dgm:cxn modelId="{4C30B59B-6B29-427B-BC0D-AB0E93D2334F}" type="presParOf" srcId="{CC603CCF-CBC9-4E88-A3E6-0D0E2A37BB9D}" destId="{2C04C61E-86D1-4BB7-BA02-62E92A119575}" srcOrd="0" destOrd="0" presId="urn:microsoft.com/office/officeart/2005/8/layout/hierarchy2"/>
    <dgm:cxn modelId="{DF811286-82EC-4850-A67C-2B1CC1702103}" type="presParOf" srcId="{C8BD010B-E652-448D-B36C-E98B6C2F24AD}" destId="{CAA7533C-206E-41F6-9C91-4FA8FF82BE10}" srcOrd="1" destOrd="0" presId="urn:microsoft.com/office/officeart/2005/8/layout/hierarchy2"/>
    <dgm:cxn modelId="{2E2B2AF4-CABE-46DD-8798-355DFEC94F87}" type="presParOf" srcId="{CAA7533C-206E-41F6-9C91-4FA8FF82BE10}" destId="{83924592-3FAA-481E-B426-ABDAB11FB8DC}" srcOrd="0" destOrd="0" presId="urn:microsoft.com/office/officeart/2005/8/layout/hierarchy2"/>
    <dgm:cxn modelId="{EBA5BFEA-04BD-4CB4-943B-D01FFA6966D1}" type="presParOf" srcId="{CAA7533C-206E-41F6-9C91-4FA8FF82BE10}" destId="{43C620E2-4E7A-405C-A5C9-E8061D3B9736}" srcOrd="1" destOrd="0" presId="urn:microsoft.com/office/officeart/2005/8/layout/hierarchy2"/>
    <dgm:cxn modelId="{E8A61A35-FF4A-4123-AAAA-0A47FDA4C9F7}" type="presParOf" srcId="{C8BD010B-E652-448D-B36C-E98B6C2F24AD}" destId="{963E8F4D-1870-48A1-BB7C-ED2793B801E9}" srcOrd="2" destOrd="0" presId="urn:microsoft.com/office/officeart/2005/8/layout/hierarchy2"/>
    <dgm:cxn modelId="{053EAE61-C289-4608-974C-AB08EB8E53E5}" type="presParOf" srcId="{963E8F4D-1870-48A1-BB7C-ED2793B801E9}" destId="{91516455-F93B-4105-9251-AB92EE35137F}" srcOrd="0" destOrd="0" presId="urn:microsoft.com/office/officeart/2005/8/layout/hierarchy2"/>
    <dgm:cxn modelId="{AF24C286-3830-44B9-AE99-2ADEB96907CE}" type="presParOf" srcId="{C8BD010B-E652-448D-B36C-E98B6C2F24AD}" destId="{7F88145A-C729-4BE0-B486-4EE57CB3304C}" srcOrd="3" destOrd="0" presId="urn:microsoft.com/office/officeart/2005/8/layout/hierarchy2"/>
    <dgm:cxn modelId="{D24BA366-CF34-4A0D-B2CC-EC282194CD63}" type="presParOf" srcId="{7F88145A-C729-4BE0-B486-4EE57CB3304C}" destId="{6E05A66D-C7FE-4C68-BD46-E03EC33C6720}" srcOrd="0" destOrd="0" presId="urn:microsoft.com/office/officeart/2005/8/layout/hierarchy2"/>
    <dgm:cxn modelId="{31BFB58E-DB59-462E-B758-4B6A75568D0F}" type="presParOf" srcId="{7F88145A-C729-4BE0-B486-4EE57CB3304C}" destId="{B5B80042-38FA-4BAB-8332-60D5739C25F5}" srcOrd="1" destOrd="0" presId="urn:microsoft.com/office/officeart/2005/8/layout/hierarchy2"/>
    <dgm:cxn modelId="{C7E57795-CAE5-47DD-B948-199052E71CE0}" type="presParOf" srcId="{C8BD010B-E652-448D-B36C-E98B6C2F24AD}" destId="{D88C5C61-340E-40F2-BDC2-3A9902BF6FA6}" srcOrd="4" destOrd="0" presId="urn:microsoft.com/office/officeart/2005/8/layout/hierarchy2"/>
    <dgm:cxn modelId="{483D6718-0E81-4557-AEA5-9CEE503FE0B1}" type="presParOf" srcId="{D88C5C61-340E-40F2-BDC2-3A9902BF6FA6}" destId="{951FEB3D-0F7D-43EA-949F-95CBB0921049}" srcOrd="0" destOrd="0" presId="urn:microsoft.com/office/officeart/2005/8/layout/hierarchy2"/>
    <dgm:cxn modelId="{9A0069A6-1E44-460F-9CD4-129E2817B80D}" type="presParOf" srcId="{C8BD010B-E652-448D-B36C-E98B6C2F24AD}" destId="{24C3F147-61A0-43C5-9A71-C0AB2579016E}" srcOrd="5" destOrd="0" presId="urn:microsoft.com/office/officeart/2005/8/layout/hierarchy2"/>
    <dgm:cxn modelId="{5FB8E93C-31BD-4CC2-86D0-F7B5BB174F27}" type="presParOf" srcId="{24C3F147-61A0-43C5-9A71-C0AB2579016E}" destId="{322A91DB-5C9B-45F9-8770-C9B1545EEB4B}" srcOrd="0" destOrd="0" presId="urn:microsoft.com/office/officeart/2005/8/layout/hierarchy2"/>
    <dgm:cxn modelId="{4B07AA2F-72CB-4F0D-BEAD-3AEE2B85C3E6}" type="presParOf" srcId="{24C3F147-61A0-43C5-9A71-C0AB2579016E}" destId="{CE5604F0-D079-4F48-8469-C3DD369BEB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E986A-C3B7-4B9E-9A98-E05F830B8037}">
      <dsp:nvSpPr>
        <dsp:cNvPr id="0" name=""/>
        <dsp:cNvSpPr/>
      </dsp:nvSpPr>
      <dsp:spPr>
        <a:xfrm>
          <a:off x="7719" y="1595122"/>
          <a:ext cx="2163712" cy="2228422"/>
        </a:xfrm>
        <a:prstGeom prst="sun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MỤC TIÊU</a:t>
          </a:r>
          <a:endParaRPr lang="en-US" sz="24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7089" y="2315408"/>
        <a:ext cx="764972" cy="787850"/>
      </dsp:txXfrm>
    </dsp:sp>
    <dsp:sp modelId="{CC603CCF-CBC9-4E88-A3E6-0D0E2A37BB9D}">
      <dsp:nvSpPr>
        <dsp:cNvPr id="0" name=""/>
        <dsp:cNvSpPr/>
      </dsp:nvSpPr>
      <dsp:spPr>
        <a:xfrm rot="17948046">
          <a:off x="1884312" y="2208739"/>
          <a:ext cx="1119061" cy="23707"/>
        </a:xfrm>
        <a:custGeom>
          <a:avLst/>
          <a:gdLst/>
          <a:ahLst/>
          <a:cxnLst/>
          <a:rect l="0" t="0" r="0" b="0"/>
          <a:pathLst>
            <a:path>
              <a:moveTo>
                <a:pt x="0" y="11853"/>
              </a:moveTo>
              <a:lnTo>
                <a:pt x="1119061" y="118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415866" y="2192616"/>
        <a:ext cx="55953" cy="55953"/>
      </dsp:txXfrm>
    </dsp:sp>
    <dsp:sp modelId="{83924592-3FAA-481E-B426-ABDAB11FB8DC}">
      <dsp:nvSpPr>
        <dsp:cNvPr id="0" name=""/>
        <dsp:cNvSpPr/>
      </dsp:nvSpPr>
      <dsp:spPr>
        <a:xfrm>
          <a:off x="2716254" y="1375013"/>
          <a:ext cx="6369956" cy="71367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Nêu được tính chất giao hoán của </a:t>
          </a:r>
          <a:br>
            <a:rPr lang="en-US" sz="24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vi-VN" sz="24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phép cộng</a:t>
          </a:r>
          <a:endParaRPr lang="en-US" sz="24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37157" y="1395916"/>
        <a:ext cx="6328150" cy="671871"/>
      </dsp:txXfrm>
    </dsp:sp>
    <dsp:sp modelId="{963E8F4D-1870-48A1-BB7C-ED2793B801E9}">
      <dsp:nvSpPr>
        <dsp:cNvPr id="0" name=""/>
        <dsp:cNvSpPr/>
      </dsp:nvSpPr>
      <dsp:spPr>
        <a:xfrm rot="538797">
          <a:off x="2167842" y="2743201"/>
          <a:ext cx="585842" cy="23707"/>
        </a:xfrm>
        <a:custGeom>
          <a:avLst/>
          <a:gdLst/>
          <a:ahLst/>
          <a:cxnLst/>
          <a:rect l="0" t="0" r="0" b="0"/>
          <a:pathLst>
            <a:path>
              <a:moveTo>
                <a:pt x="0" y="11853"/>
              </a:moveTo>
              <a:lnTo>
                <a:pt x="585842" y="118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446117" y="2740409"/>
        <a:ext cx="29292" cy="29292"/>
      </dsp:txXfrm>
    </dsp:sp>
    <dsp:sp modelId="{6E05A66D-C7FE-4C68-BD46-E03EC33C6720}">
      <dsp:nvSpPr>
        <dsp:cNvPr id="0" name=""/>
        <dsp:cNvSpPr/>
      </dsp:nvSpPr>
      <dsp:spPr>
        <a:xfrm>
          <a:off x="2750094" y="2443938"/>
          <a:ext cx="6369956" cy="71367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Sử dụng được tính chất giao hoán của phép cộng trong thực hành tính cộng</a:t>
          </a:r>
          <a:endParaRPr lang="en-US" sz="24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70997" y="2464841"/>
        <a:ext cx="6328150" cy="671871"/>
      </dsp:txXfrm>
    </dsp:sp>
    <dsp:sp modelId="{D88C5C61-340E-40F2-BDC2-3A9902BF6FA6}">
      <dsp:nvSpPr>
        <dsp:cNvPr id="0" name=""/>
        <dsp:cNvSpPr/>
      </dsp:nvSpPr>
      <dsp:spPr>
        <a:xfrm rot="3903479">
          <a:off x="1788907" y="3297254"/>
          <a:ext cx="1322932" cy="23707"/>
        </a:xfrm>
        <a:custGeom>
          <a:avLst/>
          <a:gdLst/>
          <a:ahLst/>
          <a:cxnLst/>
          <a:rect l="0" t="0" r="0" b="0"/>
          <a:pathLst>
            <a:path>
              <a:moveTo>
                <a:pt x="0" y="11853"/>
              </a:moveTo>
              <a:lnTo>
                <a:pt x="1322932" y="118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417300" y="3276034"/>
        <a:ext cx="66146" cy="66146"/>
      </dsp:txXfrm>
    </dsp:sp>
    <dsp:sp modelId="{322A91DB-5C9B-45F9-8770-C9B1545EEB4B}">
      <dsp:nvSpPr>
        <dsp:cNvPr id="0" name=""/>
        <dsp:cNvSpPr/>
      </dsp:nvSpPr>
      <dsp:spPr>
        <a:xfrm>
          <a:off x="2729314" y="3552043"/>
          <a:ext cx="6369956" cy="713677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Thực hiện so sánh</a:t>
          </a:r>
          <a:endParaRPr lang="en-US" sz="24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50217" y="3572946"/>
        <a:ext cx="6328150" cy="671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82FFD-79A9-4E5F-95DD-A7FD0F1AE5A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E7F79-13C8-477B-B0FB-C9F08EDA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4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F1155-19CE-40E0-8EF1-F2C9F270C2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D913-6C64-4DC4-8B4C-65C7C40FD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D7514-6215-4844-B103-911863BFB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1592F-7B91-4C49-9A73-F14ED2D5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0B9FF-5B03-4291-80D0-4CB7A677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218F0-54D7-4E5C-9DE7-758C8AD7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795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D6F6-4F35-4DEB-BDCB-42311A3F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D396E-1651-4EAD-B859-B44D18D29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97D6-7D70-43FF-9DDD-CFF20A2A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B6B4B-327B-45FF-B49C-B0B488E7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F20A-7DBD-488E-B7B1-031A8A4C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82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B931D-36A1-4232-90EE-D2AAF34EC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BFF3F-D495-4563-B184-F990466A4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F36B8-F767-43BB-B59B-DCA6759F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0BA5-8CE0-4DCF-A2D3-C13678E9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E7998-BD6D-43C8-B560-C925BD1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58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898E-7155-47D3-8B5F-CE23606D3D4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0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66404-F357-459D-B581-CA946F83F8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5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A81F87-55C9-4F0D-AA89-0EF08E043A6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3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2BEC3A-6539-4E3B-A993-98D4BC2EF4C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8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8DAE3E-A53D-4678-9DAC-C237234CFB4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3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44C06C-7353-450D-8748-3FDD0B49E3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63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49347-976A-4FA0-98E8-5BF04267BC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88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891A7F-D78F-48E4-AB2A-DF243760AB2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1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3547-255D-4FC3-ACCE-1312B82A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9E16-2A41-440E-BDF5-2276412A8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40856-357B-49E6-80F6-CB02030A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7101D-2F76-4F98-8031-CCE32E5B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01B2B-DBFA-4239-B271-293ABD1B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125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E3BB2-657B-4685-8ACE-21DB47382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7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134332-D552-4461-AE3D-A845BD3FB05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03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AD4482-926F-43F3-9258-D241AB5373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59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B5979-A3CD-402C-A21C-82E867964E7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04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101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625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9441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468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756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010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AD16-C308-435D-9705-0C6ED89E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9AEA3-EA49-4B13-908E-2A3E7AFBC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08395-C46B-4360-BB69-9D1216A5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AF05-8D8D-4089-AFC9-76ED1A27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EF2C-C705-4CFB-A2A8-D66FE490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505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8043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2899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163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6039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601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26D4CC7-7FC2-488E-9D0E-CAEC19592F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5111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FCE28-BC55-4B24-AE1F-2C7C131B9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A5E89C-8F67-49B1-B9D9-C61794708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28B68-B018-4ACD-83F1-8DD0D9BA6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CFF9F-59E5-477F-AE3C-47F2B7941CE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543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6ADF8-893F-414E-953B-6AF373033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5F1DCC-5201-49BD-98B1-40431A015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275EBE-7961-49CE-8466-3C9F10FDF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D96AA-AEF5-4842-929F-BE48281C8D4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12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21AD5C-5D84-4C72-94C3-9D4F205B4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B5A48-1428-4D93-9C17-FF213263A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CB566E-6F29-4A6E-B948-8366632C6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306FC-EBA0-4431-8248-48FBA4944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952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9670C-0EBD-4510-8C9D-0678CB476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EF2C2-D013-46B8-85AF-24EFC76CA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BC753-2331-45F8-8CE6-A5525D09B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DB6C-C85A-4008-8BA8-6944F24F98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71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4A7E-1A27-4069-BD2E-72830C30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DAD3-F465-4F70-BB55-5323B80FF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579EC-97A9-46FB-B4C7-C127293B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6338F-46B5-4F0A-BFD7-89E260A5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CB85-28DF-484D-823B-509612C3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18D3F-469F-4AFD-BE36-376F2A73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872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FC4FF-1E4C-447E-848B-72AB664D6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CA8918-F907-418D-9DE0-CD5EBD720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B194EC-C5E6-4E61-8D33-0D7366C90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7B4AD-7289-49D2-838C-100BB5CD0C3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493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98FA45-0852-48F8-A5A3-8D99DA54C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A2D591-3197-465D-9B96-CC931C617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D6CE84-C0AD-4BE5-9345-8E1FB7D1E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162A7-902D-498F-A9E4-EBD9EC53C1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7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A69DEC-0E5D-4725-8E56-B39DDBCB7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C979B1-E990-4467-B4EF-06CFA4EA5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3A4322-F355-4234-A1E3-CA931EEF8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843EE-CA13-4800-9143-765CF77547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86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16ECE-EA27-4694-8A81-760ACCAAD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B31D3-5DF4-41E1-B03B-306975CDC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52864-7C6F-4A58-90BC-30CF001BE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DB96E-E60F-4D06-B176-F074E55FA6A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392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14F8EF-C8A1-4A11-B47B-824579F28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6B40A-54E3-4548-B8D4-D7D4D6D37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557CA-4A77-431B-9D19-0B267C66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86BCC5-EC70-4912-B6E8-84DD864ABE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931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02C34-8407-48E9-ABAB-48A11D6DB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CC076-38DD-49A7-AF3D-176344781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983FB-DE2D-4E89-84A0-121AFBE3A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DF87-8EA9-49BE-96BE-5C6F9BB745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16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E028F-1409-407C-9370-1527B4280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5CF839-7DD9-4AC0-899E-5C43A6A62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F67CBE-8DF3-4314-A67D-BE1EA01C8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DC61E-54BF-4120-AE5F-EA639DC18FD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041467-230B-4BC1-979C-111F3C089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E08FB8-24EB-4944-8DEE-F3269008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B645E6-6C0B-482D-9177-C20CC4AC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9B5CE-BF9B-4AF9-A82A-70EDE926B3D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12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898E-7155-47D3-8B5F-CE23606D3D4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44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66404-F357-459D-B581-CA946F83F8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3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6A72-47A5-486D-B1F8-19664CF8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B14E1-37B1-4FB9-ADEA-2F2FAE39F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82D6B-69EC-40FE-A77D-C314DAA72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25D19-98B6-4BEA-BAA5-33CB6ECA3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97D6-65CB-4BDE-9F2B-C8CC4FF9F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5791B-5DB6-44E7-909C-640B8BA9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259AF-FA45-4DE9-B54A-2E60C8C6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E30DB-553B-4127-9343-39F050D3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7378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A81F87-55C9-4F0D-AA89-0EF08E043A6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07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2BEC3A-6539-4E3B-A993-98D4BC2EF4C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46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8DAE3E-A53D-4678-9DAC-C237234CFB4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32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44C06C-7353-450D-8748-3FDD0B49E3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23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49347-976A-4FA0-98E8-5BF04267BC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6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891A7F-D78F-48E4-AB2A-DF243760AB2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3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E3BB2-657B-4685-8ACE-21DB47382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48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134332-D552-4461-AE3D-A845BD3FB05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68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AD4482-926F-43F3-9258-D241AB5373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04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B5979-A3CD-402C-A21C-82E867964E7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7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48BD-E30F-449F-92B7-4C678B0D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F14A0-D841-4F49-A3FA-5375A6DF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BF0F1-653C-4948-A58E-DCEAFF90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9F3CB-7B18-475D-A10E-41225D4A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0801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FCE28-BC55-4B24-AE1F-2C7C131B9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A5E89C-8F67-49B1-B9D9-C61794708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28B68-B018-4ACD-83F1-8DD0D9BA6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CFF9F-59E5-477F-AE3C-47F2B7941CE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3268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6ADF8-893F-414E-953B-6AF373033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5F1DCC-5201-49BD-98B1-40431A015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275EBE-7961-49CE-8466-3C9F10FDF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D96AA-AEF5-4842-929F-BE48281C8D4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71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21AD5C-5D84-4C72-94C3-9D4F205B4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B5A48-1428-4D93-9C17-FF213263A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CB566E-6F29-4A6E-B948-8366632C6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306FC-EBA0-4431-8248-48FBA4944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610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9670C-0EBD-4510-8C9D-0678CB476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EF2C2-D013-46B8-85AF-24EFC76CA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BC753-2331-45F8-8CE6-A5525D09B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DB6C-C85A-4008-8BA8-6944F24F98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349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FC4FF-1E4C-447E-848B-72AB664D6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CA8918-F907-418D-9DE0-CD5EBD720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B194EC-C5E6-4E61-8D33-0D7366C90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7B4AD-7289-49D2-838C-100BB5CD0C3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9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98FA45-0852-48F8-A5A3-8D99DA54C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A2D591-3197-465D-9B96-CC931C617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D6CE84-C0AD-4BE5-9345-8E1FB7D1E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162A7-902D-498F-A9E4-EBD9EC53C1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288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A69DEC-0E5D-4725-8E56-B39DDBCB7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C979B1-E990-4467-B4EF-06CFA4EA5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3A4322-F355-4234-A1E3-CA931EEF8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843EE-CA13-4800-9143-765CF77547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044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16ECE-EA27-4694-8A81-760ACCAAD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B31D3-5DF4-41E1-B03B-306975CDC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52864-7C6F-4A58-90BC-30CF001BE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DB96E-E60F-4D06-B176-F074E55FA6A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869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14F8EF-C8A1-4A11-B47B-824579F28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6B40A-54E3-4548-B8D4-D7D4D6D37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557CA-4A77-431B-9D19-0B267C66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86BCC5-EC70-4912-B6E8-84DD864ABE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72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02C34-8407-48E9-ABAB-48A11D6DB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CC076-38DD-49A7-AF3D-176344781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983FB-DE2D-4E89-84A0-121AFBE3A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DF87-8EA9-49BE-96BE-5C6F9BB745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7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CC6FA-C41F-49BE-A64C-BAE195C4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4E4B9-2C57-46E6-BF9F-0709D11F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62126-CE09-49BE-99DA-FFC663C4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866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E028F-1409-407C-9370-1527B4280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5CF839-7DD9-4AC0-899E-5C43A6A62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F67CBE-8DF3-4314-A67D-BE1EA01C8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DC61E-54BF-4120-AE5F-EA639DC18FD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454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041467-230B-4BC1-979C-111F3C089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E08FB8-24EB-4944-8DEE-F3269008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B645E6-6C0B-482D-9177-C20CC4AC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9B5CE-BF9B-4AF9-A82A-70EDE926B3D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9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898E-7155-47D3-8B5F-CE23606D3D4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790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66404-F357-459D-B581-CA946F83F8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25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66404-F357-459D-B581-CA946F83F8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2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66404-F357-459D-B581-CA946F83F8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909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66404-F357-459D-B581-CA946F83F8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065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A81F87-55C9-4F0D-AA89-0EF08E043A6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81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2BEC3A-6539-4E3B-A993-98D4BC2EF4C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20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8DAE3E-A53D-4678-9DAC-C237234CFB4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3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33E4-0628-4CCB-8820-88616642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47A09-E4D7-4950-8F10-224D19BD2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879FF-A922-4D62-A895-E7AD3B4D7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94D2D-801F-43AD-B222-AC15F16A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B88B7-416C-4FBE-9300-91B4E11E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48847-3D02-41FA-99DC-9EC47958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2820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44C06C-7353-450D-8748-3FDD0B49E3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83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49347-976A-4FA0-98E8-5BF04267BC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787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891A7F-D78F-48E4-AB2A-DF243760AB2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395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E3BB2-657B-4685-8ACE-21DB47382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335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134332-D552-4461-AE3D-A845BD3FB05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06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AD4482-926F-43F3-9258-D241AB5373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544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B5979-A3CD-402C-A21C-82E867964E7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324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FCE28-BC55-4B24-AE1F-2C7C131B9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A5E89C-8F67-49B1-B9D9-C61794708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28B68-B018-4ACD-83F1-8DD0D9BA6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CFF9F-59E5-477F-AE3C-47F2B7941CE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663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6ADF8-893F-414E-953B-6AF373033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5F1DCC-5201-49BD-98B1-40431A015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275EBE-7961-49CE-8466-3C9F10FDF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D96AA-AEF5-4842-929F-BE48281C8D4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329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21AD5C-5D84-4C72-94C3-9D4F205B4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B5A48-1428-4D93-9C17-FF213263A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CB566E-6F29-4A6E-B948-8366632C6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306FC-EBA0-4431-8248-48FBA4944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2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A0B4-E60C-42B9-85E7-F28A8B4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D2AA7-7266-40F2-97A3-13405F4D2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623BB-9904-49CE-AEA5-B847A9953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39884-7839-4ECF-97C8-3E22303C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0A96E-D787-4175-AAF0-0B4ADAC2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5F5A-12CA-4B4A-9121-6DCB30D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6705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9670C-0EBD-4510-8C9D-0678CB476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EF2C2-D013-46B8-85AF-24EFC76CA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BC753-2331-45F8-8CE6-A5525D09B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DB6C-C85A-4008-8BA8-6944F24F98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4299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FC4FF-1E4C-447E-848B-72AB664D6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CA8918-F907-418D-9DE0-CD5EBD720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B194EC-C5E6-4E61-8D33-0D7366C90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7B4AD-7289-49D2-838C-100BB5CD0C3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8134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98FA45-0852-48F8-A5A3-8D99DA54C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A2D591-3197-465D-9B96-CC931C617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D6CE84-C0AD-4BE5-9345-8E1FB7D1E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162A7-902D-498F-A9E4-EBD9EC53C1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2181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A69DEC-0E5D-4725-8E56-B39DDBCB7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C979B1-E990-4467-B4EF-06CFA4EA5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3A4322-F355-4234-A1E3-CA931EEF8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843EE-CA13-4800-9143-765CF77547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8963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16ECE-EA27-4694-8A81-760ACCAAD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B31D3-5DF4-41E1-B03B-306975CDC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52864-7C6F-4A58-90BC-30CF001BE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DB96E-E60F-4D06-B176-F074E55FA6A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3015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14F8EF-C8A1-4A11-B47B-824579F28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6B40A-54E3-4548-B8D4-D7D4D6D37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557CA-4A77-431B-9D19-0B267C66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86BCC5-EC70-4912-B6E8-84DD864ABE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763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02C34-8407-48E9-ABAB-48A11D6DB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CC076-38DD-49A7-AF3D-176344781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983FB-DE2D-4E89-84A0-121AFBE3A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DF87-8EA9-49BE-96BE-5C6F9BB745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291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E028F-1409-407C-9370-1527B4280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5CF839-7DD9-4AC0-899E-5C43A6A62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F67CBE-8DF3-4314-A67D-BE1EA01C8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DC61E-54BF-4120-AE5F-EA639DC18FD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401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041467-230B-4BC1-979C-111F3C089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E08FB8-24EB-4944-8DEE-F3269008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B645E6-6C0B-482D-9177-C20CC4AC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9B5CE-BF9B-4AF9-A82A-70EDE926B3D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61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C876C-26E5-46E2-B58C-1825B7FE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A3B6-0AE4-48BA-965B-4C6406A31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8B7D1-BF5E-4515-98DC-AA560112B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C6F1-C386-4D56-9E8B-F7E5F07147DF}" type="datetimeFigureOut">
              <a:rPr lang="vi-VN" smtClean="0"/>
              <a:t>16/10/2021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4A351-EA6E-4157-98F9-5AD6297CA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CDA4B-5789-4F97-849D-E4E3F451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96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98F66D-D0D5-468C-8561-F5D4CAF00A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F784-B6F2-4138-8B59-5C0F898A8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3100-2800-4460-8D09-C6096852D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5109DC-A84F-4420-B30A-38B83584F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49D046-0208-4AE8-96F4-C7576B923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22CB00-FB65-4715-B285-185F9C6903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4DE164-618C-4446-9A5C-E92908F2B0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8B6F84-CFDE-4533-9BD0-3A48314CB8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2838A-AE6A-4BE4-B33D-47046BD7CB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2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98F66D-D0D5-468C-8561-F5D4CAF00A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5109DC-A84F-4420-B30A-38B83584F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49D046-0208-4AE8-96F4-C7576B923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22CB00-FB65-4715-B285-185F9C6903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4DE164-618C-4446-9A5C-E92908F2B0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8B6F84-CFDE-4533-9BD0-3A48314CB8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2838A-AE6A-4BE4-B33D-47046BD7CB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9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98F66D-D0D5-468C-8561-F5D4CAF00A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7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53" r:id="rId3"/>
    <p:sldLayoutId id="2147483752" r:id="rId4"/>
    <p:sldLayoutId id="2147483751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5109DC-A84F-4420-B30A-38B83584F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49D046-0208-4AE8-96F4-C7576B923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22CB00-FB65-4715-B285-185F9C6903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4DE164-618C-4446-9A5C-E92908F2B0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8B6F84-CFDE-4533-9BD0-3A48314CB8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2838A-AE6A-4BE4-B33D-47046BD7CB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5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892866" y="2321004"/>
            <a:ext cx="515153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i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 i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6600" b="1" i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600" b="1" i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0082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31F59-E580-4189-B3F8-674CE0D8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99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5F853F-75A7-40CF-87DC-983AACA1DBEA}"/>
              </a:ext>
            </a:extLst>
          </p:cNvPr>
          <p:cNvSpPr/>
          <p:nvPr/>
        </p:nvSpPr>
        <p:spPr>
          <a:xfrm>
            <a:off x="3282847" y="2313226"/>
            <a:ext cx="6190937" cy="226351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Luyện</a:t>
            </a:r>
            <a:r>
              <a:rPr lang="en-US" sz="80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tập</a:t>
            </a:r>
            <a:endParaRPr lang="vi-VN" sz="8000" b="1" dirty="0">
              <a:solidFill>
                <a:srgbClr val="FF0000"/>
              </a:solidFill>
              <a:latin typeface="HP001 5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731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+ hình nền powerpoint đẹp long lanh">
            <a:extLst>
              <a:ext uri="{FF2B5EF4-FFF2-40B4-BE49-F238E27FC236}">
                <a16:creationId xmlns:a16="http://schemas.microsoft.com/office/drawing/2014/main" id="{D5CAC7D4-0798-48F6-8F29-C9ABDD34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3"/>
            <a:ext cx="12192000" cy="68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8867" y="1269269"/>
            <a:ext cx="891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17467" y="2031269"/>
            <a:ext cx="8382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a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) 468 + 379 = 847                             b)6509 + 2876 = 9385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endParaRPr lang="en-US" altLang="en-US" sz="2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     379 +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468 = …                                   2876 + 6509  = ….</a:t>
            </a:r>
            <a:r>
              <a:rPr lang="en-US" altLang="en-US" sz="2600">
                <a:latin typeface="Times New Roman" panose="02020603050405020304" pitchFamily="18" charset="0"/>
              </a:rPr>
              <a:t>  </a:t>
            </a:r>
            <a:endParaRPr lang="en-US" altLang="en-US" sz="2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c) 4268 + 76 = 4344 </a:t>
            </a:r>
          </a:p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76 + 4268 = …..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41542" y="2563082"/>
            <a:ext cx="914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</a:t>
            </a:r>
            <a:endParaRPr lang="vi-VN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08867" y="2582132"/>
            <a:ext cx="1066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9385</a:t>
            </a:r>
            <a:endParaRPr lang="vi-VN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13267" y="3748944"/>
            <a:ext cx="1447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4344</a:t>
            </a:r>
            <a:endParaRPr lang="vi-VN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22267" y="4850669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khẳng định 379 + 468 = 847 ?</a:t>
            </a:r>
            <a:endParaRPr lang="vi-VN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Tài Liệu Học Tập Mùa Học, đơn Giản, Màu Xanh Da Trời, Bông Hoa Hình nền  Vector để tải xuống miễn phí">
            <a:extLst>
              <a:ext uri="{FF2B5EF4-FFF2-40B4-BE49-F238E27FC236}">
                <a16:creationId xmlns:a16="http://schemas.microsoft.com/office/drawing/2014/main" id="{AB5C8F85-FBB1-4480-ABFC-15B9D528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647825" y="1371601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95600" y="18288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4400" y="18288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05800" y="18288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4572000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 + 12 = 12 +…..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65 + 297 = …..+ 65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….+ 89 = 89 + 177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219825" y="2351089"/>
            <a:ext cx="4495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 + n = n + 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84 + 0 = 0 + 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+ 0 = …+ a  = …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724400" y="23114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114800" y="2768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297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133600" y="3276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177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8763000" y="22860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8763000" y="2768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84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8010525" y="3276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9448800" y="32766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47826" y="4191000"/>
            <a:ext cx="9020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viết gì vào chỗ chấm ? Vì sao em lại viết như thế ?</a:t>
            </a:r>
            <a:endParaRPr lang="vi-VN" altLang="en-US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65600" y="4876801"/>
            <a:ext cx="27114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+ 0 =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a  =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5029200" y="1816100"/>
            <a:ext cx="3714750" cy="2489200"/>
          </a:xfrm>
          <a:prstGeom prst="wedgeEllipseCallout">
            <a:avLst>
              <a:gd name="adj1" fmla="val -51342"/>
              <a:gd name="adj2" fmla="val 747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+ 0 </a:t>
            </a: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+ a </a:t>
            </a: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?</a:t>
            </a:r>
            <a:endParaRPr lang="vi-VN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1">
            <a:extLst>
              <a:ext uri="{FF2B5EF4-FFF2-40B4-BE49-F238E27FC236}">
                <a16:creationId xmlns:a16="http://schemas.microsoft.com/office/drawing/2014/main" id="{0F71EB28-58AE-479C-93DD-D22CDA95E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05" y="2027592"/>
            <a:ext cx="59436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 2975 + 4017       4017 + 2975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2975 + 4017  …   4017 + 3000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2975 + 4017   …   4017 + 2900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50">
            <a:extLst>
              <a:ext uri="{FF2B5EF4-FFF2-40B4-BE49-F238E27FC236}">
                <a16:creationId xmlns:a16="http://schemas.microsoft.com/office/drawing/2014/main" id="{2E9467CA-6C63-4ED2-A637-C9FDC5735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716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&gt;; &lt;; =  ?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1CCB176B-A6F9-4E44-A5E3-CFD23D93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140752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85A1225D-C0C2-4636-AA02-486423E5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37" y="3326607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Text Box 51">
            <a:extLst>
              <a:ext uri="{FF2B5EF4-FFF2-40B4-BE49-F238E27FC236}">
                <a16:creationId xmlns:a16="http://schemas.microsoft.com/office/drawing/2014/main" id="{BB941B53-A13A-4EC3-B1D2-2E691D90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880" y="1992832"/>
            <a:ext cx="5943600" cy="257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8264 + 927        927 + 8300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8264 + 927  …   900 + 8264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927 + 8264  …   8264 + 927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A0644CFD-2C8E-45BD-9609-838A14D0E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2048694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id="{F70BB9A4-B7E2-43B0-9A2B-066C9F88E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453" y="1992832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</a:t>
            </a:r>
          </a:p>
        </p:txBody>
      </p:sp>
      <p:sp>
        <p:nvSpPr>
          <p:cNvPr id="27" name="Text Box 38">
            <a:extLst>
              <a:ext uri="{FF2B5EF4-FFF2-40B4-BE49-F238E27FC236}">
                <a16:creationId xmlns:a16="http://schemas.microsoft.com/office/drawing/2014/main" id="{952F159F-05FF-4914-80AD-DE57B5B49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380" y="2654885"/>
            <a:ext cx="515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&lt;</a:t>
            </a: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7BBDE86A-2041-4423-8C42-03A206664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980" y="3245637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</a:t>
            </a:r>
          </a:p>
        </p:txBody>
      </p:sp>
      <p:sp>
        <p:nvSpPr>
          <p:cNvPr id="29" name="Text Box 38">
            <a:extLst>
              <a:ext uri="{FF2B5EF4-FFF2-40B4-BE49-F238E27FC236}">
                <a16:creationId xmlns:a16="http://schemas.microsoft.com/office/drawing/2014/main" id="{47928257-9ED9-4F2E-AB39-7F444C9AE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876" y="3278078"/>
            <a:ext cx="5507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</a:t>
            </a:r>
          </a:p>
        </p:txBody>
      </p:sp>
      <p:sp>
        <p:nvSpPr>
          <p:cNvPr id="30" name="Text Box 38">
            <a:extLst>
              <a:ext uri="{FF2B5EF4-FFF2-40B4-BE49-F238E27FC236}">
                <a16:creationId xmlns:a16="http://schemas.microsoft.com/office/drawing/2014/main" id="{AD4CAB89-7BE2-4C78-BCE3-F10F9DD3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990" y="1965363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&lt;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C0394A8B-5C80-4144-855D-0CE35FBA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532857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046980" y="177041"/>
            <a:ext cx="4546600" cy="1165225"/>
          </a:xfrm>
          <a:prstGeom prst="wedgeRoundRectCallout">
            <a:avLst>
              <a:gd name="adj1" fmla="val -56044"/>
              <a:gd name="adj2" fmla="val 17080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6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  <p:bldP spid="30" grpId="0"/>
      <p:bldP spid="31" grpId="0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2291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-948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4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-55064"/>
            <a:ext cx="34559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3144838" y="3286125"/>
            <a:ext cx="431800" cy="649288"/>
          </a:xfrm>
          <a:prstGeom prst="upArrow">
            <a:avLst>
              <a:gd name="adj1" fmla="val 50000"/>
              <a:gd name="adj2" fmla="val 37592"/>
            </a:avLst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1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0014" y="3789364"/>
            <a:ext cx="1368425" cy="433387"/>
          </a:xfrm>
          <a:prstGeom prst="actionButtonBlank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</a:rPr>
              <a:t>Start</a:t>
            </a: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4964114" y="182564"/>
            <a:ext cx="5672137" cy="90963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Câu 1: Qua bài học,bạn được biết thêm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tính chất gì của phép cộng? </a:t>
            </a:r>
          </a:p>
        </p:txBody>
      </p:sp>
      <p:sp>
        <p:nvSpPr>
          <p:cNvPr id="4120" name="AutoShape 24"/>
          <p:cNvSpPr>
            <a:spLocks/>
          </p:cNvSpPr>
          <p:nvPr/>
        </p:nvSpPr>
        <p:spPr bwMode="auto">
          <a:xfrm>
            <a:off x="5278439" y="1374775"/>
            <a:ext cx="4681537" cy="2935288"/>
          </a:xfrm>
          <a:prstGeom prst="rightBracket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A: Tính chất kết hợp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B: Tính chất giao hoán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2424113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3216276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4008438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4800601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5591176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</a:t>
            </a:r>
          </a:p>
        </p:txBody>
      </p:sp>
      <p:pic>
        <p:nvPicPr>
          <p:cNvPr id="4132" name="Picture 36" descr="1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2133600"/>
            <a:ext cx="1252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37" descr="MMj0336357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4221163"/>
            <a:ext cx="16986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>
            <a:off x="3216275" y="4365625"/>
            <a:ext cx="1727200" cy="503238"/>
          </a:xfrm>
          <a:prstGeom prst="wedgeEllipseCallout">
            <a:avLst>
              <a:gd name="adj1" fmla="val -46046"/>
              <a:gd name="adj2" fmla="val 69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Trả lời</a:t>
            </a:r>
          </a:p>
        </p:txBody>
      </p:sp>
      <p:sp>
        <p:nvSpPr>
          <p:cNvPr id="4164" name="AutoShape 68"/>
          <p:cNvSpPr>
            <a:spLocks noChangeArrowheads="1"/>
          </p:cNvSpPr>
          <p:nvPr/>
        </p:nvSpPr>
        <p:spPr bwMode="auto">
          <a:xfrm>
            <a:off x="5038725" y="138113"/>
            <a:ext cx="5321300" cy="13525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Câu 2: Công thức của tính chất giao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hoán của phép công là gì?</a:t>
            </a:r>
          </a:p>
        </p:txBody>
      </p:sp>
      <p:sp>
        <p:nvSpPr>
          <p:cNvPr id="4165" name="AutoShape 69"/>
          <p:cNvSpPr>
            <a:spLocks/>
          </p:cNvSpPr>
          <p:nvPr/>
        </p:nvSpPr>
        <p:spPr bwMode="auto">
          <a:xfrm>
            <a:off x="5167313" y="1482726"/>
            <a:ext cx="3600450" cy="3311525"/>
          </a:xfrm>
          <a:prstGeom prst="leftBracket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A: a + b = b +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B: a + b = a + 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C: a – b = b – a </a:t>
            </a:r>
          </a:p>
        </p:txBody>
      </p:sp>
      <p:pic>
        <p:nvPicPr>
          <p:cNvPr id="4166" name="Picture 70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515778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" name="AutoShape 71"/>
          <p:cNvSpPr>
            <a:spLocks noChangeArrowheads="1"/>
          </p:cNvSpPr>
          <p:nvPr/>
        </p:nvSpPr>
        <p:spPr bwMode="auto">
          <a:xfrm>
            <a:off x="5200651" y="304801"/>
            <a:ext cx="5040313" cy="7207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Câu 3: 2148 + 10287 =?</a:t>
            </a:r>
          </a:p>
        </p:txBody>
      </p:sp>
      <p:sp>
        <p:nvSpPr>
          <p:cNvPr id="4168" name="AutoShape 72"/>
          <p:cNvSpPr>
            <a:spLocks/>
          </p:cNvSpPr>
          <p:nvPr/>
        </p:nvSpPr>
        <p:spPr bwMode="auto">
          <a:xfrm>
            <a:off x="5243513" y="2101850"/>
            <a:ext cx="5040312" cy="2376488"/>
          </a:xfrm>
          <a:prstGeom prst="rightBracket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A: 10872 + 2148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B: 10287 + 2148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C: 1248 + 10287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D: 10287 + 2184</a:t>
            </a:r>
          </a:p>
        </p:txBody>
      </p:sp>
      <p:pic>
        <p:nvPicPr>
          <p:cNvPr id="4169" name="Picture 73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50847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5027614" y="158750"/>
            <a:ext cx="5545137" cy="9080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4: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chỗ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hạng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trong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tổng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thì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tổng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….?</a:t>
            </a:r>
          </a:p>
        </p:txBody>
      </p:sp>
      <p:sp>
        <p:nvSpPr>
          <p:cNvPr id="4173" name="AutoShape 77"/>
          <p:cNvSpPr>
            <a:spLocks noChangeArrowheads="1"/>
          </p:cNvSpPr>
          <p:nvPr/>
        </p:nvSpPr>
        <p:spPr bwMode="auto">
          <a:xfrm>
            <a:off x="5405439" y="1995488"/>
            <a:ext cx="4427537" cy="2087562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           </a:t>
            </a:r>
            <a:r>
              <a:rPr lang="en-US" altLang="en-US" sz="2400" b="1">
                <a:solidFill>
                  <a:srgbClr val="000000"/>
                </a:solidFill>
              </a:rPr>
              <a:t>A: Giảm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        B: Tăng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        C: Không thay đổi</a:t>
            </a:r>
          </a:p>
        </p:txBody>
      </p:sp>
      <p:pic>
        <p:nvPicPr>
          <p:cNvPr id="4174" name="Picture 78" descr="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0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5176838" y="458789"/>
            <a:ext cx="5148262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Câu 5: 2875 + 4017…4017 + 3000?</a:t>
            </a:r>
          </a:p>
        </p:txBody>
      </p:sp>
      <p:sp>
        <p:nvSpPr>
          <p:cNvPr id="4178" name="Rectangle 82"/>
          <p:cNvSpPr>
            <a:spLocks noChangeArrowheads="1"/>
          </p:cNvSpPr>
          <p:nvPr/>
        </p:nvSpPr>
        <p:spPr bwMode="auto">
          <a:xfrm>
            <a:off x="5540376" y="1819275"/>
            <a:ext cx="4157663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A: </a:t>
            </a:r>
            <a:r>
              <a:rPr lang="en-US" altLang="en-US" sz="3200" b="1">
                <a:solidFill>
                  <a:srgbClr val="000000"/>
                </a:solidFill>
              </a:rPr>
              <a:t>&lt;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 B: </a:t>
            </a:r>
            <a:r>
              <a:rPr lang="en-US" altLang="en-US" sz="3200" b="1">
                <a:solidFill>
                  <a:srgbClr val="000000"/>
                </a:solidFill>
              </a:rPr>
              <a:t>=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C: </a:t>
            </a:r>
            <a:r>
              <a:rPr lang="en-US" altLang="en-US" sz="3200" b="1">
                <a:solidFill>
                  <a:srgbClr val="000000"/>
                </a:solidFill>
              </a:rPr>
              <a:t>&gt;</a:t>
            </a:r>
          </a:p>
        </p:txBody>
      </p:sp>
      <p:pic>
        <p:nvPicPr>
          <p:cNvPr id="4179" name="Picture 83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515778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3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10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87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4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8" dur="1"/>
                                        <p:tgtEl>
                                          <p:spTgt spid="4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4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75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02" dur="1230" decel="100000"/>
                                        <p:tgtEl>
                                          <p:spTgt spid="416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3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0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05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0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11" dur="1230" decel="100000"/>
                                        <p:tgtEl>
                                          <p:spTgt spid="416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12" dur="1230" decel="1000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14" dur="1230" decel="1000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1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5" dur="2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</p:childTnLst>
        </p:cTn>
      </p:par>
    </p:tnLst>
    <p:bldLst>
      <p:bldP spid="4119" grpId="0" animBg="1"/>
      <p:bldP spid="4119" grpId="1" animBg="1"/>
      <p:bldP spid="4120" grpId="0" build="allAtOnce" animBg="1"/>
      <p:bldP spid="4120" grpId="1" build="allAtOnce" animBg="1"/>
      <p:bldP spid="4134" grpId="0" animBg="1"/>
      <p:bldP spid="4134" grpId="1" animBg="1"/>
      <p:bldP spid="4164" grpId="0" animBg="1"/>
      <p:bldP spid="4164" grpId="1" animBg="1"/>
      <p:bldP spid="4165" grpId="0" animBg="1"/>
      <p:bldP spid="4165" grpId="1" animBg="1"/>
      <p:bldP spid="4167" grpId="0" animBg="1"/>
      <p:bldP spid="4167" grpId="1" animBg="1"/>
      <p:bldP spid="4168" grpId="0" animBg="1"/>
      <p:bldP spid="4168" grpId="1" animBg="1"/>
      <p:bldP spid="4170" grpId="0" animBg="1"/>
      <p:bldP spid="4170" grpId="1" animBg="1"/>
      <p:bldP spid="4173" grpId="0" animBg="1"/>
      <p:bldP spid="4173" grpId="1" animBg="1"/>
      <p:bldP spid="4176" grpId="0" animBg="1"/>
      <p:bldP spid="4176" grpId="1" animBg="1"/>
      <p:bldP spid="4178" grpId="0" animBg="1"/>
      <p:bldP spid="417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New trending #GIF on Giphy Follow @jagilsdorf for more jagilsdorf.com |  Hello gif, Sloth gif, Cute sloth">
            <a:extLst>
              <a:ext uri="{FF2B5EF4-FFF2-40B4-BE49-F238E27FC236}">
                <a16:creationId xmlns:a16="http://schemas.microsoft.com/office/drawing/2014/main" id="{B59CEEFF-ED51-4C05-8F03-11C77F085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24" y="3733800"/>
            <a:ext cx="3285978" cy="32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8">
            <a:extLst>
              <a:ext uri="{FF2B5EF4-FFF2-40B4-BE49-F238E27FC236}">
                <a16:creationId xmlns:a16="http://schemas.microsoft.com/office/drawing/2014/main" id="{9DE09644-4C76-4863-B9A4-7A69B1F4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8616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Khi đổi chỗ các số hạng trong một tổng thì tổng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không thay đổi.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B15B1-A2D1-4DD4-ADC9-4D436697DE0B}"/>
              </a:ext>
            </a:extLst>
          </p:cNvPr>
          <p:cNvSpPr/>
          <p:nvPr/>
        </p:nvSpPr>
        <p:spPr>
          <a:xfrm>
            <a:off x="1555750" y="1565275"/>
            <a:ext cx="5073650" cy="942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6" name="Text Box 76">
            <a:extLst>
              <a:ext uri="{FF2B5EF4-FFF2-40B4-BE49-F238E27FC236}">
                <a16:creationId xmlns:a16="http://schemas.microsoft.com/office/drawing/2014/main" id="{33E5ABC1-AC7C-4D5E-92E1-CCF83854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46238"/>
            <a:ext cx="5829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+ b      b + a</a:t>
            </a:r>
            <a:endParaRPr kumimoji="0" lang="en-US" altLang="en-US" sz="5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77">
            <a:extLst>
              <a:ext uri="{FF2B5EF4-FFF2-40B4-BE49-F238E27FC236}">
                <a16:creationId xmlns:a16="http://schemas.microsoft.com/office/drawing/2014/main" id="{51034379-354D-44C4-809A-ADC63709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1646238"/>
            <a:ext cx="6159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859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premium vector of Blank yellow note paper vector 553845 | Note  paper, Powerpoint background design, Sticky notes">
            <a:extLst>
              <a:ext uri="{FF2B5EF4-FFF2-40B4-BE49-F238E27FC236}">
                <a16:creationId xmlns:a16="http://schemas.microsoft.com/office/drawing/2014/main" id="{F5AF8B98-9455-4E45-BB9B-77C25B84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219200"/>
            <a:ext cx="93726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8">
            <a:extLst>
              <a:ext uri="{FF2B5EF4-FFF2-40B4-BE49-F238E27FC236}">
                <a16:creationId xmlns:a16="http://schemas.microsoft.com/office/drawing/2014/main" id="{63DA3EE8-85DA-436F-B046-F1066A9E8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4800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Low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Hoàn thành vở ghi</a:t>
            </a:r>
          </a:p>
          <a:p>
            <a:pPr marL="514350" marR="0" lvl="0" indent="-514350" algn="justLow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 VBT Toán</a:t>
            </a:r>
          </a:p>
          <a:p>
            <a:pPr marL="514350" marR="0" lvl="0" indent="-514350" algn="justLow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Ôn l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ại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Biểu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thức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chứa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altLang="en-US" sz="35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59390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61DF3B-8086-44E8-9FAF-5C955CF1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7B7D6E-24A0-44EF-B977-2C1ECDFC60FD}"/>
              </a:ext>
            </a:extLst>
          </p:cNvPr>
          <p:cNvSpPr/>
          <p:nvPr/>
        </p:nvSpPr>
        <p:spPr>
          <a:xfrm>
            <a:off x="2156460" y="3310235"/>
            <a:ext cx="78790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34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453F9D1B-911C-4D10-BB92-36CAE925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981200"/>
            <a:ext cx="335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76">
            <a:extLst>
              <a:ext uri="{FF2B5EF4-FFF2-40B4-BE49-F238E27FC236}">
                <a16:creationId xmlns:a16="http://schemas.microsoft.com/office/drawing/2014/main" id="{1E03DE44-2382-49A3-8253-379BE32CE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9" y="1009656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40" y="136092"/>
            <a:ext cx="7374988" cy="19369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89083" y="352502"/>
            <a:ext cx="47993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rgbClr val="F3A44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3A447"/>
                  </a:outerShdw>
                </a:effectLst>
                <a:latin typeface="Times New Roman" pitchFamily="18" charset="0"/>
                <a:cs typeface="Times New Roman" pitchFamily="18" charset="0"/>
              </a:rPr>
              <a:t>HỘP QUÀ BÍ MẬT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71" y="5638800"/>
            <a:ext cx="9144000" cy="1215590"/>
          </a:xfrm>
          <a:prstGeom prst="rect">
            <a:avLst/>
          </a:prstGeom>
        </p:spPr>
      </p:pic>
      <p:pic>
        <p:nvPicPr>
          <p:cNvPr id="23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62" y="5279538"/>
            <a:ext cx="1165460" cy="137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9592" y="5362158"/>
            <a:ext cx="1025222" cy="12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868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3.7037E-7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>
            <a:extLst>
              <a:ext uri="{FF2B5EF4-FFF2-40B4-BE49-F238E27FC236}">
                <a16:creationId xmlns:a16="http://schemas.microsoft.com/office/drawing/2014/main" id="{5428F080-262E-459D-B131-F9F79A82B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589" y="270214"/>
            <a:ext cx="800100" cy="122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F126B654-47B0-488E-9A39-B5D3F878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39210">
            <a:off x="7848600" y="228600"/>
            <a:ext cx="1897204" cy="21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CDB38-81BD-4956-AF17-7D72F4A8F81B}"/>
              </a:ext>
            </a:extLst>
          </p:cNvPr>
          <p:cNvSpPr/>
          <p:nvPr/>
        </p:nvSpPr>
        <p:spPr>
          <a:xfrm>
            <a:off x="2819401" y="2514600"/>
            <a:ext cx="6577787" cy="1754326"/>
          </a:xfrm>
          <a:prstGeom prst="rect">
            <a:avLst/>
          </a:prstGeom>
          <a:ln w="3810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m+n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m= 30, n= 25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4648200"/>
            <a:ext cx="84582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m= 30, n= 25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30+25= 55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21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>
            <a:extLst>
              <a:ext uri="{FF2B5EF4-FFF2-40B4-BE49-F238E27FC236}">
                <a16:creationId xmlns:a16="http://schemas.microsoft.com/office/drawing/2014/main" id="{96F591BE-AB2D-4721-8CD4-187C60EC66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699" y="531430"/>
            <a:ext cx="838200" cy="12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97">
            <a:hlinkClick r:id="rId3" action="ppaction://hlinksldjump"/>
            <a:extLst>
              <a:ext uri="{FF2B5EF4-FFF2-40B4-BE49-F238E27FC236}">
                <a16:creationId xmlns:a16="http://schemas.microsoft.com/office/drawing/2014/main" id="{D4DF9CE8-6073-4823-8EFE-5571E2A2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1192" y="0"/>
            <a:ext cx="202680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ACDB38-81BD-4956-AF17-7D72F4A8F81B}"/>
              </a:ext>
            </a:extLst>
          </p:cNvPr>
          <p:cNvSpPr/>
          <p:nvPr/>
        </p:nvSpPr>
        <p:spPr>
          <a:xfrm>
            <a:off x="2895601" y="990600"/>
            <a:ext cx="6602373" cy="1938992"/>
          </a:xfrm>
          <a:prstGeom prst="rect">
            <a:avLst/>
          </a:prstGeom>
          <a:ln w="3810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30+ 25= 55</a:t>
            </a:r>
            <a:endParaRPr lang="vi-VN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3276600"/>
            <a:ext cx="73152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30  +   25    =    55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648200" y="48006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096000" y="48006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848600" y="4800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5334002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257802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5334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89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allAtOnce" animBg="1"/>
      <p:bldP spid="10" grpId="0" animBg="1"/>
      <p:bldP spid="11" grpId="0" animBg="1"/>
      <p:bldP spid="14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870">
            <a:off x="8576996" y="449584"/>
            <a:ext cx="1985732" cy="1512903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5428F080-262E-459D-B131-F9F79A82B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931" y="362594"/>
            <a:ext cx="800100" cy="122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ACDB38-81BD-4956-AF17-7D72F4A8F81B}"/>
              </a:ext>
            </a:extLst>
          </p:cNvPr>
          <p:cNvSpPr/>
          <p:nvPr/>
        </p:nvSpPr>
        <p:spPr>
          <a:xfrm>
            <a:off x="1828800" y="1600200"/>
            <a:ext cx="8610600" cy="1938992"/>
          </a:xfrm>
          <a:prstGeom prst="rect">
            <a:avLst/>
          </a:prstGeom>
          <a:ln w="3810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m+ n= p</a:t>
            </a:r>
            <a:endParaRPr lang="vi-VN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373380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  +   n  =   p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267200" y="45720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4953001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943601" y="45720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4953001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315200" y="45720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5257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03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download 6 Fashion PowerPoint backgrounds Best PowerPoint templates  and [1026x571] for your Desktop, Mobile &amp;amp; Tablet | Explore 29+ Presentation  Backgrounds |">
            <a:extLst>
              <a:ext uri="{FF2B5EF4-FFF2-40B4-BE49-F238E27FC236}">
                <a16:creationId xmlns:a16="http://schemas.microsoft.com/office/drawing/2014/main" id="{B286DEDB-A855-4021-81BF-5A000D46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AF7D0-FCA2-4C25-B473-845C19C0C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814" y="1954507"/>
            <a:ext cx="848437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TÍNH CHẤT GIAO HOÁN CỦA PHÉP CỘNG</a:t>
            </a:r>
            <a:endParaRPr lang="en-GB" alt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247B1-7FE3-41D3-95BE-1F858CFA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49" y="1156384"/>
            <a:ext cx="63881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 </a:t>
            </a:r>
            <a:endParaRPr lang="en-GB" altLang="vi-V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CC697B-BD62-4CAC-BDBB-3873E0583302}"/>
              </a:ext>
            </a:extLst>
          </p:cNvPr>
          <p:cNvCxnSpPr/>
          <p:nvPr/>
        </p:nvCxnSpPr>
        <p:spPr>
          <a:xfrm>
            <a:off x="4404986" y="1741159"/>
            <a:ext cx="33820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1102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D181C-3392-42F5-93C8-91AF8D06E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4450"/>
            <a:ext cx="12763500" cy="977265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66DF4B-C9A3-4454-94FC-481197418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176893"/>
              </p:ext>
            </p:extLst>
          </p:nvPr>
        </p:nvGraphicFramePr>
        <p:xfrm>
          <a:off x="1016726" y="-162968"/>
          <a:ext cx="91200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67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wls – PowerPoint Template Teaching Resource | Teach Starter">
            <a:extLst>
              <a:ext uri="{FF2B5EF4-FFF2-40B4-BE49-F238E27FC236}">
                <a16:creationId xmlns:a16="http://schemas.microsoft.com/office/drawing/2014/main" id="{C9E2C732-07FF-4AF9-BCDA-C0C5D12D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26" y="-1"/>
            <a:ext cx="141867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59D5C33-000F-4762-9C58-D68CAE94A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66" y="1153205"/>
            <a:ext cx="107931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Group 163">
            <a:extLst>
              <a:ext uri="{FF2B5EF4-FFF2-40B4-BE49-F238E27FC236}">
                <a16:creationId xmlns:a16="http://schemas.microsoft.com/office/drawing/2014/main" id="{8A6F2485-D3C0-4F24-8C66-B1D4B5C4F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084002"/>
              </p:ext>
            </p:extLst>
          </p:nvPr>
        </p:nvGraphicFramePr>
        <p:xfrm>
          <a:off x="1845145" y="1831063"/>
          <a:ext cx="8382000" cy="2073276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2764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a+b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b+a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33">
            <a:extLst>
              <a:ext uri="{FF2B5EF4-FFF2-40B4-BE49-F238E27FC236}">
                <a16:creationId xmlns:a16="http://schemas.microsoft.com/office/drawing/2014/main" id="{8C796BC1-BF17-4EE3-AA29-304B91917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220" y="2911925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 dirty="0">
                <a:latin typeface="Tahoma" panose="020B0604030504040204" pitchFamily="34" charset="0"/>
              </a:rPr>
              <a:t> 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350+250 =600 </a:t>
            </a: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8B087F4A-17DF-418B-AC2E-3C1DE7D5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287" y="290648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1208+2764 = 3972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BDB3D8A6-510B-44C3-BD9D-25F2F0989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274" y="3396338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250+350 =600</a:t>
            </a:r>
          </a:p>
        </p:txBody>
      </p:sp>
      <p:sp>
        <p:nvSpPr>
          <p:cNvPr id="10" name="Text Box 36">
            <a:extLst>
              <a:ext uri="{FF2B5EF4-FFF2-40B4-BE49-F238E27FC236}">
                <a16:creationId xmlns:a16="http://schemas.microsoft.com/office/drawing/2014/main" id="{0DDB2A5D-9F1E-4EA9-AEFB-023634B9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54" y="3380009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2764+1208 = 3972</a:t>
            </a: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99BFFF97-6572-4E23-902F-94782023D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792" y="2915326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20+30=50 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A441FB17-F7BA-4B09-975C-AC155B2C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792" y="3396338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30+20=50 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13FF3EC0-AA94-4D01-9523-D37F4E2F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436" y="4054722"/>
            <a:ext cx="90678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+ 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729FF-B230-4A11-9414-E13A330C440A}"/>
              </a:ext>
            </a:extLst>
          </p:cNvPr>
          <p:cNvSpPr txBox="1"/>
          <p:nvPr/>
        </p:nvSpPr>
        <p:spPr>
          <a:xfrm>
            <a:off x="4429593" y="4514340"/>
            <a:ext cx="24958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=b + a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875BEC-58A5-47C4-894B-9A67A33A2D62}"/>
              </a:ext>
            </a:extLst>
          </p:cNvPr>
          <p:cNvSpPr txBox="1"/>
          <p:nvPr/>
        </p:nvSpPr>
        <p:spPr>
          <a:xfrm>
            <a:off x="6428492" y="5203880"/>
            <a:ext cx="171116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vi-VN" sz="2800" u="sng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3778C7-DF57-4246-94BD-48ED46A44C13}"/>
              </a:ext>
            </a:extLst>
          </p:cNvPr>
          <p:cNvSpPr/>
          <p:nvPr/>
        </p:nvSpPr>
        <p:spPr>
          <a:xfrm>
            <a:off x="3590153" y="5667140"/>
            <a:ext cx="7517568" cy="1064280"/>
          </a:xfrm>
          <a:prstGeom prst="roundRect">
            <a:avLst/>
          </a:prstGeom>
          <a:solidFill>
            <a:srgbClr val="1C7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New trending #GIF on Giphy Follow @jagilsdorf for more jagilsdorf.com |  Hello gif, Sloth gif, Cute sloth">
            <a:extLst>
              <a:ext uri="{FF2B5EF4-FFF2-40B4-BE49-F238E27FC236}">
                <a16:creationId xmlns:a16="http://schemas.microsoft.com/office/drawing/2014/main" id="{B59CEEFF-ED51-4C05-8F03-11C77F085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24" y="3733800"/>
            <a:ext cx="3285978" cy="32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8">
            <a:extLst>
              <a:ext uri="{FF2B5EF4-FFF2-40B4-BE49-F238E27FC236}">
                <a16:creationId xmlns:a16="http://schemas.microsoft.com/office/drawing/2014/main" id="{9DE09644-4C76-4863-B9A4-7A69B1F4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8616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Khi đổi chỗ các số hạng trong một tổng thì tổng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không thay đổi.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B15B1-A2D1-4DD4-ADC9-4D436697DE0B}"/>
              </a:ext>
            </a:extLst>
          </p:cNvPr>
          <p:cNvSpPr/>
          <p:nvPr/>
        </p:nvSpPr>
        <p:spPr>
          <a:xfrm>
            <a:off x="1555750" y="1565275"/>
            <a:ext cx="5073650" cy="942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6" name="Text Box 76">
            <a:extLst>
              <a:ext uri="{FF2B5EF4-FFF2-40B4-BE49-F238E27FC236}">
                <a16:creationId xmlns:a16="http://schemas.microsoft.com/office/drawing/2014/main" id="{33E5ABC1-AC7C-4D5E-92E1-CCF83854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46238"/>
            <a:ext cx="5829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+ b      b + a</a:t>
            </a:r>
            <a:endParaRPr kumimoji="0" lang="en-US" altLang="en-US" sz="5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77">
            <a:extLst>
              <a:ext uri="{FF2B5EF4-FFF2-40B4-BE49-F238E27FC236}">
                <a16:creationId xmlns:a16="http://schemas.microsoft.com/office/drawing/2014/main" id="{51034379-354D-44C4-809A-ADC63709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1646238"/>
            <a:ext cx="6159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499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476768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720</Words>
  <Application>Microsoft Office PowerPoint</Application>
  <PresentationFormat>Widescreen</PresentationFormat>
  <Paragraphs>132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HP001 5 hàng</vt:lpstr>
      <vt:lpstr>Tahoma</vt:lpstr>
      <vt:lpstr>Times New Roman</vt:lpstr>
      <vt:lpstr>Office Theme</vt:lpstr>
      <vt:lpstr>Default Design</vt:lpstr>
      <vt:lpstr>1_Office Theme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RichDadNamTran</dc:creator>
  <cp:lastModifiedBy>ADMIN</cp:lastModifiedBy>
  <cp:revision>39</cp:revision>
  <dcterms:created xsi:type="dcterms:W3CDTF">2021-09-08T15:37:27Z</dcterms:created>
  <dcterms:modified xsi:type="dcterms:W3CDTF">2021-10-16T08:58:10Z</dcterms:modified>
</cp:coreProperties>
</file>