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342" r:id="rId2"/>
    <p:sldId id="256" r:id="rId3"/>
    <p:sldId id="259" r:id="rId4"/>
    <p:sldId id="321" r:id="rId5"/>
    <p:sldId id="337" r:id="rId6"/>
    <p:sldId id="338" r:id="rId7"/>
    <p:sldId id="271" r:id="rId8"/>
    <p:sldId id="273" r:id="rId9"/>
    <p:sldId id="339" r:id="rId10"/>
    <p:sldId id="260" r:id="rId11"/>
    <p:sldId id="275" r:id="rId12"/>
    <p:sldId id="261" r:id="rId13"/>
    <p:sldId id="262" r:id="rId14"/>
    <p:sldId id="274" r:id="rId15"/>
    <p:sldId id="266" r:id="rId16"/>
    <p:sldId id="341"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9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EFF6B-B159-4855-B8F9-54A3CF671343}" type="datetimeFigureOut">
              <a:rPr lang="en-US" smtClean="0"/>
              <a:pPr/>
              <a:t>29/10/2021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4ACCCA-709E-4CE7-BFC2-25039E6DE6E5}" type="slidenum">
              <a:rPr lang="en-US" smtClean="0"/>
              <a:pPr/>
              <a:t>‹#›</a:t>
            </a:fld>
            <a:endParaRPr lang="en-US"/>
          </a:p>
        </p:txBody>
      </p:sp>
    </p:spTree>
    <p:extLst>
      <p:ext uri="{BB962C8B-B14F-4D97-AF65-F5344CB8AC3E}">
        <p14:creationId xmlns:p14="http://schemas.microsoft.com/office/powerpoint/2010/main" xmlns="" val="579911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幻灯片图像占位符 1"/>
          <p:cNvSpPr>
            <a:spLocks noGrp="1" noRot="1" noChangeAspect="1" noTextEdit="1"/>
          </p:cNvSpPr>
          <p:nvPr>
            <p:ph type="sldImg" idx="2"/>
          </p:nvPr>
        </p:nvSpPr>
        <p:spPr>
          <a:ln/>
        </p:spPr>
      </p:sp>
      <p:sp>
        <p:nvSpPr>
          <p:cNvPr id="25603" name="文本占位符 2"/>
          <p:cNvSpPr>
            <a:spLocks noGrp="1"/>
          </p:cNvSpPr>
          <p:nvPr>
            <p:ph type="body" idx="3"/>
          </p:nvPr>
        </p:nvSpPr>
        <p:spPr>
          <a:noFill/>
        </p:spPr>
        <p:txBody>
          <a:bodyPr/>
          <a:lstStyle/>
          <a:p>
            <a:endParaRPr lang="zh-CN" altLang="en-US"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幻灯片图像占位符 17409">
            <a:extLst>
              <a:ext uri="{FF2B5EF4-FFF2-40B4-BE49-F238E27FC236}">
                <a16:creationId xmlns:a16="http://schemas.microsoft.com/office/drawing/2014/main" xmlns="" id="{1B7F2CF3-D826-44C3-838A-A0D52C5858E7}"/>
              </a:ext>
            </a:extLst>
          </p:cNvPr>
          <p:cNvSpPr>
            <a:spLocks noGrp="1" noRot="1" noChangeAspect="1" noChangeArrowheads="1" noTextEdit="1"/>
          </p:cNvSpPr>
          <p:nvPr>
            <p:ph type="sldImg"/>
          </p:nvPr>
        </p:nvSpPr>
        <p:spPr>
          <a:ln/>
        </p:spPr>
      </p:sp>
      <p:sp>
        <p:nvSpPr>
          <p:cNvPr id="6147" name="文本占位符 17410">
            <a:extLst>
              <a:ext uri="{FF2B5EF4-FFF2-40B4-BE49-F238E27FC236}">
                <a16:creationId xmlns:a16="http://schemas.microsoft.com/office/drawing/2014/main" xmlns="" id="{0158F31C-9484-438F-9BE0-463B76B0A529}"/>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6148" name="灯片编号占位符 1">
            <a:extLst>
              <a:ext uri="{FF2B5EF4-FFF2-40B4-BE49-F238E27FC236}">
                <a16:creationId xmlns:a16="http://schemas.microsoft.com/office/drawing/2014/main" xmlns="" id="{D1A07D03-D7DD-41B8-A609-965FD99D0B9E}"/>
              </a:ext>
            </a:extLst>
          </p:cNvPr>
          <p:cNvSpPr>
            <a:spLocks noGrp="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sz="2400">
                <a:solidFill>
                  <a:srgbClr val="000000"/>
                </a:solidFill>
                <a:latin typeface="Times New Roman" panose="02020603050405020304" pitchFamily="18" charset="0"/>
              </a:defRPr>
            </a:lvl1pPr>
            <a:lvl2pPr marL="742950" indent="-285750">
              <a:defRPr sz="2400">
                <a:solidFill>
                  <a:srgbClr val="000000"/>
                </a:solidFill>
                <a:latin typeface="Times New Roman" panose="02020603050405020304" pitchFamily="18" charset="0"/>
              </a:defRPr>
            </a:lvl2pPr>
            <a:lvl3pPr marL="1143000" indent="-228600">
              <a:defRPr sz="2400">
                <a:solidFill>
                  <a:srgbClr val="000000"/>
                </a:solidFill>
                <a:latin typeface="Times New Roman" panose="02020603050405020304" pitchFamily="18" charset="0"/>
              </a:defRPr>
            </a:lvl3pPr>
            <a:lvl4pPr marL="1600200" indent="-228600">
              <a:defRPr sz="2400">
                <a:solidFill>
                  <a:srgbClr val="000000"/>
                </a:solidFill>
                <a:latin typeface="Times New Roman" panose="02020603050405020304" pitchFamily="18" charset="0"/>
              </a:defRPr>
            </a:lvl4pPr>
            <a:lvl5pPr marL="2057400" indent="-228600">
              <a:defRPr sz="2400">
                <a:solidFill>
                  <a:srgbClr val="000000"/>
                </a:solidFill>
                <a:latin typeface="Times New Roman" panose="02020603050405020304" pitchFamily="18" charset="0"/>
              </a:defRPr>
            </a:lvl5pPr>
            <a:lvl6pPr marL="2514600" indent="-228600" eaLnBrk="0" fontAlgn="base" hangingPunct="0">
              <a:spcBef>
                <a:spcPct val="0"/>
              </a:spcBef>
              <a:spcAft>
                <a:spcPct val="0"/>
              </a:spcAft>
              <a:defRPr sz="2400">
                <a:solidFill>
                  <a:srgbClr val="000000"/>
                </a:solidFill>
                <a:latin typeface="Times New Roman" panose="02020603050405020304" pitchFamily="18" charset="0"/>
              </a:defRPr>
            </a:lvl6pPr>
            <a:lvl7pPr marL="2971800" indent="-228600" eaLnBrk="0" fontAlgn="base" hangingPunct="0">
              <a:spcBef>
                <a:spcPct val="0"/>
              </a:spcBef>
              <a:spcAft>
                <a:spcPct val="0"/>
              </a:spcAft>
              <a:defRPr sz="2400">
                <a:solidFill>
                  <a:srgbClr val="000000"/>
                </a:solidFill>
                <a:latin typeface="Times New Roman" panose="02020603050405020304" pitchFamily="18" charset="0"/>
              </a:defRPr>
            </a:lvl7pPr>
            <a:lvl8pPr marL="3429000" indent="-228600" eaLnBrk="0" fontAlgn="base" hangingPunct="0">
              <a:spcBef>
                <a:spcPct val="0"/>
              </a:spcBef>
              <a:spcAft>
                <a:spcPct val="0"/>
              </a:spcAft>
              <a:defRPr sz="2400">
                <a:solidFill>
                  <a:srgbClr val="000000"/>
                </a:solidFill>
                <a:latin typeface="Times New Roman" panose="02020603050405020304" pitchFamily="18" charset="0"/>
              </a:defRPr>
            </a:lvl8pPr>
            <a:lvl9pPr marL="3886200" indent="-228600" eaLnBrk="0" fontAlgn="base" hangingPunct="0">
              <a:spcBef>
                <a:spcPct val="0"/>
              </a:spcBef>
              <a:spcAft>
                <a:spcPct val="0"/>
              </a:spcAft>
              <a:defRPr sz="2400">
                <a:solidFill>
                  <a:srgbClr val="000000"/>
                </a:solidFill>
                <a:latin typeface="Times New Roman" panose="02020603050405020304" pitchFamily="18" charset="0"/>
              </a:defRPr>
            </a:lvl9pPr>
          </a:lstStyle>
          <a:p>
            <a:fld id="{B57936FE-954F-4B56-84E4-B77D08C3A83A}" type="slidenum">
              <a:rPr lang="en-US" altLang="zh-CN" sz="1200" smtClean="0">
                <a:solidFill>
                  <a:schemeClr val="tx1"/>
                </a:solidFill>
                <a:latin typeface="Arial" panose="020B0604020202020204" pitchFamily="34" charset="0"/>
              </a:rPr>
              <a:pPr/>
              <a:t>2</a:t>
            </a:fld>
            <a:endParaRPr lang="zh-CN" altLang="en-US" sz="1200">
              <a:solidFill>
                <a:schemeClr val="tx1"/>
              </a:solidFil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xmlns="" id="{C4639E4A-2423-4D2D-B087-5ABF784D3AA0}"/>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xmlns="" id="{E5A0E033-3287-4AFC-B2CD-06D8C73DB8B3}"/>
              </a:ext>
            </a:extLst>
          </p:cNvPr>
          <p:cNvSpPr>
            <a:spLocks noGrp="1" noChangeArrowheads="1"/>
          </p:cNvSpPr>
          <p:nvPr>
            <p:ph type="body" idx="1"/>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r>
              <a:rPr lang="en-US" altLang="en-US">
                <a:latin typeface="Arial" panose="020B0604020202020204" pitchFamily="34" charset="0"/>
              </a:rPr>
              <a:t>GV nêu mục tiêu bài học</a:t>
            </a:r>
          </a:p>
          <a:p>
            <a:endParaRPr lang="en-US" altLang="en-US">
              <a:latin typeface="Arial" panose="020B0604020202020204" pitchFamily="34" charset="0"/>
            </a:endParaRPr>
          </a:p>
        </p:txBody>
      </p:sp>
      <p:sp>
        <p:nvSpPr>
          <p:cNvPr id="14340" name="Slide Number Placeholder 3">
            <a:extLst>
              <a:ext uri="{FF2B5EF4-FFF2-40B4-BE49-F238E27FC236}">
                <a16:creationId xmlns:a16="http://schemas.microsoft.com/office/drawing/2014/main" xmlns="" id="{5BE9DEB9-1526-48AD-A436-AAF905724C48}"/>
              </a:ext>
            </a:extLst>
          </p:cNvPr>
          <p:cNvSpPr>
            <a:spLocks noGrp="1"/>
          </p:cNvSpPr>
          <p:nvPr>
            <p:ph type="sldNum" sz="quarter" idx="5"/>
          </p:nvPr>
        </p:nvSpPr>
        <p:spPr>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sz="2400">
                <a:solidFill>
                  <a:srgbClr val="000000"/>
                </a:solidFill>
                <a:latin typeface="Times New Roman" panose="02020603050405020304" pitchFamily="18" charset="0"/>
              </a:defRPr>
            </a:lvl1pPr>
            <a:lvl2pPr marL="742950" indent="-285750">
              <a:defRPr sz="2400">
                <a:solidFill>
                  <a:srgbClr val="000000"/>
                </a:solidFill>
                <a:latin typeface="Times New Roman" panose="02020603050405020304" pitchFamily="18" charset="0"/>
              </a:defRPr>
            </a:lvl2pPr>
            <a:lvl3pPr marL="1143000" indent="-228600">
              <a:defRPr sz="2400">
                <a:solidFill>
                  <a:srgbClr val="000000"/>
                </a:solidFill>
                <a:latin typeface="Times New Roman" panose="02020603050405020304" pitchFamily="18" charset="0"/>
              </a:defRPr>
            </a:lvl3pPr>
            <a:lvl4pPr marL="1600200" indent="-228600">
              <a:defRPr sz="2400">
                <a:solidFill>
                  <a:srgbClr val="000000"/>
                </a:solidFill>
                <a:latin typeface="Times New Roman" panose="02020603050405020304" pitchFamily="18" charset="0"/>
              </a:defRPr>
            </a:lvl4pPr>
            <a:lvl5pPr marL="2057400" indent="-228600">
              <a:defRPr sz="2400">
                <a:solidFill>
                  <a:srgbClr val="000000"/>
                </a:solidFill>
                <a:latin typeface="Times New Roman" panose="02020603050405020304" pitchFamily="18" charset="0"/>
              </a:defRPr>
            </a:lvl5pPr>
            <a:lvl6pPr marL="2514600" indent="-228600" eaLnBrk="0" fontAlgn="base" hangingPunct="0">
              <a:spcBef>
                <a:spcPct val="0"/>
              </a:spcBef>
              <a:spcAft>
                <a:spcPct val="0"/>
              </a:spcAft>
              <a:defRPr sz="2400">
                <a:solidFill>
                  <a:srgbClr val="000000"/>
                </a:solidFill>
                <a:latin typeface="Times New Roman" panose="02020603050405020304" pitchFamily="18" charset="0"/>
              </a:defRPr>
            </a:lvl6pPr>
            <a:lvl7pPr marL="2971800" indent="-228600" eaLnBrk="0" fontAlgn="base" hangingPunct="0">
              <a:spcBef>
                <a:spcPct val="0"/>
              </a:spcBef>
              <a:spcAft>
                <a:spcPct val="0"/>
              </a:spcAft>
              <a:defRPr sz="2400">
                <a:solidFill>
                  <a:srgbClr val="000000"/>
                </a:solidFill>
                <a:latin typeface="Times New Roman" panose="02020603050405020304" pitchFamily="18" charset="0"/>
              </a:defRPr>
            </a:lvl7pPr>
            <a:lvl8pPr marL="3429000" indent="-228600" eaLnBrk="0" fontAlgn="base" hangingPunct="0">
              <a:spcBef>
                <a:spcPct val="0"/>
              </a:spcBef>
              <a:spcAft>
                <a:spcPct val="0"/>
              </a:spcAft>
              <a:defRPr sz="2400">
                <a:solidFill>
                  <a:srgbClr val="000000"/>
                </a:solidFill>
                <a:latin typeface="Times New Roman" panose="02020603050405020304" pitchFamily="18" charset="0"/>
              </a:defRPr>
            </a:lvl8pPr>
            <a:lvl9pPr marL="3886200" indent="-228600" eaLnBrk="0" fontAlgn="base" hangingPunct="0">
              <a:spcBef>
                <a:spcPct val="0"/>
              </a:spcBef>
              <a:spcAft>
                <a:spcPct val="0"/>
              </a:spcAft>
              <a:defRPr sz="2400">
                <a:solidFill>
                  <a:srgbClr val="000000"/>
                </a:solidFill>
                <a:latin typeface="Times New Roman" panose="02020603050405020304" pitchFamily="18" charset="0"/>
              </a:defRPr>
            </a:lvl9pPr>
          </a:lstStyle>
          <a:p>
            <a:fld id="{84D4B808-D8B3-431A-91C2-DAAB6E28D09C}" type="slidenum">
              <a:rPr lang="en-US" altLang="en-US" sz="1200" smtClean="0">
                <a:solidFill>
                  <a:schemeClr val="tx1"/>
                </a:solidFill>
                <a:latin typeface="Arial" panose="020B0604020202020204" pitchFamily="34" charset="0"/>
              </a:rPr>
              <a:pPr/>
              <a:t>5</a:t>
            </a:fld>
            <a:endParaRPr lang="en-US" altLang="en-US" sz="1200">
              <a:solidFill>
                <a:schemeClr val="tx1"/>
              </a:solidFill>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Yêu</a:t>
            </a:r>
            <a:r>
              <a:rPr lang="en-US" dirty="0"/>
              <a:t> </a:t>
            </a:r>
            <a:r>
              <a:rPr lang="en-US" dirty="0" err="1"/>
              <a:t>cầu</a:t>
            </a:r>
            <a:r>
              <a:rPr lang="en-US" dirty="0"/>
              <a:t> HS </a:t>
            </a:r>
            <a:r>
              <a:rPr lang="en-US" dirty="0" err="1"/>
              <a:t>đọc</a:t>
            </a:r>
            <a:r>
              <a:rPr lang="en-US" dirty="0"/>
              <a:t> </a:t>
            </a:r>
            <a:r>
              <a:rPr lang="en-US" dirty="0" err="1"/>
              <a:t>bài</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pPr/>
              <a:t>8</a:t>
            </a:fld>
            <a:endParaRPr lang="en-US"/>
          </a:p>
        </p:txBody>
      </p:sp>
    </p:spTree>
    <p:extLst>
      <p:ext uri="{BB962C8B-B14F-4D97-AF65-F5344CB8AC3E}">
        <p14:creationId xmlns:p14="http://schemas.microsoft.com/office/powerpoint/2010/main" xmlns="" val="3419331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hỏi</a:t>
            </a:r>
            <a:r>
              <a:rPr lang="en-US" dirty="0"/>
              <a:t> </a:t>
            </a:r>
            <a:r>
              <a:rPr lang="en-US" dirty="0" err="1"/>
              <a:t>thêm</a:t>
            </a:r>
            <a:r>
              <a:rPr lang="en-US" dirty="0"/>
              <a:t> </a:t>
            </a:r>
            <a:r>
              <a:rPr lang="en-US" dirty="0" err="1"/>
              <a:t>tác</a:t>
            </a:r>
            <a:r>
              <a:rPr lang="en-US" dirty="0"/>
              <a:t> </a:t>
            </a:r>
            <a:r>
              <a:rPr lang="en-US" dirty="0" err="1"/>
              <a:t>dụng</a:t>
            </a:r>
            <a:r>
              <a:rPr lang="en-US" dirty="0"/>
              <a:t> </a:t>
            </a:r>
            <a:r>
              <a:rPr lang="en-US" dirty="0" err="1"/>
              <a:t>của</a:t>
            </a:r>
            <a:r>
              <a:rPr lang="en-US" dirty="0"/>
              <a:t> </a:t>
            </a:r>
            <a:r>
              <a:rPr lang="en-US" dirty="0" err="1"/>
              <a:t>sử</a:t>
            </a:r>
            <a:r>
              <a:rPr lang="en-US" dirty="0"/>
              <a:t> </a:t>
            </a:r>
            <a:r>
              <a:rPr lang="en-US" dirty="0" err="1"/>
              <a:t>dụng</a:t>
            </a:r>
            <a:r>
              <a:rPr lang="en-US" dirty="0"/>
              <a:t> </a:t>
            </a:r>
            <a:r>
              <a:rPr lang="en-US" dirty="0" err="1"/>
              <a:t>từ</a:t>
            </a:r>
            <a:r>
              <a:rPr lang="en-US" dirty="0"/>
              <a:t> </a:t>
            </a:r>
            <a:r>
              <a:rPr lang="en-US" dirty="0" err="1"/>
              <a:t>ngữ</a:t>
            </a:r>
            <a:r>
              <a:rPr lang="en-US" dirty="0"/>
              <a:t> </a:t>
            </a:r>
            <a:r>
              <a:rPr lang="en-US" dirty="0" err="1"/>
              <a:t>thể</a:t>
            </a:r>
            <a:r>
              <a:rPr lang="en-US" dirty="0"/>
              <a:t> </a:t>
            </a:r>
            <a:r>
              <a:rPr lang="en-US" dirty="0" err="1"/>
              <a:t>hiện</a:t>
            </a:r>
            <a:r>
              <a:rPr lang="en-US" dirty="0"/>
              <a:t> so </a:t>
            </a:r>
            <a:r>
              <a:rPr lang="en-US" dirty="0" err="1"/>
              <a:t>sánh</a:t>
            </a:r>
            <a:r>
              <a:rPr lang="en-US" dirty="0"/>
              <a:t>, </a:t>
            </a:r>
            <a:r>
              <a:rPr lang="en-US" dirty="0" err="1"/>
              <a:t>nhân</a:t>
            </a:r>
            <a:r>
              <a:rPr lang="en-US" dirty="0"/>
              <a:t> </a:t>
            </a:r>
            <a:r>
              <a:rPr lang="en-US" dirty="0" err="1"/>
              <a:t>hóa</a:t>
            </a:r>
            <a:r>
              <a:rPr lang="en-US" dirty="0"/>
              <a:t> </a:t>
            </a:r>
            <a:r>
              <a:rPr lang="en-US" dirty="0" err="1"/>
              <a:t>khi</a:t>
            </a:r>
            <a:r>
              <a:rPr lang="en-US" dirty="0"/>
              <a:t> </a:t>
            </a:r>
            <a:r>
              <a:rPr lang="en-US" dirty="0" err="1"/>
              <a:t>miêu</a:t>
            </a:r>
            <a:r>
              <a:rPr lang="en-US" dirty="0"/>
              <a:t> </a:t>
            </a:r>
            <a:r>
              <a:rPr lang="en-US" dirty="0" err="1"/>
              <a:t>tả</a:t>
            </a:r>
            <a:r>
              <a:rPr lang="en-US" dirty="0"/>
              <a:t>?</a:t>
            </a:r>
          </a:p>
        </p:txBody>
      </p:sp>
      <p:sp>
        <p:nvSpPr>
          <p:cNvPr id="4" name="Slide Number Placeholder 3"/>
          <p:cNvSpPr>
            <a:spLocks noGrp="1"/>
          </p:cNvSpPr>
          <p:nvPr>
            <p:ph type="sldNum" sz="quarter" idx="5"/>
          </p:nvPr>
        </p:nvSpPr>
        <p:spPr/>
        <p:txBody>
          <a:bodyPr/>
          <a:lstStyle/>
          <a:p>
            <a:fld id="{E54ACCCA-709E-4CE7-BFC2-25039E6DE6E5}" type="slidenum">
              <a:rPr lang="en-US" smtClean="0"/>
              <a:pPr/>
              <a:t>12</a:t>
            </a:fld>
            <a:endParaRPr lang="en-US"/>
          </a:p>
        </p:txBody>
      </p:sp>
    </p:spTree>
    <p:extLst>
      <p:ext uri="{BB962C8B-B14F-4D97-AF65-F5344CB8AC3E}">
        <p14:creationId xmlns:p14="http://schemas.microsoft.com/office/powerpoint/2010/main" xmlns="" val="512070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pPr/>
              <a:t>13</a:t>
            </a:fld>
            <a:endParaRPr lang="en-US"/>
          </a:p>
        </p:txBody>
      </p:sp>
    </p:spTree>
    <p:extLst>
      <p:ext uri="{BB962C8B-B14F-4D97-AF65-F5344CB8AC3E}">
        <p14:creationId xmlns:p14="http://schemas.microsoft.com/office/powerpoint/2010/main" xmlns="" val="1868015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Bài</a:t>
            </a:r>
            <a:r>
              <a:rPr lang="en-US" dirty="0"/>
              <a:t> </a:t>
            </a:r>
            <a:r>
              <a:rPr lang="en-US" dirty="0" err="1"/>
              <a:t>tham</a:t>
            </a:r>
            <a:r>
              <a:rPr lang="en-US" dirty="0"/>
              <a:t> </a:t>
            </a:r>
            <a:r>
              <a:rPr lang="en-US" dirty="0" err="1"/>
              <a:t>khảo</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pPr/>
              <a:t>15</a:t>
            </a:fld>
            <a:endParaRPr lang="en-US"/>
          </a:p>
        </p:txBody>
      </p:sp>
    </p:spTree>
    <p:extLst>
      <p:ext uri="{BB962C8B-B14F-4D97-AF65-F5344CB8AC3E}">
        <p14:creationId xmlns:p14="http://schemas.microsoft.com/office/powerpoint/2010/main" xmlns="" val="3939483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Tích</a:t>
            </a:r>
            <a:r>
              <a:rPr lang="en-US" dirty="0"/>
              <a:t> </a:t>
            </a:r>
            <a:r>
              <a:rPr lang="en-US" dirty="0" err="1"/>
              <a:t>hợp</a:t>
            </a:r>
            <a:r>
              <a:rPr lang="en-US" dirty="0"/>
              <a:t> </a:t>
            </a:r>
            <a:r>
              <a:rPr lang="en-US" dirty="0" err="1"/>
              <a:t>bảo</a:t>
            </a:r>
            <a:r>
              <a:rPr lang="en-US" dirty="0"/>
              <a:t> </a:t>
            </a:r>
            <a:r>
              <a:rPr lang="en-US" dirty="0" err="1"/>
              <a:t>vệ</a:t>
            </a:r>
            <a:r>
              <a:rPr lang="en-US" dirty="0"/>
              <a:t> </a:t>
            </a:r>
            <a:r>
              <a:rPr lang="en-US" dirty="0" err="1"/>
              <a:t>môi</a:t>
            </a:r>
            <a:r>
              <a:rPr lang="en-US" dirty="0"/>
              <a:t> tr</a:t>
            </a:r>
            <a:r>
              <a:rPr lang="vi-VN" dirty="0"/>
              <a:t>ư</a:t>
            </a:r>
            <a:r>
              <a:rPr lang="en-US" dirty="0" err="1"/>
              <a:t>ờng</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pPr/>
              <a:t>16</a:t>
            </a:fld>
            <a:endParaRPr lang="en-US"/>
          </a:p>
        </p:txBody>
      </p:sp>
    </p:spTree>
    <p:extLst>
      <p:ext uri="{BB962C8B-B14F-4D97-AF65-F5344CB8AC3E}">
        <p14:creationId xmlns:p14="http://schemas.microsoft.com/office/powerpoint/2010/main" xmlns="" val="337069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C876B5-2799-4A42-8CE9-8F2F3D00F21A}" type="datetimeFigureOut">
              <a:rPr lang="en-US" smtClean="0"/>
              <a:pPr/>
              <a:t>29/10/2021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C876B5-2799-4A42-8CE9-8F2F3D00F21A}" type="datetimeFigureOut">
              <a:rPr lang="en-US" smtClean="0"/>
              <a:pPr/>
              <a:t>29/10/2021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DE19FB-91CA-4CE1-97B8-3D8C9D95201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audio" Target="../media/audio1.wav"/><Relationship Id="rId7"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emf"/><Relationship Id="rId10" Type="http://schemas.openxmlformats.org/officeDocument/2006/relationships/image" Target="../media/image7.png"/><Relationship Id="rId4" Type="http://schemas.openxmlformats.org/officeDocument/2006/relationships/image" Target="../media/image1.emf"/><Relationship Id="rId9" Type="http://schemas.openxmlformats.org/officeDocument/2006/relationships/image" Target="../media/image6.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2.wav"/><Relationship Id="rId1" Type="http://schemas.openxmlformats.org/officeDocument/2006/relationships/slideLayout" Target="../slideLayouts/slideLayout7.xml"/><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audio" Target="../media/audio4.wav"/></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图片 46"/>
          <p:cNvPicPr>
            <a:picLocks noChangeAspect="1"/>
          </p:cNvPicPr>
          <p:nvPr/>
        </p:nvPicPr>
        <p:blipFill>
          <a:blip r:embed="rId4"/>
          <a:srcRect/>
          <a:stretch>
            <a:fillRect/>
          </a:stretch>
        </p:blipFill>
        <p:spPr bwMode="auto">
          <a:xfrm>
            <a:off x="422275" y="276225"/>
            <a:ext cx="8364538" cy="3659188"/>
          </a:xfrm>
          <a:prstGeom prst="rect">
            <a:avLst/>
          </a:prstGeom>
          <a:noFill/>
          <a:ln w="9525">
            <a:noFill/>
            <a:miter lim="800000"/>
            <a:headEnd/>
            <a:tailEnd/>
          </a:ln>
        </p:spPr>
      </p:pic>
      <p:grpSp>
        <p:nvGrpSpPr>
          <p:cNvPr id="3" name="Group 15"/>
          <p:cNvGrpSpPr>
            <a:grpSpLocks/>
          </p:cNvGrpSpPr>
          <p:nvPr/>
        </p:nvGrpSpPr>
        <p:grpSpPr bwMode="auto">
          <a:xfrm>
            <a:off x="0" y="0"/>
            <a:ext cx="9144000" cy="6858000"/>
            <a:chOff x="0" y="0"/>
            <a:chExt cx="12192000" cy="6858000"/>
          </a:xfrm>
        </p:grpSpPr>
        <p:sp>
          <p:nvSpPr>
            <p:cNvPr id="4" name="Rectangle 5"/>
            <p:cNvSpPr>
              <a:spLocks noChangeArrowheads="1"/>
            </p:cNvSpPr>
            <p:nvPr/>
          </p:nvSpPr>
          <p:spPr bwMode="auto">
            <a:xfrm>
              <a:off x="0" y="0"/>
              <a:ext cx="12192000" cy="6858000"/>
            </a:xfrm>
            <a:prstGeom prst="rect">
              <a:avLst/>
            </a:prstGeom>
            <a:solidFill>
              <a:srgbClr val="A6EDEF"/>
            </a:solidFill>
            <a:ln>
              <a:noFill/>
            </a:ln>
            <a:extLst>
              <a:ext uri="{91240B29-F687-4F45-9708-019B960494DF}"/>
            </a:extLst>
          </p:spPr>
          <p:txBody>
            <a:bodyPr/>
            <a:lstStyle/>
            <a:p>
              <a:pPr>
                <a:defRPr/>
              </a:pPr>
              <a:endParaRPr lang="zh-CN" altLang="en-US">
                <a:latin typeface="Arial" charset="0"/>
                <a:cs typeface="+mn-ea"/>
                <a:sym typeface="+mn-lt"/>
              </a:endParaRPr>
            </a:p>
          </p:txBody>
        </p:sp>
        <p:sp>
          <p:nvSpPr>
            <p:cNvPr id="48" name="Freeform 5"/>
            <p:cNvSpPr>
              <a:spLocks noEditPoints="1"/>
            </p:cNvSpPr>
            <p:nvPr/>
          </p:nvSpPr>
          <p:spPr bwMode="auto">
            <a:xfrm>
              <a:off x="607484" y="623888"/>
              <a:ext cx="10977033" cy="6186487"/>
            </a:xfrm>
            <a:custGeom>
              <a:avLst/>
              <a:gdLst>
                <a:gd name="T0" fmla="*/ 5995 w 6021"/>
                <a:gd name="T1" fmla="*/ 2925 h 4063"/>
                <a:gd name="T2" fmla="*/ 5862 w 6021"/>
                <a:gd name="T3" fmla="*/ 2482 h 4063"/>
                <a:gd name="T4" fmla="*/ 5803 w 6021"/>
                <a:gd name="T5" fmla="*/ 2440 h 4063"/>
                <a:gd name="T6" fmla="*/ 5694 w 6021"/>
                <a:gd name="T7" fmla="*/ 2388 h 4063"/>
                <a:gd name="T8" fmla="*/ 5697 w 6021"/>
                <a:gd name="T9" fmla="*/ 2270 h 4063"/>
                <a:gd name="T10" fmla="*/ 5739 w 6021"/>
                <a:gd name="T11" fmla="*/ 2096 h 4063"/>
                <a:gd name="T12" fmla="*/ 5441 w 6021"/>
                <a:gd name="T13" fmla="*/ 1401 h 4063"/>
                <a:gd name="T14" fmla="*/ 5210 w 6021"/>
                <a:gd name="T15" fmla="*/ 1227 h 4063"/>
                <a:gd name="T16" fmla="*/ 4985 w 6021"/>
                <a:gd name="T17" fmla="*/ 1176 h 4063"/>
                <a:gd name="T18" fmla="*/ 4694 w 6021"/>
                <a:gd name="T19" fmla="*/ 432 h 4063"/>
                <a:gd name="T20" fmla="*/ 4607 w 6021"/>
                <a:gd name="T21" fmla="*/ 409 h 4063"/>
                <a:gd name="T22" fmla="*/ 4412 w 6021"/>
                <a:gd name="T23" fmla="*/ 380 h 4063"/>
                <a:gd name="T24" fmla="*/ 4266 w 6021"/>
                <a:gd name="T25" fmla="*/ 597 h 4063"/>
                <a:gd name="T26" fmla="*/ 3401 w 6021"/>
                <a:gd name="T27" fmla="*/ 410 h 4063"/>
                <a:gd name="T28" fmla="*/ 2404 w 6021"/>
                <a:gd name="T29" fmla="*/ 18 h 4063"/>
                <a:gd name="T30" fmla="*/ 2024 w 6021"/>
                <a:gd name="T31" fmla="*/ 25 h 4063"/>
                <a:gd name="T32" fmla="*/ 1906 w 6021"/>
                <a:gd name="T33" fmla="*/ 301 h 4063"/>
                <a:gd name="T34" fmla="*/ 1698 w 6021"/>
                <a:gd name="T35" fmla="*/ 629 h 4063"/>
                <a:gd name="T36" fmla="*/ 1686 w 6021"/>
                <a:gd name="T37" fmla="*/ 636 h 4063"/>
                <a:gd name="T38" fmla="*/ 1612 w 6021"/>
                <a:gd name="T39" fmla="*/ 672 h 4063"/>
                <a:gd name="T40" fmla="*/ 1614 w 6021"/>
                <a:gd name="T41" fmla="*/ 800 h 4063"/>
                <a:gd name="T42" fmla="*/ 1371 w 6021"/>
                <a:gd name="T43" fmla="*/ 1075 h 4063"/>
                <a:gd name="T44" fmla="*/ 1228 w 6021"/>
                <a:gd name="T45" fmla="*/ 1029 h 4063"/>
                <a:gd name="T46" fmla="*/ 827 w 6021"/>
                <a:gd name="T47" fmla="*/ 1038 h 4063"/>
                <a:gd name="T48" fmla="*/ 765 w 6021"/>
                <a:gd name="T49" fmla="*/ 1090 h 4063"/>
                <a:gd name="T50" fmla="*/ 478 w 6021"/>
                <a:gd name="T51" fmla="*/ 1520 h 4063"/>
                <a:gd name="T52" fmla="*/ 453 w 6021"/>
                <a:gd name="T53" fmla="*/ 1633 h 4063"/>
                <a:gd name="T54" fmla="*/ 347 w 6021"/>
                <a:gd name="T55" fmla="*/ 1918 h 4063"/>
                <a:gd name="T56" fmla="*/ 114 w 6021"/>
                <a:gd name="T57" fmla="*/ 2236 h 4063"/>
                <a:gd name="T58" fmla="*/ 391 w 6021"/>
                <a:gd name="T59" fmla="*/ 2098 h 4063"/>
                <a:gd name="T60" fmla="*/ 334 w 6021"/>
                <a:gd name="T61" fmla="*/ 2415 h 4063"/>
                <a:gd name="T62" fmla="*/ 206 w 6021"/>
                <a:gd name="T63" fmla="*/ 2560 h 4063"/>
                <a:gd name="T64" fmla="*/ 52 w 6021"/>
                <a:gd name="T65" fmla="*/ 2947 h 4063"/>
                <a:gd name="T66" fmla="*/ 335 w 6021"/>
                <a:gd name="T67" fmla="*/ 2624 h 4063"/>
                <a:gd name="T68" fmla="*/ 381 w 6021"/>
                <a:gd name="T69" fmla="*/ 2630 h 4063"/>
                <a:gd name="T70" fmla="*/ 75 w 6021"/>
                <a:gd name="T71" fmla="*/ 2952 h 4063"/>
                <a:gd name="T72" fmla="*/ 173 w 6021"/>
                <a:gd name="T73" fmla="*/ 3255 h 4063"/>
                <a:gd name="T74" fmla="*/ 767 w 6021"/>
                <a:gd name="T75" fmla="*/ 3517 h 4063"/>
                <a:gd name="T76" fmla="*/ 1241 w 6021"/>
                <a:gd name="T77" fmla="*/ 3658 h 4063"/>
                <a:gd name="T78" fmla="*/ 1880 w 6021"/>
                <a:gd name="T79" fmla="*/ 3639 h 4063"/>
                <a:gd name="T80" fmla="*/ 2151 w 6021"/>
                <a:gd name="T81" fmla="*/ 3612 h 4063"/>
                <a:gd name="T82" fmla="*/ 1960 w 6021"/>
                <a:gd name="T83" fmla="*/ 3737 h 4063"/>
                <a:gd name="T84" fmla="*/ 1707 w 6021"/>
                <a:gd name="T85" fmla="*/ 3856 h 4063"/>
                <a:gd name="T86" fmla="*/ 1962 w 6021"/>
                <a:gd name="T87" fmla="*/ 3862 h 4063"/>
                <a:gd name="T88" fmla="*/ 1850 w 6021"/>
                <a:gd name="T89" fmla="*/ 3986 h 4063"/>
                <a:gd name="T90" fmla="*/ 1776 w 6021"/>
                <a:gd name="T91" fmla="*/ 4033 h 4063"/>
                <a:gd name="T92" fmla="*/ 1783 w 6021"/>
                <a:gd name="T93" fmla="*/ 4042 h 4063"/>
                <a:gd name="T94" fmla="*/ 1915 w 6021"/>
                <a:gd name="T95" fmla="*/ 3985 h 4063"/>
                <a:gd name="T96" fmla="*/ 2575 w 6021"/>
                <a:gd name="T97" fmla="*/ 4050 h 4063"/>
                <a:gd name="T98" fmla="*/ 3129 w 6021"/>
                <a:gd name="T99" fmla="*/ 4040 h 4063"/>
                <a:gd name="T100" fmla="*/ 3447 w 6021"/>
                <a:gd name="T101" fmla="*/ 4014 h 4063"/>
                <a:gd name="T102" fmla="*/ 3813 w 6021"/>
                <a:gd name="T103" fmla="*/ 3920 h 4063"/>
                <a:gd name="T104" fmla="*/ 4005 w 6021"/>
                <a:gd name="T105" fmla="*/ 3888 h 4063"/>
                <a:gd name="T106" fmla="*/ 4143 w 6021"/>
                <a:gd name="T107" fmla="*/ 3887 h 4063"/>
                <a:gd name="T108" fmla="*/ 5112 w 6021"/>
                <a:gd name="T109" fmla="*/ 3874 h 4063"/>
                <a:gd name="T110" fmla="*/ 5121 w 6021"/>
                <a:gd name="T111" fmla="*/ 3504 h 4063"/>
                <a:gd name="T112" fmla="*/ 5211 w 6021"/>
                <a:gd name="T113" fmla="*/ 3552 h 4063"/>
                <a:gd name="T114" fmla="*/ 5583 w 6021"/>
                <a:gd name="T115" fmla="*/ 3427 h 4063"/>
                <a:gd name="T116" fmla="*/ 5859 w 6021"/>
                <a:gd name="T117" fmla="*/ 3023 h 4063"/>
                <a:gd name="T118" fmla="*/ 5865 w 6021"/>
                <a:gd name="T119" fmla="*/ 3119 h 4063"/>
                <a:gd name="T120" fmla="*/ 5991 w 6021"/>
                <a:gd name="T121" fmla="*/ 3141 h 4063"/>
                <a:gd name="T122" fmla="*/ 5038 w 6021"/>
                <a:gd name="T123" fmla="*/ 1208 h 4063"/>
                <a:gd name="T124" fmla="*/ 4341 w 6021"/>
                <a:gd name="T125" fmla="*/ 710 h 40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21" h="4063">
                  <a:moveTo>
                    <a:pt x="6021" y="3021"/>
                  </a:moveTo>
                  <a:cubicBezTo>
                    <a:pt x="6021" y="3016"/>
                    <a:pt x="6020" y="3011"/>
                    <a:pt x="6019" y="3007"/>
                  </a:cubicBezTo>
                  <a:cubicBezTo>
                    <a:pt x="6019" y="3003"/>
                    <a:pt x="6018" y="2999"/>
                    <a:pt x="6017" y="2994"/>
                  </a:cubicBezTo>
                  <a:cubicBezTo>
                    <a:pt x="6016" y="2987"/>
                    <a:pt x="6015" y="2980"/>
                    <a:pt x="6013" y="2973"/>
                  </a:cubicBezTo>
                  <a:cubicBezTo>
                    <a:pt x="6011" y="2967"/>
                    <a:pt x="6011" y="2967"/>
                    <a:pt x="6011" y="2967"/>
                  </a:cubicBezTo>
                  <a:cubicBezTo>
                    <a:pt x="6010" y="2965"/>
                    <a:pt x="6010" y="2965"/>
                    <a:pt x="6010" y="2965"/>
                  </a:cubicBezTo>
                  <a:cubicBezTo>
                    <a:pt x="6009" y="2963"/>
                    <a:pt x="6009" y="2963"/>
                    <a:pt x="6009" y="2963"/>
                  </a:cubicBezTo>
                  <a:cubicBezTo>
                    <a:pt x="6009" y="2960"/>
                    <a:pt x="6008" y="2957"/>
                    <a:pt x="6007" y="2955"/>
                  </a:cubicBezTo>
                  <a:cubicBezTo>
                    <a:pt x="6005" y="2949"/>
                    <a:pt x="6003" y="2943"/>
                    <a:pt x="6001" y="2938"/>
                  </a:cubicBezTo>
                  <a:cubicBezTo>
                    <a:pt x="6000" y="2936"/>
                    <a:pt x="6000" y="2935"/>
                    <a:pt x="5999" y="2934"/>
                  </a:cubicBezTo>
                  <a:cubicBezTo>
                    <a:pt x="5998" y="2931"/>
                    <a:pt x="5998" y="2931"/>
                    <a:pt x="5998" y="2931"/>
                  </a:cubicBezTo>
                  <a:cubicBezTo>
                    <a:pt x="5995" y="2925"/>
                    <a:pt x="5995" y="2925"/>
                    <a:pt x="5995" y="2925"/>
                  </a:cubicBezTo>
                  <a:cubicBezTo>
                    <a:pt x="5994" y="2920"/>
                    <a:pt x="5991" y="2916"/>
                    <a:pt x="5990" y="2912"/>
                  </a:cubicBezTo>
                  <a:cubicBezTo>
                    <a:pt x="5988" y="2908"/>
                    <a:pt x="5986" y="2905"/>
                    <a:pt x="5985" y="2901"/>
                  </a:cubicBezTo>
                  <a:cubicBezTo>
                    <a:pt x="5982" y="2896"/>
                    <a:pt x="5982" y="2896"/>
                    <a:pt x="5982" y="2896"/>
                  </a:cubicBezTo>
                  <a:cubicBezTo>
                    <a:pt x="5980" y="2893"/>
                    <a:pt x="5980" y="2893"/>
                    <a:pt x="5980" y="2893"/>
                  </a:cubicBezTo>
                  <a:cubicBezTo>
                    <a:pt x="5979" y="2891"/>
                    <a:pt x="5979" y="2891"/>
                    <a:pt x="5979" y="2891"/>
                  </a:cubicBezTo>
                  <a:cubicBezTo>
                    <a:pt x="5978" y="2888"/>
                    <a:pt x="5976" y="2885"/>
                    <a:pt x="5974" y="2882"/>
                  </a:cubicBezTo>
                  <a:cubicBezTo>
                    <a:pt x="5971" y="2875"/>
                    <a:pt x="5968" y="2870"/>
                    <a:pt x="5965" y="2864"/>
                  </a:cubicBezTo>
                  <a:cubicBezTo>
                    <a:pt x="5952" y="2842"/>
                    <a:pt x="5940" y="2824"/>
                    <a:pt x="5922" y="2804"/>
                  </a:cubicBezTo>
                  <a:cubicBezTo>
                    <a:pt x="5901" y="2795"/>
                    <a:pt x="5901" y="2795"/>
                    <a:pt x="5901" y="2795"/>
                  </a:cubicBezTo>
                  <a:cubicBezTo>
                    <a:pt x="5898" y="2728"/>
                    <a:pt x="5886" y="2661"/>
                    <a:pt x="5872" y="2634"/>
                  </a:cubicBezTo>
                  <a:cubicBezTo>
                    <a:pt x="5859" y="2596"/>
                    <a:pt x="5901" y="2562"/>
                    <a:pt x="5919" y="2519"/>
                  </a:cubicBezTo>
                  <a:cubicBezTo>
                    <a:pt x="5888" y="2524"/>
                    <a:pt x="5893" y="2477"/>
                    <a:pt x="5862" y="2482"/>
                  </a:cubicBezTo>
                  <a:cubicBezTo>
                    <a:pt x="5865" y="2475"/>
                    <a:pt x="5849" y="2461"/>
                    <a:pt x="5828" y="2447"/>
                  </a:cubicBezTo>
                  <a:cubicBezTo>
                    <a:pt x="5825" y="2445"/>
                    <a:pt x="5822" y="2443"/>
                    <a:pt x="5819" y="2441"/>
                  </a:cubicBezTo>
                  <a:cubicBezTo>
                    <a:pt x="5817" y="2440"/>
                    <a:pt x="5819" y="2440"/>
                    <a:pt x="5819" y="2440"/>
                  </a:cubicBezTo>
                  <a:cubicBezTo>
                    <a:pt x="5820" y="2440"/>
                    <a:pt x="5820" y="2440"/>
                    <a:pt x="5820" y="2440"/>
                  </a:cubicBezTo>
                  <a:cubicBezTo>
                    <a:pt x="5822" y="2439"/>
                    <a:pt x="5823" y="2438"/>
                    <a:pt x="5825" y="2438"/>
                  </a:cubicBezTo>
                  <a:cubicBezTo>
                    <a:pt x="5825" y="2437"/>
                    <a:pt x="5824" y="2436"/>
                    <a:pt x="5824" y="2435"/>
                  </a:cubicBezTo>
                  <a:cubicBezTo>
                    <a:pt x="5824" y="2435"/>
                    <a:pt x="5823" y="2435"/>
                    <a:pt x="5823" y="2435"/>
                  </a:cubicBezTo>
                  <a:cubicBezTo>
                    <a:pt x="5823" y="2434"/>
                    <a:pt x="5823" y="2434"/>
                    <a:pt x="5823" y="2434"/>
                  </a:cubicBezTo>
                  <a:cubicBezTo>
                    <a:pt x="5822" y="2434"/>
                    <a:pt x="5822" y="2434"/>
                    <a:pt x="5822" y="2434"/>
                  </a:cubicBezTo>
                  <a:cubicBezTo>
                    <a:pt x="5822" y="2434"/>
                    <a:pt x="5819" y="2437"/>
                    <a:pt x="5814" y="2439"/>
                  </a:cubicBezTo>
                  <a:cubicBezTo>
                    <a:pt x="5813" y="2440"/>
                    <a:pt x="5812" y="2440"/>
                    <a:pt x="5811" y="2440"/>
                  </a:cubicBezTo>
                  <a:cubicBezTo>
                    <a:pt x="5808" y="2440"/>
                    <a:pt x="5806" y="2440"/>
                    <a:pt x="5803" y="2440"/>
                  </a:cubicBezTo>
                  <a:cubicBezTo>
                    <a:pt x="5798" y="2439"/>
                    <a:pt x="5792" y="2437"/>
                    <a:pt x="5786" y="2434"/>
                  </a:cubicBezTo>
                  <a:cubicBezTo>
                    <a:pt x="5777" y="2429"/>
                    <a:pt x="5769" y="2443"/>
                    <a:pt x="5762" y="2457"/>
                  </a:cubicBezTo>
                  <a:cubicBezTo>
                    <a:pt x="5769" y="2443"/>
                    <a:pt x="5769" y="2443"/>
                    <a:pt x="5777" y="2429"/>
                  </a:cubicBezTo>
                  <a:cubicBezTo>
                    <a:pt x="5774" y="2432"/>
                    <a:pt x="5772" y="2434"/>
                    <a:pt x="5769" y="2435"/>
                  </a:cubicBezTo>
                  <a:cubicBezTo>
                    <a:pt x="5766" y="2436"/>
                    <a:pt x="5763" y="2436"/>
                    <a:pt x="5760" y="2436"/>
                  </a:cubicBezTo>
                  <a:cubicBezTo>
                    <a:pt x="5755" y="2435"/>
                    <a:pt x="5750" y="2432"/>
                    <a:pt x="5746" y="2429"/>
                  </a:cubicBezTo>
                  <a:cubicBezTo>
                    <a:pt x="5736" y="2423"/>
                    <a:pt x="5728" y="2414"/>
                    <a:pt x="5718" y="2418"/>
                  </a:cubicBezTo>
                  <a:cubicBezTo>
                    <a:pt x="5725" y="2404"/>
                    <a:pt x="5725" y="2404"/>
                    <a:pt x="5733" y="2390"/>
                  </a:cubicBezTo>
                  <a:cubicBezTo>
                    <a:pt x="5730" y="2391"/>
                    <a:pt x="5728" y="2392"/>
                    <a:pt x="5725" y="2392"/>
                  </a:cubicBezTo>
                  <a:cubicBezTo>
                    <a:pt x="5722" y="2393"/>
                    <a:pt x="5719" y="2393"/>
                    <a:pt x="5717" y="2393"/>
                  </a:cubicBezTo>
                  <a:cubicBezTo>
                    <a:pt x="5711" y="2393"/>
                    <a:pt x="5706" y="2392"/>
                    <a:pt x="5701" y="2390"/>
                  </a:cubicBezTo>
                  <a:cubicBezTo>
                    <a:pt x="5699" y="2390"/>
                    <a:pt x="5696" y="2389"/>
                    <a:pt x="5694" y="2388"/>
                  </a:cubicBezTo>
                  <a:cubicBezTo>
                    <a:pt x="5692" y="2387"/>
                    <a:pt x="5689" y="2386"/>
                    <a:pt x="5687" y="2385"/>
                  </a:cubicBezTo>
                  <a:cubicBezTo>
                    <a:pt x="5682" y="2383"/>
                    <a:pt x="5677" y="2380"/>
                    <a:pt x="5672" y="2377"/>
                  </a:cubicBezTo>
                  <a:cubicBezTo>
                    <a:pt x="5662" y="2372"/>
                    <a:pt x="5652" y="2366"/>
                    <a:pt x="5642" y="2362"/>
                  </a:cubicBezTo>
                  <a:cubicBezTo>
                    <a:pt x="5633" y="2358"/>
                    <a:pt x="5623" y="2355"/>
                    <a:pt x="5612" y="2355"/>
                  </a:cubicBezTo>
                  <a:cubicBezTo>
                    <a:pt x="5619" y="2341"/>
                    <a:pt x="5619" y="2341"/>
                    <a:pt x="5625" y="2327"/>
                  </a:cubicBezTo>
                  <a:cubicBezTo>
                    <a:pt x="5622" y="2326"/>
                    <a:pt x="5620" y="2325"/>
                    <a:pt x="5618" y="2324"/>
                  </a:cubicBezTo>
                  <a:cubicBezTo>
                    <a:pt x="5616" y="2324"/>
                    <a:pt x="5615" y="2323"/>
                    <a:pt x="5613" y="2322"/>
                  </a:cubicBezTo>
                  <a:cubicBezTo>
                    <a:pt x="5610" y="2321"/>
                    <a:pt x="5607" y="2319"/>
                    <a:pt x="5605" y="2317"/>
                  </a:cubicBezTo>
                  <a:cubicBezTo>
                    <a:pt x="5604" y="2317"/>
                    <a:pt x="5604" y="2317"/>
                    <a:pt x="5604" y="2317"/>
                  </a:cubicBezTo>
                  <a:cubicBezTo>
                    <a:pt x="5628" y="2315"/>
                    <a:pt x="5648" y="2308"/>
                    <a:pt x="5664" y="2299"/>
                  </a:cubicBezTo>
                  <a:cubicBezTo>
                    <a:pt x="5673" y="2294"/>
                    <a:pt x="5681" y="2288"/>
                    <a:pt x="5687" y="2281"/>
                  </a:cubicBezTo>
                  <a:cubicBezTo>
                    <a:pt x="5691" y="2277"/>
                    <a:pt x="5694" y="2274"/>
                    <a:pt x="5697" y="2270"/>
                  </a:cubicBezTo>
                  <a:cubicBezTo>
                    <a:pt x="5698" y="2268"/>
                    <a:pt x="5698" y="2268"/>
                    <a:pt x="5698" y="2268"/>
                  </a:cubicBezTo>
                  <a:cubicBezTo>
                    <a:pt x="5703" y="2265"/>
                    <a:pt x="5703" y="2265"/>
                    <a:pt x="5703" y="2265"/>
                  </a:cubicBezTo>
                  <a:cubicBezTo>
                    <a:pt x="5713" y="2257"/>
                    <a:pt x="5713" y="2257"/>
                    <a:pt x="5713" y="2257"/>
                  </a:cubicBezTo>
                  <a:cubicBezTo>
                    <a:pt x="5721" y="2251"/>
                    <a:pt x="5728" y="2246"/>
                    <a:pt x="5736" y="2240"/>
                  </a:cubicBezTo>
                  <a:cubicBezTo>
                    <a:pt x="5743" y="2233"/>
                    <a:pt x="5750" y="2227"/>
                    <a:pt x="5758" y="2220"/>
                  </a:cubicBezTo>
                  <a:cubicBezTo>
                    <a:pt x="5761" y="2217"/>
                    <a:pt x="5765" y="2213"/>
                    <a:pt x="5768" y="2210"/>
                  </a:cubicBezTo>
                  <a:cubicBezTo>
                    <a:pt x="5773" y="2205"/>
                    <a:pt x="5773" y="2205"/>
                    <a:pt x="5773" y="2205"/>
                  </a:cubicBezTo>
                  <a:cubicBezTo>
                    <a:pt x="5776" y="2203"/>
                    <a:pt x="5776" y="2203"/>
                    <a:pt x="5776" y="2203"/>
                  </a:cubicBezTo>
                  <a:cubicBezTo>
                    <a:pt x="5777" y="2201"/>
                    <a:pt x="5777" y="2201"/>
                    <a:pt x="5777" y="2201"/>
                  </a:cubicBezTo>
                  <a:cubicBezTo>
                    <a:pt x="5778" y="2201"/>
                    <a:pt x="5778" y="2201"/>
                    <a:pt x="5778" y="2201"/>
                  </a:cubicBezTo>
                  <a:cubicBezTo>
                    <a:pt x="5782" y="2194"/>
                    <a:pt x="5784" y="2189"/>
                    <a:pt x="5786" y="2184"/>
                  </a:cubicBezTo>
                  <a:cubicBezTo>
                    <a:pt x="5789" y="2173"/>
                    <a:pt x="5761" y="2135"/>
                    <a:pt x="5739" y="2096"/>
                  </a:cubicBezTo>
                  <a:cubicBezTo>
                    <a:pt x="5716" y="2057"/>
                    <a:pt x="5697" y="2019"/>
                    <a:pt x="5697" y="2019"/>
                  </a:cubicBezTo>
                  <a:cubicBezTo>
                    <a:pt x="5690" y="2004"/>
                    <a:pt x="5680" y="1983"/>
                    <a:pt x="5669" y="1963"/>
                  </a:cubicBezTo>
                  <a:cubicBezTo>
                    <a:pt x="5658" y="1942"/>
                    <a:pt x="5647" y="1922"/>
                    <a:pt x="5636" y="1909"/>
                  </a:cubicBezTo>
                  <a:cubicBezTo>
                    <a:pt x="5628" y="1905"/>
                    <a:pt x="5617" y="1907"/>
                    <a:pt x="5604" y="1903"/>
                  </a:cubicBezTo>
                  <a:cubicBezTo>
                    <a:pt x="5591" y="1900"/>
                    <a:pt x="5573" y="1892"/>
                    <a:pt x="5554" y="1867"/>
                  </a:cubicBezTo>
                  <a:cubicBezTo>
                    <a:pt x="5545" y="1855"/>
                    <a:pt x="5552" y="1850"/>
                    <a:pt x="5558" y="1846"/>
                  </a:cubicBezTo>
                  <a:cubicBezTo>
                    <a:pt x="5540" y="1821"/>
                    <a:pt x="5518" y="1779"/>
                    <a:pt x="5503" y="1743"/>
                  </a:cubicBezTo>
                  <a:cubicBezTo>
                    <a:pt x="5488" y="1706"/>
                    <a:pt x="5480" y="1675"/>
                    <a:pt x="5485" y="1672"/>
                  </a:cubicBezTo>
                  <a:cubicBezTo>
                    <a:pt x="5481" y="1656"/>
                    <a:pt x="5481" y="1621"/>
                    <a:pt x="5485" y="1586"/>
                  </a:cubicBezTo>
                  <a:cubicBezTo>
                    <a:pt x="5489" y="1550"/>
                    <a:pt x="5497" y="1515"/>
                    <a:pt x="5497" y="1499"/>
                  </a:cubicBezTo>
                  <a:cubicBezTo>
                    <a:pt x="5500" y="1485"/>
                    <a:pt x="5491" y="1464"/>
                    <a:pt x="5474" y="1439"/>
                  </a:cubicBezTo>
                  <a:cubicBezTo>
                    <a:pt x="5466" y="1427"/>
                    <a:pt x="5454" y="1414"/>
                    <a:pt x="5441" y="1401"/>
                  </a:cubicBezTo>
                  <a:cubicBezTo>
                    <a:pt x="5428" y="1388"/>
                    <a:pt x="5414" y="1376"/>
                    <a:pt x="5398" y="1364"/>
                  </a:cubicBezTo>
                  <a:cubicBezTo>
                    <a:pt x="5403" y="1353"/>
                    <a:pt x="5382" y="1341"/>
                    <a:pt x="5361" y="1331"/>
                  </a:cubicBezTo>
                  <a:cubicBezTo>
                    <a:pt x="5361" y="1330"/>
                    <a:pt x="5355" y="1329"/>
                    <a:pt x="5346" y="1328"/>
                  </a:cubicBezTo>
                  <a:cubicBezTo>
                    <a:pt x="5328" y="1318"/>
                    <a:pt x="5309" y="1308"/>
                    <a:pt x="5291" y="1301"/>
                  </a:cubicBezTo>
                  <a:cubicBezTo>
                    <a:pt x="5260" y="1287"/>
                    <a:pt x="5230" y="1279"/>
                    <a:pt x="5208" y="1277"/>
                  </a:cubicBezTo>
                  <a:cubicBezTo>
                    <a:pt x="5208" y="1276"/>
                    <a:pt x="5208" y="1275"/>
                    <a:pt x="5208" y="1275"/>
                  </a:cubicBezTo>
                  <a:cubicBezTo>
                    <a:pt x="5208" y="1269"/>
                    <a:pt x="5208" y="1269"/>
                    <a:pt x="5208" y="1269"/>
                  </a:cubicBezTo>
                  <a:cubicBezTo>
                    <a:pt x="5208" y="1262"/>
                    <a:pt x="5208" y="1262"/>
                    <a:pt x="5208" y="1262"/>
                  </a:cubicBezTo>
                  <a:cubicBezTo>
                    <a:pt x="5208" y="1257"/>
                    <a:pt x="5209" y="1253"/>
                    <a:pt x="5209" y="1248"/>
                  </a:cubicBezTo>
                  <a:cubicBezTo>
                    <a:pt x="5210" y="1234"/>
                    <a:pt x="5210" y="1234"/>
                    <a:pt x="5210" y="1234"/>
                  </a:cubicBezTo>
                  <a:cubicBezTo>
                    <a:pt x="5210" y="1231"/>
                    <a:pt x="5210" y="1231"/>
                    <a:pt x="5210" y="1231"/>
                  </a:cubicBezTo>
                  <a:cubicBezTo>
                    <a:pt x="5210" y="1227"/>
                    <a:pt x="5210" y="1227"/>
                    <a:pt x="5210" y="1227"/>
                  </a:cubicBezTo>
                  <a:cubicBezTo>
                    <a:pt x="5210" y="1218"/>
                    <a:pt x="5210" y="1218"/>
                    <a:pt x="5210" y="1218"/>
                  </a:cubicBezTo>
                  <a:cubicBezTo>
                    <a:pt x="5210" y="1206"/>
                    <a:pt x="5209" y="1195"/>
                    <a:pt x="5208" y="1183"/>
                  </a:cubicBezTo>
                  <a:cubicBezTo>
                    <a:pt x="5207" y="1180"/>
                    <a:pt x="5207" y="1177"/>
                    <a:pt x="5206" y="1175"/>
                  </a:cubicBezTo>
                  <a:cubicBezTo>
                    <a:pt x="5206" y="1172"/>
                    <a:pt x="5205" y="1168"/>
                    <a:pt x="5204" y="1164"/>
                  </a:cubicBezTo>
                  <a:cubicBezTo>
                    <a:pt x="5202" y="1158"/>
                    <a:pt x="5200" y="1151"/>
                    <a:pt x="5197" y="1144"/>
                  </a:cubicBezTo>
                  <a:cubicBezTo>
                    <a:pt x="5192" y="1131"/>
                    <a:pt x="5185" y="1118"/>
                    <a:pt x="5175" y="1106"/>
                  </a:cubicBezTo>
                  <a:cubicBezTo>
                    <a:pt x="5166" y="1137"/>
                    <a:pt x="5138" y="1162"/>
                    <a:pt x="5158" y="1184"/>
                  </a:cubicBezTo>
                  <a:cubicBezTo>
                    <a:pt x="5153" y="1184"/>
                    <a:pt x="5146" y="1185"/>
                    <a:pt x="5140" y="1186"/>
                  </a:cubicBezTo>
                  <a:cubicBezTo>
                    <a:pt x="5137" y="1181"/>
                    <a:pt x="5135" y="1176"/>
                    <a:pt x="5132" y="1172"/>
                  </a:cubicBezTo>
                  <a:cubicBezTo>
                    <a:pt x="5119" y="1188"/>
                    <a:pt x="5101" y="1190"/>
                    <a:pt x="5085" y="1191"/>
                  </a:cubicBezTo>
                  <a:cubicBezTo>
                    <a:pt x="5073" y="1192"/>
                    <a:pt x="5062" y="1193"/>
                    <a:pt x="5053" y="1199"/>
                  </a:cubicBezTo>
                  <a:cubicBezTo>
                    <a:pt x="5031" y="1192"/>
                    <a:pt x="5008" y="1184"/>
                    <a:pt x="4985" y="1176"/>
                  </a:cubicBezTo>
                  <a:cubicBezTo>
                    <a:pt x="4975" y="1147"/>
                    <a:pt x="4963" y="1106"/>
                    <a:pt x="4953" y="1071"/>
                  </a:cubicBezTo>
                  <a:cubicBezTo>
                    <a:pt x="4943" y="1034"/>
                    <a:pt x="4935" y="1004"/>
                    <a:pt x="4937" y="1003"/>
                  </a:cubicBezTo>
                  <a:cubicBezTo>
                    <a:pt x="4933" y="988"/>
                    <a:pt x="4928" y="957"/>
                    <a:pt x="4920" y="926"/>
                  </a:cubicBezTo>
                  <a:cubicBezTo>
                    <a:pt x="4914" y="895"/>
                    <a:pt x="4906" y="865"/>
                    <a:pt x="4900" y="850"/>
                  </a:cubicBezTo>
                  <a:cubicBezTo>
                    <a:pt x="4896" y="827"/>
                    <a:pt x="4858" y="767"/>
                    <a:pt x="4824" y="706"/>
                  </a:cubicBezTo>
                  <a:cubicBezTo>
                    <a:pt x="4806" y="675"/>
                    <a:pt x="4788" y="645"/>
                    <a:pt x="4775" y="619"/>
                  </a:cubicBezTo>
                  <a:cubicBezTo>
                    <a:pt x="4762" y="593"/>
                    <a:pt x="4752" y="572"/>
                    <a:pt x="4747" y="561"/>
                  </a:cubicBezTo>
                  <a:cubicBezTo>
                    <a:pt x="4741" y="547"/>
                    <a:pt x="4734" y="529"/>
                    <a:pt x="4726" y="509"/>
                  </a:cubicBezTo>
                  <a:cubicBezTo>
                    <a:pt x="4718" y="489"/>
                    <a:pt x="4709" y="467"/>
                    <a:pt x="4700" y="446"/>
                  </a:cubicBezTo>
                  <a:cubicBezTo>
                    <a:pt x="4702" y="450"/>
                    <a:pt x="4702" y="449"/>
                    <a:pt x="4702" y="448"/>
                  </a:cubicBezTo>
                  <a:cubicBezTo>
                    <a:pt x="4701" y="446"/>
                    <a:pt x="4701" y="442"/>
                    <a:pt x="4699" y="439"/>
                  </a:cubicBezTo>
                  <a:cubicBezTo>
                    <a:pt x="4695" y="432"/>
                    <a:pt x="4692" y="424"/>
                    <a:pt x="4694" y="432"/>
                  </a:cubicBezTo>
                  <a:cubicBezTo>
                    <a:pt x="4691" y="425"/>
                    <a:pt x="4688" y="418"/>
                    <a:pt x="4685" y="413"/>
                  </a:cubicBezTo>
                  <a:cubicBezTo>
                    <a:pt x="4679" y="408"/>
                    <a:pt x="4674" y="406"/>
                    <a:pt x="4671" y="407"/>
                  </a:cubicBezTo>
                  <a:cubicBezTo>
                    <a:pt x="4671" y="407"/>
                    <a:pt x="4671" y="407"/>
                    <a:pt x="4671" y="409"/>
                  </a:cubicBezTo>
                  <a:cubicBezTo>
                    <a:pt x="4671" y="410"/>
                    <a:pt x="4672" y="412"/>
                    <a:pt x="4671" y="415"/>
                  </a:cubicBezTo>
                  <a:cubicBezTo>
                    <a:pt x="4671" y="419"/>
                    <a:pt x="4669" y="423"/>
                    <a:pt x="4664" y="425"/>
                  </a:cubicBezTo>
                  <a:cubicBezTo>
                    <a:pt x="4661" y="426"/>
                    <a:pt x="4665" y="440"/>
                    <a:pt x="4670" y="455"/>
                  </a:cubicBezTo>
                  <a:cubicBezTo>
                    <a:pt x="4665" y="440"/>
                    <a:pt x="4665" y="440"/>
                    <a:pt x="4661" y="426"/>
                  </a:cubicBezTo>
                  <a:cubicBezTo>
                    <a:pt x="4664" y="441"/>
                    <a:pt x="4662" y="441"/>
                    <a:pt x="4658" y="440"/>
                  </a:cubicBezTo>
                  <a:cubicBezTo>
                    <a:pt x="4654" y="439"/>
                    <a:pt x="4650" y="437"/>
                    <a:pt x="4650" y="445"/>
                  </a:cubicBezTo>
                  <a:cubicBezTo>
                    <a:pt x="4645" y="430"/>
                    <a:pt x="4645" y="430"/>
                    <a:pt x="4641" y="415"/>
                  </a:cubicBezTo>
                  <a:cubicBezTo>
                    <a:pt x="4641" y="447"/>
                    <a:pt x="4624" y="420"/>
                    <a:pt x="4616" y="438"/>
                  </a:cubicBezTo>
                  <a:cubicBezTo>
                    <a:pt x="4611" y="424"/>
                    <a:pt x="4611" y="424"/>
                    <a:pt x="4607" y="409"/>
                  </a:cubicBezTo>
                  <a:cubicBezTo>
                    <a:pt x="4604" y="410"/>
                    <a:pt x="4600" y="411"/>
                    <a:pt x="4597" y="410"/>
                  </a:cubicBezTo>
                  <a:cubicBezTo>
                    <a:pt x="4594" y="409"/>
                    <a:pt x="4591" y="406"/>
                    <a:pt x="4588" y="398"/>
                  </a:cubicBezTo>
                  <a:cubicBezTo>
                    <a:pt x="4583" y="384"/>
                    <a:pt x="4583" y="384"/>
                    <a:pt x="4578" y="369"/>
                  </a:cubicBezTo>
                  <a:cubicBezTo>
                    <a:pt x="4566" y="357"/>
                    <a:pt x="4562" y="390"/>
                    <a:pt x="4551" y="361"/>
                  </a:cubicBezTo>
                  <a:cubicBezTo>
                    <a:pt x="4557" y="376"/>
                    <a:pt x="4557" y="376"/>
                    <a:pt x="4562" y="390"/>
                  </a:cubicBezTo>
                  <a:cubicBezTo>
                    <a:pt x="4548" y="395"/>
                    <a:pt x="4535" y="395"/>
                    <a:pt x="4521" y="394"/>
                  </a:cubicBezTo>
                  <a:cubicBezTo>
                    <a:pt x="4514" y="393"/>
                    <a:pt x="4508" y="392"/>
                    <a:pt x="4501" y="391"/>
                  </a:cubicBezTo>
                  <a:cubicBezTo>
                    <a:pt x="4497" y="390"/>
                    <a:pt x="4494" y="389"/>
                    <a:pt x="4491" y="389"/>
                  </a:cubicBezTo>
                  <a:cubicBezTo>
                    <a:pt x="4485" y="385"/>
                    <a:pt x="4485" y="385"/>
                    <a:pt x="4485" y="385"/>
                  </a:cubicBezTo>
                  <a:cubicBezTo>
                    <a:pt x="4472" y="373"/>
                    <a:pt x="4461" y="367"/>
                    <a:pt x="4451" y="365"/>
                  </a:cubicBezTo>
                  <a:cubicBezTo>
                    <a:pt x="4440" y="363"/>
                    <a:pt x="4431" y="365"/>
                    <a:pt x="4424" y="370"/>
                  </a:cubicBezTo>
                  <a:cubicBezTo>
                    <a:pt x="4420" y="373"/>
                    <a:pt x="4416" y="376"/>
                    <a:pt x="4412" y="380"/>
                  </a:cubicBezTo>
                  <a:cubicBezTo>
                    <a:pt x="4408" y="384"/>
                    <a:pt x="4405" y="388"/>
                    <a:pt x="4401" y="393"/>
                  </a:cubicBezTo>
                  <a:cubicBezTo>
                    <a:pt x="4394" y="402"/>
                    <a:pt x="4388" y="413"/>
                    <a:pt x="4382" y="423"/>
                  </a:cubicBezTo>
                  <a:cubicBezTo>
                    <a:pt x="4378" y="425"/>
                    <a:pt x="4386" y="455"/>
                    <a:pt x="4402" y="482"/>
                  </a:cubicBezTo>
                  <a:cubicBezTo>
                    <a:pt x="4389" y="487"/>
                    <a:pt x="4389" y="487"/>
                    <a:pt x="4389" y="487"/>
                  </a:cubicBezTo>
                  <a:cubicBezTo>
                    <a:pt x="4381" y="490"/>
                    <a:pt x="4404" y="531"/>
                    <a:pt x="4396" y="535"/>
                  </a:cubicBezTo>
                  <a:cubicBezTo>
                    <a:pt x="4387" y="559"/>
                    <a:pt x="4373" y="575"/>
                    <a:pt x="4357" y="586"/>
                  </a:cubicBezTo>
                  <a:cubicBezTo>
                    <a:pt x="4353" y="589"/>
                    <a:pt x="4349" y="592"/>
                    <a:pt x="4345" y="594"/>
                  </a:cubicBezTo>
                  <a:cubicBezTo>
                    <a:pt x="4341" y="596"/>
                    <a:pt x="4336" y="599"/>
                    <a:pt x="4331" y="601"/>
                  </a:cubicBezTo>
                  <a:cubicBezTo>
                    <a:pt x="4322" y="605"/>
                    <a:pt x="4312" y="608"/>
                    <a:pt x="4303" y="611"/>
                  </a:cubicBezTo>
                  <a:cubicBezTo>
                    <a:pt x="4300" y="612"/>
                    <a:pt x="4297" y="613"/>
                    <a:pt x="4294" y="614"/>
                  </a:cubicBezTo>
                  <a:cubicBezTo>
                    <a:pt x="4288" y="607"/>
                    <a:pt x="4283" y="602"/>
                    <a:pt x="4278" y="599"/>
                  </a:cubicBezTo>
                  <a:cubicBezTo>
                    <a:pt x="4275" y="597"/>
                    <a:pt x="4270" y="597"/>
                    <a:pt x="4266" y="597"/>
                  </a:cubicBezTo>
                  <a:cubicBezTo>
                    <a:pt x="4261" y="598"/>
                    <a:pt x="4257" y="599"/>
                    <a:pt x="4253" y="601"/>
                  </a:cubicBezTo>
                  <a:cubicBezTo>
                    <a:pt x="4245" y="605"/>
                    <a:pt x="4238" y="612"/>
                    <a:pt x="4232" y="620"/>
                  </a:cubicBezTo>
                  <a:cubicBezTo>
                    <a:pt x="4230" y="623"/>
                    <a:pt x="4229" y="625"/>
                    <a:pt x="4227" y="627"/>
                  </a:cubicBezTo>
                  <a:cubicBezTo>
                    <a:pt x="4225" y="629"/>
                    <a:pt x="4222" y="632"/>
                    <a:pt x="4220" y="635"/>
                  </a:cubicBezTo>
                  <a:cubicBezTo>
                    <a:pt x="4216" y="640"/>
                    <a:pt x="4212" y="645"/>
                    <a:pt x="4208" y="650"/>
                  </a:cubicBezTo>
                  <a:cubicBezTo>
                    <a:pt x="4206" y="651"/>
                    <a:pt x="4206" y="654"/>
                    <a:pt x="4206" y="660"/>
                  </a:cubicBezTo>
                  <a:cubicBezTo>
                    <a:pt x="4201" y="666"/>
                    <a:pt x="4195" y="672"/>
                    <a:pt x="4190" y="679"/>
                  </a:cubicBezTo>
                  <a:cubicBezTo>
                    <a:pt x="4197" y="680"/>
                    <a:pt x="4205" y="682"/>
                    <a:pt x="4212" y="684"/>
                  </a:cubicBezTo>
                  <a:cubicBezTo>
                    <a:pt x="4213" y="686"/>
                    <a:pt x="4213" y="688"/>
                    <a:pt x="4214" y="690"/>
                  </a:cubicBezTo>
                  <a:cubicBezTo>
                    <a:pt x="4030" y="614"/>
                    <a:pt x="3839" y="555"/>
                    <a:pt x="3656" y="496"/>
                  </a:cubicBezTo>
                  <a:cubicBezTo>
                    <a:pt x="3598" y="477"/>
                    <a:pt x="3540" y="458"/>
                    <a:pt x="3485" y="439"/>
                  </a:cubicBezTo>
                  <a:cubicBezTo>
                    <a:pt x="3457" y="429"/>
                    <a:pt x="3429" y="420"/>
                    <a:pt x="3401" y="410"/>
                  </a:cubicBezTo>
                  <a:cubicBezTo>
                    <a:pt x="3387" y="405"/>
                    <a:pt x="3373" y="400"/>
                    <a:pt x="3359" y="395"/>
                  </a:cubicBezTo>
                  <a:cubicBezTo>
                    <a:pt x="3346" y="389"/>
                    <a:pt x="3333" y="384"/>
                    <a:pt x="3320" y="379"/>
                  </a:cubicBezTo>
                  <a:cubicBezTo>
                    <a:pt x="3293" y="369"/>
                    <a:pt x="3267" y="358"/>
                    <a:pt x="3241" y="347"/>
                  </a:cubicBezTo>
                  <a:cubicBezTo>
                    <a:pt x="3228" y="342"/>
                    <a:pt x="3215" y="336"/>
                    <a:pt x="3203" y="331"/>
                  </a:cubicBezTo>
                  <a:cubicBezTo>
                    <a:pt x="3190" y="325"/>
                    <a:pt x="3177" y="319"/>
                    <a:pt x="3164" y="313"/>
                  </a:cubicBezTo>
                  <a:cubicBezTo>
                    <a:pt x="3136" y="301"/>
                    <a:pt x="3109" y="288"/>
                    <a:pt x="3082" y="275"/>
                  </a:cubicBezTo>
                  <a:cubicBezTo>
                    <a:pt x="3054" y="261"/>
                    <a:pt x="3027" y="248"/>
                    <a:pt x="2999" y="234"/>
                  </a:cubicBezTo>
                  <a:cubicBezTo>
                    <a:pt x="2974" y="212"/>
                    <a:pt x="2924" y="167"/>
                    <a:pt x="2897" y="145"/>
                  </a:cubicBezTo>
                  <a:cubicBezTo>
                    <a:pt x="2840" y="120"/>
                    <a:pt x="2779" y="97"/>
                    <a:pt x="2713" y="79"/>
                  </a:cubicBezTo>
                  <a:cubicBezTo>
                    <a:pt x="2680" y="70"/>
                    <a:pt x="2647" y="61"/>
                    <a:pt x="2613" y="54"/>
                  </a:cubicBezTo>
                  <a:cubicBezTo>
                    <a:pt x="2579" y="46"/>
                    <a:pt x="2544" y="39"/>
                    <a:pt x="2509" y="33"/>
                  </a:cubicBezTo>
                  <a:cubicBezTo>
                    <a:pt x="2475" y="27"/>
                    <a:pt x="2439" y="22"/>
                    <a:pt x="2404" y="18"/>
                  </a:cubicBezTo>
                  <a:cubicBezTo>
                    <a:pt x="2386" y="16"/>
                    <a:pt x="2369" y="14"/>
                    <a:pt x="2352" y="12"/>
                  </a:cubicBezTo>
                  <a:cubicBezTo>
                    <a:pt x="2334" y="10"/>
                    <a:pt x="2317" y="8"/>
                    <a:pt x="2299" y="7"/>
                  </a:cubicBezTo>
                  <a:cubicBezTo>
                    <a:pt x="2264" y="5"/>
                    <a:pt x="2230" y="3"/>
                    <a:pt x="2196" y="1"/>
                  </a:cubicBezTo>
                  <a:cubicBezTo>
                    <a:pt x="2188" y="1"/>
                    <a:pt x="2179" y="0"/>
                    <a:pt x="2171" y="0"/>
                  </a:cubicBezTo>
                  <a:cubicBezTo>
                    <a:pt x="2167" y="0"/>
                    <a:pt x="2163" y="0"/>
                    <a:pt x="2160" y="0"/>
                  </a:cubicBezTo>
                  <a:cubicBezTo>
                    <a:pt x="2156" y="0"/>
                    <a:pt x="2152" y="0"/>
                    <a:pt x="2149" y="0"/>
                  </a:cubicBezTo>
                  <a:cubicBezTo>
                    <a:pt x="2134" y="0"/>
                    <a:pt x="2119" y="0"/>
                    <a:pt x="2105" y="0"/>
                  </a:cubicBezTo>
                  <a:cubicBezTo>
                    <a:pt x="2091" y="0"/>
                    <a:pt x="2076" y="3"/>
                    <a:pt x="2063" y="8"/>
                  </a:cubicBezTo>
                  <a:cubicBezTo>
                    <a:pt x="2056" y="10"/>
                    <a:pt x="2049" y="13"/>
                    <a:pt x="2042" y="16"/>
                  </a:cubicBezTo>
                  <a:cubicBezTo>
                    <a:pt x="2039" y="17"/>
                    <a:pt x="2035" y="19"/>
                    <a:pt x="2032" y="20"/>
                  </a:cubicBezTo>
                  <a:cubicBezTo>
                    <a:pt x="2027" y="23"/>
                    <a:pt x="2027" y="23"/>
                    <a:pt x="2027" y="23"/>
                  </a:cubicBezTo>
                  <a:cubicBezTo>
                    <a:pt x="2024" y="25"/>
                    <a:pt x="2024" y="25"/>
                    <a:pt x="2024" y="25"/>
                  </a:cubicBezTo>
                  <a:cubicBezTo>
                    <a:pt x="2021" y="26"/>
                    <a:pt x="2021" y="26"/>
                    <a:pt x="2021" y="26"/>
                  </a:cubicBezTo>
                  <a:cubicBezTo>
                    <a:pt x="1985" y="39"/>
                    <a:pt x="1952" y="58"/>
                    <a:pt x="1926" y="78"/>
                  </a:cubicBezTo>
                  <a:cubicBezTo>
                    <a:pt x="1874" y="118"/>
                    <a:pt x="1845" y="159"/>
                    <a:pt x="1845" y="159"/>
                  </a:cubicBezTo>
                  <a:cubicBezTo>
                    <a:pt x="1841" y="161"/>
                    <a:pt x="1841" y="161"/>
                    <a:pt x="1841" y="161"/>
                  </a:cubicBezTo>
                  <a:cubicBezTo>
                    <a:pt x="1838" y="164"/>
                    <a:pt x="1838" y="164"/>
                    <a:pt x="1838" y="164"/>
                  </a:cubicBezTo>
                  <a:cubicBezTo>
                    <a:pt x="1836" y="166"/>
                    <a:pt x="1834" y="168"/>
                    <a:pt x="1832" y="171"/>
                  </a:cubicBezTo>
                  <a:cubicBezTo>
                    <a:pt x="1828" y="175"/>
                    <a:pt x="1825" y="180"/>
                    <a:pt x="1821" y="185"/>
                  </a:cubicBezTo>
                  <a:cubicBezTo>
                    <a:pt x="1814" y="195"/>
                    <a:pt x="1808" y="207"/>
                    <a:pt x="1803" y="218"/>
                  </a:cubicBezTo>
                  <a:cubicBezTo>
                    <a:pt x="1795" y="241"/>
                    <a:pt x="1793" y="264"/>
                    <a:pt x="1807" y="280"/>
                  </a:cubicBezTo>
                  <a:cubicBezTo>
                    <a:pt x="1814" y="282"/>
                    <a:pt x="1822" y="284"/>
                    <a:pt x="1832" y="286"/>
                  </a:cubicBezTo>
                  <a:cubicBezTo>
                    <a:pt x="1842" y="289"/>
                    <a:pt x="1855" y="291"/>
                    <a:pt x="1867" y="293"/>
                  </a:cubicBezTo>
                  <a:cubicBezTo>
                    <a:pt x="1880" y="296"/>
                    <a:pt x="1893" y="299"/>
                    <a:pt x="1906" y="301"/>
                  </a:cubicBezTo>
                  <a:cubicBezTo>
                    <a:pt x="1919" y="305"/>
                    <a:pt x="1932" y="308"/>
                    <a:pt x="1945" y="312"/>
                  </a:cubicBezTo>
                  <a:cubicBezTo>
                    <a:pt x="1957" y="316"/>
                    <a:pt x="1969" y="321"/>
                    <a:pt x="1980" y="325"/>
                  </a:cubicBezTo>
                  <a:cubicBezTo>
                    <a:pt x="1989" y="330"/>
                    <a:pt x="1996" y="334"/>
                    <a:pt x="2003" y="340"/>
                  </a:cubicBezTo>
                  <a:cubicBezTo>
                    <a:pt x="2015" y="350"/>
                    <a:pt x="2022" y="363"/>
                    <a:pt x="2020" y="378"/>
                  </a:cubicBezTo>
                  <a:cubicBezTo>
                    <a:pt x="2019" y="385"/>
                    <a:pt x="2012" y="388"/>
                    <a:pt x="2001" y="389"/>
                  </a:cubicBezTo>
                  <a:cubicBezTo>
                    <a:pt x="1995" y="389"/>
                    <a:pt x="1989" y="389"/>
                    <a:pt x="1983" y="388"/>
                  </a:cubicBezTo>
                  <a:cubicBezTo>
                    <a:pt x="1979" y="388"/>
                    <a:pt x="1976" y="388"/>
                    <a:pt x="1973" y="387"/>
                  </a:cubicBezTo>
                  <a:cubicBezTo>
                    <a:pt x="1969" y="387"/>
                    <a:pt x="1965" y="387"/>
                    <a:pt x="1961" y="386"/>
                  </a:cubicBezTo>
                  <a:cubicBezTo>
                    <a:pt x="1956" y="417"/>
                    <a:pt x="1925" y="459"/>
                    <a:pt x="1895" y="494"/>
                  </a:cubicBezTo>
                  <a:cubicBezTo>
                    <a:pt x="1863" y="530"/>
                    <a:pt x="1832" y="559"/>
                    <a:pt x="1817" y="558"/>
                  </a:cubicBezTo>
                  <a:cubicBezTo>
                    <a:pt x="1809" y="566"/>
                    <a:pt x="1790" y="578"/>
                    <a:pt x="1766" y="592"/>
                  </a:cubicBezTo>
                  <a:cubicBezTo>
                    <a:pt x="1745" y="603"/>
                    <a:pt x="1722" y="616"/>
                    <a:pt x="1698" y="629"/>
                  </a:cubicBezTo>
                  <a:cubicBezTo>
                    <a:pt x="1681" y="628"/>
                    <a:pt x="1662" y="627"/>
                    <a:pt x="1639" y="625"/>
                  </a:cubicBezTo>
                  <a:cubicBezTo>
                    <a:pt x="1639" y="625"/>
                    <a:pt x="1639" y="625"/>
                    <a:pt x="1639" y="625"/>
                  </a:cubicBezTo>
                  <a:cubicBezTo>
                    <a:pt x="1730" y="632"/>
                    <a:pt x="1664" y="627"/>
                    <a:pt x="1685" y="628"/>
                  </a:cubicBezTo>
                  <a:cubicBezTo>
                    <a:pt x="1685" y="628"/>
                    <a:pt x="1685" y="628"/>
                    <a:pt x="1685" y="628"/>
                  </a:cubicBezTo>
                  <a:cubicBezTo>
                    <a:pt x="1685" y="629"/>
                    <a:pt x="1685" y="629"/>
                    <a:pt x="1685" y="629"/>
                  </a:cubicBezTo>
                  <a:cubicBezTo>
                    <a:pt x="1685" y="629"/>
                    <a:pt x="1685" y="629"/>
                    <a:pt x="1685" y="629"/>
                  </a:cubicBezTo>
                  <a:cubicBezTo>
                    <a:pt x="1685" y="629"/>
                    <a:pt x="1685" y="629"/>
                    <a:pt x="1685" y="629"/>
                  </a:cubicBezTo>
                  <a:cubicBezTo>
                    <a:pt x="1685" y="630"/>
                    <a:pt x="1685" y="630"/>
                    <a:pt x="1685" y="630"/>
                  </a:cubicBezTo>
                  <a:cubicBezTo>
                    <a:pt x="1686" y="631"/>
                    <a:pt x="1686" y="631"/>
                    <a:pt x="1686" y="631"/>
                  </a:cubicBezTo>
                  <a:cubicBezTo>
                    <a:pt x="1686" y="631"/>
                    <a:pt x="1687" y="632"/>
                    <a:pt x="1687" y="633"/>
                  </a:cubicBezTo>
                  <a:cubicBezTo>
                    <a:pt x="1688" y="633"/>
                    <a:pt x="1688" y="634"/>
                    <a:pt x="1689" y="634"/>
                  </a:cubicBezTo>
                  <a:cubicBezTo>
                    <a:pt x="1688" y="635"/>
                    <a:pt x="1687" y="635"/>
                    <a:pt x="1686" y="636"/>
                  </a:cubicBezTo>
                  <a:cubicBezTo>
                    <a:pt x="1682" y="635"/>
                    <a:pt x="1682" y="635"/>
                    <a:pt x="1682" y="635"/>
                  </a:cubicBezTo>
                  <a:cubicBezTo>
                    <a:pt x="1676" y="637"/>
                    <a:pt x="1670" y="639"/>
                    <a:pt x="1665" y="641"/>
                  </a:cubicBezTo>
                  <a:cubicBezTo>
                    <a:pt x="1659" y="643"/>
                    <a:pt x="1653" y="646"/>
                    <a:pt x="1648" y="648"/>
                  </a:cubicBezTo>
                  <a:cubicBezTo>
                    <a:pt x="1642" y="650"/>
                    <a:pt x="1638" y="653"/>
                    <a:pt x="1634" y="655"/>
                  </a:cubicBezTo>
                  <a:cubicBezTo>
                    <a:pt x="1633" y="657"/>
                    <a:pt x="1631" y="658"/>
                    <a:pt x="1629" y="659"/>
                  </a:cubicBezTo>
                  <a:cubicBezTo>
                    <a:pt x="1627" y="661"/>
                    <a:pt x="1627" y="661"/>
                    <a:pt x="1627" y="661"/>
                  </a:cubicBezTo>
                  <a:cubicBezTo>
                    <a:pt x="1626" y="662"/>
                    <a:pt x="1624" y="662"/>
                    <a:pt x="1623" y="663"/>
                  </a:cubicBezTo>
                  <a:cubicBezTo>
                    <a:pt x="1619" y="666"/>
                    <a:pt x="1615" y="668"/>
                    <a:pt x="1611" y="670"/>
                  </a:cubicBezTo>
                  <a:cubicBezTo>
                    <a:pt x="1611" y="671"/>
                    <a:pt x="1611" y="672"/>
                    <a:pt x="1611" y="672"/>
                  </a:cubicBezTo>
                  <a:cubicBezTo>
                    <a:pt x="1614" y="672"/>
                    <a:pt x="1611" y="672"/>
                    <a:pt x="1612" y="672"/>
                  </a:cubicBezTo>
                  <a:cubicBezTo>
                    <a:pt x="1612" y="672"/>
                    <a:pt x="1612" y="672"/>
                    <a:pt x="1612" y="672"/>
                  </a:cubicBezTo>
                  <a:cubicBezTo>
                    <a:pt x="1612" y="672"/>
                    <a:pt x="1612" y="672"/>
                    <a:pt x="1612" y="672"/>
                  </a:cubicBezTo>
                  <a:cubicBezTo>
                    <a:pt x="1612" y="672"/>
                    <a:pt x="1612" y="672"/>
                    <a:pt x="1612" y="672"/>
                  </a:cubicBezTo>
                  <a:cubicBezTo>
                    <a:pt x="1612" y="673"/>
                    <a:pt x="1612" y="673"/>
                    <a:pt x="1612" y="673"/>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4" y="735"/>
                    <a:pt x="1616" y="816"/>
                    <a:pt x="1616" y="799"/>
                  </a:cubicBezTo>
                  <a:cubicBezTo>
                    <a:pt x="1616" y="799"/>
                    <a:pt x="1616" y="799"/>
                    <a:pt x="1616" y="799"/>
                  </a:cubicBezTo>
                  <a:cubicBezTo>
                    <a:pt x="1615" y="799"/>
                    <a:pt x="1615" y="799"/>
                    <a:pt x="1615" y="799"/>
                  </a:cubicBezTo>
                  <a:cubicBezTo>
                    <a:pt x="1614" y="800"/>
                    <a:pt x="1614" y="800"/>
                    <a:pt x="1614" y="800"/>
                  </a:cubicBezTo>
                  <a:cubicBezTo>
                    <a:pt x="1614" y="808"/>
                    <a:pt x="1615" y="816"/>
                    <a:pt x="1615" y="823"/>
                  </a:cubicBezTo>
                  <a:cubicBezTo>
                    <a:pt x="1622" y="805"/>
                    <a:pt x="1628" y="786"/>
                    <a:pt x="1636" y="767"/>
                  </a:cubicBezTo>
                  <a:cubicBezTo>
                    <a:pt x="1663" y="896"/>
                    <a:pt x="1663" y="896"/>
                    <a:pt x="1663" y="896"/>
                  </a:cubicBezTo>
                  <a:cubicBezTo>
                    <a:pt x="1679" y="912"/>
                    <a:pt x="1696" y="927"/>
                    <a:pt x="1713" y="942"/>
                  </a:cubicBezTo>
                  <a:cubicBezTo>
                    <a:pt x="1727" y="952"/>
                    <a:pt x="1727" y="952"/>
                    <a:pt x="1727" y="952"/>
                  </a:cubicBezTo>
                  <a:cubicBezTo>
                    <a:pt x="1731" y="956"/>
                    <a:pt x="1734" y="959"/>
                    <a:pt x="1738" y="963"/>
                  </a:cubicBezTo>
                  <a:cubicBezTo>
                    <a:pt x="1746" y="969"/>
                    <a:pt x="1753" y="976"/>
                    <a:pt x="1760" y="982"/>
                  </a:cubicBezTo>
                  <a:cubicBezTo>
                    <a:pt x="1768" y="988"/>
                    <a:pt x="1775" y="994"/>
                    <a:pt x="1782" y="999"/>
                  </a:cubicBezTo>
                  <a:cubicBezTo>
                    <a:pt x="1785" y="1001"/>
                    <a:pt x="1787" y="1003"/>
                    <a:pt x="1789" y="1005"/>
                  </a:cubicBezTo>
                  <a:cubicBezTo>
                    <a:pt x="1751" y="1007"/>
                    <a:pt x="1713" y="1009"/>
                    <a:pt x="1675" y="1012"/>
                  </a:cubicBezTo>
                  <a:cubicBezTo>
                    <a:pt x="1596" y="1019"/>
                    <a:pt x="1521" y="1030"/>
                    <a:pt x="1450" y="1043"/>
                  </a:cubicBezTo>
                  <a:cubicBezTo>
                    <a:pt x="1421" y="1048"/>
                    <a:pt x="1395" y="1060"/>
                    <a:pt x="1371" y="1075"/>
                  </a:cubicBezTo>
                  <a:cubicBezTo>
                    <a:pt x="1360" y="1082"/>
                    <a:pt x="1349" y="1091"/>
                    <a:pt x="1338" y="1100"/>
                  </a:cubicBezTo>
                  <a:cubicBezTo>
                    <a:pt x="1336" y="1102"/>
                    <a:pt x="1333" y="1104"/>
                    <a:pt x="1330" y="1107"/>
                  </a:cubicBezTo>
                  <a:cubicBezTo>
                    <a:pt x="1327" y="1110"/>
                    <a:pt x="1327" y="1110"/>
                    <a:pt x="1327" y="1110"/>
                  </a:cubicBezTo>
                  <a:cubicBezTo>
                    <a:pt x="1326" y="1111"/>
                    <a:pt x="1326" y="1112"/>
                    <a:pt x="1326" y="1113"/>
                  </a:cubicBezTo>
                  <a:cubicBezTo>
                    <a:pt x="1325" y="1115"/>
                    <a:pt x="1325" y="1118"/>
                    <a:pt x="1324" y="1120"/>
                  </a:cubicBezTo>
                  <a:cubicBezTo>
                    <a:pt x="1323" y="1121"/>
                    <a:pt x="1322" y="1123"/>
                    <a:pt x="1321" y="1124"/>
                  </a:cubicBezTo>
                  <a:cubicBezTo>
                    <a:pt x="1320" y="1125"/>
                    <a:pt x="1319" y="1126"/>
                    <a:pt x="1319" y="1127"/>
                  </a:cubicBezTo>
                  <a:cubicBezTo>
                    <a:pt x="1309" y="1117"/>
                    <a:pt x="1297" y="1109"/>
                    <a:pt x="1284" y="1107"/>
                  </a:cubicBezTo>
                  <a:cubicBezTo>
                    <a:pt x="1259" y="1117"/>
                    <a:pt x="1241" y="1124"/>
                    <a:pt x="1215" y="1136"/>
                  </a:cubicBezTo>
                  <a:cubicBezTo>
                    <a:pt x="1200" y="1109"/>
                    <a:pt x="1200" y="1109"/>
                    <a:pt x="1200" y="1109"/>
                  </a:cubicBezTo>
                  <a:cubicBezTo>
                    <a:pt x="1219" y="1100"/>
                    <a:pt x="1252" y="1102"/>
                    <a:pt x="1263" y="1082"/>
                  </a:cubicBezTo>
                  <a:cubicBezTo>
                    <a:pt x="1265" y="1064"/>
                    <a:pt x="1226" y="1046"/>
                    <a:pt x="1228" y="1029"/>
                  </a:cubicBezTo>
                  <a:cubicBezTo>
                    <a:pt x="1237" y="1025"/>
                    <a:pt x="1247" y="1021"/>
                    <a:pt x="1249" y="1004"/>
                  </a:cubicBezTo>
                  <a:cubicBezTo>
                    <a:pt x="1222" y="1014"/>
                    <a:pt x="1191" y="1044"/>
                    <a:pt x="1153" y="1045"/>
                  </a:cubicBezTo>
                  <a:cubicBezTo>
                    <a:pt x="1145" y="1041"/>
                    <a:pt x="1136" y="1036"/>
                    <a:pt x="1127" y="1030"/>
                  </a:cubicBezTo>
                  <a:cubicBezTo>
                    <a:pt x="1118" y="1023"/>
                    <a:pt x="1109" y="1015"/>
                    <a:pt x="1101" y="1001"/>
                  </a:cubicBezTo>
                  <a:cubicBezTo>
                    <a:pt x="1095" y="1007"/>
                    <a:pt x="1089" y="1011"/>
                    <a:pt x="1083" y="1015"/>
                  </a:cubicBezTo>
                  <a:cubicBezTo>
                    <a:pt x="1076" y="1018"/>
                    <a:pt x="1069" y="1022"/>
                    <a:pt x="1062" y="1024"/>
                  </a:cubicBezTo>
                  <a:cubicBezTo>
                    <a:pt x="1047" y="1028"/>
                    <a:pt x="1031" y="1031"/>
                    <a:pt x="1013" y="1030"/>
                  </a:cubicBezTo>
                  <a:cubicBezTo>
                    <a:pt x="978" y="1030"/>
                    <a:pt x="936" y="1022"/>
                    <a:pt x="890" y="1009"/>
                  </a:cubicBezTo>
                  <a:cubicBezTo>
                    <a:pt x="881" y="1005"/>
                    <a:pt x="872" y="1007"/>
                    <a:pt x="861" y="1012"/>
                  </a:cubicBezTo>
                  <a:cubicBezTo>
                    <a:pt x="855" y="1015"/>
                    <a:pt x="850" y="1019"/>
                    <a:pt x="844" y="1023"/>
                  </a:cubicBezTo>
                  <a:cubicBezTo>
                    <a:pt x="841" y="1025"/>
                    <a:pt x="839" y="1027"/>
                    <a:pt x="836" y="1030"/>
                  </a:cubicBezTo>
                  <a:cubicBezTo>
                    <a:pt x="833" y="1032"/>
                    <a:pt x="830" y="1034"/>
                    <a:pt x="827" y="1038"/>
                  </a:cubicBezTo>
                  <a:cubicBezTo>
                    <a:pt x="819" y="1045"/>
                    <a:pt x="812" y="1052"/>
                    <a:pt x="805" y="1060"/>
                  </a:cubicBezTo>
                  <a:cubicBezTo>
                    <a:pt x="795" y="1072"/>
                    <a:pt x="795" y="1072"/>
                    <a:pt x="795" y="1072"/>
                  </a:cubicBezTo>
                  <a:cubicBezTo>
                    <a:pt x="790" y="1078"/>
                    <a:pt x="790" y="1078"/>
                    <a:pt x="790" y="1078"/>
                  </a:cubicBezTo>
                  <a:cubicBezTo>
                    <a:pt x="788" y="1079"/>
                    <a:pt x="788" y="1079"/>
                    <a:pt x="788" y="1079"/>
                  </a:cubicBezTo>
                  <a:cubicBezTo>
                    <a:pt x="788" y="1080"/>
                    <a:pt x="787" y="1080"/>
                    <a:pt x="787" y="1081"/>
                  </a:cubicBezTo>
                  <a:cubicBezTo>
                    <a:pt x="787" y="1081"/>
                    <a:pt x="787" y="1081"/>
                    <a:pt x="787" y="1081"/>
                  </a:cubicBezTo>
                  <a:cubicBezTo>
                    <a:pt x="786" y="1082"/>
                    <a:pt x="785" y="1082"/>
                    <a:pt x="784" y="1083"/>
                  </a:cubicBezTo>
                  <a:cubicBezTo>
                    <a:pt x="777" y="1085"/>
                    <a:pt x="777" y="1085"/>
                    <a:pt x="777" y="1085"/>
                  </a:cubicBezTo>
                  <a:cubicBezTo>
                    <a:pt x="770" y="1088"/>
                    <a:pt x="770" y="1088"/>
                    <a:pt x="770" y="1088"/>
                  </a:cubicBezTo>
                  <a:cubicBezTo>
                    <a:pt x="767" y="1089"/>
                    <a:pt x="767" y="1089"/>
                    <a:pt x="767" y="1089"/>
                  </a:cubicBezTo>
                  <a:cubicBezTo>
                    <a:pt x="765" y="1090"/>
                    <a:pt x="765" y="1090"/>
                    <a:pt x="765" y="1090"/>
                  </a:cubicBezTo>
                  <a:cubicBezTo>
                    <a:pt x="765" y="1090"/>
                    <a:pt x="765" y="1090"/>
                    <a:pt x="765" y="1090"/>
                  </a:cubicBezTo>
                  <a:cubicBezTo>
                    <a:pt x="768" y="1086"/>
                    <a:pt x="760" y="1095"/>
                    <a:pt x="761" y="1094"/>
                  </a:cubicBezTo>
                  <a:cubicBezTo>
                    <a:pt x="761" y="1094"/>
                    <a:pt x="761" y="1094"/>
                    <a:pt x="761" y="1094"/>
                  </a:cubicBezTo>
                  <a:cubicBezTo>
                    <a:pt x="761" y="1094"/>
                    <a:pt x="761" y="1094"/>
                    <a:pt x="761" y="1094"/>
                  </a:cubicBezTo>
                  <a:cubicBezTo>
                    <a:pt x="759" y="1095"/>
                    <a:pt x="759" y="1095"/>
                    <a:pt x="759" y="1095"/>
                  </a:cubicBezTo>
                  <a:cubicBezTo>
                    <a:pt x="747" y="1103"/>
                    <a:pt x="735" y="1111"/>
                    <a:pt x="723" y="1121"/>
                  </a:cubicBezTo>
                  <a:cubicBezTo>
                    <a:pt x="711" y="1130"/>
                    <a:pt x="699" y="1141"/>
                    <a:pt x="687" y="1151"/>
                  </a:cubicBezTo>
                  <a:cubicBezTo>
                    <a:pt x="681" y="1157"/>
                    <a:pt x="676" y="1163"/>
                    <a:pt x="670" y="1168"/>
                  </a:cubicBezTo>
                  <a:cubicBezTo>
                    <a:pt x="661" y="1177"/>
                    <a:pt x="661" y="1177"/>
                    <a:pt x="661" y="1177"/>
                  </a:cubicBezTo>
                  <a:cubicBezTo>
                    <a:pt x="653" y="1186"/>
                    <a:pt x="653" y="1186"/>
                    <a:pt x="653" y="1186"/>
                  </a:cubicBezTo>
                  <a:cubicBezTo>
                    <a:pt x="608" y="1236"/>
                    <a:pt x="566" y="1299"/>
                    <a:pt x="532" y="1372"/>
                  </a:cubicBezTo>
                  <a:cubicBezTo>
                    <a:pt x="515" y="1408"/>
                    <a:pt x="500" y="1448"/>
                    <a:pt x="487" y="1489"/>
                  </a:cubicBezTo>
                  <a:cubicBezTo>
                    <a:pt x="484" y="1499"/>
                    <a:pt x="481" y="1510"/>
                    <a:pt x="478" y="1520"/>
                  </a:cubicBezTo>
                  <a:cubicBezTo>
                    <a:pt x="473" y="1536"/>
                    <a:pt x="473" y="1536"/>
                    <a:pt x="473" y="1536"/>
                  </a:cubicBezTo>
                  <a:cubicBezTo>
                    <a:pt x="469" y="1557"/>
                    <a:pt x="469" y="1557"/>
                    <a:pt x="469" y="1557"/>
                  </a:cubicBezTo>
                  <a:cubicBezTo>
                    <a:pt x="465" y="1578"/>
                    <a:pt x="465" y="1578"/>
                    <a:pt x="465" y="1578"/>
                  </a:cubicBezTo>
                  <a:cubicBezTo>
                    <a:pt x="461" y="1599"/>
                    <a:pt x="461" y="1599"/>
                    <a:pt x="461" y="1599"/>
                  </a:cubicBezTo>
                  <a:cubicBezTo>
                    <a:pt x="459" y="1603"/>
                    <a:pt x="458" y="1607"/>
                    <a:pt x="456" y="1611"/>
                  </a:cubicBezTo>
                  <a:cubicBezTo>
                    <a:pt x="454" y="1614"/>
                    <a:pt x="454" y="1614"/>
                    <a:pt x="454" y="1614"/>
                  </a:cubicBezTo>
                  <a:cubicBezTo>
                    <a:pt x="454" y="1615"/>
                    <a:pt x="454" y="1615"/>
                    <a:pt x="454" y="1615"/>
                  </a:cubicBezTo>
                  <a:cubicBezTo>
                    <a:pt x="453" y="1616"/>
                    <a:pt x="453" y="1616"/>
                    <a:pt x="453" y="1616"/>
                  </a:cubicBezTo>
                  <a:cubicBezTo>
                    <a:pt x="453" y="1616"/>
                    <a:pt x="453" y="1616"/>
                    <a:pt x="453" y="1616"/>
                  </a:cubicBezTo>
                  <a:cubicBezTo>
                    <a:pt x="453" y="1613"/>
                    <a:pt x="453" y="1646"/>
                    <a:pt x="453" y="1632"/>
                  </a:cubicBezTo>
                  <a:cubicBezTo>
                    <a:pt x="453" y="1632"/>
                    <a:pt x="453" y="1632"/>
                    <a:pt x="453" y="1632"/>
                  </a:cubicBezTo>
                  <a:cubicBezTo>
                    <a:pt x="453" y="1633"/>
                    <a:pt x="453" y="1633"/>
                    <a:pt x="453" y="1633"/>
                  </a:cubicBezTo>
                  <a:cubicBezTo>
                    <a:pt x="450" y="1643"/>
                    <a:pt x="450" y="1643"/>
                    <a:pt x="450" y="1643"/>
                  </a:cubicBezTo>
                  <a:cubicBezTo>
                    <a:pt x="448" y="1650"/>
                    <a:pt x="446" y="1656"/>
                    <a:pt x="444" y="1663"/>
                  </a:cubicBezTo>
                  <a:cubicBezTo>
                    <a:pt x="440" y="1677"/>
                    <a:pt x="436" y="1691"/>
                    <a:pt x="432" y="1705"/>
                  </a:cubicBezTo>
                  <a:cubicBezTo>
                    <a:pt x="428" y="1720"/>
                    <a:pt x="423" y="1735"/>
                    <a:pt x="418" y="1749"/>
                  </a:cubicBezTo>
                  <a:cubicBezTo>
                    <a:pt x="414" y="1764"/>
                    <a:pt x="409" y="1780"/>
                    <a:pt x="404" y="1796"/>
                  </a:cubicBezTo>
                  <a:cubicBezTo>
                    <a:pt x="397" y="1804"/>
                    <a:pt x="387" y="1817"/>
                    <a:pt x="376" y="1831"/>
                  </a:cubicBezTo>
                  <a:cubicBezTo>
                    <a:pt x="366" y="1845"/>
                    <a:pt x="356" y="1858"/>
                    <a:pt x="350" y="1869"/>
                  </a:cubicBezTo>
                  <a:cubicBezTo>
                    <a:pt x="349" y="1876"/>
                    <a:pt x="348" y="1884"/>
                    <a:pt x="347" y="1892"/>
                  </a:cubicBezTo>
                  <a:cubicBezTo>
                    <a:pt x="347" y="1896"/>
                    <a:pt x="347" y="1900"/>
                    <a:pt x="347" y="1904"/>
                  </a:cubicBezTo>
                  <a:cubicBezTo>
                    <a:pt x="346" y="1910"/>
                    <a:pt x="346" y="1910"/>
                    <a:pt x="346" y="1910"/>
                  </a:cubicBezTo>
                  <a:cubicBezTo>
                    <a:pt x="346" y="1911"/>
                    <a:pt x="346" y="1912"/>
                    <a:pt x="347" y="1914"/>
                  </a:cubicBezTo>
                  <a:cubicBezTo>
                    <a:pt x="347" y="1918"/>
                    <a:pt x="347" y="1918"/>
                    <a:pt x="347" y="1918"/>
                  </a:cubicBezTo>
                  <a:cubicBezTo>
                    <a:pt x="348" y="1940"/>
                    <a:pt x="351" y="1963"/>
                    <a:pt x="356" y="1986"/>
                  </a:cubicBezTo>
                  <a:cubicBezTo>
                    <a:pt x="356" y="1987"/>
                    <a:pt x="356" y="1987"/>
                    <a:pt x="356" y="1987"/>
                  </a:cubicBezTo>
                  <a:cubicBezTo>
                    <a:pt x="356" y="1987"/>
                    <a:pt x="356" y="1987"/>
                    <a:pt x="356" y="1987"/>
                  </a:cubicBezTo>
                  <a:cubicBezTo>
                    <a:pt x="356" y="1988"/>
                    <a:pt x="356" y="1988"/>
                    <a:pt x="356" y="1988"/>
                  </a:cubicBezTo>
                  <a:cubicBezTo>
                    <a:pt x="356" y="1989"/>
                    <a:pt x="356" y="1989"/>
                    <a:pt x="356" y="1989"/>
                  </a:cubicBezTo>
                  <a:cubicBezTo>
                    <a:pt x="356" y="1992"/>
                    <a:pt x="356" y="1992"/>
                    <a:pt x="356" y="1992"/>
                  </a:cubicBezTo>
                  <a:cubicBezTo>
                    <a:pt x="356" y="1994"/>
                    <a:pt x="356" y="1994"/>
                    <a:pt x="356" y="1994"/>
                  </a:cubicBezTo>
                  <a:cubicBezTo>
                    <a:pt x="342" y="2001"/>
                    <a:pt x="328" y="2009"/>
                    <a:pt x="314" y="2017"/>
                  </a:cubicBezTo>
                  <a:cubicBezTo>
                    <a:pt x="280" y="2036"/>
                    <a:pt x="243" y="2060"/>
                    <a:pt x="205" y="2090"/>
                  </a:cubicBezTo>
                  <a:cubicBezTo>
                    <a:pt x="167" y="2120"/>
                    <a:pt x="128" y="2157"/>
                    <a:pt x="92" y="2201"/>
                  </a:cubicBezTo>
                  <a:cubicBezTo>
                    <a:pt x="56" y="2245"/>
                    <a:pt x="23" y="2296"/>
                    <a:pt x="0" y="2350"/>
                  </a:cubicBezTo>
                  <a:cubicBezTo>
                    <a:pt x="36" y="2302"/>
                    <a:pt x="77" y="2268"/>
                    <a:pt x="114" y="2236"/>
                  </a:cubicBezTo>
                  <a:cubicBezTo>
                    <a:pt x="152" y="2205"/>
                    <a:pt x="187" y="2177"/>
                    <a:pt x="219" y="2141"/>
                  </a:cubicBezTo>
                  <a:cubicBezTo>
                    <a:pt x="229" y="2152"/>
                    <a:pt x="251" y="2175"/>
                    <a:pt x="268" y="2162"/>
                  </a:cubicBezTo>
                  <a:cubicBezTo>
                    <a:pt x="283" y="2153"/>
                    <a:pt x="296" y="2145"/>
                    <a:pt x="309" y="2136"/>
                  </a:cubicBezTo>
                  <a:cubicBezTo>
                    <a:pt x="322" y="2128"/>
                    <a:pt x="335" y="2120"/>
                    <a:pt x="348" y="2112"/>
                  </a:cubicBezTo>
                  <a:cubicBezTo>
                    <a:pt x="354" y="2108"/>
                    <a:pt x="360" y="2104"/>
                    <a:pt x="366" y="2100"/>
                  </a:cubicBezTo>
                  <a:cubicBezTo>
                    <a:pt x="375" y="2095"/>
                    <a:pt x="375" y="2095"/>
                    <a:pt x="375" y="2095"/>
                  </a:cubicBezTo>
                  <a:cubicBezTo>
                    <a:pt x="377" y="2093"/>
                    <a:pt x="380" y="2092"/>
                    <a:pt x="383" y="2090"/>
                  </a:cubicBezTo>
                  <a:cubicBezTo>
                    <a:pt x="384" y="2090"/>
                    <a:pt x="385" y="2089"/>
                    <a:pt x="385" y="2089"/>
                  </a:cubicBezTo>
                  <a:cubicBezTo>
                    <a:pt x="386" y="2089"/>
                    <a:pt x="386" y="2090"/>
                    <a:pt x="386" y="2090"/>
                  </a:cubicBezTo>
                  <a:cubicBezTo>
                    <a:pt x="387" y="2092"/>
                    <a:pt x="389" y="2094"/>
                    <a:pt x="390" y="2096"/>
                  </a:cubicBezTo>
                  <a:cubicBezTo>
                    <a:pt x="391" y="2097"/>
                    <a:pt x="391" y="2097"/>
                    <a:pt x="391" y="2097"/>
                  </a:cubicBezTo>
                  <a:cubicBezTo>
                    <a:pt x="391" y="2097"/>
                    <a:pt x="391" y="2097"/>
                    <a:pt x="391" y="2098"/>
                  </a:cubicBezTo>
                  <a:cubicBezTo>
                    <a:pt x="393" y="2101"/>
                    <a:pt x="393" y="2101"/>
                    <a:pt x="393" y="2101"/>
                  </a:cubicBezTo>
                  <a:cubicBezTo>
                    <a:pt x="397" y="2108"/>
                    <a:pt x="397" y="2108"/>
                    <a:pt x="397" y="2108"/>
                  </a:cubicBezTo>
                  <a:cubicBezTo>
                    <a:pt x="401" y="2115"/>
                    <a:pt x="405" y="2121"/>
                    <a:pt x="409" y="2127"/>
                  </a:cubicBezTo>
                  <a:cubicBezTo>
                    <a:pt x="403" y="2135"/>
                    <a:pt x="398" y="2144"/>
                    <a:pt x="392" y="2152"/>
                  </a:cubicBezTo>
                  <a:cubicBezTo>
                    <a:pt x="386" y="2162"/>
                    <a:pt x="380" y="2172"/>
                    <a:pt x="374" y="2181"/>
                  </a:cubicBezTo>
                  <a:cubicBezTo>
                    <a:pt x="369" y="2192"/>
                    <a:pt x="363" y="2202"/>
                    <a:pt x="357" y="2212"/>
                  </a:cubicBezTo>
                  <a:cubicBezTo>
                    <a:pt x="349" y="2219"/>
                    <a:pt x="363" y="2248"/>
                    <a:pt x="393" y="2264"/>
                  </a:cubicBezTo>
                  <a:cubicBezTo>
                    <a:pt x="385" y="2271"/>
                    <a:pt x="377" y="2277"/>
                    <a:pt x="370" y="2284"/>
                  </a:cubicBezTo>
                  <a:cubicBezTo>
                    <a:pt x="353" y="2298"/>
                    <a:pt x="395" y="2325"/>
                    <a:pt x="378" y="2340"/>
                  </a:cubicBezTo>
                  <a:cubicBezTo>
                    <a:pt x="374" y="2350"/>
                    <a:pt x="369" y="2360"/>
                    <a:pt x="363" y="2370"/>
                  </a:cubicBezTo>
                  <a:cubicBezTo>
                    <a:pt x="357" y="2381"/>
                    <a:pt x="351" y="2391"/>
                    <a:pt x="344" y="2401"/>
                  </a:cubicBezTo>
                  <a:cubicBezTo>
                    <a:pt x="341" y="2406"/>
                    <a:pt x="338" y="2410"/>
                    <a:pt x="334" y="2415"/>
                  </a:cubicBezTo>
                  <a:cubicBezTo>
                    <a:pt x="323" y="2429"/>
                    <a:pt x="323" y="2429"/>
                    <a:pt x="323" y="2429"/>
                  </a:cubicBezTo>
                  <a:cubicBezTo>
                    <a:pt x="316" y="2439"/>
                    <a:pt x="308" y="2449"/>
                    <a:pt x="300" y="2458"/>
                  </a:cubicBezTo>
                  <a:cubicBezTo>
                    <a:pt x="284" y="2476"/>
                    <a:pt x="266" y="2497"/>
                    <a:pt x="248" y="2516"/>
                  </a:cubicBezTo>
                  <a:cubicBezTo>
                    <a:pt x="241" y="2523"/>
                    <a:pt x="241" y="2523"/>
                    <a:pt x="241" y="2523"/>
                  </a:cubicBezTo>
                  <a:cubicBezTo>
                    <a:pt x="238" y="2527"/>
                    <a:pt x="238" y="2527"/>
                    <a:pt x="238" y="2527"/>
                  </a:cubicBezTo>
                  <a:cubicBezTo>
                    <a:pt x="236" y="2528"/>
                    <a:pt x="236" y="2528"/>
                    <a:pt x="236" y="2528"/>
                  </a:cubicBezTo>
                  <a:cubicBezTo>
                    <a:pt x="230" y="2535"/>
                    <a:pt x="230" y="2535"/>
                    <a:pt x="230" y="2535"/>
                  </a:cubicBezTo>
                  <a:cubicBezTo>
                    <a:pt x="220" y="2545"/>
                    <a:pt x="220" y="2545"/>
                    <a:pt x="220" y="2545"/>
                  </a:cubicBezTo>
                  <a:cubicBezTo>
                    <a:pt x="210" y="2555"/>
                    <a:pt x="210" y="2555"/>
                    <a:pt x="210" y="2555"/>
                  </a:cubicBezTo>
                  <a:cubicBezTo>
                    <a:pt x="208" y="2558"/>
                    <a:pt x="208" y="2558"/>
                    <a:pt x="208" y="2558"/>
                  </a:cubicBezTo>
                  <a:cubicBezTo>
                    <a:pt x="207" y="2559"/>
                    <a:pt x="207" y="2559"/>
                    <a:pt x="207" y="2559"/>
                  </a:cubicBezTo>
                  <a:cubicBezTo>
                    <a:pt x="206" y="2560"/>
                    <a:pt x="206" y="2560"/>
                    <a:pt x="206" y="2560"/>
                  </a:cubicBezTo>
                  <a:cubicBezTo>
                    <a:pt x="206" y="2560"/>
                    <a:pt x="206" y="2560"/>
                    <a:pt x="205" y="2561"/>
                  </a:cubicBezTo>
                  <a:cubicBezTo>
                    <a:pt x="193" y="2575"/>
                    <a:pt x="193" y="2575"/>
                    <a:pt x="193" y="2575"/>
                  </a:cubicBezTo>
                  <a:cubicBezTo>
                    <a:pt x="176" y="2595"/>
                    <a:pt x="160" y="2615"/>
                    <a:pt x="145" y="2635"/>
                  </a:cubicBezTo>
                  <a:cubicBezTo>
                    <a:pt x="133" y="2652"/>
                    <a:pt x="121" y="2670"/>
                    <a:pt x="109" y="2688"/>
                  </a:cubicBezTo>
                  <a:cubicBezTo>
                    <a:pt x="103" y="2696"/>
                    <a:pt x="98" y="2706"/>
                    <a:pt x="93" y="2715"/>
                  </a:cubicBezTo>
                  <a:cubicBezTo>
                    <a:pt x="87" y="2725"/>
                    <a:pt x="82" y="2734"/>
                    <a:pt x="77" y="2744"/>
                  </a:cubicBezTo>
                  <a:cubicBezTo>
                    <a:pt x="67" y="2763"/>
                    <a:pt x="58" y="2783"/>
                    <a:pt x="50" y="2803"/>
                  </a:cubicBezTo>
                  <a:cubicBezTo>
                    <a:pt x="17" y="2884"/>
                    <a:pt x="2" y="2973"/>
                    <a:pt x="7" y="3054"/>
                  </a:cubicBezTo>
                  <a:cubicBezTo>
                    <a:pt x="13" y="3034"/>
                    <a:pt x="21" y="3015"/>
                    <a:pt x="28" y="2998"/>
                  </a:cubicBezTo>
                  <a:cubicBezTo>
                    <a:pt x="30" y="2994"/>
                    <a:pt x="32" y="2989"/>
                    <a:pt x="34" y="2985"/>
                  </a:cubicBezTo>
                  <a:cubicBezTo>
                    <a:pt x="36" y="2981"/>
                    <a:pt x="38" y="2976"/>
                    <a:pt x="40" y="2972"/>
                  </a:cubicBezTo>
                  <a:cubicBezTo>
                    <a:pt x="44" y="2964"/>
                    <a:pt x="48" y="2955"/>
                    <a:pt x="52" y="2947"/>
                  </a:cubicBezTo>
                  <a:cubicBezTo>
                    <a:pt x="56" y="2939"/>
                    <a:pt x="60" y="2930"/>
                    <a:pt x="63" y="2922"/>
                  </a:cubicBezTo>
                  <a:cubicBezTo>
                    <a:pt x="67" y="2913"/>
                    <a:pt x="71" y="2905"/>
                    <a:pt x="74" y="2896"/>
                  </a:cubicBezTo>
                  <a:cubicBezTo>
                    <a:pt x="77" y="2887"/>
                    <a:pt x="80" y="2878"/>
                    <a:pt x="82" y="2869"/>
                  </a:cubicBezTo>
                  <a:cubicBezTo>
                    <a:pt x="85" y="2859"/>
                    <a:pt x="87" y="2850"/>
                    <a:pt x="89" y="2839"/>
                  </a:cubicBezTo>
                  <a:cubicBezTo>
                    <a:pt x="104" y="2844"/>
                    <a:pt x="135" y="2855"/>
                    <a:pt x="142" y="2837"/>
                  </a:cubicBezTo>
                  <a:cubicBezTo>
                    <a:pt x="156" y="2811"/>
                    <a:pt x="171" y="2784"/>
                    <a:pt x="185" y="2758"/>
                  </a:cubicBezTo>
                  <a:cubicBezTo>
                    <a:pt x="192" y="2744"/>
                    <a:pt x="200" y="2732"/>
                    <a:pt x="208" y="2720"/>
                  </a:cubicBezTo>
                  <a:cubicBezTo>
                    <a:pt x="215" y="2708"/>
                    <a:pt x="223" y="2697"/>
                    <a:pt x="231" y="2685"/>
                  </a:cubicBezTo>
                  <a:cubicBezTo>
                    <a:pt x="241" y="2673"/>
                    <a:pt x="251" y="2661"/>
                    <a:pt x="262" y="2650"/>
                  </a:cubicBezTo>
                  <a:cubicBezTo>
                    <a:pt x="267" y="2644"/>
                    <a:pt x="272" y="2639"/>
                    <a:pt x="278" y="2635"/>
                  </a:cubicBezTo>
                  <a:cubicBezTo>
                    <a:pt x="283" y="2630"/>
                    <a:pt x="290" y="2624"/>
                    <a:pt x="291" y="2624"/>
                  </a:cubicBezTo>
                  <a:cubicBezTo>
                    <a:pt x="304" y="2620"/>
                    <a:pt x="318" y="2620"/>
                    <a:pt x="335" y="2624"/>
                  </a:cubicBezTo>
                  <a:cubicBezTo>
                    <a:pt x="337" y="2625"/>
                    <a:pt x="340" y="2625"/>
                    <a:pt x="343" y="2626"/>
                  </a:cubicBezTo>
                  <a:cubicBezTo>
                    <a:pt x="344" y="2627"/>
                    <a:pt x="346" y="2627"/>
                    <a:pt x="347" y="2628"/>
                  </a:cubicBezTo>
                  <a:cubicBezTo>
                    <a:pt x="350" y="2628"/>
                    <a:pt x="350" y="2628"/>
                    <a:pt x="350" y="2628"/>
                  </a:cubicBezTo>
                  <a:cubicBezTo>
                    <a:pt x="350" y="2628"/>
                    <a:pt x="350" y="2628"/>
                    <a:pt x="350" y="2628"/>
                  </a:cubicBezTo>
                  <a:cubicBezTo>
                    <a:pt x="349" y="2629"/>
                    <a:pt x="357" y="2621"/>
                    <a:pt x="354" y="2625"/>
                  </a:cubicBezTo>
                  <a:cubicBezTo>
                    <a:pt x="354" y="2625"/>
                    <a:pt x="354" y="2625"/>
                    <a:pt x="354" y="2625"/>
                  </a:cubicBezTo>
                  <a:cubicBezTo>
                    <a:pt x="354" y="2625"/>
                    <a:pt x="354" y="2625"/>
                    <a:pt x="354" y="2625"/>
                  </a:cubicBezTo>
                  <a:cubicBezTo>
                    <a:pt x="354" y="2625"/>
                    <a:pt x="354" y="2625"/>
                    <a:pt x="354" y="2625"/>
                  </a:cubicBezTo>
                  <a:cubicBezTo>
                    <a:pt x="354" y="2625"/>
                    <a:pt x="354" y="2625"/>
                    <a:pt x="354" y="2625"/>
                  </a:cubicBezTo>
                  <a:cubicBezTo>
                    <a:pt x="355" y="2625"/>
                    <a:pt x="355" y="2625"/>
                    <a:pt x="355" y="2625"/>
                  </a:cubicBezTo>
                  <a:cubicBezTo>
                    <a:pt x="356" y="2625"/>
                    <a:pt x="356" y="2625"/>
                    <a:pt x="356" y="2625"/>
                  </a:cubicBezTo>
                  <a:cubicBezTo>
                    <a:pt x="364" y="2627"/>
                    <a:pt x="372" y="2629"/>
                    <a:pt x="381" y="2630"/>
                  </a:cubicBezTo>
                  <a:cubicBezTo>
                    <a:pt x="397" y="2633"/>
                    <a:pt x="414" y="2632"/>
                    <a:pt x="426" y="2620"/>
                  </a:cubicBezTo>
                  <a:cubicBezTo>
                    <a:pt x="426" y="2620"/>
                    <a:pt x="426" y="2620"/>
                    <a:pt x="426" y="2620"/>
                  </a:cubicBezTo>
                  <a:cubicBezTo>
                    <a:pt x="402" y="2645"/>
                    <a:pt x="402" y="2645"/>
                    <a:pt x="402" y="2645"/>
                  </a:cubicBezTo>
                  <a:cubicBezTo>
                    <a:pt x="412" y="2652"/>
                    <a:pt x="429" y="2666"/>
                    <a:pt x="436" y="2672"/>
                  </a:cubicBezTo>
                  <a:cubicBezTo>
                    <a:pt x="427" y="2676"/>
                    <a:pt x="413" y="2674"/>
                    <a:pt x="398" y="2672"/>
                  </a:cubicBezTo>
                  <a:cubicBezTo>
                    <a:pt x="393" y="2703"/>
                    <a:pt x="370" y="2746"/>
                    <a:pt x="345" y="2781"/>
                  </a:cubicBezTo>
                  <a:cubicBezTo>
                    <a:pt x="320" y="2816"/>
                    <a:pt x="293" y="2843"/>
                    <a:pt x="282" y="2841"/>
                  </a:cubicBezTo>
                  <a:cubicBezTo>
                    <a:pt x="275" y="2848"/>
                    <a:pt x="259" y="2859"/>
                    <a:pt x="238" y="2870"/>
                  </a:cubicBezTo>
                  <a:cubicBezTo>
                    <a:pt x="218" y="2882"/>
                    <a:pt x="193" y="2894"/>
                    <a:pt x="167" y="2906"/>
                  </a:cubicBezTo>
                  <a:cubicBezTo>
                    <a:pt x="156" y="2910"/>
                    <a:pt x="146" y="2914"/>
                    <a:pt x="136" y="2917"/>
                  </a:cubicBezTo>
                  <a:cubicBezTo>
                    <a:pt x="126" y="2921"/>
                    <a:pt x="117" y="2925"/>
                    <a:pt x="109" y="2929"/>
                  </a:cubicBezTo>
                  <a:cubicBezTo>
                    <a:pt x="93" y="2937"/>
                    <a:pt x="81" y="2946"/>
                    <a:pt x="75" y="2952"/>
                  </a:cubicBezTo>
                  <a:cubicBezTo>
                    <a:pt x="53" y="2961"/>
                    <a:pt x="48" y="2989"/>
                    <a:pt x="55" y="3026"/>
                  </a:cubicBezTo>
                  <a:cubicBezTo>
                    <a:pt x="56" y="3044"/>
                    <a:pt x="59" y="3064"/>
                    <a:pt x="62" y="3085"/>
                  </a:cubicBezTo>
                  <a:cubicBezTo>
                    <a:pt x="62" y="3090"/>
                    <a:pt x="63" y="3095"/>
                    <a:pt x="64" y="3101"/>
                  </a:cubicBezTo>
                  <a:cubicBezTo>
                    <a:pt x="64" y="3104"/>
                    <a:pt x="65" y="3106"/>
                    <a:pt x="65" y="3109"/>
                  </a:cubicBezTo>
                  <a:cubicBezTo>
                    <a:pt x="65" y="3111"/>
                    <a:pt x="66" y="3112"/>
                    <a:pt x="67" y="3114"/>
                  </a:cubicBezTo>
                  <a:cubicBezTo>
                    <a:pt x="69" y="3119"/>
                    <a:pt x="69" y="3119"/>
                    <a:pt x="69" y="3119"/>
                  </a:cubicBezTo>
                  <a:cubicBezTo>
                    <a:pt x="76" y="3131"/>
                    <a:pt x="83" y="3144"/>
                    <a:pt x="91" y="3157"/>
                  </a:cubicBezTo>
                  <a:cubicBezTo>
                    <a:pt x="104" y="3175"/>
                    <a:pt x="119" y="3192"/>
                    <a:pt x="134" y="3209"/>
                  </a:cubicBezTo>
                  <a:cubicBezTo>
                    <a:pt x="140" y="3216"/>
                    <a:pt x="140" y="3216"/>
                    <a:pt x="140" y="3216"/>
                  </a:cubicBezTo>
                  <a:cubicBezTo>
                    <a:pt x="145" y="3222"/>
                    <a:pt x="145" y="3222"/>
                    <a:pt x="145" y="3222"/>
                  </a:cubicBezTo>
                  <a:cubicBezTo>
                    <a:pt x="155" y="3233"/>
                    <a:pt x="155" y="3233"/>
                    <a:pt x="155" y="3233"/>
                  </a:cubicBezTo>
                  <a:cubicBezTo>
                    <a:pt x="161" y="3241"/>
                    <a:pt x="167" y="3248"/>
                    <a:pt x="173" y="3255"/>
                  </a:cubicBezTo>
                  <a:cubicBezTo>
                    <a:pt x="186" y="3269"/>
                    <a:pt x="198" y="3281"/>
                    <a:pt x="209" y="3292"/>
                  </a:cubicBezTo>
                  <a:cubicBezTo>
                    <a:pt x="221" y="3303"/>
                    <a:pt x="232" y="3312"/>
                    <a:pt x="241" y="3318"/>
                  </a:cubicBezTo>
                  <a:cubicBezTo>
                    <a:pt x="284" y="3356"/>
                    <a:pt x="228" y="3394"/>
                    <a:pt x="220" y="3440"/>
                  </a:cubicBezTo>
                  <a:cubicBezTo>
                    <a:pt x="245" y="3436"/>
                    <a:pt x="262" y="3446"/>
                    <a:pt x="279" y="3457"/>
                  </a:cubicBezTo>
                  <a:cubicBezTo>
                    <a:pt x="296" y="3467"/>
                    <a:pt x="313" y="3477"/>
                    <a:pt x="339" y="3473"/>
                  </a:cubicBezTo>
                  <a:cubicBezTo>
                    <a:pt x="338" y="3477"/>
                    <a:pt x="346" y="3482"/>
                    <a:pt x="361" y="3487"/>
                  </a:cubicBezTo>
                  <a:cubicBezTo>
                    <a:pt x="375" y="3492"/>
                    <a:pt x="394" y="3498"/>
                    <a:pt x="417" y="3503"/>
                  </a:cubicBezTo>
                  <a:cubicBezTo>
                    <a:pt x="461" y="3514"/>
                    <a:pt x="515" y="3524"/>
                    <a:pt x="551" y="3528"/>
                  </a:cubicBezTo>
                  <a:cubicBezTo>
                    <a:pt x="551" y="3528"/>
                    <a:pt x="577" y="3515"/>
                    <a:pt x="649" y="3523"/>
                  </a:cubicBezTo>
                  <a:cubicBezTo>
                    <a:pt x="673" y="3525"/>
                    <a:pt x="674" y="3509"/>
                    <a:pt x="676" y="3494"/>
                  </a:cubicBezTo>
                  <a:cubicBezTo>
                    <a:pt x="674" y="3509"/>
                    <a:pt x="674" y="3509"/>
                    <a:pt x="673" y="3525"/>
                  </a:cubicBezTo>
                  <a:cubicBezTo>
                    <a:pt x="699" y="3496"/>
                    <a:pt x="742" y="3530"/>
                    <a:pt x="767" y="3517"/>
                  </a:cubicBezTo>
                  <a:cubicBezTo>
                    <a:pt x="766" y="3532"/>
                    <a:pt x="766" y="3532"/>
                    <a:pt x="764" y="3548"/>
                  </a:cubicBezTo>
                  <a:cubicBezTo>
                    <a:pt x="813" y="3521"/>
                    <a:pt x="857" y="3555"/>
                    <a:pt x="905" y="3543"/>
                  </a:cubicBezTo>
                  <a:cubicBezTo>
                    <a:pt x="903" y="3559"/>
                    <a:pt x="903" y="3559"/>
                    <a:pt x="902" y="3574"/>
                  </a:cubicBezTo>
                  <a:cubicBezTo>
                    <a:pt x="914" y="3575"/>
                    <a:pt x="925" y="3576"/>
                    <a:pt x="934" y="3579"/>
                  </a:cubicBezTo>
                  <a:cubicBezTo>
                    <a:pt x="942" y="3581"/>
                    <a:pt x="948" y="3585"/>
                    <a:pt x="947" y="3593"/>
                  </a:cubicBezTo>
                  <a:cubicBezTo>
                    <a:pt x="946" y="3608"/>
                    <a:pt x="946" y="3608"/>
                    <a:pt x="945" y="3624"/>
                  </a:cubicBezTo>
                  <a:cubicBezTo>
                    <a:pt x="967" y="3641"/>
                    <a:pt x="1015" y="3613"/>
                    <a:pt x="1012" y="3643"/>
                  </a:cubicBezTo>
                  <a:cubicBezTo>
                    <a:pt x="1014" y="3628"/>
                    <a:pt x="1014" y="3628"/>
                    <a:pt x="1015" y="3613"/>
                  </a:cubicBezTo>
                  <a:cubicBezTo>
                    <a:pt x="1060" y="3616"/>
                    <a:pt x="1100" y="3622"/>
                    <a:pt x="1137" y="3630"/>
                  </a:cubicBezTo>
                  <a:cubicBezTo>
                    <a:pt x="1155" y="3634"/>
                    <a:pt x="1173" y="3639"/>
                    <a:pt x="1190" y="3643"/>
                  </a:cubicBezTo>
                  <a:cubicBezTo>
                    <a:pt x="1199" y="3646"/>
                    <a:pt x="1208" y="3648"/>
                    <a:pt x="1216" y="3651"/>
                  </a:cubicBezTo>
                  <a:cubicBezTo>
                    <a:pt x="1224" y="3653"/>
                    <a:pt x="1232" y="3655"/>
                    <a:pt x="1241" y="3658"/>
                  </a:cubicBezTo>
                  <a:cubicBezTo>
                    <a:pt x="1284" y="3675"/>
                    <a:pt x="1330" y="3687"/>
                    <a:pt x="1378" y="3695"/>
                  </a:cubicBezTo>
                  <a:cubicBezTo>
                    <a:pt x="1427" y="3703"/>
                    <a:pt x="1477" y="3707"/>
                    <a:pt x="1528" y="3708"/>
                  </a:cubicBezTo>
                  <a:cubicBezTo>
                    <a:pt x="1541" y="3708"/>
                    <a:pt x="1554" y="3708"/>
                    <a:pt x="1566" y="3708"/>
                  </a:cubicBezTo>
                  <a:cubicBezTo>
                    <a:pt x="1579" y="3708"/>
                    <a:pt x="1591" y="3708"/>
                    <a:pt x="1604" y="3708"/>
                  </a:cubicBezTo>
                  <a:cubicBezTo>
                    <a:pt x="1617" y="3707"/>
                    <a:pt x="1630" y="3707"/>
                    <a:pt x="1642" y="3706"/>
                  </a:cubicBezTo>
                  <a:cubicBezTo>
                    <a:pt x="1654" y="3706"/>
                    <a:pt x="1665" y="3705"/>
                    <a:pt x="1677" y="3704"/>
                  </a:cubicBezTo>
                  <a:cubicBezTo>
                    <a:pt x="1689" y="3703"/>
                    <a:pt x="1700" y="3702"/>
                    <a:pt x="1712" y="3702"/>
                  </a:cubicBezTo>
                  <a:cubicBezTo>
                    <a:pt x="1723" y="3701"/>
                    <a:pt x="1734" y="3700"/>
                    <a:pt x="1745" y="3699"/>
                  </a:cubicBezTo>
                  <a:cubicBezTo>
                    <a:pt x="1765" y="3697"/>
                    <a:pt x="1786" y="3695"/>
                    <a:pt x="1806" y="3693"/>
                  </a:cubicBezTo>
                  <a:cubicBezTo>
                    <a:pt x="1823" y="3694"/>
                    <a:pt x="1844" y="3666"/>
                    <a:pt x="1831" y="3633"/>
                  </a:cubicBezTo>
                  <a:cubicBezTo>
                    <a:pt x="1840" y="3634"/>
                    <a:pt x="1847" y="3635"/>
                    <a:pt x="1855" y="3636"/>
                  </a:cubicBezTo>
                  <a:cubicBezTo>
                    <a:pt x="1864" y="3637"/>
                    <a:pt x="1872" y="3638"/>
                    <a:pt x="1880" y="3639"/>
                  </a:cubicBezTo>
                  <a:cubicBezTo>
                    <a:pt x="1888" y="3640"/>
                    <a:pt x="1893" y="3638"/>
                    <a:pt x="1897" y="3634"/>
                  </a:cubicBezTo>
                  <a:cubicBezTo>
                    <a:pt x="1901" y="3631"/>
                    <a:pt x="1904" y="3625"/>
                    <a:pt x="1907" y="3620"/>
                  </a:cubicBezTo>
                  <a:cubicBezTo>
                    <a:pt x="1912" y="3609"/>
                    <a:pt x="1918" y="3598"/>
                    <a:pt x="1933" y="3601"/>
                  </a:cubicBezTo>
                  <a:cubicBezTo>
                    <a:pt x="1940" y="3600"/>
                    <a:pt x="1947" y="3599"/>
                    <a:pt x="1954" y="3598"/>
                  </a:cubicBezTo>
                  <a:cubicBezTo>
                    <a:pt x="1961" y="3597"/>
                    <a:pt x="1968" y="3597"/>
                    <a:pt x="1975" y="3597"/>
                  </a:cubicBezTo>
                  <a:cubicBezTo>
                    <a:pt x="1982" y="3597"/>
                    <a:pt x="1990" y="3597"/>
                    <a:pt x="1997" y="3597"/>
                  </a:cubicBezTo>
                  <a:cubicBezTo>
                    <a:pt x="2008" y="3597"/>
                    <a:pt x="2008" y="3597"/>
                    <a:pt x="2008" y="3597"/>
                  </a:cubicBezTo>
                  <a:cubicBezTo>
                    <a:pt x="2013" y="3597"/>
                    <a:pt x="2013" y="3597"/>
                    <a:pt x="2013" y="3597"/>
                  </a:cubicBezTo>
                  <a:cubicBezTo>
                    <a:pt x="2016" y="3597"/>
                    <a:pt x="2016" y="3597"/>
                    <a:pt x="2016" y="3597"/>
                  </a:cubicBezTo>
                  <a:cubicBezTo>
                    <a:pt x="2019" y="3597"/>
                    <a:pt x="2019" y="3597"/>
                    <a:pt x="2019" y="3597"/>
                  </a:cubicBezTo>
                  <a:cubicBezTo>
                    <a:pt x="2055" y="3600"/>
                    <a:pt x="2091" y="3603"/>
                    <a:pt x="2126" y="3608"/>
                  </a:cubicBezTo>
                  <a:cubicBezTo>
                    <a:pt x="2135" y="3609"/>
                    <a:pt x="2143" y="3611"/>
                    <a:pt x="2151" y="3612"/>
                  </a:cubicBezTo>
                  <a:cubicBezTo>
                    <a:pt x="2176" y="3616"/>
                    <a:pt x="2176" y="3616"/>
                    <a:pt x="2176" y="3616"/>
                  </a:cubicBezTo>
                  <a:cubicBezTo>
                    <a:pt x="2193" y="3619"/>
                    <a:pt x="2209" y="3622"/>
                    <a:pt x="2225" y="3626"/>
                  </a:cubicBezTo>
                  <a:cubicBezTo>
                    <a:pt x="2242" y="3629"/>
                    <a:pt x="2258" y="3633"/>
                    <a:pt x="2274" y="3637"/>
                  </a:cubicBezTo>
                  <a:cubicBezTo>
                    <a:pt x="2278" y="3638"/>
                    <a:pt x="2282" y="3639"/>
                    <a:pt x="2286" y="3640"/>
                  </a:cubicBezTo>
                  <a:cubicBezTo>
                    <a:pt x="2287" y="3641"/>
                    <a:pt x="2287" y="3642"/>
                    <a:pt x="2287" y="3643"/>
                  </a:cubicBezTo>
                  <a:cubicBezTo>
                    <a:pt x="2294" y="3642"/>
                    <a:pt x="2294" y="3642"/>
                    <a:pt x="2294" y="3642"/>
                  </a:cubicBezTo>
                  <a:cubicBezTo>
                    <a:pt x="2304" y="3644"/>
                    <a:pt x="2314" y="3647"/>
                    <a:pt x="2323" y="3649"/>
                  </a:cubicBezTo>
                  <a:cubicBezTo>
                    <a:pt x="2333" y="3652"/>
                    <a:pt x="2343" y="3654"/>
                    <a:pt x="2353" y="3657"/>
                  </a:cubicBezTo>
                  <a:cubicBezTo>
                    <a:pt x="2354" y="3662"/>
                    <a:pt x="2354" y="3662"/>
                    <a:pt x="2354" y="3662"/>
                  </a:cubicBezTo>
                  <a:cubicBezTo>
                    <a:pt x="2252" y="3681"/>
                    <a:pt x="2252" y="3681"/>
                    <a:pt x="2252" y="3681"/>
                  </a:cubicBezTo>
                  <a:cubicBezTo>
                    <a:pt x="2218" y="3686"/>
                    <a:pt x="2185" y="3694"/>
                    <a:pt x="2151" y="3700"/>
                  </a:cubicBezTo>
                  <a:cubicBezTo>
                    <a:pt x="1960" y="3737"/>
                    <a:pt x="1960" y="3737"/>
                    <a:pt x="1960" y="3737"/>
                  </a:cubicBezTo>
                  <a:cubicBezTo>
                    <a:pt x="1963" y="3752"/>
                    <a:pt x="1967" y="3767"/>
                    <a:pt x="1997" y="3761"/>
                  </a:cubicBezTo>
                  <a:cubicBezTo>
                    <a:pt x="1990" y="3763"/>
                    <a:pt x="1983" y="3764"/>
                    <a:pt x="1976" y="3765"/>
                  </a:cubicBezTo>
                  <a:cubicBezTo>
                    <a:pt x="1969" y="3767"/>
                    <a:pt x="1962" y="3768"/>
                    <a:pt x="1955" y="3769"/>
                  </a:cubicBezTo>
                  <a:cubicBezTo>
                    <a:pt x="1942" y="3771"/>
                    <a:pt x="1928" y="3773"/>
                    <a:pt x="1915" y="3776"/>
                  </a:cubicBezTo>
                  <a:cubicBezTo>
                    <a:pt x="1902" y="3780"/>
                    <a:pt x="1888" y="3783"/>
                    <a:pt x="1875" y="3787"/>
                  </a:cubicBezTo>
                  <a:cubicBezTo>
                    <a:pt x="1862" y="3791"/>
                    <a:pt x="1849" y="3797"/>
                    <a:pt x="1835" y="3802"/>
                  </a:cubicBezTo>
                  <a:cubicBezTo>
                    <a:pt x="1815" y="3810"/>
                    <a:pt x="1815" y="3810"/>
                    <a:pt x="1815" y="3810"/>
                  </a:cubicBezTo>
                  <a:cubicBezTo>
                    <a:pt x="1794" y="3819"/>
                    <a:pt x="1794" y="3819"/>
                    <a:pt x="1794" y="3819"/>
                  </a:cubicBezTo>
                  <a:cubicBezTo>
                    <a:pt x="1779" y="3825"/>
                    <a:pt x="1765" y="3832"/>
                    <a:pt x="1750" y="3838"/>
                  </a:cubicBezTo>
                  <a:cubicBezTo>
                    <a:pt x="1743" y="3841"/>
                    <a:pt x="1735" y="3844"/>
                    <a:pt x="1728" y="3847"/>
                  </a:cubicBezTo>
                  <a:cubicBezTo>
                    <a:pt x="1724" y="3849"/>
                    <a:pt x="1720" y="3850"/>
                    <a:pt x="1716" y="3852"/>
                  </a:cubicBezTo>
                  <a:cubicBezTo>
                    <a:pt x="1707" y="3856"/>
                    <a:pt x="1707" y="3856"/>
                    <a:pt x="1707" y="3856"/>
                  </a:cubicBezTo>
                  <a:cubicBezTo>
                    <a:pt x="1700" y="3859"/>
                    <a:pt x="1693" y="3863"/>
                    <a:pt x="1687" y="3866"/>
                  </a:cubicBezTo>
                  <a:cubicBezTo>
                    <a:pt x="1680" y="3869"/>
                    <a:pt x="1674" y="3872"/>
                    <a:pt x="1666" y="3875"/>
                  </a:cubicBezTo>
                  <a:cubicBezTo>
                    <a:pt x="1659" y="3879"/>
                    <a:pt x="1652" y="3882"/>
                    <a:pt x="1645" y="3885"/>
                  </a:cubicBezTo>
                  <a:cubicBezTo>
                    <a:pt x="1638" y="3889"/>
                    <a:pt x="1632" y="3892"/>
                    <a:pt x="1625" y="3896"/>
                  </a:cubicBezTo>
                  <a:cubicBezTo>
                    <a:pt x="1612" y="3907"/>
                    <a:pt x="1616" y="3922"/>
                    <a:pt x="1636" y="3933"/>
                  </a:cubicBezTo>
                  <a:cubicBezTo>
                    <a:pt x="1655" y="3944"/>
                    <a:pt x="1702" y="3947"/>
                    <a:pt x="1745" y="3941"/>
                  </a:cubicBezTo>
                  <a:cubicBezTo>
                    <a:pt x="1758" y="3936"/>
                    <a:pt x="1770" y="3932"/>
                    <a:pt x="1782" y="3928"/>
                  </a:cubicBezTo>
                  <a:cubicBezTo>
                    <a:pt x="1794" y="3923"/>
                    <a:pt x="1805" y="3919"/>
                    <a:pt x="1816" y="3915"/>
                  </a:cubicBezTo>
                  <a:cubicBezTo>
                    <a:pt x="1834" y="3907"/>
                    <a:pt x="1852" y="3899"/>
                    <a:pt x="1870" y="3892"/>
                  </a:cubicBezTo>
                  <a:cubicBezTo>
                    <a:pt x="1885" y="3886"/>
                    <a:pt x="1898" y="3881"/>
                    <a:pt x="1913" y="3876"/>
                  </a:cubicBezTo>
                  <a:cubicBezTo>
                    <a:pt x="1921" y="3873"/>
                    <a:pt x="1929" y="3871"/>
                    <a:pt x="1937" y="3868"/>
                  </a:cubicBezTo>
                  <a:cubicBezTo>
                    <a:pt x="1945" y="3866"/>
                    <a:pt x="1953" y="3864"/>
                    <a:pt x="1962" y="3862"/>
                  </a:cubicBezTo>
                  <a:cubicBezTo>
                    <a:pt x="1970" y="3892"/>
                    <a:pt x="1970" y="3892"/>
                    <a:pt x="1970" y="3892"/>
                  </a:cubicBezTo>
                  <a:cubicBezTo>
                    <a:pt x="1947" y="3896"/>
                    <a:pt x="1919" y="3902"/>
                    <a:pt x="1892" y="3911"/>
                  </a:cubicBezTo>
                  <a:cubicBezTo>
                    <a:pt x="1885" y="3913"/>
                    <a:pt x="1878" y="3915"/>
                    <a:pt x="1869" y="3919"/>
                  </a:cubicBezTo>
                  <a:cubicBezTo>
                    <a:pt x="1865" y="3921"/>
                    <a:pt x="1861" y="3922"/>
                    <a:pt x="1856" y="3924"/>
                  </a:cubicBezTo>
                  <a:cubicBezTo>
                    <a:pt x="1852" y="3926"/>
                    <a:pt x="1847" y="3928"/>
                    <a:pt x="1843" y="3930"/>
                  </a:cubicBezTo>
                  <a:cubicBezTo>
                    <a:pt x="1839" y="3932"/>
                    <a:pt x="1834" y="3934"/>
                    <a:pt x="1830" y="3936"/>
                  </a:cubicBezTo>
                  <a:cubicBezTo>
                    <a:pt x="1825" y="3938"/>
                    <a:pt x="1821" y="3941"/>
                    <a:pt x="1816" y="3943"/>
                  </a:cubicBezTo>
                  <a:cubicBezTo>
                    <a:pt x="1807" y="3947"/>
                    <a:pt x="1799" y="3952"/>
                    <a:pt x="1791" y="3957"/>
                  </a:cubicBezTo>
                  <a:cubicBezTo>
                    <a:pt x="1783" y="3964"/>
                    <a:pt x="1785" y="3969"/>
                    <a:pt x="1791" y="3972"/>
                  </a:cubicBezTo>
                  <a:cubicBezTo>
                    <a:pt x="1795" y="3974"/>
                    <a:pt x="1800" y="3975"/>
                    <a:pt x="1805" y="3976"/>
                  </a:cubicBezTo>
                  <a:cubicBezTo>
                    <a:pt x="1810" y="3977"/>
                    <a:pt x="1815" y="3978"/>
                    <a:pt x="1821" y="3979"/>
                  </a:cubicBezTo>
                  <a:cubicBezTo>
                    <a:pt x="1832" y="3981"/>
                    <a:pt x="1843" y="3983"/>
                    <a:pt x="1850" y="3986"/>
                  </a:cubicBezTo>
                  <a:cubicBezTo>
                    <a:pt x="1853" y="3988"/>
                    <a:pt x="1855" y="3990"/>
                    <a:pt x="1855" y="3992"/>
                  </a:cubicBezTo>
                  <a:cubicBezTo>
                    <a:pt x="1856" y="3994"/>
                    <a:pt x="1855" y="3997"/>
                    <a:pt x="1851" y="4001"/>
                  </a:cubicBezTo>
                  <a:cubicBezTo>
                    <a:pt x="1842" y="4004"/>
                    <a:pt x="1833" y="4008"/>
                    <a:pt x="1824" y="4012"/>
                  </a:cubicBezTo>
                  <a:cubicBezTo>
                    <a:pt x="1817" y="4014"/>
                    <a:pt x="1817" y="4014"/>
                    <a:pt x="1817" y="4014"/>
                  </a:cubicBezTo>
                  <a:cubicBezTo>
                    <a:pt x="1810" y="4017"/>
                    <a:pt x="1810" y="4017"/>
                    <a:pt x="1810" y="4017"/>
                  </a:cubicBezTo>
                  <a:cubicBezTo>
                    <a:pt x="1805" y="4019"/>
                    <a:pt x="1800" y="4021"/>
                    <a:pt x="1795" y="4024"/>
                  </a:cubicBezTo>
                  <a:cubicBezTo>
                    <a:pt x="1790" y="4026"/>
                    <a:pt x="1785" y="4028"/>
                    <a:pt x="1780" y="4031"/>
                  </a:cubicBezTo>
                  <a:cubicBezTo>
                    <a:pt x="1778" y="4032"/>
                    <a:pt x="1778" y="4032"/>
                    <a:pt x="1778" y="4032"/>
                  </a:cubicBezTo>
                  <a:cubicBezTo>
                    <a:pt x="1777" y="4032"/>
                    <a:pt x="1777" y="4032"/>
                    <a:pt x="1777" y="4032"/>
                  </a:cubicBezTo>
                  <a:cubicBezTo>
                    <a:pt x="1777" y="4032"/>
                    <a:pt x="1777" y="4032"/>
                    <a:pt x="1777" y="4032"/>
                  </a:cubicBezTo>
                  <a:cubicBezTo>
                    <a:pt x="1776" y="4032"/>
                    <a:pt x="1776" y="4032"/>
                    <a:pt x="1776" y="4032"/>
                  </a:cubicBezTo>
                  <a:cubicBezTo>
                    <a:pt x="1776" y="4033"/>
                    <a:pt x="1776" y="4033"/>
                    <a:pt x="1776" y="4033"/>
                  </a:cubicBezTo>
                  <a:cubicBezTo>
                    <a:pt x="1776" y="4033"/>
                    <a:pt x="1782" y="4031"/>
                    <a:pt x="1779" y="4032"/>
                  </a:cubicBezTo>
                  <a:cubicBezTo>
                    <a:pt x="1779" y="4032"/>
                    <a:pt x="1779" y="4032"/>
                    <a:pt x="1779" y="4032"/>
                  </a:cubicBezTo>
                  <a:cubicBezTo>
                    <a:pt x="1779" y="4032"/>
                    <a:pt x="1779" y="4032"/>
                    <a:pt x="1779" y="4032"/>
                  </a:cubicBezTo>
                  <a:cubicBezTo>
                    <a:pt x="1777" y="4033"/>
                    <a:pt x="1777" y="4033"/>
                    <a:pt x="1777" y="4033"/>
                  </a:cubicBezTo>
                  <a:cubicBezTo>
                    <a:pt x="1775" y="4034"/>
                    <a:pt x="1773" y="4035"/>
                    <a:pt x="1772" y="4036"/>
                  </a:cubicBezTo>
                  <a:cubicBezTo>
                    <a:pt x="1765" y="4041"/>
                    <a:pt x="1759" y="4046"/>
                    <a:pt x="1753" y="4052"/>
                  </a:cubicBezTo>
                  <a:cubicBezTo>
                    <a:pt x="1758" y="4050"/>
                    <a:pt x="1764" y="4048"/>
                    <a:pt x="1769" y="4046"/>
                  </a:cubicBezTo>
                  <a:cubicBezTo>
                    <a:pt x="1772" y="4045"/>
                    <a:pt x="1774" y="4045"/>
                    <a:pt x="1777" y="4044"/>
                  </a:cubicBezTo>
                  <a:cubicBezTo>
                    <a:pt x="1781" y="4042"/>
                    <a:pt x="1781" y="4042"/>
                    <a:pt x="1781" y="4042"/>
                  </a:cubicBezTo>
                  <a:cubicBezTo>
                    <a:pt x="1782" y="4042"/>
                    <a:pt x="1782" y="4042"/>
                    <a:pt x="1782" y="4042"/>
                  </a:cubicBezTo>
                  <a:cubicBezTo>
                    <a:pt x="1783" y="4042"/>
                    <a:pt x="1783" y="4042"/>
                    <a:pt x="1783" y="4042"/>
                  </a:cubicBezTo>
                  <a:cubicBezTo>
                    <a:pt x="1783" y="4042"/>
                    <a:pt x="1783" y="4042"/>
                    <a:pt x="1783" y="4042"/>
                  </a:cubicBezTo>
                  <a:cubicBezTo>
                    <a:pt x="1783" y="4041"/>
                    <a:pt x="1783" y="4041"/>
                    <a:pt x="1783" y="4041"/>
                  </a:cubicBezTo>
                  <a:cubicBezTo>
                    <a:pt x="1783" y="4041"/>
                    <a:pt x="1784" y="4041"/>
                    <a:pt x="1783" y="4041"/>
                  </a:cubicBezTo>
                  <a:cubicBezTo>
                    <a:pt x="1783" y="4041"/>
                    <a:pt x="1783" y="4041"/>
                    <a:pt x="1783" y="4041"/>
                  </a:cubicBezTo>
                  <a:cubicBezTo>
                    <a:pt x="1783" y="4042"/>
                    <a:pt x="1783" y="4042"/>
                    <a:pt x="1783" y="4042"/>
                  </a:cubicBezTo>
                  <a:cubicBezTo>
                    <a:pt x="1782" y="4042"/>
                    <a:pt x="1781" y="4042"/>
                    <a:pt x="1780" y="4042"/>
                  </a:cubicBezTo>
                  <a:cubicBezTo>
                    <a:pt x="1780" y="4042"/>
                    <a:pt x="1780" y="4042"/>
                    <a:pt x="1780" y="4042"/>
                  </a:cubicBezTo>
                  <a:cubicBezTo>
                    <a:pt x="1783" y="4041"/>
                    <a:pt x="1783" y="4041"/>
                    <a:pt x="1783" y="4041"/>
                  </a:cubicBezTo>
                  <a:cubicBezTo>
                    <a:pt x="1791" y="4038"/>
                    <a:pt x="1799" y="4035"/>
                    <a:pt x="1807" y="4032"/>
                  </a:cubicBezTo>
                  <a:cubicBezTo>
                    <a:pt x="1816" y="4029"/>
                    <a:pt x="1824" y="4026"/>
                    <a:pt x="1831" y="4023"/>
                  </a:cubicBezTo>
                  <a:cubicBezTo>
                    <a:pt x="1845" y="4017"/>
                    <a:pt x="1861" y="4010"/>
                    <a:pt x="1873" y="4005"/>
                  </a:cubicBezTo>
                  <a:cubicBezTo>
                    <a:pt x="1884" y="3999"/>
                    <a:pt x="1896" y="3994"/>
                    <a:pt x="1908" y="3988"/>
                  </a:cubicBezTo>
                  <a:cubicBezTo>
                    <a:pt x="1915" y="3985"/>
                    <a:pt x="1915" y="3985"/>
                    <a:pt x="1915" y="3985"/>
                  </a:cubicBezTo>
                  <a:cubicBezTo>
                    <a:pt x="1917" y="3984"/>
                    <a:pt x="1919" y="3983"/>
                    <a:pt x="1921" y="3982"/>
                  </a:cubicBezTo>
                  <a:cubicBezTo>
                    <a:pt x="1932" y="3977"/>
                    <a:pt x="1932" y="3977"/>
                    <a:pt x="1932" y="3977"/>
                  </a:cubicBezTo>
                  <a:cubicBezTo>
                    <a:pt x="1939" y="3974"/>
                    <a:pt x="1947" y="3972"/>
                    <a:pt x="1955" y="3969"/>
                  </a:cubicBezTo>
                  <a:cubicBezTo>
                    <a:pt x="1962" y="3967"/>
                    <a:pt x="1970" y="3965"/>
                    <a:pt x="1978" y="3964"/>
                  </a:cubicBezTo>
                  <a:cubicBezTo>
                    <a:pt x="1985" y="3963"/>
                    <a:pt x="1993" y="3963"/>
                    <a:pt x="2000" y="3963"/>
                  </a:cubicBezTo>
                  <a:cubicBezTo>
                    <a:pt x="2002" y="3963"/>
                    <a:pt x="2003" y="3963"/>
                    <a:pt x="2004" y="3963"/>
                  </a:cubicBezTo>
                  <a:cubicBezTo>
                    <a:pt x="2005" y="3963"/>
                    <a:pt x="2006" y="3963"/>
                    <a:pt x="2007" y="3963"/>
                  </a:cubicBezTo>
                  <a:cubicBezTo>
                    <a:pt x="2010" y="3963"/>
                    <a:pt x="2010" y="3963"/>
                    <a:pt x="2010" y="3963"/>
                  </a:cubicBezTo>
                  <a:cubicBezTo>
                    <a:pt x="2043" y="3972"/>
                    <a:pt x="2077" y="3981"/>
                    <a:pt x="2083" y="4012"/>
                  </a:cubicBezTo>
                  <a:cubicBezTo>
                    <a:pt x="2157" y="3989"/>
                    <a:pt x="2226" y="3984"/>
                    <a:pt x="2291" y="3991"/>
                  </a:cubicBezTo>
                  <a:cubicBezTo>
                    <a:pt x="2354" y="3999"/>
                    <a:pt x="2411" y="4020"/>
                    <a:pt x="2462" y="4050"/>
                  </a:cubicBezTo>
                  <a:cubicBezTo>
                    <a:pt x="2480" y="4063"/>
                    <a:pt x="2524" y="4059"/>
                    <a:pt x="2575" y="4050"/>
                  </a:cubicBezTo>
                  <a:cubicBezTo>
                    <a:pt x="2601" y="4044"/>
                    <a:pt x="2624" y="4041"/>
                    <a:pt x="2648" y="4037"/>
                  </a:cubicBezTo>
                  <a:cubicBezTo>
                    <a:pt x="2671" y="4037"/>
                    <a:pt x="2695" y="4038"/>
                    <a:pt x="2718" y="4038"/>
                  </a:cubicBezTo>
                  <a:cubicBezTo>
                    <a:pt x="2728" y="4038"/>
                    <a:pt x="2728" y="4038"/>
                    <a:pt x="2728" y="4038"/>
                  </a:cubicBezTo>
                  <a:cubicBezTo>
                    <a:pt x="2739" y="4038"/>
                    <a:pt x="2739" y="4038"/>
                    <a:pt x="2739" y="4038"/>
                  </a:cubicBezTo>
                  <a:cubicBezTo>
                    <a:pt x="2761" y="4039"/>
                    <a:pt x="2761" y="4039"/>
                    <a:pt x="2761" y="4039"/>
                  </a:cubicBezTo>
                  <a:cubicBezTo>
                    <a:pt x="2775" y="4039"/>
                    <a:pt x="2790" y="4039"/>
                    <a:pt x="2804" y="4039"/>
                  </a:cubicBezTo>
                  <a:cubicBezTo>
                    <a:pt x="2818" y="4040"/>
                    <a:pt x="2833" y="4040"/>
                    <a:pt x="2847" y="4040"/>
                  </a:cubicBezTo>
                  <a:cubicBezTo>
                    <a:pt x="2869" y="4040"/>
                    <a:pt x="2869" y="4040"/>
                    <a:pt x="2869" y="4040"/>
                  </a:cubicBezTo>
                  <a:cubicBezTo>
                    <a:pt x="2892" y="4040"/>
                    <a:pt x="2892" y="4040"/>
                    <a:pt x="2892" y="4040"/>
                  </a:cubicBezTo>
                  <a:cubicBezTo>
                    <a:pt x="2922" y="4041"/>
                    <a:pt x="2952" y="4041"/>
                    <a:pt x="2982" y="4041"/>
                  </a:cubicBezTo>
                  <a:cubicBezTo>
                    <a:pt x="3015" y="4041"/>
                    <a:pt x="3047" y="4041"/>
                    <a:pt x="3079" y="4041"/>
                  </a:cubicBezTo>
                  <a:cubicBezTo>
                    <a:pt x="3129" y="4040"/>
                    <a:pt x="3129" y="4040"/>
                    <a:pt x="3129" y="4040"/>
                  </a:cubicBezTo>
                  <a:cubicBezTo>
                    <a:pt x="3154" y="4040"/>
                    <a:pt x="3154" y="4040"/>
                    <a:pt x="3154" y="4040"/>
                  </a:cubicBezTo>
                  <a:cubicBezTo>
                    <a:pt x="3167" y="4040"/>
                    <a:pt x="3167" y="4040"/>
                    <a:pt x="3167" y="4040"/>
                  </a:cubicBezTo>
                  <a:cubicBezTo>
                    <a:pt x="3178" y="4040"/>
                    <a:pt x="3178" y="4040"/>
                    <a:pt x="3178" y="4040"/>
                  </a:cubicBezTo>
                  <a:cubicBezTo>
                    <a:pt x="3189" y="4039"/>
                    <a:pt x="3189" y="4039"/>
                    <a:pt x="3189" y="4039"/>
                  </a:cubicBezTo>
                  <a:cubicBezTo>
                    <a:pt x="3200" y="4039"/>
                    <a:pt x="3200" y="4039"/>
                    <a:pt x="3200" y="4039"/>
                  </a:cubicBezTo>
                  <a:cubicBezTo>
                    <a:pt x="3210" y="4039"/>
                    <a:pt x="3210" y="4039"/>
                    <a:pt x="3210" y="4039"/>
                  </a:cubicBezTo>
                  <a:cubicBezTo>
                    <a:pt x="3224" y="4039"/>
                    <a:pt x="3224" y="4039"/>
                    <a:pt x="3224" y="4039"/>
                  </a:cubicBezTo>
                  <a:cubicBezTo>
                    <a:pt x="3237" y="4039"/>
                    <a:pt x="3237" y="4039"/>
                    <a:pt x="3237" y="4039"/>
                  </a:cubicBezTo>
                  <a:cubicBezTo>
                    <a:pt x="3245" y="4038"/>
                    <a:pt x="3245" y="4038"/>
                    <a:pt x="3245" y="4038"/>
                  </a:cubicBezTo>
                  <a:cubicBezTo>
                    <a:pt x="3253" y="4038"/>
                    <a:pt x="3253" y="4038"/>
                    <a:pt x="3253" y="4038"/>
                  </a:cubicBezTo>
                  <a:cubicBezTo>
                    <a:pt x="3265" y="4038"/>
                    <a:pt x="3275" y="4037"/>
                    <a:pt x="3289" y="4036"/>
                  </a:cubicBezTo>
                  <a:cubicBezTo>
                    <a:pt x="3332" y="4033"/>
                    <a:pt x="3386" y="4027"/>
                    <a:pt x="3447" y="4014"/>
                  </a:cubicBezTo>
                  <a:cubicBezTo>
                    <a:pt x="3441" y="4015"/>
                    <a:pt x="3436" y="4017"/>
                    <a:pt x="3431" y="4018"/>
                  </a:cubicBezTo>
                  <a:cubicBezTo>
                    <a:pt x="3462" y="4012"/>
                    <a:pt x="3493" y="4006"/>
                    <a:pt x="3524" y="3999"/>
                  </a:cubicBezTo>
                  <a:cubicBezTo>
                    <a:pt x="3551" y="3993"/>
                    <a:pt x="3577" y="3986"/>
                    <a:pt x="3603" y="3979"/>
                  </a:cubicBezTo>
                  <a:cubicBezTo>
                    <a:pt x="3607" y="3978"/>
                    <a:pt x="3609" y="3977"/>
                    <a:pt x="3612" y="3976"/>
                  </a:cubicBezTo>
                  <a:cubicBezTo>
                    <a:pt x="3620" y="3974"/>
                    <a:pt x="3620" y="3974"/>
                    <a:pt x="3620" y="3974"/>
                  </a:cubicBezTo>
                  <a:cubicBezTo>
                    <a:pt x="3624" y="3973"/>
                    <a:pt x="3624" y="3973"/>
                    <a:pt x="3624" y="3973"/>
                  </a:cubicBezTo>
                  <a:cubicBezTo>
                    <a:pt x="3636" y="3973"/>
                    <a:pt x="3647" y="3972"/>
                    <a:pt x="3658" y="3972"/>
                  </a:cubicBezTo>
                  <a:cubicBezTo>
                    <a:pt x="3669" y="3973"/>
                    <a:pt x="3681" y="3966"/>
                    <a:pt x="3688" y="3954"/>
                  </a:cubicBezTo>
                  <a:cubicBezTo>
                    <a:pt x="3700" y="3950"/>
                    <a:pt x="3713" y="3946"/>
                    <a:pt x="3726" y="3943"/>
                  </a:cubicBezTo>
                  <a:cubicBezTo>
                    <a:pt x="3736" y="3939"/>
                    <a:pt x="3742" y="3938"/>
                    <a:pt x="3749" y="3936"/>
                  </a:cubicBezTo>
                  <a:cubicBezTo>
                    <a:pt x="3770" y="3931"/>
                    <a:pt x="3770" y="3931"/>
                    <a:pt x="3770" y="3931"/>
                  </a:cubicBezTo>
                  <a:cubicBezTo>
                    <a:pt x="3784" y="3927"/>
                    <a:pt x="3799" y="3924"/>
                    <a:pt x="3813" y="3920"/>
                  </a:cubicBezTo>
                  <a:cubicBezTo>
                    <a:pt x="3842" y="3913"/>
                    <a:pt x="3868" y="3907"/>
                    <a:pt x="3901" y="3900"/>
                  </a:cubicBezTo>
                  <a:cubicBezTo>
                    <a:pt x="3917" y="3897"/>
                    <a:pt x="3932" y="3894"/>
                    <a:pt x="3948" y="3891"/>
                  </a:cubicBezTo>
                  <a:cubicBezTo>
                    <a:pt x="3972" y="3886"/>
                    <a:pt x="3972" y="3886"/>
                    <a:pt x="3972" y="3886"/>
                  </a:cubicBezTo>
                  <a:cubicBezTo>
                    <a:pt x="3984" y="3884"/>
                    <a:pt x="3984" y="3884"/>
                    <a:pt x="3984" y="3884"/>
                  </a:cubicBezTo>
                  <a:cubicBezTo>
                    <a:pt x="3987" y="3883"/>
                    <a:pt x="3987" y="3883"/>
                    <a:pt x="3987" y="3883"/>
                  </a:cubicBezTo>
                  <a:cubicBezTo>
                    <a:pt x="3987" y="3883"/>
                    <a:pt x="3987" y="3883"/>
                    <a:pt x="3987" y="3883"/>
                  </a:cubicBezTo>
                  <a:cubicBezTo>
                    <a:pt x="3987" y="3883"/>
                    <a:pt x="3987" y="3883"/>
                    <a:pt x="3988" y="3883"/>
                  </a:cubicBezTo>
                  <a:cubicBezTo>
                    <a:pt x="3988" y="3883"/>
                    <a:pt x="3988" y="3883"/>
                    <a:pt x="3988" y="3883"/>
                  </a:cubicBezTo>
                  <a:cubicBezTo>
                    <a:pt x="3990" y="3884"/>
                    <a:pt x="3990" y="3884"/>
                    <a:pt x="3990" y="3884"/>
                  </a:cubicBezTo>
                  <a:cubicBezTo>
                    <a:pt x="3992" y="3884"/>
                    <a:pt x="3994" y="3885"/>
                    <a:pt x="3996" y="3885"/>
                  </a:cubicBezTo>
                  <a:cubicBezTo>
                    <a:pt x="3998" y="3886"/>
                    <a:pt x="4000" y="3887"/>
                    <a:pt x="4002" y="3887"/>
                  </a:cubicBezTo>
                  <a:cubicBezTo>
                    <a:pt x="4005" y="3888"/>
                    <a:pt x="4005" y="3888"/>
                    <a:pt x="4005" y="3888"/>
                  </a:cubicBezTo>
                  <a:cubicBezTo>
                    <a:pt x="4005" y="3888"/>
                    <a:pt x="4005" y="3888"/>
                    <a:pt x="4005" y="3888"/>
                  </a:cubicBezTo>
                  <a:cubicBezTo>
                    <a:pt x="4005" y="3888"/>
                    <a:pt x="4005" y="3888"/>
                    <a:pt x="4006" y="3888"/>
                  </a:cubicBezTo>
                  <a:cubicBezTo>
                    <a:pt x="4009" y="3888"/>
                    <a:pt x="4009" y="3888"/>
                    <a:pt x="4009" y="3888"/>
                  </a:cubicBezTo>
                  <a:cubicBezTo>
                    <a:pt x="4014" y="3888"/>
                    <a:pt x="4014" y="3888"/>
                    <a:pt x="4014" y="3888"/>
                  </a:cubicBezTo>
                  <a:cubicBezTo>
                    <a:pt x="4022" y="3887"/>
                    <a:pt x="4030" y="3887"/>
                    <a:pt x="4037" y="3887"/>
                  </a:cubicBezTo>
                  <a:cubicBezTo>
                    <a:pt x="4049" y="3886"/>
                    <a:pt x="4049" y="3886"/>
                    <a:pt x="4049" y="3886"/>
                  </a:cubicBezTo>
                  <a:cubicBezTo>
                    <a:pt x="4055" y="3886"/>
                    <a:pt x="4055" y="3886"/>
                    <a:pt x="4055" y="3886"/>
                  </a:cubicBezTo>
                  <a:cubicBezTo>
                    <a:pt x="4060" y="3886"/>
                    <a:pt x="4060" y="3886"/>
                    <a:pt x="4060" y="3886"/>
                  </a:cubicBezTo>
                  <a:cubicBezTo>
                    <a:pt x="4067" y="3886"/>
                    <a:pt x="4074" y="3886"/>
                    <a:pt x="4081" y="3886"/>
                  </a:cubicBezTo>
                  <a:cubicBezTo>
                    <a:pt x="4095" y="3886"/>
                    <a:pt x="4109" y="3886"/>
                    <a:pt x="4123" y="3886"/>
                  </a:cubicBezTo>
                  <a:cubicBezTo>
                    <a:pt x="4133" y="3886"/>
                    <a:pt x="4133" y="3886"/>
                    <a:pt x="4133" y="3886"/>
                  </a:cubicBezTo>
                  <a:cubicBezTo>
                    <a:pt x="4143" y="3887"/>
                    <a:pt x="4143" y="3887"/>
                    <a:pt x="4143" y="3887"/>
                  </a:cubicBezTo>
                  <a:cubicBezTo>
                    <a:pt x="4149" y="3888"/>
                    <a:pt x="4156" y="3888"/>
                    <a:pt x="4162" y="3889"/>
                  </a:cubicBezTo>
                  <a:cubicBezTo>
                    <a:pt x="4175" y="3890"/>
                    <a:pt x="4187" y="3891"/>
                    <a:pt x="4199" y="3893"/>
                  </a:cubicBezTo>
                  <a:cubicBezTo>
                    <a:pt x="4206" y="3895"/>
                    <a:pt x="4214" y="3899"/>
                    <a:pt x="4223" y="3903"/>
                  </a:cubicBezTo>
                  <a:cubicBezTo>
                    <a:pt x="4232" y="3908"/>
                    <a:pt x="4242" y="3912"/>
                    <a:pt x="4252" y="3917"/>
                  </a:cubicBezTo>
                  <a:cubicBezTo>
                    <a:pt x="4272" y="3926"/>
                    <a:pt x="4290" y="3935"/>
                    <a:pt x="4306" y="3941"/>
                  </a:cubicBezTo>
                  <a:cubicBezTo>
                    <a:pt x="4334" y="3944"/>
                    <a:pt x="4363" y="3945"/>
                    <a:pt x="4393" y="3946"/>
                  </a:cubicBezTo>
                  <a:cubicBezTo>
                    <a:pt x="4420" y="3948"/>
                    <a:pt x="4447" y="3948"/>
                    <a:pt x="4475" y="3948"/>
                  </a:cubicBezTo>
                  <a:cubicBezTo>
                    <a:pt x="4503" y="3948"/>
                    <a:pt x="4532" y="3948"/>
                    <a:pt x="4561" y="3947"/>
                  </a:cubicBezTo>
                  <a:cubicBezTo>
                    <a:pt x="4576" y="3947"/>
                    <a:pt x="4591" y="3946"/>
                    <a:pt x="4606" y="3946"/>
                  </a:cubicBezTo>
                  <a:cubicBezTo>
                    <a:pt x="4622" y="3945"/>
                    <a:pt x="4637" y="3945"/>
                    <a:pt x="4652" y="3944"/>
                  </a:cubicBezTo>
                  <a:cubicBezTo>
                    <a:pt x="4774" y="3937"/>
                    <a:pt x="4905" y="3925"/>
                    <a:pt x="5027" y="3910"/>
                  </a:cubicBezTo>
                  <a:cubicBezTo>
                    <a:pt x="5057" y="3906"/>
                    <a:pt x="5086" y="3892"/>
                    <a:pt x="5112" y="3874"/>
                  </a:cubicBezTo>
                  <a:cubicBezTo>
                    <a:pt x="5138" y="3856"/>
                    <a:pt x="5161" y="3833"/>
                    <a:pt x="5181" y="3811"/>
                  </a:cubicBezTo>
                  <a:cubicBezTo>
                    <a:pt x="5219" y="3767"/>
                    <a:pt x="5243" y="3725"/>
                    <a:pt x="5243" y="3725"/>
                  </a:cubicBezTo>
                  <a:cubicBezTo>
                    <a:pt x="5274" y="3694"/>
                    <a:pt x="5304" y="3633"/>
                    <a:pt x="5274" y="3602"/>
                  </a:cubicBezTo>
                  <a:cubicBezTo>
                    <a:pt x="5212" y="3586"/>
                    <a:pt x="5057" y="3586"/>
                    <a:pt x="5057" y="3525"/>
                  </a:cubicBezTo>
                  <a:cubicBezTo>
                    <a:pt x="5057" y="3510"/>
                    <a:pt x="5088" y="3509"/>
                    <a:pt x="5119" y="3509"/>
                  </a:cubicBezTo>
                  <a:cubicBezTo>
                    <a:pt x="5119" y="3503"/>
                    <a:pt x="5120" y="3496"/>
                    <a:pt x="5121" y="3489"/>
                  </a:cubicBezTo>
                  <a:cubicBezTo>
                    <a:pt x="5122" y="3490"/>
                    <a:pt x="5122" y="3490"/>
                    <a:pt x="5122" y="3490"/>
                  </a:cubicBezTo>
                  <a:cubicBezTo>
                    <a:pt x="5122" y="3492"/>
                    <a:pt x="5122" y="3492"/>
                    <a:pt x="5122" y="3492"/>
                  </a:cubicBezTo>
                  <a:cubicBezTo>
                    <a:pt x="5122" y="3493"/>
                    <a:pt x="5123" y="3494"/>
                    <a:pt x="5123" y="3496"/>
                  </a:cubicBezTo>
                  <a:cubicBezTo>
                    <a:pt x="5125" y="3498"/>
                    <a:pt x="5123" y="3500"/>
                    <a:pt x="5123" y="3501"/>
                  </a:cubicBezTo>
                  <a:cubicBezTo>
                    <a:pt x="5122" y="3503"/>
                    <a:pt x="5122" y="3503"/>
                    <a:pt x="5122" y="3503"/>
                  </a:cubicBezTo>
                  <a:cubicBezTo>
                    <a:pt x="5121" y="3504"/>
                    <a:pt x="5121" y="3504"/>
                    <a:pt x="5121" y="3504"/>
                  </a:cubicBezTo>
                  <a:cubicBezTo>
                    <a:pt x="5122" y="3505"/>
                    <a:pt x="5122" y="3505"/>
                    <a:pt x="5122" y="3505"/>
                  </a:cubicBezTo>
                  <a:cubicBezTo>
                    <a:pt x="5122" y="3506"/>
                    <a:pt x="5123" y="3507"/>
                    <a:pt x="5124" y="3508"/>
                  </a:cubicBezTo>
                  <a:cubicBezTo>
                    <a:pt x="5124" y="3509"/>
                    <a:pt x="5124" y="3509"/>
                    <a:pt x="5124" y="3509"/>
                  </a:cubicBezTo>
                  <a:cubicBezTo>
                    <a:pt x="5125" y="3509"/>
                    <a:pt x="5125" y="3509"/>
                    <a:pt x="5125" y="3509"/>
                  </a:cubicBezTo>
                  <a:cubicBezTo>
                    <a:pt x="5125" y="3510"/>
                    <a:pt x="5125" y="3510"/>
                    <a:pt x="5125" y="3510"/>
                  </a:cubicBezTo>
                  <a:cubicBezTo>
                    <a:pt x="5127" y="3511"/>
                    <a:pt x="5127" y="3511"/>
                    <a:pt x="5127" y="3511"/>
                  </a:cubicBezTo>
                  <a:cubicBezTo>
                    <a:pt x="5131" y="3514"/>
                    <a:pt x="5135" y="3516"/>
                    <a:pt x="5140" y="3519"/>
                  </a:cubicBezTo>
                  <a:cubicBezTo>
                    <a:pt x="5144" y="3522"/>
                    <a:pt x="5149" y="3524"/>
                    <a:pt x="5153" y="3526"/>
                  </a:cubicBezTo>
                  <a:cubicBezTo>
                    <a:pt x="5163" y="3531"/>
                    <a:pt x="5163" y="3531"/>
                    <a:pt x="5163" y="3531"/>
                  </a:cubicBezTo>
                  <a:cubicBezTo>
                    <a:pt x="5175" y="3537"/>
                    <a:pt x="5175" y="3537"/>
                    <a:pt x="5175" y="3537"/>
                  </a:cubicBezTo>
                  <a:cubicBezTo>
                    <a:pt x="5183" y="3540"/>
                    <a:pt x="5191" y="3544"/>
                    <a:pt x="5199" y="3547"/>
                  </a:cubicBezTo>
                  <a:cubicBezTo>
                    <a:pt x="5211" y="3552"/>
                    <a:pt x="5211" y="3552"/>
                    <a:pt x="5211" y="3552"/>
                  </a:cubicBezTo>
                  <a:cubicBezTo>
                    <a:pt x="5227" y="3558"/>
                    <a:pt x="5227" y="3558"/>
                    <a:pt x="5227" y="3558"/>
                  </a:cubicBezTo>
                  <a:cubicBezTo>
                    <a:pt x="5240" y="3563"/>
                    <a:pt x="5252" y="3567"/>
                    <a:pt x="5264" y="3572"/>
                  </a:cubicBezTo>
                  <a:cubicBezTo>
                    <a:pt x="5277" y="3577"/>
                    <a:pt x="5290" y="3581"/>
                    <a:pt x="5303" y="3585"/>
                  </a:cubicBezTo>
                  <a:cubicBezTo>
                    <a:pt x="5319" y="3590"/>
                    <a:pt x="5335" y="3594"/>
                    <a:pt x="5351" y="3599"/>
                  </a:cubicBezTo>
                  <a:cubicBezTo>
                    <a:pt x="5362" y="3602"/>
                    <a:pt x="5362" y="3602"/>
                    <a:pt x="5362" y="3602"/>
                  </a:cubicBezTo>
                  <a:cubicBezTo>
                    <a:pt x="5365" y="3602"/>
                    <a:pt x="5365" y="3602"/>
                    <a:pt x="5366" y="3602"/>
                  </a:cubicBezTo>
                  <a:cubicBezTo>
                    <a:pt x="5368" y="3602"/>
                    <a:pt x="5368" y="3602"/>
                    <a:pt x="5368" y="3602"/>
                  </a:cubicBezTo>
                  <a:cubicBezTo>
                    <a:pt x="5371" y="3603"/>
                    <a:pt x="5374" y="3603"/>
                    <a:pt x="5377" y="3603"/>
                  </a:cubicBezTo>
                  <a:cubicBezTo>
                    <a:pt x="5390" y="3604"/>
                    <a:pt x="5402" y="3605"/>
                    <a:pt x="5414" y="3605"/>
                  </a:cubicBezTo>
                  <a:cubicBezTo>
                    <a:pt x="5437" y="3605"/>
                    <a:pt x="5473" y="3569"/>
                    <a:pt x="5503" y="3532"/>
                  </a:cubicBezTo>
                  <a:cubicBezTo>
                    <a:pt x="5533" y="3496"/>
                    <a:pt x="5558" y="3460"/>
                    <a:pt x="5558" y="3460"/>
                  </a:cubicBezTo>
                  <a:cubicBezTo>
                    <a:pt x="5565" y="3451"/>
                    <a:pt x="5574" y="3440"/>
                    <a:pt x="5583" y="3427"/>
                  </a:cubicBezTo>
                  <a:cubicBezTo>
                    <a:pt x="5691" y="3439"/>
                    <a:pt x="5799" y="3449"/>
                    <a:pt x="5908" y="3456"/>
                  </a:cubicBezTo>
                  <a:cubicBezTo>
                    <a:pt x="5798" y="3430"/>
                    <a:pt x="5708" y="3399"/>
                    <a:pt x="5608" y="3382"/>
                  </a:cubicBezTo>
                  <a:cubicBezTo>
                    <a:pt x="5613" y="3370"/>
                    <a:pt x="5616" y="3359"/>
                    <a:pt x="5616" y="3349"/>
                  </a:cubicBezTo>
                  <a:cubicBezTo>
                    <a:pt x="5600" y="3327"/>
                    <a:pt x="5545" y="3307"/>
                    <a:pt x="5568" y="3249"/>
                  </a:cubicBezTo>
                  <a:cubicBezTo>
                    <a:pt x="5574" y="3235"/>
                    <a:pt x="5585" y="3239"/>
                    <a:pt x="5596" y="3243"/>
                  </a:cubicBezTo>
                  <a:cubicBezTo>
                    <a:pt x="5620" y="3185"/>
                    <a:pt x="5701" y="3083"/>
                    <a:pt x="5712" y="3087"/>
                  </a:cubicBezTo>
                  <a:cubicBezTo>
                    <a:pt x="5726" y="3073"/>
                    <a:pt x="5768" y="3045"/>
                    <a:pt x="5805" y="3021"/>
                  </a:cubicBezTo>
                  <a:cubicBezTo>
                    <a:pt x="5807" y="3021"/>
                    <a:pt x="5807" y="3021"/>
                    <a:pt x="5807" y="3021"/>
                  </a:cubicBezTo>
                  <a:cubicBezTo>
                    <a:pt x="5815" y="3019"/>
                    <a:pt x="5824" y="3017"/>
                    <a:pt x="5834" y="3017"/>
                  </a:cubicBezTo>
                  <a:cubicBezTo>
                    <a:pt x="5837" y="3017"/>
                    <a:pt x="5839" y="3017"/>
                    <a:pt x="5842" y="3017"/>
                  </a:cubicBezTo>
                  <a:cubicBezTo>
                    <a:pt x="5845" y="3018"/>
                    <a:pt x="5847" y="3018"/>
                    <a:pt x="5850" y="3019"/>
                  </a:cubicBezTo>
                  <a:cubicBezTo>
                    <a:pt x="5853" y="3020"/>
                    <a:pt x="5856" y="3022"/>
                    <a:pt x="5859" y="3023"/>
                  </a:cubicBezTo>
                  <a:cubicBezTo>
                    <a:pt x="5860" y="3024"/>
                    <a:pt x="5862" y="3025"/>
                    <a:pt x="5863" y="3026"/>
                  </a:cubicBezTo>
                  <a:cubicBezTo>
                    <a:pt x="5865" y="3027"/>
                    <a:pt x="5867" y="3029"/>
                    <a:pt x="5868" y="3030"/>
                  </a:cubicBezTo>
                  <a:cubicBezTo>
                    <a:pt x="5870" y="3031"/>
                    <a:pt x="5871" y="3034"/>
                    <a:pt x="5873" y="3035"/>
                  </a:cubicBezTo>
                  <a:cubicBezTo>
                    <a:pt x="5875" y="3038"/>
                    <a:pt x="5875" y="3038"/>
                    <a:pt x="5875" y="3038"/>
                  </a:cubicBezTo>
                  <a:cubicBezTo>
                    <a:pt x="5876" y="3040"/>
                    <a:pt x="5876" y="3040"/>
                    <a:pt x="5876" y="3040"/>
                  </a:cubicBezTo>
                  <a:cubicBezTo>
                    <a:pt x="5877" y="3042"/>
                    <a:pt x="5877" y="3042"/>
                    <a:pt x="5877" y="3042"/>
                  </a:cubicBezTo>
                  <a:cubicBezTo>
                    <a:pt x="5879" y="3045"/>
                    <a:pt x="5880" y="3048"/>
                    <a:pt x="5881" y="3051"/>
                  </a:cubicBezTo>
                  <a:cubicBezTo>
                    <a:pt x="5882" y="3053"/>
                    <a:pt x="5883" y="3057"/>
                    <a:pt x="5883" y="3061"/>
                  </a:cubicBezTo>
                  <a:cubicBezTo>
                    <a:pt x="5884" y="3065"/>
                    <a:pt x="5884" y="3068"/>
                    <a:pt x="5884" y="3072"/>
                  </a:cubicBezTo>
                  <a:cubicBezTo>
                    <a:pt x="5884" y="3076"/>
                    <a:pt x="5884" y="3080"/>
                    <a:pt x="5883" y="3083"/>
                  </a:cubicBezTo>
                  <a:cubicBezTo>
                    <a:pt x="5881" y="3091"/>
                    <a:pt x="5879" y="3097"/>
                    <a:pt x="5876" y="3103"/>
                  </a:cubicBezTo>
                  <a:cubicBezTo>
                    <a:pt x="5873" y="3109"/>
                    <a:pt x="5870" y="3114"/>
                    <a:pt x="5865" y="3119"/>
                  </a:cubicBezTo>
                  <a:cubicBezTo>
                    <a:pt x="5863" y="3122"/>
                    <a:pt x="5861" y="3124"/>
                    <a:pt x="5859" y="3126"/>
                  </a:cubicBezTo>
                  <a:cubicBezTo>
                    <a:pt x="5857" y="3128"/>
                    <a:pt x="5854" y="3130"/>
                    <a:pt x="5855" y="3130"/>
                  </a:cubicBezTo>
                  <a:cubicBezTo>
                    <a:pt x="5855" y="3132"/>
                    <a:pt x="5855" y="3134"/>
                    <a:pt x="5856" y="3136"/>
                  </a:cubicBezTo>
                  <a:cubicBezTo>
                    <a:pt x="5854" y="3152"/>
                    <a:pt x="5870" y="3174"/>
                    <a:pt x="5895" y="3198"/>
                  </a:cubicBezTo>
                  <a:cubicBezTo>
                    <a:pt x="5898" y="3201"/>
                    <a:pt x="5901" y="3204"/>
                    <a:pt x="5904" y="3207"/>
                  </a:cubicBezTo>
                  <a:cubicBezTo>
                    <a:pt x="5906" y="3209"/>
                    <a:pt x="5906" y="3209"/>
                    <a:pt x="5906" y="3209"/>
                  </a:cubicBezTo>
                  <a:cubicBezTo>
                    <a:pt x="5906" y="3209"/>
                    <a:pt x="5906" y="3209"/>
                    <a:pt x="5906" y="3209"/>
                  </a:cubicBezTo>
                  <a:cubicBezTo>
                    <a:pt x="5912" y="3207"/>
                    <a:pt x="5912" y="3207"/>
                    <a:pt x="5912" y="3207"/>
                  </a:cubicBezTo>
                  <a:cubicBezTo>
                    <a:pt x="5919" y="3204"/>
                    <a:pt x="5926" y="3200"/>
                    <a:pt x="5934" y="3195"/>
                  </a:cubicBezTo>
                  <a:cubicBezTo>
                    <a:pt x="5941" y="3191"/>
                    <a:pt x="5948" y="3186"/>
                    <a:pt x="5954" y="3180"/>
                  </a:cubicBezTo>
                  <a:cubicBezTo>
                    <a:pt x="5961" y="3175"/>
                    <a:pt x="5967" y="3169"/>
                    <a:pt x="5974" y="3162"/>
                  </a:cubicBezTo>
                  <a:cubicBezTo>
                    <a:pt x="5980" y="3156"/>
                    <a:pt x="5985" y="3149"/>
                    <a:pt x="5991" y="3141"/>
                  </a:cubicBezTo>
                  <a:cubicBezTo>
                    <a:pt x="5996" y="3132"/>
                    <a:pt x="6002" y="3122"/>
                    <a:pt x="6006" y="3112"/>
                  </a:cubicBezTo>
                  <a:cubicBezTo>
                    <a:pt x="6008" y="3107"/>
                    <a:pt x="6010" y="3102"/>
                    <a:pt x="6012" y="3097"/>
                  </a:cubicBezTo>
                  <a:cubicBezTo>
                    <a:pt x="6014" y="3091"/>
                    <a:pt x="6015" y="3087"/>
                    <a:pt x="6016" y="3081"/>
                  </a:cubicBezTo>
                  <a:cubicBezTo>
                    <a:pt x="6019" y="3071"/>
                    <a:pt x="6020" y="3060"/>
                    <a:pt x="6021" y="3049"/>
                  </a:cubicBezTo>
                  <a:cubicBezTo>
                    <a:pt x="6021" y="3043"/>
                    <a:pt x="6021" y="3039"/>
                    <a:pt x="6021" y="3035"/>
                  </a:cubicBezTo>
                  <a:cubicBezTo>
                    <a:pt x="6021" y="3030"/>
                    <a:pt x="6021" y="3025"/>
                    <a:pt x="6021" y="3021"/>
                  </a:cubicBezTo>
                  <a:close/>
                  <a:moveTo>
                    <a:pt x="5043" y="1210"/>
                  </a:moveTo>
                  <a:cubicBezTo>
                    <a:pt x="5042" y="1209"/>
                    <a:pt x="5042" y="1209"/>
                    <a:pt x="5042" y="1209"/>
                  </a:cubicBezTo>
                  <a:cubicBezTo>
                    <a:pt x="5042" y="1209"/>
                    <a:pt x="5042" y="1209"/>
                    <a:pt x="5043" y="1209"/>
                  </a:cubicBezTo>
                  <a:cubicBezTo>
                    <a:pt x="5043" y="1210"/>
                    <a:pt x="5043" y="1210"/>
                    <a:pt x="5043" y="1210"/>
                  </a:cubicBezTo>
                  <a:close/>
                  <a:moveTo>
                    <a:pt x="5025" y="1203"/>
                  </a:moveTo>
                  <a:cubicBezTo>
                    <a:pt x="5030" y="1205"/>
                    <a:pt x="5034" y="1206"/>
                    <a:pt x="5038" y="1208"/>
                  </a:cubicBezTo>
                  <a:cubicBezTo>
                    <a:pt x="5033" y="1207"/>
                    <a:pt x="5025" y="1209"/>
                    <a:pt x="5016" y="1211"/>
                  </a:cubicBezTo>
                  <a:cubicBezTo>
                    <a:pt x="5016" y="1207"/>
                    <a:pt x="5019" y="1204"/>
                    <a:pt x="5025" y="1203"/>
                  </a:cubicBezTo>
                  <a:close/>
                  <a:moveTo>
                    <a:pt x="4360" y="705"/>
                  </a:moveTo>
                  <a:cubicBezTo>
                    <a:pt x="4359" y="711"/>
                    <a:pt x="4363" y="722"/>
                    <a:pt x="4367" y="733"/>
                  </a:cubicBezTo>
                  <a:cubicBezTo>
                    <a:pt x="4362" y="719"/>
                    <a:pt x="4362" y="719"/>
                    <a:pt x="4356" y="704"/>
                  </a:cubicBezTo>
                  <a:cubicBezTo>
                    <a:pt x="4357" y="708"/>
                    <a:pt x="4357" y="711"/>
                    <a:pt x="4358" y="713"/>
                  </a:cubicBezTo>
                  <a:cubicBezTo>
                    <a:pt x="4358" y="715"/>
                    <a:pt x="4358" y="717"/>
                    <a:pt x="4358" y="718"/>
                  </a:cubicBezTo>
                  <a:cubicBezTo>
                    <a:pt x="4358" y="720"/>
                    <a:pt x="4357" y="720"/>
                    <a:pt x="4355" y="719"/>
                  </a:cubicBezTo>
                  <a:cubicBezTo>
                    <a:pt x="4353" y="718"/>
                    <a:pt x="4349" y="715"/>
                    <a:pt x="4351" y="723"/>
                  </a:cubicBezTo>
                  <a:cubicBezTo>
                    <a:pt x="4346" y="711"/>
                    <a:pt x="4345" y="709"/>
                    <a:pt x="4342" y="701"/>
                  </a:cubicBezTo>
                  <a:cubicBezTo>
                    <a:pt x="4348" y="701"/>
                    <a:pt x="4353" y="702"/>
                    <a:pt x="4360" y="705"/>
                  </a:cubicBezTo>
                  <a:close/>
                  <a:moveTo>
                    <a:pt x="4341" y="710"/>
                  </a:moveTo>
                  <a:cubicBezTo>
                    <a:pt x="4339" y="706"/>
                    <a:pt x="4338" y="703"/>
                    <a:pt x="4338" y="701"/>
                  </a:cubicBezTo>
                  <a:cubicBezTo>
                    <a:pt x="4339" y="701"/>
                    <a:pt x="4340" y="701"/>
                    <a:pt x="4341" y="701"/>
                  </a:cubicBezTo>
                  <a:cubicBezTo>
                    <a:pt x="4342" y="704"/>
                    <a:pt x="4343" y="706"/>
                    <a:pt x="4343" y="707"/>
                  </a:cubicBezTo>
                  <a:cubicBezTo>
                    <a:pt x="4343" y="708"/>
                    <a:pt x="4342" y="708"/>
                    <a:pt x="4341" y="707"/>
                  </a:cubicBezTo>
                  <a:cubicBezTo>
                    <a:pt x="4340" y="706"/>
                    <a:pt x="4339" y="702"/>
                    <a:pt x="4341" y="710"/>
                  </a:cubicBezTo>
                  <a:close/>
                </a:path>
              </a:pathLst>
            </a:custGeom>
            <a:solidFill>
              <a:schemeClr val="bg1"/>
            </a:solidFill>
            <a:ln>
              <a:noFill/>
            </a:ln>
            <a:extLst>
              <a:ext uri="{91240B29-F687-4F45-9708-019B960494DF}"/>
            </a:extLst>
          </p:spPr>
          <p:txBody>
            <a:bodyPr/>
            <a:lstStyle/>
            <a:p>
              <a:pPr>
                <a:defRPr/>
              </a:pPr>
              <a:endParaRPr lang="zh-CN" altLang="en-US">
                <a:latin typeface="Arial" charset="0"/>
                <a:cs typeface="+mn-ea"/>
                <a:sym typeface="+mn-lt"/>
              </a:endParaRPr>
            </a:p>
          </p:txBody>
        </p:sp>
      </p:grpSp>
      <p:grpSp>
        <p:nvGrpSpPr>
          <p:cNvPr id="5" name="组合 56"/>
          <p:cNvGrpSpPr>
            <a:grpSpLocks/>
          </p:cNvGrpSpPr>
          <p:nvPr/>
        </p:nvGrpSpPr>
        <p:grpSpPr bwMode="auto">
          <a:xfrm>
            <a:off x="1987550" y="4518025"/>
            <a:ext cx="5168900" cy="2355850"/>
            <a:chOff x="1548265" y="3628625"/>
            <a:chExt cx="8930255" cy="3597449"/>
          </a:xfrm>
        </p:grpSpPr>
        <p:pic>
          <p:nvPicPr>
            <p:cNvPr id="2057" name="图片 50"/>
            <p:cNvPicPr>
              <a:picLocks noChangeAspect="1"/>
            </p:cNvPicPr>
            <p:nvPr/>
          </p:nvPicPr>
          <p:blipFill>
            <a:blip r:embed="rId5"/>
            <a:srcRect/>
            <a:stretch>
              <a:fillRect/>
            </a:stretch>
          </p:blipFill>
          <p:spPr bwMode="auto">
            <a:xfrm>
              <a:off x="1548265" y="3628625"/>
              <a:ext cx="1549862" cy="3597449"/>
            </a:xfrm>
            <a:prstGeom prst="rect">
              <a:avLst/>
            </a:prstGeom>
            <a:noFill/>
            <a:ln w="9525">
              <a:noFill/>
              <a:miter lim="800000"/>
              <a:headEnd/>
              <a:tailEnd/>
            </a:ln>
          </p:spPr>
        </p:pic>
        <p:pic>
          <p:nvPicPr>
            <p:cNvPr id="2058" name="图形 51"/>
            <p:cNvPicPr>
              <a:picLocks noChangeAspect="1"/>
            </p:cNvPicPr>
            <p:nvPr/>
          </p:nvPicPr>
          <p:blipFill>
            <a:blip r:embed="rId6"/>
            <a:srcRect/>
            <a:stretch>
              <a:fillRect/>
            </a:stretch>
          </p:blipFill>
          <p:spPr bwMode="auto">
            <a:xfrm>
              <a:off x="3515565" y="3845153"/>
              <a:ext cx="1304450" cy="3380921"/>
            </a:xfrm>
            <a:prstGeom prst="rect">
              <a:avLst/>
            </a:prstGeom>
            <a:noFill/>
            <a:ln w="9525">
              <a:noFill/>
              <a:miter lim="800000"/>
              <a:headEnd/>
              <a:tailEnd/>
            </a:ln>
          </p:spPr>
        </p:pic>
        <p:pic>
          <p:nvPicPr>
            <p:cNvPr id="2059" name="图片 52"/>
            <p:cNvPicPr>
              <a:picLocks noChangeAspect="1"/>
            </p:cNvPicPr>
            <p:nvPr/>
          </p:nvPicPr>
          <p:blipFill>
            <a:blip r:embed="rId7"/>
            <a:srcRect/>
            <a:stretch>
              <a:fillRect/>
            </a:stretch>
          </p:blipFill>
          <p:spPr bwMode="auto">
            <a:xfrm>
              <a:off x="5237453" y="3628625"/>
              <a:ext cx="1307437" cy="3554690"/>
            </a:xfrm>
            <a:prstGeom prst="rect">
              <a:avLst/>
            </a:prstGeom>
            <a:noFill/>
            <a:ln w="9525">
              <a:noFill/>
              <a:miter lim="800000"/>
              <a:headEnd/>
              <a:tailEnd/>
            </a:ln>
          </p:spPr>
        </p:pic>
        <p:pic>
          <p:nvPicPr>
            <p:cNvPr id="2060" name="图片 53"/>
            <p:cNvPicPr>
              <a:picLocks noChangeAspect="1"/>
            </p:cNvPicPr>
            <p:nvPr/>
          </p:nvPicPr>
          <p:blipFill>
            <a:blip r:embed="rId8"/>
            <a:srcRect/>
            <a:stretch>
              <a:fillRect/>
            </a:stretch>
          </p:blipFill>
          <p:spPr bwMode="auto">
            <a:xfrm>
              <a:off x="6962328" y="4022292"/>
              <a:ext cx="1158635" cy="3203782"/>
            </a:xfrm>
            <a:prstGeom prst="rect">
              <a:avLst/>
            </a:prstGeom>
            <a:noFill/>
            <a:ln w="9525">
              <a:noFill/>
              <a:miter lim="800000"/>
              <a:headEnd/>
              <a:tailEnd/>
            </a:ln>
          </p:spPr>
        </p:pic>
        <p:pic>
          <p:nvPicPr>
            <p:cNvPr id="2061" name="图片 54"/>
            <p:cNvPicPr>
              <a:picLocks noChangeAspect="1"/>
            </p:cNvPicPr>
            <p:nvPr/>
          </p:nvPicPr>
          <p:blipFill>
            <a:blip r:embed="rId9"/>
            <a:srcRect/>
            <a:stretch>
              <a:fillRect/>
            </a:stretch>
          </p:blipFill>
          <p:spPr bwMode="auto">
            <a:xfrm>
              <a:off x="8538400" y="3845153"/>
              <a:ext cx="1940120" cy="3359542"/>
            </a:xfrm>
            <a:prstGeom prst="rect">
              <a:avLst/>
            </a:prstGeom>
            <a:noFill/>
            <a:ln w="9525">
              <a:noFill/>
              <a:miter lim="800000"/>
              <a:headEnd/>
              <a:tailEnd/>
            </a:ln>
          </p:spPr>
        </p:pic>
      </p:grpSp>
      <p:sp>
        <p:nvSpPr>
          <p:cNvPr id="56" name="文本框 55"/>
          <p:cNvSpPr txBox="1"/>
          <p:nvPr/>
        </p:nvSpPr>
        <p:spPr>
          <a:xfrm>
            <a:off x="1423109" y="274321"/>
            <a:ext cx="6377722" cy="622694"/>
          </a:xfrm>
          <a:prstGeom prst="rect">
            <a:avLst/>
          </a:prstGeom>
          <a:noFill/>
          <a:effectLst>
            <a:outerShdw blurRad="50800" dist="38100" dir="5400000" algn="t" rotWithShape="0">
              <a:prstClr val="black">
                <a:alpha val="40000"/>
              </a:prstClr>
            </a:outerShdw>
          </a:effectLst>
        </p:spPr>
        <p:txBody>
          <a:bodyPr lIns="68031" tIns="34016" rIns="68031" bIns="34016">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680314">
              <a:defRPr/>
            </a:pP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PHÒNG</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GIÁO</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DỤC</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VÀ</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ĐÀO</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TẠO</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QUẬN</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LONG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BIÊN</a:t>
            </a:r>
            <a:endPar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a:p>
            <a:pPr algn="ctr" defTabSz="680314">
              <a:defRPr/>
            </a:pP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Trường</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Tiểu</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học</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Phúc</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Lợi</a:t>
            </a:r>
            <a:endParaRPr lang="zh-CN" altLang="en-US"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p:txBody>
      </p:sp>
      <p:sp>
        <p:nvSpPr>
          <p:cNvPr id="2" name="矩形 1"/>
          <p:cNvSpPr/>
          <p:nvPr/>
        </p:nvSpPr>
        <p:spPr>
          <a:xfrm>
            <a:off x="1654501" y="2349209"/>
            <a:ext cx="5859045" cy="1953851"/>
          </a:xfrm>
          <a:prstGeom prst="rect">
            <a:avLst/>
          </a:prstGeom>
        </p:spPr>
        <p:txBody>
          <a:bodyPr spcFirstLastPara="1" wrap="none" lIns="68031" tIns="34016" rIns="68031" bIns="34016">
            <a:prstTxWarp prst="textArchUp">
              <a:avLst/>
            </a:prstTxWarp>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CHÀO</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MỪNG</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CÁC</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THẦY</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CÔ</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p>
          <a:p>
            <a:pPr algn="ctr">
              <a:defRPr/>
            </a:pP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VÀ</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CÁC</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CON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HỌC</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SINH</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a:t>
            </a:r>
            <a:endParaRPr lang="zh-CN" altLang="en-US"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endParaRPr>
          </a:p>
        </p:txBody>
      </p:sp>
      <p:pic>
        <p:nvPicPr>
          <p:cNvPr id="2055" name="Picture 13" descr="Logo truong.png"/>
          <p:cNvPicPr>
            <a:picLocks noChangeAspect="1"/>
          </p:cNvPicPr>
          <p:nvPr/>
        </p:nvPicPr>
        <p:blipFill>
          <a:blip r:embed="rId10"/>
          <a:srcRect/>
          <a:stretch>
            <a:fillRect/>
          </a:stretch>
        </p:blipFill>
        <p:spPr bwMode="auto">
          <a:xfrm>
            <a:off x="0" y="0"/>
            <a:ext cx="1219200" cy="1306513"/>
          </a:xfrm>
          <a:prstGeom prst="rect">
            <a:avLst/>
          </a:prstGeom>
          <a:noFill/>
          <a:ln w="9525">
            <a:noFill/>
            <a:miter lim="800000"/>
            <a:headEnd/>
            <a:tailEnd/>
          </a:ln>
        </p:spPr>
      </p:pic>
      <p:sp>
        <p:nvSpPr>
          <p:cNvPr id="15" name="文本框 55"/>
          <p:cNvSpPr txBox="1"/>
          <p:nvPr/>
        </p:nvSpPr>
        <p:spPr>
          <a:xfrm>
            <a:off x="1554634" y="2900982"/>
            <a:ext cx="6141566" cy="745805"/>
          </a:xfrm>
          <a:prstGeom prst="rect">
            <a:avLst/>
          </a:prstGeom>
          <a:noFill/>
          <a:effectLst>
            <a:outerShdw blurRad="50800" dist="38100" dir="5400000" algn="t" rotWithShape="0">
              <a:prstClr val="black">
                <a:alpha val="40000"/>
              </a:prstClr>
            </a:outerShdw>
          </a:effectLst>
        </p:spPr>
        <p:txBody>
          <a:bodyPr lIns="68031" tIns="34016" rIns="68031" bIns="34016">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680314">
              <a:defRPr/>
            </a:pP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LUYỆN</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TỪ</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VÀ</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CÂU</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5</a:t>
            </a:r>
            <a:endParaRPr lang="zh-CN" altLang="en-US"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p:txBody>
      </p:sp>
    </p:spTree>
  </p:cSld>
  <p:clrMapOvr>
    <a:masterClrMapping/>
  </p:clrMapOvr>
  <p:transition spd="slow" advClick="0">
    <p:fade/>
    <p:sndAc>
      <p:stSnd>
        <p:snd r:embed="rId3" name="chimes.wav" builtIn="1"/>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320"/>
          <p:cNvSpPr txBox="1">
            <a:spLocks noChangeArrowheads="1"/>
          </p:cNvSpPr>
          <p:nvPr/>
        </p:nvSpPr>
        <p:spPr bwMode="auto">
          <a:xfrm>
            <a:off x="457200" y="914400"/>
            <a:ext cx="8229600" cy="13731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a:lstStyle>
          <a:p>
            <a:r>
              <a:rPr lang="en-US" sz="2800" b="1" u="sng" dirty="0" err="1"/>
              <a:t>Bài</a:t>
            </a:r>
            <a:r>
              <a:rPr lang="en-US" sz="2800" b="1" u="sng" dirty="0"/>
              <a:t> 2</a:t>
            </a:r>
            <a:r>
              <a:rPr lang="en-US" sz="2800" dirty="0"/>
              <a:t>: </a:t>
            </a:r>
            <a:r>
              <a:rPr lang="en-US" sz="2800" dirty="0" err="1"/>
              <a:t>Tìm</a:t>
            </a:r>
            <a:r>
              <a:rPr lang="en-US" sz="2800" dirty="0"/>
              <a:t> </a:t>
            </a:r>
            <a:r>
              <a:rPr lang="en-US" sz="2800" dirty="0" err="1"/>
              <a:t>những</a:t>
            </a:r>
            <a:r>
              <a:rPr lang="en-US" sz="2800" dirty="0"/>
              <a:t> </a:t>
            </a:r>
            <a:r>
              <a:rPr lang="en-US" sz="2800" u="sng" dirty="0" err="1">
                <a:solidFill>
                  <a:srgbClr val="FF0000"/>
                </a:solidFill>
              </a:rPr>
              <a:t>từ</a:t>
            </a:r>
            <a:r>
              <a:rPr lang="en-US" sz="2800" u="sng" dirty="0">
                <a:solidFill>
                  <a:srgbClr val="FF0000"/>
                </a:solidFill>
              </a:rPr>
              <a:t> </a:t>
            </a:r>
            <a:r>
              <a:rPr lang="en-US" sz="2800" u="sng" dirty="0" err="1">
                <a:solidFill>
                  <a:srgbClr val="FF0000"/>
                </a:solidFill>
              </a:rPr>
              <a:t>ngữ</a:t>
            </a:r>
            <a:r>
              <a:rPr lang="en-US" sz="2800" u="sng" dirty="0">
                <a:solidFill>
                  <a:srgbClr val="FF0000"/>
                </a:solidFill>
              </a:rPr>
              <a:t> </a:t>
            </a:r>
            <a:r>
              <a:rPr lang="en-US" sz="2800" u="sng" dirty="0" err="1">
                <a:solidFill>
                  <a:srgbClr val="FF0000"/>
                </a:solidFill>
              </a:rPr>
              <a:t>tả</a:t>
            </a:r>
            <a:r>
              <a:rPr lang="en-US" sz="2800" u="sng" dirty="0">
                <a:solidFill>
                  <a:srgbClr val="FF0000"/>
                </a:solidFill>
              </a:rPr>
              <a:t> </a:t>
            </a:r>
            <a:r>
              <a:rPr lang="en-US" sz="2800" u="sng" dirty="0" err="1">
                <a:solidFill>
                  <a:srgbClr val="FF0000"/>
                </a:solidFill>
              </a:rPr>
              <a:t>bầu</a:t>
            </a:r>
            <a:r>
              <a:rPr lang="en-US" sz="2800" u="sng" dirty="0">
                <a:solidFill>
                  <a:srgbClr val="FF0000"/>
                </a:solidFill>
              </a:rPr>
              <a:t> </a:t>
            </a:r>
            <a:r>
              <a:rPr lang="en-US" sz="2800" u="sng" dirty="0" err="1">
                <a:solidFill>
                  <a:srgbClr val="FF0000"/>
                </a:solidFill>
              </a:rPr>
              <a:t>trời</a:t>
            </a:r>
            <a:r>
              <a:rPr lang="en-US" sz="2800" dirty="0">
                <a:solidFill>
                  <a:srgbClr val="FF0000"/>
                </a:solidFill>
              </a:rPr>
              <a:t> </a:t>
            </a:r>
            <a:r>
              <a:rPr lang="en-US" sz="2800" dirty="0" err="1"/>
              <a:t>trong</a:t>
            </a:r>
            <a:r>
              <a:rPr lang="en-US" sz="2800" dirty="0"/>
              <a:t> </a:t>
            </a:r>
            <a:r>
              <a:rPr lang="en-US" sz="2800" dirty="0" err="1"/>
              <a:t>mẩu</a:t>
            </a:r>
            <a:r>
              <a:rPr lang="en-US" sz="2800" dirty="0"/>
              <a:t> </a:t>
            </a:r>
            <a:r>
              <a:rPr lang="en-US" sz="2800" dirty="0" err="1"/>
              <a:t>chuyện</a:t>
            </a:r>
            <a:r>
              <a:rPr lang="en-US" sz="2800" dirty="0"/>
              <a:t> </a:t>
            </a:r>
          </a:p>
          <a:p>
            <a:r>
              <a:rPr lang="en-US" sz="2800" dirty="0" err="1"/>
              <a:t>nêu</a:t>
            </a:r>
            <a:r>
              <a:rPr lang="en-US" sz="2800" dirty="0"/>
              <a:t> </a:t>
            </a:r>
            <a:r>
              <a:rPr lang="en-US" sz="2800" dirty="0" err="1"/>
              <a:t>trên</a:t>
            </a:r>
            <a:r>
              <a:rPr lang="en-US" sz="2800" dirty="0"/>
              <a:t>.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nào</a:t>
            </a:r>
            <a:r>
              <a:rPr lang="en-US" sz="2800" dirty="0"/>
              <a:t> </a:t>
            </a:r>
            <a:r>
              <a:rPr lang="en-US" sz="2800" u="sng" dirty="0" err="1">
                <a:solidFill>
                  <a:srgbClr val="FF0000"/>
                </a:solidFill>
              </a:rPr>
              <a:t>thể</a:t>
            </a:r>
            <a:r>
              <a:rPr lang="en-US" sz="2800" u="sng" dirty="0">
                <a:solidFill>
                  <a:srgbClr val="FF0000"/>
                </a:solidFill>
              </a:rPr>
              <a:t> </a:t>
            </a:r>
            <a:r>
              <a:rPr lang="en-US" sz="2800" u="sng" dirty="0" err="1">
                <a:solidFill>
                  <a:srgbClr val="FF0000"/>
                </a:solidFill>
              </a:rPr>
              <a:t>hiện</a:t>
            </a:r>
            <a:r>
              <a:rPr lang="en-US" sz="2800" u="sng" dirty="0">
                <a:solidFill>
                  <a:srgbClr val="FF0000"/>
                </a:solidFill>
              </a:rPr>
              <a:t> </a:t>
            </a:r>
            <a:r>
              <a:rPr lang="en-US" sz="2800" u="sng" dirty="0" err="1">
                <a:solidFill>
                  <a:srgbClr val="FF0000"/>
                </a:solidFill>
              </a:rPr>
              <a:t>sự</a:t>
            </a:r>
            <a:r>
              <a:rPr lang="en-US" sz="2800" u="sng" dirty="0">
                <a:solidFill>
                  <a:srgbClr val="FF0000"/>
                </a:solidFill>
              </a:rPr>
              <a:t> so </a:t>
            </a:r>
            <a:r>
              <a:rPr lang="en-US" sz="2800" u="sng" dirty="0" err="1">
                <a:solidFill>
                  <a:srgbClr val="FF0000"/>
                </a:solidFill>
              </a:rPr>
              <a:t>sánh</a:t>
            </a:r>
            <a:r>
              <a:rPr lang="en-US" sz="2800" dirty="0"/>
              <a:t>?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nào</a:t>
            </a:r>
            <a:r>
              <a:rPr lang="en-US" sz="2800" dirty="0"/>
              <a:t> </a:t>
            </a:r>
            <a:r>
              <a:rPr lang="en-US" sz="2800" u="sng" dirty="0" err="1">
                <a:solidFill>
                  <a:srgbClr val="FF0000"/>
                </a:solidFill>
              </a:rPr>
              <a:t>thể</a:t>
            </a:r>
            <a:r>
              <a:rPr lang="en-US" sz="2800" u="sng" dirty="0">
                <a:solidFill>
                  <a:srgbClr val="FF0000"/>
                </a:solidFill>
              </a:rPr>
              <a:t> </a:t>
            </a:r>
            <a:r>
              <a:rPr lang="en-US" sz="2800" u="sng" dirty="0" err="1">
                <a:solidFill>
                  <a:srgbClr val="FF0000"/>
                </a:solidFill>
              </a:rPr>
              <a:t>hiện</a:t>
            </a:r>
            <a:r>
              <a:rPr lang="en-US" sz="2800" u="sng" dirty="0">
                <a:solidFill>
                  <a:srgbClr val="FF0000"/>
                </a:solidFill>
              </a:rPr>
              <a:t> </a:t>
            </a:r>
            <a:r>
              <a:rPr lang="en-US" sz="2800" u="sng" dirty="0" err="1">
                <a:solidFill>
                  <a:srgbClr val="FF0000"/>
                </a:solidFill>
              </a:rPr>
              <a:t>sự</a:t>
            </a:r>
            <a:r>
              <a:rPr lang="en-US" sz="2800" u="sng" dirty="0">
                <a:solidFill>
                  <a:srgbClr val="FF0000"/>
                </a:solidFill>
              </a:rPr>
              <a:t> </a:t>
            </a:r>
            <a:r>
              <a:rPr lang="en-US" sz="2800" u="sng" dirty="0" err="1">
                <a:solidFill>
                  <a:srgbClr val="FF0000"/>
                </a:solidFill>
              </a:rPr>
              <a:t>nhân</a:t>
            </a:r>
            <a:r>
              <a:rPr lang="en-US" sz="2800" u="sng" dirty="0">
                <a:solidFill>
                  <a:srgbClr val="FF0000"/>
                </a:solidFill>
              </a:rPr>
              <a:t> </a:t>
            </a:r>
            <a:r>
              <a:rPr lang="en-US" sz="2800" u="sng" dirty="0" err="1">
                <a:solidFill>
                  <a:srgbClr val="FF0000"/>
                </a:solidFill>
              </a:rPr>
              <a:t>hóa</a:t>
            </a:r>
            <a:r>
              <a:rPr lang="en-US" sz="2800" dirty="0"/>
              <a:t>?</a:t>
            </a:r>
          </a:p>
        </p:txBody>
      </p:sp>
    </p:spTree>
    <p:extLst>
      <p:ext uri="{BB962C8B-B14F-4D97-AF65-F5344CB8AC3E}">
        <p14:creationId xmlns:p14="http://schemas.microsoft.com/office/powerpoint/2010/main" xmlns="" val="3789452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8"/>
          <p:cNvSpPr>
            <a:spLocks noGrp="1"/>
          </p:cNvSpPr>
          <p:nvPr>
            <p:ph type="sldNum" sz="quarter" idx="12"/>
          </p:nvPr>
        </p:nvSpPr>
        <p:spPr/>
        <p:txBody>
          <a:bodyPr/>
          <a:lstStyle/>
          <a:p>
            <a:fld id="{5FF17FCA-D7A1-48C2-B6E6-59D211FDCDBF}" type="slidenum">
              <a:rPr lang="en-US"/>
              <a:pPr/>
              <a:t>11</a:t>
            </a:fld>
            <a:endParaRPr lang="en-US"/>
          </a:p>
        </p:txBody>
      </p:sp>
      <p:sp>
        <p:nvSpPr>
          <p:cNvPr id="13319" name="Rectangle 7"/>
          <p:cNvSpPr>
            <a:spLocks noChangeArrowheads="1"/>
          </p:cNvSpPr>
          <p:nvPr/>
        </p:nvSpPr>
        <p:spPr bwMode="auto">
          <a:xfrm>
            <a:off x="1" y="0"/>
            <a:ext cx="9144000" cy="677108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r>
              <a:rPr lang="en-US" sz="1800" b="1"/>
              <a:t>                                                                  </a:t>
            </a:r>
            <a:r>
              <a:rPr lang="en-US" sz="1800" b="1">
                <a:solidFill>
                  <a:srgbClr val="FF0000"/>
                </a:solidFill>
                <a:latin typeface="Times New Roman" pitchFamily="18" charset="0"/>
                <a:cs typeface="Times New Roman" pitchFamily="18" charset="0"/>
              </a:rPr>
              <a:t>BẦU TRỜI MÙA THU</a:t>
            </a:r>
          </a:p>
          <a:p>
            <a:r>
              <a:rPr lang="en-US" sz="1800" b="1"/>
              <a:t>  </a:t>
            </a:r>
            <a:r>
              <a:rPr lang="en-US" sz="1800" b="1">
                <a:latin typeface="Times New Roman" pitchFamily="18" charset="0"/>
                <a:cs typeface="Times New Roman" pitchFamily="18" charset="0"/>
              </a:rPr>
              <a:t>Tôi cùng b</a:t>
            </a:r>
            <a:r>
              <a:rPr lang="en-US" sz="1600" b="1">
                <a:latin typeface="Times New Roman" pitchFamily="18" charset="0"/>
                <a:cs typeface="Times New Roman" pitchFamily="18" charset="0"/>
              </a:rPr>
              <a:t>ọ</a:t>
            </a:r>
            <a:r>
              <a:rPr lang="en-US" sz="1800" b="1">
                <a:latin typeface="Times New Roman" pitchFamily="18" charset="0"/>
                <a:cs typeface="Times New Roman" pitchFamily="18" charset="0"/>
              </a:rPr>
              <a:t>n tr</a:t>
            </a:r>
            <a:r>
              <a:rPr lang="en-US" sz="1600" b="1">
                <a:latin typeface="Times New Roman" pitchFamily="18" charset="0"/>
                <a:cs typeface="Times New Roman" pitchFamily="18" charset="0"/>
              </a:rPr>
              <a:t>ẻ</a:t>
            </a:r>
            <a:r>
              <a:rPr lang="en-US" sz="1800" b="1">
                <a:latin typeface="Times New Roman" pitchFamily="18" charset="0"/>
                <a:cs typeface="Times New Roman" pitchFamily="18" charset="0"/>
              </a:rPr>
              <a:t> đi ra cánh đ</a:t>
            </a:r>
            <a:r>
              <a:rPr lang="en-US" sz="1600" b="1">
                <a:latin typeface="Times New Roman" pitchFamily="18" charset="0"/>
                <a:cs typeface="Times New Roman" pitchFamily="18" charset="0"/>
              </a:rPr>
              <a:t>ồ</a:t>
            </a:r>
            <a:r>
              <a:rPr lang="en-US" sz="1800" b="1">
                <a:latin typeface="Times New Roman" pitchFamily="18" charset="0"/>
                <a:cs typeface="Times New Roman" pitchFamily="18" charset="0"/>
              </a:rPr>
              <a:t>ng. Bu</a:t>
            </a:r>
            <a:r>
              <a:rPr lang="en-US" sz="1600" b="1">
                <a:latin typeface="Times New Roman" pitchFamily="18" charset="0"/>
                <a:cs typeface="Times New Roman" pitchFamily="18" charset="0"/>
              </a:rPr>
              <a:t>ổ</a:t>
            </a:r>
            <a:r>
              <a:rPr lang="en-US" sz="1800" b="1">
                <a:latin typeface="Times New Roman" pitchFamily="18" charset="0"/>
                <a:cs typeface="Times New Roman" pitchFamily="18" charset="0"/>
              </a:rPr>
              <a:t>i sáng tháng chín mát mẻ và dễ chịu. Tôi nói với các em:</a:t>
            </a:r>
          </a:p>
          <a:p>
            <a:r>
              <a:rPr lang="en-US" sz="1800" b="1">
                <a:latin typeface="Times New Roman" pitchFamily="18" charset="0"/>
                <a:cs typeface="Times New Roman" pitchFamily="18" charset="0"/>
              </a:rPr>
              <a:t>   - Các em hãy nhìn lên bầu trời mà xem. Mùa hè, nó r</a:t>
            </a:r>
            <a:r>
              <a:rPr lang="en-US" sz="1600" b="1">
                <a:latin typeface="Times New Roman" pitchFamily="18" charset="0"/>
                <a:cs typeface="Times New Roman" pitchFamily="18" charset="0"/>
              </a:rPr>
              <a:t>ấ</a:t>
            </a:r>
            <a:r>
              <a:rPr lang="en-US" sz="1800" b="1">
                <a:latin typeface="Times New Roman" pitchFamily="18" charset="0"/>
                <a:cs typeface="Times New Roman" pitchFamily="18" charset="0"/>
              </a:rPr>
              <a:t>t nóng và cháy lên những tia sáng của ngọn lửa. Còn bây giờ bầu trời thế nào? Hãy suy nghĩ</a:t>
            </a:r>
            <a:r>
              <a:rPr lang="en-US" sz="1600" b="1">
                <a:latin typeface="Times New Roman" pitchFamily="18" charset="0"/>
                <a:cs typeface="Times New Roman" pitchFamily="18" charset="0"/>
              </a:rPr>
              <a:t> </a:t>
            </a:r>
            <a:r>
              <a:rPr lang="en-US" sz="1800" b="1">
                <a:latin typeface="Times New Roman" pitchFamily="18" charset="0"/>
                <a:cs typeface="Times New Roman" pitchFamily="18" charset="0"/>
              </a:rPr>
              <a:t>và chọn những từ ngữ thích hợp để miêu tả nó.</a:t>
            </a:r>
            <a:r>
              <a:rPr lang="en-US" b="1">
                <a:latin typeface="Times New Roman" pitchFamily="18" charset="0"/>
                <a:cs typeface="Times New Roman" pitchFamily="18" charset="0"/>
              </a:rPr>
              <a:t> </a:t>
            </a:r>
            <a:r>
              <a:rPr lang="en-US" sz="1800" b="1">
                <a:latin typeface="Times New Roman" pitchFamily="18" charset="0"/>
                <a:cs typeface="Times New Roman" pitchFamily="18" charset="0"/>
              </a:rPr>
              <a:t>Bọn trẻ nhìn lên bầu trời và suy nghĩ. Sau vài phút, một em nói :</a:t>
            </a:r>
          </a:p>
          <a:p>
            <a:r>
              <a:rPr lang="en-US" sz="1800" b="1">
                <a:latin typeface="Times New Roman" pitchFamily="18" charset="0"/>
                <a:cs typeface="Times New Roman" pitchFamily="18" charset="0"/>
              </a:rPr>
              <a:t>  - Bầu trời xanh </a:t>
            </a:r>
            <a:r>
              <a:rPr lang="en-US" b="1">
                <a:latin typeface="Times New Roman" pitchFamily="18" charset="0"/>
                <a:cs typeface="Times New Roman" pitchFamily="18" charset="0"/>
              </a:rPr>
              <a:t>như mặt nước mệt mỏi</a:t>
            </a:r>
            <a:r>
              <a:rPr lang="en-US" sz="1800" b="1">
                <a:latin typeface="Times New Roman" pitchFamily="18" charset="0"/>
                <a:cs typeface="Times New Roman" pitchFamily="18" charset="0"/>
              </a:rPr>
              <a:t> trong ao . </a:t>
            </a:r>
          </a:p>
          <a:p>
            <a:r>
              <a:rPr lang="en-US" sz="1800" b="1">
                <a:latin typeface="Times New Roman" pitchFamily="18" charset="0"/>
                <a:cs typeface="Times New Roman" pitchFamily="18" charset="0"/>
              </a:rPr>
              <a:t>  - Vì sao mặt nước l</a:t>
            </a:r>
            <a:r>
              <a:rPr lang="en-US" sz="1600" b="1">
                <a:latin typeface="Times New Roman" pitchFamily="18" charset="0"/>
                <a:cs typeface="Times New Roman" pitchFamily="18" charset="0"/>
              </a:rPr>
              <a:t>ạ</a:t>
            </a:r>
            <a:r>
              <a:rPr lang="en-US" sz="1800" b="1">
                <a:latin typeface="Times New Roman" pitchFamily="18" charset="0"/>
                <a:cs typeface="Times New Roman" pitchFamily="18" charset="0"/>
              </a:rPr>
              <a:t>i mệt m</a:t>
            </a:r>
            <a:r>
              <a:rPr lang="en-US" sz="1600" b="1">
                <a:latin typeface="Times New Roman" pitchFamily="18" charset="0"/>
                <a:cs typeface="Times New Roman" pitchFamily="18" charset="0"/>
              </a:rPr>
              <a:t>ỏ</a:t>
            </a:r>
            <a:r>
              <a:rPr lang="en-US" sz="1800" b="1">
                <a:latin typeface="Times New Roman" pitchFamily="18" charset="0"/>
                <a:cs typeface="Times New Roman" pitchFamily="18" charset="0"/>
              </a:rPr>
              <a:t>i? – Tôi hỏi lại.</a:t>
            </a:r>
          </a:p>
          <a:p>
            <a:r>
              <a:rPr lang="en-US" sz="1800" b="1">
                <a:latin typeface="Times New Roman" pitchFamily="18" charset="0"/>
                <a:cs typeface="Times New Roman" pitchFamily="18" charset="0"/>
              </a:rPr>
              <a:t>  - Thưa th</a:t>
            </a:r>
            <a:r>
              <a:rPr lang="en-US" sz="1600" b="1">
                <a:latin typeface="Times New Roman" pitchFamily="18" charset="0"/>
                <a:cs typeface="Times New Roman" pitchFamily="18" charset="0"/>
              </a:rPr>
              <a:t>ầy</a:t>
            </a:r>
            <a:r>
              <a:rPr lang="en-US" sz="1800" b="1">
                <a:latin typeface="Times New Roman" pitchFamily="18" charset="0"/>
                <a:cs typeface="Times New Roman" pitchFamily="18" charset="0"/>
              </a:rPr>
              <a:t>, mùa hè, nư</a:t>
            </a:r>
            <a:r>
              <a:rPr lang="en-US" sz="1600" b="1">
                <a:latin typeface="Times New Roman" pitchFamily="18" charset="0"/>
                <a:cs typeface="Times New Roman" pitchFamily="18" charset="0"/>
              </a:rPr>
              <a:t>ớ</a:t>
            </a:r>
            <a:r>
              <a:rPr lang="en-US" sz="1800" b="1">
                <a:latin typeface="Times New Roman" pitchFamily="18" charset="0"/>
                <a:cs typeface="Times New Roman" pitchFamily="18" charset="0"/>
              </a:rPr>
              <a:t>c d</a:t>
            </a:r>
            <a:r>
              <a:rPr lang="en-US" sz="1600" b="1">
                <a:latin typeface="Times New Roman" pitchFamily="18" charset="0"/>
                <a:cs typeface="Times New Roman" pitchFamily="18" charset="0"/>
              </a:rPr>
              <a:t>ạ</a:t>
            </a:r>
            <a:r>
              <a:rPr lang="en-US" sz="1800" b="1">
                <a:latin typeface="Times New Roman" pitchFamily="18" charset="0"/>
                <a:cs typeface="Times New Roman" pitchFamily="18" charset="0"/>
              </a:rPr>
              <a:t>o chơi cùng nh</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ng làn sóng. Mùa thu, nó m</a:t>
            </a:r>
            <a:r>
              <a:rPr lang="en-US" sz="1600" b="1">
                <a:latin typeface="Times New Roman" pitchFamily="18" charset="0"/>
                <a:cs typeface="Times New Roman" pitchFamily="18" charset="0"/>
              </a:rPr>
              <a:t>ệ</a:t>
            </a:r>
            <a:r>
              <a:rPr lang="en-US" sz="1800" b="1">
                <a:latin typeface="Times New Roman" pitchFamily="18" charset="0"/>
                <a:cs typeface="Times New Roman" pitchFamily="18" charset="0"/>
              </a:rPr>
              <a:t>t và </a:t>
            </a:r>
            <a:r>
              <a:rPr lang="en-US" b="1">
                <a:latin typeface="Times New Roman" pitchFamily="18" charset="0"/>
                <a:cs typeface="Times New Roman" pitchFamily="18" charset="0"/>
              </a:rPr>
              <a:t>đứn</a:t>
            </a:r>
            <a:r>
              <a:rPr lang="en-US" sz="1800" b="1">
                <a:latin typeface="Times New Roman" pitchFamily="18" charset="0"/>
                <a:cs typeface="Times New Roman" pitchFamily="18" charset="0"/>
              </a:rPr>
              <a:t>g lại với màu xanh nhạt. Nó mệt mỏi!</a:t>
            </a:r>
          </a:p>
          <a:p>
            <a:r>
              <a:rPr lang="en-US" sz="1800" b="1">
                <a:latin typeface="Times New Roman" pitchFamily="18" charset="0"/>
                <a:cs typeface="Times New Roman" pitchFamily="18" charset="0"/>
              </a:rPr>
              <a:t>   Những em khác tiếp tục nói :</a:t>
            </a:r>
          </a:p>
          <a:p>
            <a:r>
              <a:rPr lang="en-US" sz="1800" b="1">
                <a:latin typeface="Times New Roman" pitchFamily="18" charset="0"/>
                <a:cs typeface="Times New Roman" pitchFamily="18" charset="0"/>
              </a:rPr>
              <a:t>             - Bầu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đư</a:t>
            </a:r>
            <a:r>
              <a:rPr lang="en-US" sz="1600" b="1">
                <a:latin typeface="Times New Roman" pitchFamily="18" charset="0"/>
                <a:cs typeface="Times New Roman" pitchFamily="18" charset="0"/>
              </a:rPr>
              <a:t>ợ</a:t>
            </a:r>
            <a:r>
              <a:rPr lang="en-US" sz="1800" b="1">
                <a:latin typeface="Times New Roman" pitchFamily="18" charset="0"/>
                <a:cs typeface="Times New Roman" pitchFamily="18" charset="0"/>
              </a:rPr>
              <a:t>c r</a:t>
            </a:r>
            <a:r>
              <a:rPr lang="en-US" sz="1600" b="1">
                <a:latin typeface="Times New Roman" pitchFamily="18" charset="0"/>
                <a:cs typeface="Times New Roman" pitchFamily="18" charset="0"/>
              </a:rPr>
              <a:t>ử</a:t>
            </a:r>
            <a:r>
              <a:rPr lang="en-US" sz="1800" b="1">
                <a:latin typeface="Times New Roman" pitchFamily="18" charset="0"/>
                <a:cs typeface="Times New Roman" pitchFamily="18" charset="0"/>
              </a:rPr>
              <a:t>a mặt sau cơn mưa. </a:t>
            </a:r>
          </a:p>
          <a:p>
            <a:r>
              <a:rPr lang="en-US" sz="1800" b="1">
                <a:latin typeface="Times New Roman" pitchFamily="18" charset="0"/>
                <a:cs typeface="Times New Roman" pitchFamily="18" charset="0"/>
              </a:rPr>
              <a:t>             - Bầu trời xanh bi</a:t>
            </a:r>
            <a:r>
              <a:rPr lang="en-US" sz="1600" b="1">
                <a:latin typeface="Times New Roman" pitchFamily="18" charset="0"/>
                <a:cs typeface="Times New Roman" pitchFamily="18" charset="0"/>
              </a:rPr>
              <a:t>ế</a:t>
            </a:r>
            <a:r>
              <a:rPr lang="en-US" sz="1800" b="1">
                <a:latin typeface="Times New Roman" pitchFamily="18" charset="0"/>
                <a:cs typeface="Times New Roman" pitchFamily="18" charset="0"/>
              </a:rPr>
              <a:t>c.</a:t>
            </a:r>
          </a:p>
          <a:p>
            <a:r>
              <a:rPr lang="en-US" sz="1800" b="1">
                <a:latin typeface="Times New Roman" pitchFamily="18" charset="0"/>
                <a:cs typeface="Times New Roman" pitchFamily="18" charset="0"/>
              </a:rPr>
              <a:t>   Cô bé Va–li–a nhỏ nhắn đứng trầm ngâm một chỗ. Tôi hỏi:</a:t>
            </a:r>
          </a:p>
          <a:p>
            <a:r>
              <a:rPr lang="en-US" sz="1800" b="1">
                <a:latin typeface="Times New Roman" pitchFamily="18" charset="0"/>
                <a:cs typeface="Times New Roman" pitchFamily="18" charset="0"/>
              </a:rPr>
              <a:t>             - Còn Va-li-a, vì sao em im </a:t>
            </a:r>
            <a:r>
              <a:rPr lang="en-US" sz="1600" b="1">
                <a:latin typeface="Times New Roman" pitchFamily="18" charset="0"/>
                <a:cs typeface="Times New Roman" pitchFamily="18" charset="0"/>
              </a:rPr>
              <a:t>lặ</a:t>
            </a:r>
            <a:r>
              <a:rPr lang="en-US" sz="1800" b="1">
                <a:latin typeface="Times New Roman" pitchFamily="18" charset="0"/>
                <a:cs typeface="Times New Roman" pitchFamily="18" charset="0"/>
              </a:rPr>
              <a:t>ng thế?</a:t>
            </a:r>
          </a:p>
          <a:p>
            <a:r>
              <a:rPr lang="en-US" sz="1800" b="1">
                <a:latin typeface="Times New Roman" pitchFamily="18" charset="0"/>
                <a:cs typeface="Times New Roman" pitchFamily="18" charset="0"/>
              </a:rPr>
              <a:t>             - Em muốn nói bằng những t</a:t>
            </a:r>
            <a:r>
              <a:rPr lang="en-US" sz="1600" b="1">
                <a:latin typeface="Times New Roman" pitchFamily="18" charset="0"/>
                <a:cs typeface="Times New Roman" pitchFamily="18" charset="0"/>
              </a:rPr>
              <a:t>ừ</a:t>
            </a:r>
            <a:r>
              <a:rPr lang="en-US" sz="1800" b="1">
                <a:latin typeface="Times New Roman" pitchFamily="18" charset="0"/>
                <a:cs typeface="Times New Roman" pitchFamily="18" charset="0"/>
              </a:rPr>
              <a:t> ng</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 của mình.</a:t>
            </a:r>
          </a:p>
          <a:p>
            <a:r>
              <a:rPr lang="en-US" sz="1800" b="1">
                <a:latin typeface="Times New Roman" pitchFamily="18" charset="0"/>
                <a:cs typeface="Times New Roman" pitchFamily="18" charset="0"/>
              </a:rPr>
              <a:t>             - Em đã tìm đư</a:t>
            </a:r>
            <a:r>
              <a:rPr lang="en-US" sz="1600" b="1">
                <a:latin typeface="Times New Roman" pitchFamily="18" charset="0"/>
                <a:cs typeface="Times New Roman" pitchFamily="18" charset="0"/>
              </a:rPr>
              <a:t>ợ</a:t>
            </a:r>
            <a:r>
              <a:rPr lang="en-US" sz="1800" b="1">
                <a:latin typeface="Times New Roman" pitchFamily="18" charset="0"/>
                <a:cs typeface="Times New Roman" pitchFamily="18" charset="0"/>
              </a:rPr>
              <a:t>c câu nào chưa? </a:t>
            </a:r>
          </a:p>
          <a:p>
            <a:r>
              <a:rPr lang="en-US" sz="1800" b="1">
                <a:latin typeface="Times New Roman" pitchFamily="18" charset="0"/>
                <a:cs typeface="Times New Roman" pitchFamily="18" charset="0"/>
              </a:rPr>
              <a:t>             - 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trời dịu dàng </a:t>
            </a:r>
            <a:r>
              <a:rPr lang="en-US" sz="1800">
                <a:latin typeface="Times New Roman" pitchFamily="18" charset="0"/>
                <a:cs typeface="Times New Roman" pitchFamily="18" charset="0"/>
              </a:rPr>
              <a:t>-</a:t>
            </a:r>
            <a:r>
              <a:rPr lang="en-US" sz="1800" b="1">
                <a:latin typeface="Times New Roman" pitchFamily="18" charset="0"/>
                <a:cs typeface="Times New Roman" pitchFamily="18" charset="0"/>
              </a:rPr>
              <a:t> Va-li-a khẽ nói và mỉm cư</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a:t>
            </a:r>
          </a:p>
          <a:p>
            <a:r>
              <a:rPr lang="en-US" sz="1800" b="1">
                <a:latin typeface="Times New Roman" pitchFamily="18" charset="0"/>
                <a:cs typeface="Times New Roman" pitchFamily="18" charset="0"/>
              </a:rPr>
              <a:t>  Sau đó, m</a:t>
            </a:r>
            <a:r>
              <a:rPr lang="en-US" sz="1600" b="1">
                <a:latin typeface="Times New Roman" pitchFamily="18" charset="0"/>
                <a:cs typeface="Times New Roman" pitchFamily="18" charset="0"/>
              </a:rPr>
              <a:t>ỗ</a:t>
            </a:r>
            <a:r>
              <a:rPr lang="en-US" sz="1800" b="1">
                <a:latin typeface="Times New Roman" pitchFamily="18" charset="0"/>
                <a:cs typeface="Times New Roman" pitchFamily="18" charset="0"/>
              </a:rPr>
              <a:t>i em đều muốn nói về bầu trời bằng từ ng</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 của riêng mình:</a:t>
            </a:r>
          </a:p>
          <a:p>
            <a:r>
              <a:rPr lang="en-US" sz="1800" b="1">
                <a:latin typeface="Times New Roman" pitchFamily="18" charset="0"/>
                <a:cs typeface="Times New Roman" pitchFamily="18" charset="0"/>
              </a:rPr>
              <a:t>  - Bầu trời buồn bã. Những đám mây xám đang từ phương bắc trôi t</a:t>
            </a:r>
            <a:r>
              <a:rPr lang="en-US" sz="1600" b="1">
                <a:latin typeface="Times New Roman" pitchFamily="18" charset="0"/>
                <a:cs typeface="Times New Roman" pitchFamily="18" charset="0"/>
              </a:rPr>
              <a:t>ớ</a:t>
            </a:r>
            <a:r>
              <a:rPr lang="en-US" sz="1800" b="1">
                <a:latin typeface="Times New Roman" pitchFamily="18" charset="0"/>
                <a:cs typeface="Times New Roman" pitchFamily="18" charset="0"/>
              </a:rPr>
              <a:t>i. </a:t>
            </a:r>
          </a:p>
          <a:p>
            <a:r>
              <a:rPr lang="en-US" sz="1800" b="1">
                <a:latin typeface="Times New Roman" pitchFamily="18" charset="0"/>
                <a:cs typeface="Times New Roman" pitchFamily="18" charset="0"/>
              </a:rPr>
              <a:t>  - Bầu trời trầm ngâm. Nó nhớ đến tiếng hót của bầy chim sơn ca. </a:t>
            </a:r>
          </a:p>
          <a:p>
            <a:r>
              <a:rPr lang="en-US" b="1">
                <a:latin typeface="Times New Roman" pitchFamily="18" charset="0"/>
                <a:cs typeface="Times New Roman" pitchFamily="18" charset="0"/>
              </a:rPr>
              <a:t>  - </a:t>
            </a:r>
            <a:r>
              <a:rPr lang="en-US" sz="1800" b="1">
                <a:latin typeface="Times New Roman" pitchFamily="18" charset="0"/>
                <a:cs typeface="Times New Roman" pitchFamily="18" charset="0"/>
              </a:rPr>
              <a:t>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ghé sát m</a:t>
            </a:r>
            <a:r>
              <a:rPr lang="en-US" sz="1600" b="1">
                <a:latin typeface="Times New Roman" pitchFamily="18" charset="0"/>
                <a:cs typeface="Times New Roman" pitchFamily="18" charset="0"/>
              </a:rPr>
              <a:t>ặ</a:t>
            </a:r>
            <a:r>
              <a:rPr lang="en-US" sz="1800" b="1">
                <a:latin typeface="Times New Roman" pitchFamily="18" charset="0"/>
                <a:cs typeface="Times New Roman" pitchFamily="18" charset="0"/>
              </a:rPr>
              <a:t>t đ</a:t>
            </a:r>
            <a:r>
              <a:rPr lang="en-US" sz="1600" b="1">
                <a:latin typeface="Times New Roman" pitchFamily="18" charset="0"/>
                <a:cs typeface="Times New Roman" pitchFamily="18" charset="0"/>
              </a:rPr>
              <a:t>ấ</a:t>
            </a:r>
            <a:r>
              <a:rPr lang="en-US" sz="1800" b="1">
                <a:latin typeface="Times New Roman" pitchFamily="18" charset="0"/>
                <a:cs typeface="Times New Roman" pitchFamily="18" charset="0"/>
              </a:rPr>
              <a:t>t. Mùa hè, nó cao hơn và có nh</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ng con chim én bay li</a:t>
            </a:r>
            <a:r>
              <a:rPr lang="en-US" sz="1600" b="1">
                <a:latin typeface="Times New Roman" pitchFamily="18" charset="0"/>
                <a:cs typeface="Times New Roman" pitchFamily="18" charset="0"/>
              </a:rPr>
              <a:t>ệ</a:t>
            </a:r>
            <a:r>
              <a:rPr lang="en-US" sz="1800" b="1">
                <a:latin typeface="Times New Roman" pitchFamily="18" charset="0"/>
                <a:cs typeface="Times New Roman" pitchFamily="18" charset="0"/>
              </a:rPr>
              <a:t>ng. Còn bây gi</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 ch</a:t>
            </a:r>
            <a:r>
              <a:rPr lang="en-US" sz="1600" b="1">
                <a:latin typeface="Times New Roman" pitchFamily="18" charset="0"/>
                <a:cs typeface="Times New Roman" pitchFamily="18" charset="0"/>
              </a:rPr>
              <a:t>ẳ</a:t>
            </a:r>
            <a:r>
              <a:rPr lang="en-US" sz="1800" b="1">
                <a:latin typeface="Times New Roman" pitchFamily="18" charset="0"/>
                <a:cs typeface="Times New Roman" pitchFamily="18" charset="0"/>
              </a:rPr>
              <a:t>ng có chim én n</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a, vì th</a:t>
            </a:r>
            <a:r>
              <a:rPr lang="en-US" sz="1600" b="1">
                <a:latin typeface="Times New Roman" pitchFamily="18" charset="0"/>
                <a:cs typeface="Times New Roman" pitchFamily="18" charset="0"/>
              </a:rPr>
              <a:t>ế</a:t>
            </a:r>
            <a:r>
              <a:rPr lang="en-US" sz="1800" b="1">
                <a:latin typeface="Times New Roman" pitchFamily="18" charset="0"/>
                <a:cs typeface="Times New Roman" pitchFamily="18" charset="0"/>
              </a:rPr>
              <a:t> 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cúi xu</a:t>
            </a:r>
            <a:r>
              <a:rPr lang="en-US" sz="1600" b="1">
                <a:latin typeface="Times New Roman" pitchFamily="18" charset="0"/>
                <a:cs typeface="Times New Roman" pitchFamily="18" charset="0"/>
              </a:rPr>
              <a:t>ố</a:t>
            </a:r>
            <a:r>
              <a:rPr lang="en-US" sz="1800" b="1">
                <a:latin typeface="Times New Roman" pitchFamily="18" charset="0"/>
                <a:cs typeface="Times New Roman" pitchFamily="18" charset="0"/>
              </a:rPr>
              <a:t>ng l</a:t>
            </a:r>
            <a:r>
              <a:rPr lang="en-US" sz="1600" b="1">
                <a:latin typeface="Times New Roman" pitchFamily="18" charset="0"/>
                <a:cs typeface="Times New Roman" pitchFamily="18" charset="0"/>
              </a:rPr>
              <a:t>ắ</a:t>
            </a:r>
            <a:r>
              <a:rPr lang="en-US" sz="1800" b="1">
                <a:latin typeface="Times New Roman" pitchFamily="18" charset="0"/>
                <a:cs typeface="Times New Roman" pitchFamily="18" charset="0"/>
              </a:rPr>
              <a:t>ng nghe đ</a:t>
            </a:r>
            <a:r>
              <a:rPr lang="en-US" sz="1600" b="1">
                <a:latin typeface="Times New Roman" pitchFamily="18" charset="0"/>
                <a:cs typeface="Times New Roman" pitchFamily="18" charset="0"/>
              </a:rPr>
              <a:t>ể</a:t>
            </a:r>
            <a:r>
              <a:rPr lang="en-US" sz="1800" b="1">
                <a:latin typeface="Times New Roman" pitchFamily="18" charset="0"/>
                <a:cs typeface="Times New Roman" pitchFamily="18" charset="0"/>
              </a:rPr>
              <a:t> tìm xem chim én đang </a:t>
            </a:r>
            <a:r>
              <a:rPr lang="en-US" sz="1600" b="1">
                <a:latin typeface="Times New Roman" pitchFamily="18" charset="0"/>
                <a:cs typeface="Times New Roman" pitchFamily="18" charset="0"/>
              </a:rPr>
              <a:t>ở </a:t>
            </a:r>
            <a:r>
              <a:rPr lang="en-US" sz="1800" b="1">
                <a:latin typeface="Times New Roman" pitchFamily="18" charset="0"/>
                <a:cs typeface="Times New Roman" pitchFamily="18" charset="0"/>
              </a:rPr>
              <a:t>trong b</a:t>
            </a:r>
            <a:r>
              <a:rPr lang="en-US" sz="1600" b="1">
                <a:latin typeface="Times New Roman" pitchFamily="18" charset="0"/>
                <a:cs typeface="Times New Roman" pitchFamily="18" charset="0"/>
              </a:rPr>
              <a:t>ụ</a:t>
            </a:r>
            <a:r>
              <a:rPr lang="en-US" sz="1800" b="1">
                <a:latin typeface="Times New Roman" pitchFamily="18" charset="0"/>
                <a:cs typeface="Times New Roman" pitchFamily="18" charset="0"/>
              </a:rPr>
              <a:t>i cây hay </a:t>
            </a:r>
            <a:r>
              <a:rPr lang="en-US" sz="1600" b="1">
                <a:latin typeface="Times New Roman" pitchFamily="18" charset="0"/>
                <a:cs typeface="Times New Roman" pitchFamily="18" charset="0"/>
              </a:rPr>
              <a:t>ở</a:t>
            </a:r>
            <a:r>
              <a:rPr lang="en-US" sz="1800" b="1">
                <a:latin typeface="Times New Roman" pitchFamily="18" charset="0"/>
                <a:cs typeface="Times New Roman" pitchFamily="18" charset="0"/>
              </a:rPr>
              <a:t> nơi nào. </a:t>
            </a:r>
            <a:r>
              <a:rPr lang="en-US" sz="1800" b="1">
                <a:latin typeface="Times New Roman" pitchFamily="18" charset="0"/>
                <a:cs typeface="Times New Roman" pitchFamily="18" charset="0"/>
                <a:hlinkClick r:id="" action="ppaction://noaction"/>
              </a:rPr>
              <a:t> </a:t>
            </a:r>
            <a:r>
              <a:rPr lang="en-US" sz="1800" b="1">
                <a:latin typeface="Times New Roman" pitchFamily="18" charset="0"/>
                <a:cs typeface="Times New Roman" pitchFamily="18" charset="0"/>
              </a:rPr>
              <a:t>                           </a:t>
            </a:r>
          </a:p>
        </p:txBody>
      </p:sp>
    </p:spTree>
    <p:extLst>
      <p:ext uri="{BB962C8B-B14F-4D97-AF65-F5344CB8AC3E}">
        <p14:creationId xmlns:p14="http://schemas.microsoft.com/office/powerpoint/2010/main" xmlns="" val="3525306012"/>
      </p:ext>
    </p:extLst>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21"/>
          <p:cNvSpPr txBox="1">
            <a:spLocks noChangeArrowheads="1"/>
          </p:cNvSpPr>
          <p:nvPr/>
        </p:nvSpPr>
        <p:spPr bwMode="auto">
          <a:xfrm>
            <a:off x="293077" y="990600"/>
            <a:ext cx="18288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lnSpc>
                <a:spcPct val="90000"/>
              </a:lnSpc>
              <a:spcBef>
                <a:spcPct val="50000"/>
              </a:spcBef>
            </a:pPr>
            <a:r>
              <a:rPr lang="en-US" sz="2400" i="0" u="sng">
                <a:latin typeface="Times New Roman" pitchFamily="18" charset="0"/>
                <a:cs typeface="Times New Roman" pitchFamily="18" charset="0"/>
              </a:rPr>
              <a:t>Bài 2</a:t>
            </a:r>
            <a:r>
              <a:rPr lang="en-US" sz="3200" b="0" i="0"/>
              <a:t>:</a:t>
            </a:r>
          </a:p>
        </p:txBody>
      </p:sp>
      <p:sp>
        <p:nvSpPr>
          <p:cNvPr id="34840" name="Text Box 24"/>
          <p:cNvSpPr txBox="1">
            <a:spLocks noChangeArrowheads="1"/>
          </p:cNvSpPr>
          <p:nvPr/>
        </p:nvSpPr>
        <p:spPr bwMode="auto">
          <a:xfrm>
            <a:off x="2493963" y="2121719"/>
            <a:ext cx="5791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r>
              <a:rPr lang="en-US" sz="2400">
                <a:latin typeface="Times New Roman" pitchFamily="18" charset="0"/>
                <a:cs typeface="Times New Roman" pitchFamily="18" charset="0"/>
              </a:rPr>
              <a:t>Xanh như mặt nước mệt mỏi trong ao</a:t>
            </a:r>
          </a:p>
        </p:txBody>
      </p:sp>
      <p:sp>
        <p:nvSpPr>
          <p:cNvPr id="34841" name="Text Box 25"/>
          <p:cNvSpPr txBox="1">
            <a:spLocks noChangeArrowheads="1"/>
          </p:cNvSpPr>
          <p:nvPr/>
        </p:nvSpPr>
        <p:spPr bwMode="auto">
          <a:xfrm>
            <a:off x="2532063" y="2517775"/>
            <a:ext cx="364074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được rửa mặt sau cơn mưa</a:t>
            </a:r>
          </a:p>
        </p:txBody>
      </p:sp>
      <p:sp>
        <p:nvSpPr>
          <p:cNvPr id="34843" name="Text Box 27"/>
          <p:cNvSpPr txBox="1">
            <a:spLocks noChangeArrowheads="1"/>
          </p:cNvSpPr>
          <p:nvPr/>
        </p:nvSpPr>
        <p:spPr bwMode="auto">
          <a:xfrm>
            <a:off x="2526079" y="2887960"/>
            <a:ext cx="142378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xanh biếc</a:t>
            </a:r>
          </a:p>
        </p:txBody>
      </p:sp>
      <p:sp>
        <p:nvSpPr>
          <p:cNvPr id="34845" name="Text Box 29"/>
          <p:cNvSpPr txBox="1">
            <a:spLocks noChangeArrowheads="1"/>
          </p:cNvSpPr>
          <p:nvPr/>
        </p:nvSpPr>
        <p:spPr bwMode="auto">
          <a:xfrm>
            <a:off x="2476378" y="3264964"/>
            <a:ext cx="130516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dịu dàng</a:t>
            </a:r>
          </a:p>
        </p:txBody>
      </p:sp>
      <p:sp>
        <p:nvSpPr>
          <p:cNvPr id="34847" name="Text Box 31"/>
          <p:cNvSpPr txBox="1">
            <a:spLocks noChangeArrowheads="1"/>
          </p:cNvSpPr>
          <p:nvPr/>
        </p:nvSpPr>
        <p:spPr bwMode="auto">
          <a:xfrm>
            <a:off x="2522538" y="3635375"/>
            <a:ext cx="122020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buồn bã</a:t>
            </a:r>
          </a:p>
        </p:txBody>
      </p:sp>
      <p:sp>
        <p:nvSpPr>
          <p:cNvPr id="34848" name="Text Box 32"/>
          <p:cNvSpPr txBox="1">
            <a:spLocks noChangeArrowheads="1"/>
          </p:cNvSpPr>
          <p:nvPr/>
        </p:nvSpPr>
        <p:spPr bwMode="auto">
          <a:xfrm>
            <a:off x="2493963" y="4068762"/>
            <a:ext cx="518924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000">
                <a:latin typeface="Times New Roman" pitchFamily="18" charset="0"/>
                <a:cs typeface="Times New Roman" pitchFamily="18" charset="0"/>
              </a:rPr>
              <a:t>trầm ngâm, nhớ tiếng hót của bầy chim sơn ca</a:t>
            </a:r>
          </a:p>
        </p:txBody>
      </p:sp>
      <p:sp>
        <p:nvSpPr>
          <p:cNvPr id="34849" name="Text Box 33"/>
          <p:cNvSpPr txBox="1">
            <a:spLocks noChangeArrowheads="1"/>
          </p:cNvSpPr>
          <p:nvPr/>
        </p:nvSpPr>
        <p:spPr bwMode="auto">
          <a:xfrm>
            <a:off x="2522538" y="4402138"/>
            <a:ext cx="2106667"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ghé sát mặt đất</a:t>
            </a:r>
          </a:p>
        </p:txBody>
      </p:sp>
      <p:sp>
        <p:nvSpPr>
          <p:cNvPr id="34850" name="Text Box 34"/>
          <p:cNvSpPr txBox="1">
            <a:spLocks noChangeArrowheads="1"/>
          </p:cNvSpPr>
          <p:nvPr/>
        </p:nvSpPr>
        <p:spPr bwMode="auto">
          <a:xfrm>
            <a:off x="2559050" y="4721225"/>
            <a:ext cx="121379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cao hơn</a:t>
            </a:r>
          </a:p>
        </p:txBody>
      </p:sp>
      <p:sp>
        <p:nvSpPr>
          <p:cNvPr id="34851" name="Text Box 35"/>
          <p:cNvSpPr txBox="1">
            <a:spLocks noChangeArrowheads="1"/>
          </p:cNvSpPr>
          <p:nvPr/>
        </p:nvSpPr>
        <p:spPr bwMode="auto">
          <a:xfrm>
            <a:off x="2532063" y="5064125"/>
            <a:ext cx="6218369"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cúi xuống lắng nghe để tìm xem chim én đang </a:t>
            </a:r>
          </a:p>
          <a:p>
            <a:pPr eaLnBrk="1" hangingPunct="1"/>
            <a:r>
              <a:rPr lang="en-US" sz="2400">
                <a:latin typeface="Times New Roman" pitchFamily="18" charset="0"/>
                <a:cs typeface="Times New Roman" pitchFamily="18" charset="0"/>
              </a:rPr>
              <a:t>ở trong bụi cây hay ở nơi nào.  </a:t>
            </a:r>
          </a:p>
        </p:txBody>
      </p:sp>
      <p:sp>
        <p:nvSpPr>
          <p:cNvPr id="34852" name="Text Box 36"/>
          <p:cNvSpPr txBox="1">
            <a:spLocks noChangeArrowheads="1"/>
          </p:cNvSpPr>
          <p:nvPr/>
        </p:nvSpPr>
        <p:spPr bwMode="auto">
          <a:xfrm>
            <a:off x="2449574" y="1660054"/>
            <a:ext cx="6641562"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Rất nóng và cháy lên những tia sáng của ngọn lửa</a:t>
            </a:r>
          </a:p>
        </p:txBody>
      </p:sp>
      <p:sp>
        <p:nvSpPr>
          <p:cNvPr id="34853" name="Text Box 37"/>
          <p:cNvSpPr txBox="1">
            <a:spLocks noChangeArrowheads="1"/>
          </p:cNvSpPr>
          <p:nvPr/>
        </p:nvSpPr>
        <p:spPr bwMode="auto">
          <a:xfrm>
            <a:off x="0" y="3363913"/>
            <a:ext cx="1423788"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800">
                <a:solidFill>
                  <a:srgbClr val="FF0000"/>
                </a:solidFill>
                <a:latin typeface="Times New Roman" pitchFamily="18" charset="0"/>
                <a:cs typeface="Times New Roman" pitchFamily="18" charset="0"/>
              </a:rPr>
              <a:t>Bầu trời</a:t>
            </a:r>
          </a:p>
        </p:txBody>
      </p:sp>
      <p:sp>
        <p:nvSpPr>
          <p:cNvPr id="34855" name="Line 39"/>
          <p:cNvSpPr>
            <a:spLocks noChangeShapeType="1"/>
          </p:cNvSpPr>
          <p:nvPr/>
        </p:nvSpPr>
        <p:spPr bwMode="auto">
          <a:xfrm flipV="1">
            <a:off x="1394925" y="1977415"/>
            <a:ext cx="1143000" cy="1676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56" name="Line 40"/>
          <p:cNvSpPr>
            <a:spLocks noChangeShapeType="1"/>
          </p:cNvSpPr>
          <p:nvPr/>
        </p:nvSpPr>
        <p:spPr bwMode="auto">
          <a:xfrm flipV="1">
            <a:off x="1471125" y="2391263"/>
            <a:ext cx="1066800" cy="1219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57" name="Line 41"/>
          <p:cNvSpPr>
            <a:spLocks noChangeShapeType="1"/>
          </p:cNvSpPr>
          <p:nvPr/>
        </p:nvSpPr>
        <p:spPr bwMode="auto">
          <a:xfrm flipV="1">
            <a:off x="1406525" y="2743200"/>
            <a:ext cx="1143000" cy="914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58" name="Line 42"/>
          <p:cNvSpPr>
            <a:spLocks noChangeShapeType="1"/>
          </p:cNvSpPr>
          <p:nvPr/>
        </p:nvSpPr>
        <p:spPr bwMode="auto">
          <a:xfrm flipV="1">
            <a:off x="1512033" y="3229463"/>
            <a:ext cx="990600" cy="3810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59" name="Line 43"/>
          <p:cNvSpPr>
            <a:spLocks noChangeShapeType="1"/>
          </p:cNvSpPr>
          <p:nvPr/>
        </p:nvSpPr>
        <p:spPr bwMode="auto">
          <a:xfrm flipV="1">
            <a:off x="1418492" y="3554413"/>
            <a:ext cx="990600" cy="76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61" name="Line 45"/>
          <p:cNvSpPr>
            <a:spLocks noChangeShapeType="1"/>
          </p:cNvSpPr>
          <p:nvPr/>
        </p:nvSpPr>
        <p:spPr bwMode="auto">
          <a:xfrm>
            <a:off x="1579563" y="3733800"/>
            <a:ext cx="914400" cy="5334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62" name="Line 46"/>
          <p:cNvSpPr>
            <a:spLocks noChangeShapeType="1"/>
          </p:cNvSpPr>
          <p:nvPr/>
        </p:nvSpPr>
        <p:spPr bwMode="auto">
          <a:xfrm>
            <a:off x="1558925" y="3719513"/>
            <a:ext cx="914400" cy="838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63" name="Line 47"/>
          <p:cNvSpPr>
            <a:spLocks noChangeShapeType="1"/>
          </p:cNvSpPr>
          <p:nvPr/>
        </p:nvSpPr>
        <p:spPr bwMode="auto">
          <a:xfrm>
            <a:off x="1524000" y="3692525"/>
            <a:ext cx="914400" cy="1219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65" name="Line 49"/>
          <p:cNvSpPr>
            <a:spLocks noChangeShapeType="1"/>
          </p:cNvSpPr>
          <p:nvPr/>
        </p:nvSpPr>
        <p:spPr bwMode="auto">
          <a:xfrm>
            <a:off x="1524000" y="3706813"/>
            <a:ext cx="914400" cy="1600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66" name="Line 50"/>
          <p:cNvSpPr>
            <a:spLocks noChangeShapeType="1"/>
          </p:cNvSpPr>
          <p:nvPr/>
        </p:nvSpPr>
        <p:spPr bwMode="auto">
          <a:xfrm>
            <a:off x="1471125" y="3657600"/>
            <a:ext cx="990600" cy="2286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4867" name="Text Box 51"/>
          <p:cNvSpPr txBox="1">
            <a:spLocks noChangeArrowheads="1"/>
          </p:cNvSpPr>
          <p:nvPr/>
        </p:nvSpPr>
        <p:spPr bwMode="auto">
          <a:xfrm>
            <a:off x="7436217" y="2121719"/>
            <a:ext cx="135806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FF0000"/>
                </a:solidFill>
                <a:latin typeface="Times New Roman" pitchFamily="18" charset="0"/>
                <a:cs typeface="Times New Roman" pitchFamily="18" charset="0"/>
              </a:rPr>
              <a:t>(so sánh)</a:t>
            </a:r>
          </a:p>
        </p:txBody>
      </p:sp>
      <p:sp>
        <p:nvSpPr>
          <p:cNvPr id="34868" name="Text Box 52"/>
          <p:cNvSpPr txBox="1">
            <a:spLocks noChangeArrowheads="1"/>
          </p:cNvSpPr>
          <p:nvPr/>
        </p:nvSpPr>
        <p:spPr bwMode="auto">
          <a:xfrm>
            <a:off x="6281738" y="2519363"/>
            <a:ext cx="161454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p>
        </p:txBody>
      </p:sp>
      <p:sp>
        <p:nvSpPr>
          <p:cNvPr id="34869" name="Text Box 53"/>
          <p:cNvSpPr txBox="1">
            <a:spLocks noChangeArrowheads="1"/>
          </p:cNvSpPr>
          <p:nvPr/>
        </p:nvSpPr>
        <p:spPr bwMode="auto">
          <a:xfrm>
            <a:off x="3733800" y="3249613"/>
            <a:ext cx="161454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0" name="Text Box 54"/>
          <p:cNvSpPr txBox="1">
            <a:spLocks noChangeArrowheads="1"/>
          </p:cNvSpPr>
          <p:nvPr/>
        </p:nvSpPr>
        <p:spPr bwMode="auto">
          <a:xfrm>
            <a:off x="7475782" y="4000500"/>
            <a:ext cx="161454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1" name="Text Box 55"/>
          <p:cNvSpPr txBox="1">
            <a:spLocks noChangeArrowheads="1"/>
          </p:cNvSpPr>
          <p:nvPr/>
        </p:nvSpPr>
        <p:spPr bwMode="auto">
          <a:xfrm>
            <a:off x="4537075" y="4398963"/>
            <a:ext cx="161454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2" name="Text Box 56"/>
          <p:cNvSpPr txBox="1">
            <a:spLocks noChangeArrowheads="1"/>
          </p:cNvSpPr>
          <p:nvPr/>
        </p:nvSpPr>
        <p:spPr bwMode="auto">
          <a:xfrm>
            <a:off x="6424246" y="5404827"/>
            <a:ext cx="161454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81" name="Text Box 65"/>
          <p:cNvSpPr txBox="1">
            <a:spLocks noChangeArrowheads="1"/>
          </p:cNvSpPr>
          <p:nvPr/>
        </p:nvSpPr>
        <p:spPr bwMode="auto">
          <a:xfrm>
            <a:off x="3722077" y="3645091"/>
            <a:ext cx="1614545"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Tree>
    <p:extLst>
      <p:ext uri="{BB962C8B-B14F-4D97-AF65-F5344CB8AC3E}">
        <p14:creationId xmlns:p14="http://schemas.microsoft.com/office/powerpoint/2010/main" xmlns="" val="25671319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853"/>
                                        </p:tgtEl>
                                        <p:attrNameLst>
                                          <p:attrName>style.visibility</p:attrName>
                                        </p:attrNameLst>
                                      </p:cBhvr>
                                      <p:to>
                                        <p:strVal val="visible"/>
                                      </p:to>
                                    </p:set>
                                    <p:animEffect transition="in" filter="box(in)">
                                      <p:cBhvr>
                                        <p:cTn id="7" dur="500"/>
                                        <p:tgtEl>
                                          <p:spTgt spid="348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4855"/>
                                        </p:tgtEl>
                                        <p:attrNameLst>
                                          <p:attrName>style.visibility</p:attrName>
                                        </p:attrNameLst>
                                      </p:cBhvr>
                                      <p:to>
                                        <p:strVal val="visible"/>
                                      </p:to>
                                    </p:set>
                                    <p:animEffect transition="in" filter="strips(downLeft)">
                                      <p:cBhvr>
                                        <p:cTn id="12" dur="500"/>
                                        <p:tgtEl>
                                          <p:spTgt spid="34855"/>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34852"/>
                                        </p:tgtEl>
                                        <p:attrNameLst>
                                          <p:attrName>style.visibility</p:attrName>
                                        </p:attrNameLst>
                                      </p:cBhvr>
                                      <p:to>
                                        <p:strVal val="visible"/>
                                      </p:to>
                                    </p:set>
                                    <p:animEffect transition="in" filter="strips(downLeft)">
                                      <p:cBhvr>
                                        <p:cTn id="15" dur="500"/>
                                        <p:tgtEl>
                                          <p:spTgt spid="3485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34856"/>
                                        </p:tgtEl>
                                        <p:attrNameLst>
                                          <p:attrName>style.visibility</p:attrName>
                                        </p:attrNameLst>
                                      </p:cBhvr>
                                      <p:to>
                                        <p:strVal val="visible"/>
                                      </p:to>
                                    </p:set>
                                    <p:anim calcmode="lin" valueType="num">
                                      <p:cBhvr>
                                        <p:cTn id="20" dur="1000" fill="hold"/>
                                        <p:tgtEl>
                                          <p:spTgt spid="34856"/>
                                        </p:tgtEl>
                                        <p:attrNameLst>
                                          <p:attrName>ppt_w</p:attrName>
                                        </p:attrNameLst>
                                      </p:cBhvr>
                                      <p:tavLst>
                                        <p:tav tm="0">
                                          <p:val>
                                            <p:strVal val="#ppt_w*0.70"/>
                                          </p:val>
                                        </p:tav>
                                        <p:tav tm="100000">
                                          <p:val>
                                            <p:strVal val="#ppt_w"/>
                                          </p:val>
                                        </p:tav>
                                      </p:tavLst>
                                    </p:anim>
                                    <p:anim calcmode="lin" valueType="num">
                                      <p:cBhvr>
                                        <p:cTn id="21" dur="1000" fill="hold"/>
                                        <p:tgtEl>
                                          <p:spTgt spid="34856"/>
                                        </p:tgtEl>
                                        <p:attrNameLst>
                                          <p:attrName>ppt_h</p:attrName>
                                        </p:attrNameLst>
                                      </p:cBhvr>
                                      <p:tavLst>
                                        <p:tav tm="0">
                                          <p:val>
                                            <p:strVal val="#ppt_h"/>
                                          </p:val>
                                        </p:tav>
                                        <p:tav tm="100000">
                                          <p:val>
                                            <p:strVal val="#ppt_h"/>
                                          </p:val>
                                        </p:tav>
                                      </p:tavLst>
                                    </p:anim>
                                    <p:animEffect transition="in" filter="fade">
                                      <p:cBhvr>
                                        <p:cTn id="22" dur="1000"/>
                                        <p:tgtEl>
                                          <p:spTgt spid="34856"/>
                                        </p:tgtEl>
                                      </p:cBhvr>
                                    </p:animEffect>
                                  </p:childTnLst>
                                </p:cTn>
                              </p:par>
                              <p:par>
                                <p:cTn id="23" presetID="55" presetClass="entr" presetSubtype="0" fill="hold" grpId="0" nodeType="withEffect">
                                  <p:stCondLst>
                                    <p:cond delay="0"/>
                                  </p:stCondLst>
                                  <p:childTnLst>
                                    <p:set>
                                      <p:cBhvr>
                                        <p:cTn id="24" dur="1" fill="hold">
                                          <p:stCondLst>
                                            <p:cond delay="0"/>
                                          </p:stCondLst>
                                        </p:cTn>
                                        <p:tgtEl>
                                          <p:spTgt spid="34840"/>
                                        </p:tgtEl>
                                        <p:attrNameLst>
                                          <p:attrName>style.visibility</p:attrName>
                                        </p:attrNameLst>
                                      </p:cBhvr>
                                      <p:to>
                                        <p:strVal val="visible"/>
                                      </p:to>
                                    </p:set>
                                    <p:anim calcmode="lin" valueType="num">
                                      <p:cBhvr>
                                        <p:cTn id="25" dur="1000" fill="hold"/>
                                        <p:tgtEl>
                                          <p:spTgt spid="34840"/>
                                        </p:tgtEl>
                                        <p:attrNameLst>
                                          <p:attrName>ppt_w</p:attrName>
                                        </p:attrNameLst>
                                      </p:cBhvr>
                                      <p:tavLst>
                                        <p:tav tm="0">
                                          <p:val>
                                            <p:strVal val="#ppt_w*0.70"/>
                                          </p:val>
                                        </p:tav>
                                        <p:tav tm="100000">
                                          <p:val>
                                            <p:strVal val="#ppt_w"/>
                                          </p:val>
                                        </p:tav>
                                      </p:tavLst>
                                    </p:anim>
                                    <p:anim calcmode="lin" valueType="num">
                                      <p:cBhvr>
                                        <p:cTn id="26" dur="1000" fill="hold"/>
                                        <p:tgtEl>
                                          <p:spTgt spid="34840"/>
                                        </p:tgtEl>
                                        <p:attrNameLst>
                                          <p:attrName>ppt_h</p:attrName>
                                        </p:attrNameLst>
                                      </p:cBhvr>
                                      <p:tavLst>
                                        <p:tav tm="0">
                                          <p:val>
                                            <p:strVal val="#ppt_h"/>
                                          </p:val>
                                        </p:tav>
                                        <p:tav tm="100000">
                                          <p:val>
                                            <p:strVal val="#ppt_h"/>
                                          </p:val>
                                        </p:tav>
                                      </p:tavLst>
                                    </p:anim>
                                    <p:animEffect transition="in" filter="fade">
                                      <p:cBhvr>
                                        <p:cTn id="27" dur="1000"/>
                                        <p:tgtEl>
                                          <p:spTgt spid="348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34857"/>
                                        </p:tgtEl>
                                        <p:attrNameLst>
                                          <p:attrName>style.visibility</p:attrName>
                                        </p:attrNameLst>
                                      </p:cBhvr>
                                      <p:to>
                                        <p:strVal val="visible"/>
                                      </p:to>
                                    </p:set>
                                    <p:animEffect transition="in" filter="wheel(4)">
                                      <p:cBhvr>
                                        <p:cTn id="32" dur="2000"/>
                                        <p:tgtEl>
                                          <p:spTgt spid="34857"/>
                                        </p:tgtEl>
                                      </p:cBhvr>
                                    </p:animEffect>
                                  </p:childTnLst>
                                </p:cTn>
                              </p:par>
                              <p:par>
                                <p:cTn id="33" presetID="21" presetClass="entr" presetSubtype="4" fill="hold" grpId="0" nodeType="withEffect">
                                  <p:stCondLst>
                                    <p:cond delay="0"/>
                                  </p:stCondLst>
                                  <p:childTnLst>
                                    <p:set>
                                      <p:cBhvr>
                                        <p:cTn id="34" dur="1" fill="hold">
                                          <p:stCondLst>
                                            <p:cond delay="0"/>
                                          </p:stCondLst>
                                        </p:cTn>
                                        <p:tgtEl>
                                          <p:spTgt spid="34841"/>
                                        </p:tgtEl>
                                        <p:attrNameLst>
                                          <p:attrName>style.visibility</p:attrName>
                                        </p:attrNameLst>
                                      </p:cBhvr>
                                      <p:to>
                                        <p:strVal val="visible"/>
                                      </p:to>
                                    </p:set>
                                    <p:animEffect transition="in" filter="wheel(4)">
                                      <p:cBhvr>
                                        <p:cTn id="35" dur="2000"/>
                                        <p:tgtEl>
                                          <p:spTgt spid="3484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1" presetClass="entr" presetSubtype="4" fill="hold" grpId="0" nodeType="clickEffect">
                                  <p:stCondLst>
                                    <p:cond delay="0"/>
                                  </p:stCondLst>
                                  <p:childTnLst>
                                    <p:set>
                                      <p:cBhvr>
                                        <p:cTn id="39" dur="1" fill="hold">
                                          <p:stCondLst>
                                            <p:cond delay="0"/>
                                          </p:stCondLst>
                                        </p:cTn>
                                        <p:tgtEl>
                                          <p:spTgt spid="34858"/>
                                        </p:tgtEl>
                                        <p:attrNameLst>
                                          <p:attrName>style.visibility</p:attrName>
                                        </p:attrNameLst>
                                      </p:cBhvr>
                                      <p:to>
                                        <p:strVal val="visible"/>
                                      </p:to>
                                    </p:set>
                                    <p:animEffect transition="in" filter="wheel(4)">
                                      <p:cBhvr>
                                        <p:cTn id="40" dur="2000"/>
                                        <p:tgtEl>
                                          <p:spTgt spid="34858"/>
                                        </p:tgtEl>
                                      </p:cBhvr>
                                    </p:animEffect>
                                  </p:childTnLst>
                                </p:cTn>
                              </p:par>
                              <p:par>
                                <p:cTn id="41" presetID="21" presetClass="entr" presetSubtype="4" fill="hold" grpId="0" nodeType="withEffect">
                                  <p:stCondLst>
                                    <p:cond delay="0"/>
                                  </p:stCondLst>
                                  <p:childTnLst>
                                    <p:set>
                                      <p:cBhvr>
                                        <p:cTn id="42" dur="1" fill="hold">
                                          <p:stCondLst>
                                            <p:cond delay="0"/>
                                          </p:stCondLst>
                                        </p:cTn>
                                        <p:tgtEl>
                                          <p:spTgt spid="34843"/>
                                        </p:tgtEl>
                                        <p:attrNameLst>
                                          <p:attrName>style.visibility</p:attrName>
                                        </p:attrNameLst>
                                      </p:cBhvr>
                                      <p:to>
                                        <p:strVal val="visible"/>
                                      </p:to>
                                    </p:set>
                                    <p:animEffect transition="in" filter="wheel(4)">
                                      <p:cBhvr>
                                        <p:cTn id="43" dur="2000"/>
                                        <p:tgtEl>
                                          <p:spTgt spid="3484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8" presetClass="entr" presetSubtype="0" accel="50000" fill="hold" grpId="0" nodeType="clickEffect">
                                  <p:stCondLst>
                                    <p:cond delay="0"/>
                                  </p:stCondLst>
                                  <p:childTnLst>
                                    <p:set>
                                      <p:cBhvr>
                                        <p:cTn id="47" dur="1" fill="hold">
                                          <p:stCondLst>
                                            <p:cond delay="0"/>
                                          </p:stCondLst>
                                        </p:cTn>
                                        <p:tgtEl>
                                          <p:spTgt spid="34859"/>
                                        </p:tgtEl>
                                        <p:attrNameLst>
                                          <p:attrName>style.visibility</p:attrName>
                                        </p:attrNameLst>
                                      </p:cBhvr>
                                      <p:to>
                                        <p:strVal val="visible"/>
                                      </p:to>
                                    </p:set>
                                    <p:anim calcmode="lin" valueType="num">
                                      <p:cBhvr>
                                        <p:cTn id="48" dur="1000" fill="hold"/>
                                        <p:tgtEl>
                                          <p:spTgt spid="3485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9" dur="1000" fill="hold"/>
                                        <p:tgtEl>
                                          <p:spTgt spid="34859"/>
                                        </p:tgtEl>
                                        <p:attrNameLst>
                                          <p:attrName>ppt_x</p:attrName>
                                        </p:attrNameLst>
                                      </p:cBhvr>
                                      <p:tavLst>
                                        <p:tav tm="0">
                                          <p:val>
                                            <p:fltVal val="-1"/>
                                          </p:val>
                                        </p:tav>
                                        <p:tav tm="50000">
                                          <p:val>
                                            <p:fltVal val="0.95"/>
                                          </p:val>
                                        </p:tav>
                                        <p:tav tm="100000">
                                          <p:val>
                                            <p:strVal val="#ppt_x"/>
                                          </p:val>
                                        </p:tav>
                                      </p:tavLst>
                                    </p:anim>
                                    <p:anim calcmode="lin" valueType="num">
                                      <p:cBhvr>
                                        <p:cTn id="50" dur="1000" fill="hold"/>
                                        <p:tgtEl>
                                          <p:spTgt spid="34859"/>
                                        </p:tgtEl>
                                        <p:attrNameLst>
                                          <p:attrName>ppt_y</p:attrName>
                                        </p:attrNameLst>
                                      </p:cBhvr>
                                      <p:tavLst>
                                        <p:tav tm="0">
                                          <p:val>
                                            <p:strVal val="#ppt_y"/>
                                          </p:val>
                                        </p:tav>
                                        <p:tav tm="100000">
                                          <p:val>
                                            <p:strVal val="#ppt_y"/>
                                          </p:val>
                                        </p:tav>
                                      </p:tavLst>
                                    </p:anim>
                                    <p:animEffect transition="in" filter="fade">
                                      <p:cBhvr>
                                        <p:cTn id="51" dur="1000"/>
                                        <p:tgtEl>
                                          <p:spTgt spid="34859"/>
                                        </p:tgtEl>
                                      </p:cBhvr>
                                    </p:animEffect>
                                  </p:childTnLst>
                                </p:cTn>
                              </p:par>
                              <p:par>
                                <p:cTn id="52" presetID="48" presetClass="entr" presetSubtype="0" accel="50000" fill="hold" grpId="0" nodeType="withEffect">
                                  <p:stCondLst>
                                    <p:cond delay="0"/>
                                  </p:stCondLst>
                                  <p:childTnLst>
                                    <p:set>
                                      <p:cBhvr>
                                        <p:cTn id="53" dur="1" fill="hold">
                                          <p:stCondLst>
                                            <p:cond delay="0"/>
                                          </p:stCondLst>
                                        </p:cTn>
                                        <p:tgtEl>
                                          <p:spTgt spid="34845"/>
                                        </p:tgtEl>
                                        <p:attrNameLst>
                                          <p:attrName>style.visibility</p:attrName>
                                        </p:attrNameLst>
                                      </p:cBhvr>
                                      <p:to>
                                        <p:strVal val="visible"/>
                                      </p:to>
                                    </p:set>
                                    <p:anim calcmode="lin" valueType="num">
                                      <p:cBhvr>
                                        <p:cTn id="54" dur="1000" fill="hold"/>
                                        <p:tgtEl>
                                          <p:spTgt spid="3484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5" dur="1000" fill="hold"/>
                                        <p:tgtEl>
                                          <p:spTgt spid="34845"/>
                                        </p:tgtEl>
                                        <p:attrNameLst>
                                          <p:attrName>ppt_x</p:attrName>
                                        </p:attrNameLst>
                                      </p:cBhvr>
                                      <p:tavLst>
                                        <p:tav tm="0">
                                          <p:val>
                                            <p:fltVal val="-1"/>
                                          </p:val>
                                        </p:tav>
                                        <p:tav tm="50000">
                                          <p:val>
                                            <p:fltVal val="0.95"/>
                                          </p:val>
                                        </p:tav>
                                        <p:tav tm="100000">
                                          <p:val>
                                            <p:strVal val="#ppt_x"/>
                                          </p:val>
                                        </p:tav>
                                      </p:tavLst>
                                    </p:anim>
                                    <p:anim calcmode="lin" valueType="num">
                                      <p:cBhvr>
                                        <p:cTn id="56" dur="1000" fill="hold"/>
                                        <p:tgtEl>
                                          <p:spTgt spid="34845"/>
                                        </p:tgtEl>
                                        <p:attrNameLst>
                                          <p:attrName>ppt_y</p:attrName>
                                        </p:attrNameLst>
                                      </p:cBhvr>
                                      <p:tavLst>
                                        <p:tav tm="0">
                                          <p:val>
                                            <p:strVal val="#ppt_y"/>
                                          </p:val>
                                        </p:tav>
                                        <p:tav tm="100000">
                                          <p:val>
                                            <p:strVal val="#ppt_y"/>
                                          </p:val>
                                        </p:tav>
                                      </p:tavLst>
                                    </p:anim>
                                    <p:animEffect transition="in" filter="fade">
                                      <p:cBhvr>
                                        <p:cTn id="57" dur="1000"/>
                                        <p:tgtEl>
                                          <p:spTgt spid="3484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5" presetClass="entr" presetSubtype="0" fill="hold" grpId="0" nodeType="clickEffect">
                                  <p:stCondLst>
                                    <p:cond delay="0"/>
                                  </p:stCondLst>
                                  <p:childTnLst>
                                    <p:set>
                                      <p:cBhvr>
                                        <p:cTn id="61" dur="1" fill="hold">
                                          <p:stCondLst>
                                            <p:cond delay="0"/>
                                          </p:stCondLst>
                                        </p:cTn>
                                        <p:tgtEl>
                                          <p:spTgt spid="34866"/>
                                        </p:tgtEl>
                                        <p:attrNameLst>
                                          <p:attrName>style.visibility</p:attrName>
                                        </p:attrNameLst>
                                      </p:cBhvr>
                                      <p:to>
                                        <p:strVal val="visible"/>
                                      </p:to>
                                    </p:set>
                                    <p:anim calcmode="lin" valueType="num">
                                      <p:cBhvr>
                                        <p:cTn id="62" dur="1000" fill="hold"/>
                                        <p:tgtEl>
                                          <p:spTgt spid="34866"/>
                                        </p:tgtEl>
                                        <p:attrNameLst>
                                          <p:attrName>ppt_w</p:attrName>
                                        </p:attrNameLst>
                                      </p:cBhvr>
                                      <p:tavLst>
                                        <p:tav tm="0">
                                          <p:val>
                                            <p:fltVal val="0"/>
                                          </p:val>
                                        </p:tav>
                                        <p:tav tm="100000">
                                          <p:val>
                                            <p:strVal val="#ppt_w"/>
                                          </p:val>
                                        </p:tav>
                                      </p:tavLst>
                                    </p:anim>
                                    <p:anim calcmode="lin" valueType="num">
                                      <p:cBhvr>
                                        <p:cTn id="63" dur="1000" fill="hold"/>
                                        <p:tgtEl>
                                          <p:spTgt spid="34866"/>
                                        </p:tgtEl>
                                        <p:attrNameLst>
                                          <p:attrName>ppt_h</p:attrName>
                                        </p:attrNameLst>
                                      </p:cBhvr>
                                      <p:tavLst>
                                        <p:tav tm="0">
                                          <p:val>
                                            <p:fltVal val="0"/>
                                          </p:val>
                                        </p:tav>
                                        <p:tav tm="100000">
                                          <p:val>
                                            <p:strVal val="#ppt_h"/>
                                          </p:val>
                                        </p:tav>
                                      </p:tavLst>
                                    </p:anim>
                                    <p:anim calcmode="lin" valueType="num">
                                      <p:cBhvr>
                                        <p:cTn id="64" dur="1000" fill="hold"/>
                                        <p:tgtEl>
                                          <p:spTgt spid="34866"/>
                                        </p:tgtEl>
                                        <p:attrNameLst>
                                          <p:attrName>ppt_x</p:attrName>
                                        </p:attrNameLst>
                                      </p:cBhvr>
                                      <p:tavLst>
                                        <p:tav tm="0" fmla="#ppt_x+(cos(-2*pi*(1-$))*-#ppt_x-sin(-2*pi*(1-$))*(1-#ppt_y))*(1-$)">
                                          <p:val>
                                            <p:fltVal val="0"/>
                                          </p:val>
                                        </p:tav>
                                        <p:tav tm="100000">
                                          <p:val>
                                            <p:fltVal val="1"/>
                                          </p:val>
                                        </p:tav>
                                      </p:tavLst>
                                    </p:anim>
                                    <p:anim calcmode="lin" valueType="num">
                                      <p:cBhvr>
                                        <p:cTn id="65" dur="1000" fill="hold"/>
                                        <p:tgtEl>
                                          <p:spTgt spid="34866"/>
                                        </p:tgtEl>
                                        <p:attrNameLst>
                                          <p:attrName>ppt_y</p:attrName>
                                        </p:attrNameLst>
                                      </p:cBhvr>
                                      <p:tavLst>
                                        <p:tav tm="0" fmla="#ppt_y+(sin(-2*pi*(1-$))*-#ppt_x+cos(-2*pi*(1-$))*(1-#ppt_y))*(1-$)">
                                          <p:val>
                                            <p:fltVal val="0"/>
                                          </p:val>
                                        </p:tav>
                                        <p:tav tm="100000">
                                          <p:val>
                                            <p:fltVal val="1"/>
                                          </p:val>
                                        </p:tav>
                                      </p:tavLst>
                                    </p:anim>
                                  </p:childTnLst>
                                </p:cTn>
                              </p:par>
                              <p:par>
                                <p:cTn id="66" presetID="15" presetClass="entr" presetSubtype="0" fill="hold" grpId="0" nodeType="withEffect">
                                  <p:stCondLst>
                                    <p:cond delay="0"/>
                                  </p:stCondLst>
                                  <p:childTnLst>
                                    <p:set>
                                      <p:cBhvr>
                                        <p:cTn id="67" dur="1" fill="hold">
                                          <p:stCondLst>
                                            <p:cond delay="0"/>
                                          </p:stCondLst>
                                        </p:cTn>
                                        <p:tgtEl>
                                          <p:spTgt spid="34847"/>
                                        </p:tgtEl>
                                        <p:attrNameLst>
                                          <p:attrName>style.visibility</p:attrName>
                                        </p:attrNameLst>
                                      </p:cBhvr>
                                      <p:to>
                                        <p:strVal val="visible"/>
                                      </p:to>
                                    </p:set>
                                    <p:anim calcmode="lin" valueType="num">
                                      <p:cBhvr>
                                        <p:cTn id="68" dur="1000" fill="hold"/>
                                        <p:tgtEl>
                                          <p:spTgt spid="34847"/>
                                        </p:tgtEl>
                                        <p:attrNameLst>
                                          <p:attrName>ppt_w</p:attrName>
                                        </p:attrNameLst>
                                      </p:cBhvr>
                                      <p:tavLst>
                                        <p:tav tm="0">
                                          <p:val>
                                            <p:fltVal val="0"/>
                                          </p:val>
                                        </p:tav>
                                        <p:tav tm="100000">
                                          <p:val>
                                            <p:strVal val="#ppt_w"/>
                                          </p:val>
                                        </p:tav>
                                      </p:tavLst>
                                    </p:anim>
                                    <p:anim calcmode="lin" valueType="num">
                                      <p:cBhvr>
                                        <p:cTn id="69" dur="1000" fill="hold"/>
                                        <p:tgtEl>
                                          <p:spTgt spid="34847"/>
                                        </p:tgtEl>
                                        <p:attrNameLst>
                                          <p:attrName>ppt_h</p:attrName>
                                        </p:attrNameLst>
                                      </p:cBhvr>
                                      <p:tavLst>
                                        <p:tav tm="0">
                                          <p:val>
                                            <p:fltVal val="0"/>
                                          </p:val>
                                        </p:tav>
                                        <p:tav tm="100000">
                                          <p:val>
                                            <p:strVal val="#ppt_h"/>
                                          </p:val>
                                        </p:tav>
                                      </p:tavLst>
                                    </p:anim>
                                    <p:anim calcmode="lin" valueType="num">
                                      <p:cBhvr>
                                        <p:cTn id="70" dur="1000" fill="hold"/>
                                        <p:tgtEl>
                                          <p:spTgt spid="34847"/>
                                        </p:tgtEl>
                                        <p:attrNameLst>
                                          <p:attrName>ppt_x</p:attrName>
                                        </p:attrNameLst>
                                      </p:cBhvr>
                                      <p:tavLst>
                                        <p:tav tm="0" fmla="#ppt_x+(cos(-2*pi*(1-$))*-#ppt_x-sin(-2*pi*(1-$))*(1-#ppt_y))*(1-$)">
                                          <p:val>
                                            <p:fltVal val="0"/>
                                          </p:val>
                                        </p:tav>
                                        <p:tav tm="100000">
                                          <p:val>
                                            <p:fltVal val="1"/>
                                          </p:val>
                                        </p:tav>
                                      </p:tavLst>
                                    </p:anim>
                                    <p:anim calcmode="lin" valueType="num">
                                      <p:cBhvr>
                                        <p:cTn id="71" dur="1000" fill="hold"/>
                                        <p:tgtEl>
                                          <p:spTgt spid="3484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49" presetClass="entr" presetSubtype="0" decel="100000" fill="hold" grpId="0" nodeType="clickEffect">
                                  <p:stCondLst>
                                    <p:cond delay="0"/>
                                  </p:stCondLst>
                                  <p:childTnLst>
                                    <p:set>
                                      <p:cBhvr>
                                        <p:cTn id="75" dur="1" fill="hold">
                                          <p:stCondLst>
                                            <p:cond delay="0"/>
                                          </p:stCondLst>
                                        </p:cTn>
                                        <p:tgtEl>
                                          <p:spTgt spid="34861"/>
                                        </p:tgtEl>
                                        <p:attrNameLst>
                                          <p:attrName>style.visibility</p:attrName>
                                        </p:attrNameLst>
                                      </p:cBhvr>
                                      <p:to>
                                        <p:strVal val="visible"/>
                                      </p:to>
                                    </p:set>
                                    <p:anim calcmode="lin" valueType="num">
                                      <p:cBhvr>
                                        <p:cTn id="76" dur="500" fill="hold"/>
                                        <p:tgtEl>
                                          <p:spTgt spid="34861"/>
                                        </p:tgtEl>
                                        <p:attrNameLst>
                                          <p:attrName>ppt_w</p:attrName>
                                        </p:attrNameLst>
                                      </p:cBhvr>
                                      <p:tavLst>
                                        <p:tav tm="0">
                                          <p:val>
                                            <p:fltVal val="0"/>
                                          </p:val>
                                        </p:tav>
                                        <p:tav tm="100000">
                                          <p:val>
                                            <p:strVal val="#ppt_w"/>
                                          </p:val>
                                        </p:tav>
                                      </p:tavLst>
                                    </p:anim>
                                    <p:anim calcmode="lin" valueType="num">
                                      <p:cBhvr>
                                        <p:cTn id="77" dur="500" fill="hold"/>
                                        <p:tgtEl>
                                          <p:spTgt spid="34861"/>
                                        </p:tgtEl>
                                        <p:attrNameLst>
                                          <p:attrName>ppt_h</p:attrName>
                                        </p:attrNameLst>
                                      </p:cBhvr>
                                      <p:tavLst>
                                        <p:tav tm="0">
                                          <p:val>
                                            <p:fltVal val="0"/>
                                          </p:val>
                                        </p:tav>
                                        <p:tav tm="100000">
                                          <p:val>
                                            <p:strVal val="#ppt_h"/>
                                          </p:val>
                                        </p:tav>
                                      </p:tavLst>
                                    </p:anim>
                                    <p:anim calcmode="lin" valueType="num">
                                      <p:cBhvr>
                                        <p:cTn id="78" dur="500" fill="hold"/>
                                        <p:tgtEl>
                                          <p:spTgt spid="34861"/>
                                        </p:tgtEl>
                                        <p:attrNameLst>
                                          <p:attrName>style.rotation</p:attrName>
                                        </p:attrNameLst>
                                      </p:cBhvr>
                                      <p:tavLst>
                                        <p:tav tm="0">
                                          <p:val>
                                            <p:fltVal val="360"/>
                                          </p:val>
                                        </p:tav>
                                        <p:tav tm="100000">
                                          <p:val>
                                            <p:fltVal val="0"/>
                                          </p:val>
                                        </p:tav>
                                      </p:tavLst>
                                    </p:anim>
                                    <p:animEffect transition="in" filter="fade">
                                      <p:cBhvr>
                                        <p:cTn id="79" dur="500"/>
                                        <p:tgtEl>
                                          <p:spTgt spid="34861"/>
                                        </p:tgtEl>
                                      </p:cBhvr>
                                    </p:animEffect>
                                  </p:childTnLst>
                                </p:cTn>
                              </p:par>
                              <p:par>
                                <p:cTn id="80" presetID="49" presetClass="entr" presetSubtype="0" decel="100000" fill="hold" grpId="0" nodeType="withEffect">
                                  <p:stCondLst>
                                    <p:cond delay="0"/>
                                  </p:stCondLst>
                                  <p:childTnLst>
                                    <p:set>
                                      <p:cBhvr>
                                        <p:cTn id="81" dur="1" fill="hold">
                                          <p:stCondLst>
                                            <p:cond delay="0"/>
                                          </p:stCondLst>
                                        </p:cTn>
                                        <p:tgtEl>
                                          <p:spTgt spid="34848"/>
                                        </p:tgtEl>
                                        <p:attrNameLst>
                                          <p:attrName>style.visibility</p:attrName>
                                        </p:attrNameLst>
                                      </p:cBhvr>
                                      <p:to>
                                        <p:strVal val="visible"/>
                                      </p:to>
                                    </p:set>
                                    <p:anim calcmode="lin" valueType="num">
                                      <p:cBhvr>
                                        <p:cTn id="82" dur="500" fill="hold"/>
                                        <p:tgtEl>
                                          <p:spTgt spid="34848"/>
                                        </p:tgtEl>
                                        <p:attrNameLst>
                                          <p:attrName>ppt_w</p:attrName>
                                        </p:attrNameLst>
                                      </p:cBhvr>
                                      <p:tavLst>
                                        <p:tav tm="0">
                                          <p:val>
                                            <p:fltVal val="0"/>
                                          </p:val>
                                        </p:tav>
                                        <p:tav tm="100000">
                                          <p:val>
                                            <p:strVal val="#ppt_w"/>
                                          </p:val>
                                        </p:tav>
                                      </p:tavLst>
                                    </p:anim>
                                    <p:anim calcmode="lin" valueType="num">
                                      <p:cBhvr>
                                        <p:cTn id="83" dur="500" fill="hold"/>
                                        <p:tgtEl>
                                          <p:spTgt spid="34848"/>
                                        </p:tgtEl>
                                        <p:attrNameLst>
                                          <p:attrName>ppt_h</p:attrName>
                                        </p:attrNameLst>
                                      </p:cBhvr>
                                      <p:tavLst>
                                        <p:tav tm="0">
                                          <p:val>
                                            <p:fltVal val="0"/>
                                          </p:val>
                                        </p:tav>
                                        <p:tav tm="100000">
                                          <p:val>
                                            <p:strVal val="#ppt_h"/>
                                          </p:val>
                                        </p:tav>
                                      </p:tavLst>
                                    </p:anim>
                                    <p:anim calcmode="lin" valueType="num">
                                      <p:cBhvr>
                                        <p:cTn id="84" dur="500" fill="hold"/>
                                        <p:tgtEl>
                                          <p:spTgt spid="34848"/>
                                        </p:tgtEl>
                                        <p:attrNameLst>
                                          <p:attrName>style.rotation</p:attrName>
                                        </p:attrNameLst>
                                      </p:cBhvr>
                                      <p:tavLst>
                                        <p:tav tm="0">
                                          <p:val>
                                            <p:fltVal val="360"/>
                                          </p:val>
                                        </p:tav>
                                        <p:tav tm="100000">
                                          <p:val>
                                            <p:fltVal val="0"/>
                                          </p:val>
                                        </p:tav>
                                      </p:tavLst>
                                    </p:anim>
                                    <p:animEffect transition="in" filter="fade">
                                      <p:cBhvr>
                                        <p:cTn id="85" dur="500"/>
                                        <p:tgtEl>
                                          <p:spTgt spid="34848"/>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9" presetClass="entr" presetSubtype="0" fill="hold" grpId="0" nodeType="clickEffect">
                                  <p:stCondLst>
                                    <p:cond delay="0"/>
                                  </p:stCondLst>
                                  <p:childTnLst>
                                    <p:set>
                                      <p:cBhvr>
                                        <p:cTn id="89" dur="1" fill="hold">
                                          <p:stCondLst>
                                            <p:cond delay="0"/>
                                          </p:stCondLst>
                                        </p:cTn>
                                        <p:tgtEl>
                                          <p:spTgt spid="34862"/>
                                        </p:tgtEl>
                                        <p:attrNameLst>
                                          <p:attrName>style.visibility</p:attrName>
                                        </p:attrNameLst>
                                      </p:cBhvr>
                                      <p:to>
                                        <p:strVal val="visible"/>
                                      </p:to>
                                    </p:set>
                                    <p:anim calcmode="lin" valueType="num">
                                      <p:cBhvr>
                                        <p:cTn id="90" dur="1000" fill="hold"/>
                                        <p:tgtEl>
                                          <p:spTgt spid="34862"/>
                                        </p:tgtEl>
                                        <p:attrNameLst>
                                          <p:attrName>ppt_x</p:attrName>
                                        </p:attrNameLst>
                                      </p:cBhvr>
                                      <p:tavLst>
                                        <p:tav tm="0">
                                          <p:val>
                                            <p:strVal val="#ppt_x-.2"/>
                                          </p:val>
                                        </p:tav>
                                        <p:tav tm="100000">
                                          <p:val>
                                            <p:strVal val="#ppt_x"/>
                                          </p:val>
                                        </p:tav>
                                      </p:tavLst>
                                    </p:anim>
                                    <p:anim calcmode="lin" valueType="num">
                                      <p:cBhvr>
                                        <p:cTn id="91" dur="1000" fill="hold"/>
                                        <p:tgtEl>
                                          <p:spTgt spid="34862"/>
                                        </p:tgtEl>
                                        <p:attrNameLst>
                                          <p:attrName>ppt_y</p:attrName>
                                        </p:attrNameLst>
                                      </p:cBhvr>
                                      <p:tavLst>
                                        <p:tav tm="0">
                                          <p:val>
                                            <p:strVal val="#ppt_y"/>
                                          </p:val>
                                        </p:tav>
                                        <p:tav tm="100000">
                                          <p:val>
                                            <p:strVal val="#ppt_y"/>
                                          </p:val>
                                        </p:tav>
                                      </p:tavLst>
                                    </p:anim>
                                    <p:animEffect transition="in" filter="wipe(right)" prLst="gradientSize: 0.1">
                                      <p:cBhvr>
                                        <p:cTn id="92" dur="1000"/>
                                        <p:tgtEl>
                                          <p:spTgt spid="34862"/>
                                        </p:tgtEl>
                                      </p:cBhvr>
                                    </p:animEffect>
                                  </p:childTnLst>
                                </p:cTn>
                              </p:par>
                              <p:par>
                                <p:cTn id="93" presetID="29" presetClass="entr" presetSubtype="0" fill="hold" grpId="0" nodeType="withEffect">
                                  <p:stCondLst>
                                    <p:cond delay="0"/>
                                  </p:stCondLst>
                                  <p:childTnLst>
                                    <p:set>
                                      <p:cBhvr>
                                        <p:cTn id="94" dur="1" fill="hold">
                                          <p:stCondLst>
                                            <p:cond delay="0"/>
                                          </p:stCondLst>
                                        </p:cTn>
                                        <p:tgtEl>
                                          <p:spTgt spid="34849"/>
                                        </p:tgtEl>
                                        <p:attrNameLst>
                                          <p:attrName>style.visibility</p:attrName>
                                        </p:attrNameLst>
                                      </p:cBhvr>
                                      <p:to>
                                        <p:strVal val="visible"/>
                                      </p:to>
                                    </p:set>
                                    <p:anim calcmode="lin" valueType="num">
                                      <p:cBhvr>
                                        <p:cTn id="95" dur="1000" fill="hold"/>
                                        <p:tgtEl>
                                          <p:spTgt spid="34849"/>
                                        </p:tgtEl>
                                        <p:attrNameLst>
                                          <p:attrName>ppt_x</p:attrName>
                                        </p:attrNameLst>
                                      </p:cBhvr>
                                      <p:tavLst>
                                        <p:tav tm="0">
                                          <p:val>
                                            <p:strVal val="#ppt_x-.2"/>
                                          </p:val>
                                        </p:tav>
                                        <p:tav tm="100000">
                                          <p:val>
                                            <p:strVal val="#ppt_x"/>
                                          </p:val>
                                        </p:tav>
                                      </p:tavLst>
                                    </p:anim>
                                    <p:anim calcmode="lin" valueType="num">
                                      <p:cBhvr>
                                        <p:cTn id="96" dur="1000" fill="hold"/>
                                        <p:tgtEl>
                                          <p:spTgt spid="34849"/>
                                        </p:tgtEl>
                                        <p:attrNameLst>
                                          <p:attrName>ppt_y</p:attrName>
                                        </p:attrNameLst>
                                      </p:cBhvr>
                                      <p:tavLst>
                                        <p:tav tm="0">
                                          <p:val>
                                            <p:strVal val="#ppt_y"/>
                                          </p:val>
                                        </p:tav>
                                        <p:tav tm="100000">
                                          <p:val>
                                            <p:strVal val="#ppt_y"/>
                                          </p:val>
                                        </p:tav>
                                      </p:tavLst>
                                    </p:anim>
                                    <p:animEffect transition="in" filter="wipe(right)" prLst="gradientSize: 0.1">
                                      <p:cBhvr>
                                        <p:cTn id="97" dur="1000"/>
                                        <p:tgtEl>
                                          <p:spTgt spid="3484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7" presetClass="entr" presetSubtype="0" fill="hold" grpId="0" nodeType="clickEffect">
                                  <p:stCondLst>
                                    <p:cond delay="0"/>
                                  </p:stCondLst>
                                  <p:childTnLst>
                                    <p:set>
                                      <p:cBhvr>
                                        <p:cTn id="101" dur="1" fill="hold">
                                          <p:stCondLst>
                                            <p:cond delay="0"/>
                                          </p:stCondLst>
                                        </p:cTn>
                                        <p:tgtEl>
                                          <p:spTgt spid="34863"/>
                                        </p:tgtEl>
                                        <p:attrNameLst>
                                          <p:attrName>style.visibility</p:attrName>
                                        </p:attrNameLst>
                                      </p:cBhvr>
                                      <p:to>
                                        <p:strVal val="visible"/>
                                      </p:to>
                                    </p:set>
                                    <p:animEffect transition="in" filter="fade">
                                      <p:cBhvr>
                                        <p:cTn id="102" dur="1000"/>
                                        <p:tgtEl>
                                          <p:spTgt spid="34863"/>
                                        </p:tgtEl>
                                      </p:cBhvr>
                                    </p:animEffect>
                                    <p:anim calcmode="lin" valueType="num">
                                      <p:cBhvr>
                                        <p:cTn id="103" dur="1000" fill="hold"/>
                                        <p:tgtEl>
                                          <p:spTgt spid="34863"/>
                                        </p:tgtEl>
                                        <p:attrNameLst>
                                          <p:attrName>ppt_x</p:attrName>
                                        </p:attrNameLst>
                                      </p:cBhvr>
                                      <p:tavLst>
                                        <p:tav tm="0">
                                          <p:val>
                                            <p:strVal val="#ppt_x"/>
                                          </p:val>
                                        </p:tav>
                                        <p:tav tm="100000">
                                          <p:val>
                                            <p:strVal val="#ppt_x"/>
                                          </p:val>
                                        </p:tav>
                                      </p:tavLst>
                                    </p:anim>
                                    <p:anim calcmode="lin" valueType="num">
                                      <p:cBhvr>
                                        <p:cTn id="104" dur="1000" fill="hold"/>
                                        <p:tgtEl>
                                          <p:spTgt spid="34863"/>
                                        </p:tgtEl>
                                        <p:attrNameLst>
                                          <p:attrName>ppt_y</p:attrName>
                                        </p:attrNameLst>
                                      </p:cBhvr>
                                      <p:tavLst>
                                        <p:tav tm="0">
                                          <p:val>
                                            <p:strVal val="#ppt_y-.1"/>
                                          </p:val>
                                        </p:tav>
                                        <p:tav tm="100000">
                                          <p:val>
                                            <p:strVal val="#ppt_y"/>
                                          </p:val>
                                        </p:tav>
                                      </p:tavLst>
                                    </p:anim>
                                  </p:childTnLst>
                                </p:cTn>
                              </p:par>
                              <p:par>
                                <p:cTn id="105" presetID="47" presetClass="entr" presetSubtype="0" fill="hold" grpId="0" nodeType="withEffect">
                                  <p:stCondLst>
                                    <p:cond delay="0"/>
                                  </p:stCondLst>
                                  <p:childTnLst>
                                    <p:set>
                                      <p:cBhvr>
                                        <p:cTn id="106" dur="1" fill="hold">
                                          <p:stCondLst>
                                            <p:cond delay="0"/>
                                          </p:stCondLst>
                                        </p:cTn>
                                        <p:tgtEl>
                                          <p:spTgt spid="34850"/>
                                        </p:tgtEl>
                                        <p:attrNameLst>
                                          <p:attrName>style.visibility</p:attrName>
                                        </p:attrNameLst>
                                      </p:cBhvr>
                                      <p:to>
                                        <p:strVal val="visible"/>
                                      </p:to>
                                    </p:set>
                                    <p:animEffect transition="in" filter="fade">
                                      <p:cBhvr>
                                        <p:cTn id="107" dur="1000"/>
                                        <p:tgtEl>
                                          <p:spTgt spid="34850"/>
                                        </p:tgtEl>
                                      </p:cBhvr>
                                    </p:animEffect>
                                    <p:anim calcmode="lin" valueType="num">
                                      <p:cBhvr>
                                        <p:cTn id="108" dur="1000" fill="hold"/>
                                        <p:tgtEl>
                                          <p:spTgt spid="34850"/>
                                        </p:tgtEl>
                                        <p:attrNameLst>
                                          <p:attrName>ppt_x</p:attrName>
                                        </p:attrNameLst>
                                      </p:cBhvr>
                                      <p:tavLst>
                                        <p:tav tm="0">
                                          <p:val>
                                            <p:strVal val="#ppt_x"/>
                                          </p:val>
                                        </p:tav>
                                        <p:tav tm="100000">
                                          <p:val>
                                            <p:strVal val="#ppt_x"/>
                                          </p:val>
                                        </p:tav>
                                      </p:tavLst>
                                    </p:anim>
                                    <p:anim calcmode="lin" valueType="num">
                                      <p:cBhvr>
                                        <p:cTn id="109" dur="1000" fill="hold"/>
                                        <p:tgtEl>
                                          <p:spTgt spid="34850"/>
                                        </p:tgtEl>
                                        <p:attrNameLst>
                                          <p:attrName>ppt_y</p:attrName>
                                        </p:attrNameLst>
                                      </p:cBhvr>
                                      <p:tavLst>
                                        <p:tav tm="0">
                                          <p:val>
                                            <p:strVal val="#ppt_y-.1"/>
                                          </p:val>
                                        </p:tav>
                                        <p:tav tm="100000">
                                          <p:val>
                                            <p:strVal val="#ppt_y"/>
                                          </p:val>
                                        </p:tav>
                                      </p:tavLst>
                                    </p:anim>
                                  </p:childTnLst>
                                </p:cTn>
                              </p:par>
                            </p:childTnLst>
                          </p:cTn>
                        </p:par>
                      </p:childTnLst>
                    </p:cTn>
                  </p:par>
                  <p:par>
                    <p:cTn id="110" fill="hold" nodeType="clickPar">
                      <p:stCondLst>
                        <p:cond delay="indefinite"/>
                      </p:stCondLst>
                      <p:childTnLst>
                        <p:par>
                          <p:cTn id="111" fill="hold" nodeType="withGroup">
                            <p:stCondLst>
                              <p:cond delay="0"/>
                            </p:stCondLst>
                            <p:childTnLst>
                              <p:par>
                                <p:cTn id="112" presetID="47" presetClass="entr" presetSubtype="0" fill="hold" grpId="0" nodeType="clickEffect">
                                  <p:stCondLst>
                                    <p:cond delay="0"/>
                                  </p:stCondLst>
                                  <p:childTnLst>
                                    <p:set>
                                      <p:cBhvr>
                                        <p:cTn id="113" dur="1" fill="hold">
                                          <p:stCondLst>
                                            <p:cond delay="0"/>
                                          </p:stCondLst>
                                        </p:cTn>
                                        <p:tgtEl>
                                          <p:spTgt spid="34865"/>
                                        </p:tgtEl>
                                        <p:attrNameLst>
                                          <p:attrName>style.visibility</p:attrName>
                                        </p:attrNameLst>
                                      </p:cBhvr>
                                      <p:to>
                                        <p:strVal val="visible"/>
                                      </p:to>
                                    </p:set>
                                    <p:animEffect transition="in" filter="fade">
                                      <p:cBhvr>
                                        <p:cTn id="114" dur="1000"/>
                                        <p:tgtEl>
                                          <p:spTgt spid="34865"/>
                                        </p:tgtEl>
                                      </p:cBhvr>
                                    </p:animEffect>
                                    <p:anim calcmode="lin" valueType="num">
                                      <p:cBhvr>
                                        <p:cTn id="115" dur="1000" fill="hold"/>
                                        <p:tgtEl>
                                          <p:spTgt spid="34865"/>
                                        </p:tgtEl>
                                        <p:attrNameLst>
                                          <p:attrName>ppt_x</p:attrName>
                                        </p:attrNameLst>
                                      </p:cBhvr>
                                      <p:tavLst>
                                        <p:tav tm="0">
                                          <p:val>
                                            <p:strVal val="#ppt_x"/>
                                          </p:val>
                                        </p:tav>
                                        <p:tav tm="100000">
                                          <p:val>
                                            <p:strVal val="#ppt_x"/>
                                          </p:val>
                                        </p:tav>
                                      </p:tavLst>
                                    </p:anim>
                                    <p:anim calcmode="lin" valueType="num">
                                      <p:cBhvr>
                                        <p:cTn id="116" dur="1000" fill="hold"/>
                                        <p:tgtEl>
                                          <p:spTgt spid="34865"/>
                                        </p:tgtEl>
                                        <p:attrNameLst>
                                          <p:attrName>ppt_y</p:attrName>
                                        </p:attrNameLst>
                                      </p:cBhvr>
                                      <p:tavLst>
                                        <p:tav tm="0">
                                          <p:val>
                                            <p:strVal val="#ppt_y-.1"/>
                                          </p:val>
                                        </p:tav>
                                        <p:tav tm="100000">
                                          <p:val>
                                            <p:strVal val="#ppt_y"/>
                                          </p:val>
                                        </p:tav>
                                      </p:tavLst>
                                    </p:anim>
                                  </p:childTnLst>
                                </p:cTn>
                              </p:par>
                              <p:par>
                                <p:cTn id="117" presetID="47" presetClass="entr" presetSubtype="0" fill="hold" grpId="0" nodeType="withEffect">
                                  <p:stCondLst>
                                    <p:cond delay="0"/>
                                  </p:stCondLst>
                                  <p:childTnLst>
                                    <p:set>
                                      <p:cBhvr>
                                        <p:cTn id="118" dur="1" fill="hold">
                                          <p:stCondLst>
                                            <p:cond delay="0"/>
                                          </p:stCondLst>
                                        </p:cTn>
                                        <p:tgtEl>
                                          <p:spTgt spid="34851"/>
                                        </p:tgtEl>
                                        <p:attrNameLst>
                                          <p:attrName>style.visibility</p:attrName>
                                        </p:attrNameLst>
                                      </p:cBhvr>
                                      <p:to>
                                        <p:strVal val="visible"/>
                                      </p:to>
                                    </p:set>
                                    <p:animEffect transition="in" filter="fade">
                                      <p:cBhvr>
                                        <p:cTn id="119" dur="1000"/>
                                        <p:tgtEl>
                                          <p:spTgt spid="34851"/>
                                        </p:tgtEl>
                                      </p:cBhvr>
                                    </p:animEffect>
                                    <p:anim calcmode="lin" valueType="num">
                                      <p:cBhvr>
                                        <p:cTn id="120" dur="1000" fill="hold"/>
                                        <p:tgtEl>
                                          <p:spTgt spid="34851"/>
                                        </p:tgtEl>
                                        <p:attrNameLst>
                                          <p:attrName>ppt_x</p:attrName>
                                        </p:attrNameLst>
                                      </p:cBhvr>
                                      <p:tavLst>
                                        <p:tav tm="0">
                                          <p:val>
                                            <p:strVal val="#ppt_x"/>
                                          </p:val>
                                        </p:tav>
                                        <p:tav tm="100000">
                                          <p:val>
                                            <p:strVal val="#ppt_x"/>
                                          </p:val>
                                        </p:tav>
                                      </p:tavLst>
                                    </p:anim>
                                    <p:anim calcmode="lin" valueType="num">
                                      <p:cBhvr>
                                        <p:cTn id="121" dur="1000" fill="hold"/>
                                        <p:tgtEl>
                                          <p:spTgt spid="34851"/>
                                        </p:tgtEl>
                                        <p:attrNameLst>
                                          <p:attrName>ppt_y</p:attrName>
                                        </p:attrNameLst>
                                      </p:cBhvr>
                                      <p:tavLst>
                                        <p:tav tm="0">
                                          <p:val>
                                            <p:strVal val="#ppt_y-.1"/>
                                          </p:val>
                                        </p:tav>
                                        <p:tav tm="100000">
                                          <p:val>
                                            <p:strVal val="#ppt_y"/>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23" presetClass="entr" presetSubtype="16" fill="hold" grpId="0" nodeType="clickEffect">
                                  <p:stCondLst>
                                    <p:cond delay="0"/>
                                  </p:stCondLst>
                                  <p:childTnLst>
                                    <p:set>
                                      <p:cBhvr>
                                        <p:cTn id="125" dur="1" fill="hold">
                                          <p:stCondLst>
                                            <p:cond delay="0"/>
                                          </p:stCondLst>
                                        </p:cTn>
                                        <p:tgtEl>
                                          <p:spTgt spid="34867"/>
                                        </p:tgtEl>
                                        <p:attrNameLst>
                                          <p:attrName>style.visibility</p:attrName>
                                        </p:attrNameLst>
                                      </p:cBhvr>
                                      <p:to>
                                        <p:strVal val="visible"/>
                                      </p:to>
                                    </p:set>
                                    <p:anim calcmode="lin" valueType="num">
                                      <p:cBhvr>
                                        <p:cTn id="126" dur="500" fill="hold"/>
                                        <p:tgtEl>
                                          <p:spTgt spid="34867"/>
                                        </p:tgtEl>
                                        <p:attrNameLst>
                                          <p:attrName>ppt_w</p:attrName>
                                        </p:attrNameLst>
                                      </p:cBhvr>
                                      <p:tavLst>
                                        <p:tav tm="0">
                                          <p:val>
                                            <p:fltVal val="0"/>
                                          </p:val>
                                        </p:tav>
                                        <p:tav tm="100000">
                                          <p:val>
                                            <p:strVal val="#ppt_w"/>
                                          </p:val>
                                        </p:tav>
                                      </p:tavLst>
                                    </p:anim>
                                    <p:anim calcmode="lin" valueType="num">
                                      <p:cBhvr>
                                        <p:cTn id="127" dur="500" fill="hold"/>
                                        <p:tgtEl>
                                          <p:spTgt spid="34867"/>
                                        </p:tgtEl>
                                        <p:attrNameLst>
                                          <p:attrName>ppt_h</p:attrName>
                                        </p:attrNameLst>
                                      </p:cBhvr>
                                      <p:tavLst>
                                        <p:tav tm="0">
                                          <p:val>
                                            <p:fltVal val="0"/>
                                          </p:val>
                                        </p:tav>
                                        <p:tav tm="100000">
                                          <p:val>
                                            <p:strVal val="#ppt_h"/>
                                          </p:val>
                                        </p:tav>
                                      </p:tavLst>
                                    </p:anim>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3" presetClass="entr" presetSubtype="16" fill="hold" grpId="0" nodeType="clickEffect">
                                  <p:stCondLst>
                                    <p:cond delay="0"/>
                                  </p:stCondLst>
                                  <p:childTnLst>
                                    <p:set>
                                      <p:cBhvr>
                                        <p:cTn id="131" dur="1" fill="hold">
                                          <p:stCondLst>
                                            <p:cond delay="0"/>
                                          </p:stCondLst>
                                        </p:cTn>
                                        <p:tgtEl>
                                          <p:spTgt spid="34868"/>
                                        </p:tgtEl>
                                        <p:attrNameLst>
                                          <p:attrName>style.visibility</p:attrName>
                                        </p:attrNameLst>
                                      </p:cBhvr>
                                      <p:to>
                                        <p:strVal val="visible"/>
                                      </p:to>
                                    </p:set>
                                    <p:anim calcmode="lin" valueType="num">
                                      <p:cBhvr>
                                        <p:cTn id="132" dur="500" fill="hold"/>
                                        <p:tgtEl>
                                          <p:spTgt spid="34868"/>
                                        </p:tgtEl>
                                        <p:attrNameLst>
                                          <p:attrName>ppt_w</p:attrName>
                                        </p:attrNameLst>
                                      </p:cBhvr>
                                      <p:tavLst>
                                        <p:tav tm="0">
                                          <p:val>
                                            <p:fltVal val="0"/>
                                          </p:val>
                                        </p:tav>
                                        <p:tav tm="100000">
                                          <p:val>
                                            <p:strVal val="#ppt_w"/>
                                          </p:val>
                                        </p:tav>
                                      </p:tavLst>
                                    </p:anim>
                                    <p:anim calcmode="lin" valueType="num">
                                      <p:cBhvr>
                                        <p:cTn id="133" dur="500" fill="hold"/>
                                        <p:tgtEl>
                                          <p:spTgt spid="34868"/>
                                        </p:tgtEl>
                                        <p:attrNameLst>
                                          <p:attrName>ppt_h</p:attrName>
                                        </p:attrNameLst>
                                      </p:cBhvr>
                                      <p:tavLst>
                                        <p:tav tm="0">
                                          <p:val>
                                            <p:fltVal val="0"/>
                                          </p:val>
                                        </p:tav>
                                        <p:tav tm="100000">
                                          <p:val>
                                            <p:strVal val="#ppt_h"/>
                                          </p:val>
                                        </p:tav>
                                      </p:tavLst>
                                    </p:anim>
                                  </p:childTnLst>
                                </p:cTn>
                              </p:par>
                            </p:childTnLst>
                          </p:cTn>
                        </p:par>
                      </p:childTnLst>
                    </p:cTn>
                  </p:par>
                  <p:par>
                    <p:cTn id="134" fill="hold" nodeType="clickPar">
                      <p:stCondLst>
                        <p:cond delay="indefinite"/>
                      </p:stCondLst>
                      <p:childTnLst>
                        <p:par>
                          <p:cTn id="135" fill="hold" nodeType="withGroup">
                            <p:stCondLst>
                              <p:cond delay="0"/>
                            </p:stCondLst>
                            <p:childTnLst>
                              <p:par>
                                <p:cTn id="136" presetID="49" presetClass="entr" presetSubtype="0" decel="100000" fill="hold" grpId="0" nodeType="clickEffect">
                                  <p:stCondLst>
                                    <p:cond delay="0"/>
                                  </p:stCondLst>
                                  <p:childTnLst>
                                    <p:set>
                                      <p:cBhvr>
                                        <p:cTn id="137" dur="1" fill="hold">
                                          <p:stCondLst>
                                            <p:cond delay="0"/>
                                          </p:stCondLst>
                                        </p:cTn>
                                        <p:tgtEl>
                                          <p:spTgt spid="34869"/>
                                        </p:tgtEl>
                                        <p:attrNameLst>
                                          <p:attrName>style.visibility</p:attrName>
                                        </p:attrNameLst>
                                      </p:cBhvr>
                                      <p:to>
                                        <p:strVal val="visible"/>
                                      </p:to>
                                    </p:set>
                                    <p:anim calcmode="lin" valueType="num">
                                      <p:cBhvr>
                                        <p:cTn id="138" dur="500" fill="hold"/>
                                        <p:tgtEl>
                                          <p:spTgt spid="34869"/>
                                        </p:tgtEl>
                                        <p:attrNameLst>
                                          <p:attrName>ppt_w</p:attrName>
                                        </p:attrNameLst>
                                      </p:cBhvr>
                                      <p:tavLst>
                                        <p:tav tm="0">
                                          <p:val>
                                            <p:fltVal val="0"/>
                                          </p:val>
                                        </p:tav>
                                        <p:tav tm="100000">
                                          <p:val>
                                            <p:strVal val="#ppt_w"/>
                                          </p:val>
                                        </p:tav>
                                      </p:tavLst>
                                    </p:anim>
                                    <p:anim calcmode="lin" valueType="num">
                                      <p:cBhvr>
                                        <p:cTn id="139" dur="500" fill="hold"/>
                                        <p:tgtEl>
                                          <p:spTgt spid="34869"/>
                                        </p:tgtEl>
                                        <p:attrNameLst>
                                          <p:attrName>ppt_h</p:attrName>
                                        </p:attrNameLst>
                                      </p:cBhvr>
                                      <p:tavLst>
                                        <p:tav tm="0">
                                          <p:val>
                                            <p:fltVal val="0"/>
                                          </p:val>
                                        </p:tav>
                                        <p:tav tm="100000">
                                          <p:val>
                                            <p:strVal val="#ppt_h"/>
                                          </p:val>
                                        </p:tav>
                                      </p:tavLst>
                                    </p:anim>
                                    <p:anim calcmode="lin" valueType="num">
                                      <p:cBhvr>
                                        <p:cTn id="140" dur="500" fill="hold"/>
                                        <p:tgtEl>
                                          <p:spTgt spid="34869"/>
                                        </p:tgtEl>
                                        <p:attrNameLst>
                                          <p:attrName>style.rotation</p:attrName>
                                        </p:attrNameLst>
                                      </p:cBhvr>
                                      <p:tavLst>
                                        <p:tav tm="0">
                                          <p:val>
                                            <p:fltVal val="360"/>
                                          </p:val>
                                        </p:tav>
                                        <p:tav tm="100000">
                                          <p:val>
                                            <p:fltVal val="0"/>
                                          </p:val>
                                        </p:tav>
                                      </p:tavLst>
                                    </p:anim>
                                    <p:animEffect transition="in" filter="fade">
                                      <p:cBhvr>
                                        <p:cTn id="141" dur="500"/>
                                        <p:tgtEl>
                                          <p:spTgt spid="34869"/>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49" presetClass="entr" presetSubtype="0" decel="100000" fill="hold" grpId="0" nodeType="clickEffect">
                                  <p:stCondLst>
                                    <p:cond delay="0"/>
                                  </p:stCondLst>
                                  <p:childTnLst>
                                    <p:set>
                                      <p:cBhvr>
                                        <p:cTn id="145" dur="1" fill="hold">
                                          <p:stCondLst>
                                            <p:cond delay="0"/>
                                          </p:stCondLst>
                                        </p:cTn>
                                        <p:tgtEl>
                                          <p:spTgt spid="34881"/>
                                        </p:tgtEl>
                                        <p:attrNameLst>
                                          <p:attrName>style.visibility</p:attrName>
                                        </p:attrNameLst>
                                      </p:cBhvr>
                                      <p:to>
                                        <p:strVal val="visible"/>
                                      </p:to>
                                    </p:set>
                                    <p:anim calcmode="lin" valueType="num">
                                      <p:cBhvr>
                                        <p:cTn id="146" dur="500" fill="hold"/>
                                        <p:tgtEl>
                                          <p:spTgt spid="34881"/>
                                        </p:tgtEl>
                                        <p:attrNameLst>
                                          <p:attrName>ppt_w</p:attrName>
                                        </p:attrNameLst>
                                      </p:cBhvr>
                                      <p:tavLst>
                                        <p:tav tm="0">
                                          <p:val>
                                            <p:fltVal val="0"/>
                                          </p:val>
                                        </p:tav>
                                        <p:tav tm="100000">
                                          <p:val>
                                            <p:strVal val="#ppt_w"/>
                                          </p:val>
                                        </p:tav>
                                      </p:tavLst>
                                    </p:anim>
                                    <p:anim calcmode="lin" valueType="num">
                                      <p:cBhvr>
                                        <p:cTn id="147" dur="500" fill="hold"/>
                                        <p:tgtEl>
                                          <p:spTgt spid="34881"/>
                                        </p:tgtEl>
                                        <p:attrNameLst>
                                          <p:attrName>ppt_h</p:attrName>
                                        </p:attrNameLst>
                                      </p:cBhvr>
                                      <p:tavLst>
                                        <p:tav tm="0">
                                          <p:val>
                                            <p:fltVal val="0"/>
                                          </p:val>
                                        </p:tav>
                                        <p:tav tm="100000">
                                          <p:val>
                                            <p:strVal val="#ppt_h"/>
                                          </p:val>
                                        </p:tav>
                                      </p:tavLst>
                                    </p:anim>
                                    <p:anim calcmode="lin" valueType="num">
                                      <p:cBhvr>
                                        <p:cTn id="148" dur="500" fill="hold"/>
                                        <p:tgtEl>
                                          <p:spTgt spid="34881"/>
                                        </p:tgtEl>
                                        <p:attrNameLst>
                                          <p:attrName>style.rotation</p:attrName>
                                        </p:attrNameLst>
                                      </p:cBhvr>
                                      <p:tavLst>
                                        <p:tav tm="0">
                                          <p:val>
                                            <p:fltVal val="360"/>
                                          </p:val>
                                        </p:tav>
                                        <p:tav tm="100000">
                                          <p:val>
                                            <p:fltVal val="0"/>
                                          </p:val>
                                        </p:tav>
                                      </p:tavLst>
                                    </p:anim>
                                    <p:animEffect transition="in" filter="fade">
                                      <p:cBhvr>
                                        <p:cTn id="149" dur="500"/>
                                        <p:tgtEl>
                                          <p:spTgt spid="34881"/>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4" presetClass="entr" presetSubtype="0" fill="hold" grpId="0" nodeType="clickEffect">
                                  <p:stCondLst>
                                    <p:cond delay="0"/>
                                  </p:stCondLst>
                                  <p:childTnLst>
                                    <p:set>
                                      <p:cBhvr>
                                        <p:cTn id="153" dur="1" fill="hold">
                                          <p:stCondLst>
                                            <p:cond delay="0"/>
                                          </p:stCondLst>
                                        </p:cTn>
                                        <p:tgtEl>
                                          <p:spTgt spid="34870"/>
                                        </p:tgtEl>
                                        <p:attrNameLst>
                                          <p:attrName>style.visibility</p:attrName>
                                        </p:attrNameLst>
                                      </p:cBhvr>
                                      <p:to>
                                        <p:strVal val="visible"/>
                                      </p:to>
                                    </p:set>
                                    <p:anim from="(-#ppt_w/2)" to="(#ppt_x)" calcmode="lin" valueType="num">
                                      <p:cBhvr>
                                        <p:cTn id="154" dur="600" fill="hold">
                                          <p:stCondLst>
                                            <p:cond delay="0"/>
                                          </p:stCondLst>
                                        </p:cTn>
                                        <p:tgtEl>
                                          <p:spTgt spid="34870"/>
                                        </p:tgtEl>
                                        <p:attrNameLst>
                                          <p:attrName>ppt_x</p:attrName>
                                        </p:attrNameLst>
                                      </p:cBhvr>
                                    </p:anim>
                                    <p:anim from="0" to="-1.0" calcmode="lin" valueType="num">
                                      <p:cBhvr>
                                        <p:cTn id="155" dur="200" decel="50000" autoRev="1" fill="hold">
                                          <p:stCondLst>
                                            <p:cond delay="600"/>
                                          </p:stCondLst>
                                        </p:cTn>
                                        <p:tgtEl>
                                          <p:spTgt spid="34870"/>
                                        </p:tgtEl>
                                        <p:attrNameLst>
                                          <p:attrName>xshear</p:attrName>
                                        </p:attrNameLst>
                                      </p:cBhvr>
                                    </p:anim>
                                    <p:animScale>
                                      <p:cBhvr>
                                        <p:cTn id="156" dur="200" decel="100000" autoRev="1" fill="hold">
                                          <p:stCondLst>
                                            <p:cond delay="600"/>
                                          </p:stCondLst>
                                        </p:cTn>
                                        <p:tgtEl>
                                          <p:spTgt spid="34870"/>
                                        </p:tgtEl>
                                      </p:cBhvr>
                                      <p:from x="100000" y="100000"/>
                                      <p:to x="80000" y="100000"/>
                                    </p:animScale>
                                    <p:anim by="(#ppt_h/3+#ppt_w*0.1)" calcmode="lin" valueType="num">
                                      <p:cBhvr additive="sum">
                                        <p:cTn id="157" dur="200" decel="100000" autoRev="1" fill="hold">
                                          <p:stCondLst>
                                            <p:cond delay="600"/>
                                          </p:stCondLst>
                                        </p:cTn>
                                        <p:tgtEl>
                                          <p:spTgt spid="34870"/>
                                        </p:tgtEl>
                                        <p:attrNameLst>
                                          <p:attrName>ppt_x</p:attrName>
                                        </p:attrNameLst>
                                      </p:cBhvr>
                                    </p:anim>
                                  </p:childTnLst>
                                </p:cTn>
                              </p:par>
                            </p:childTnLst>
                          </p:cTn>
                        </p:par>
                      </p:childTnLst>
                    </p:cTn>
                  </p:par>
                  <p:par>
                    <p:cTn id="158" fill="hold" nodeType="clickPar">
                      <p:stCondLst>
                        <p:cond delay="indefinite"/>
                      </p:stCondLst>
                      <p:childTnLst>
                        <p:par>
                          <p:cTn id="159" fill="hold" nodeType="withGroup">
                            <p:stCondLst>
                              <p:cond delay="0"/>
                            </p:stCondLst>
                            <p:childTnLst>
                              <p:par>
                                <p:cTn id="160" presetID="45" presetClass="entr" presetSubtype="0" fill="hold" grpId="0" nodeType="clickEffect">
                                  <p:stCondLst>
                                    <p:cond delay="0"/>
                                  </p:stCondLst>
                                  <p:iterate type="lt">
                                    <p:tmPct val="10000"/>
                                  </p:iterate>
                                  <p:childTnLst>
                                    <p:set>
                                      <p:cBhvr>
                                        <p:cTn id="161" dur="1" fill="hold">
                                          <p:stCondLst>
                                            <p:cond delay="0"/>
                                          </p:stCondLst>
                                        </p:cTn>
                                        <p:tgtEl>
                                          <p:spTgt spid="34871"/>
                                        </p:tgtEl>
                                        <p:attrNameLst>
                                          <p:attrName>style.visibility</p:attrName>
                                        </p:attrNameLst>
                                      </p:cBhvr>
                                      <p:to>
                                        <p:strVal val="visible"/>
                                      </p:to>
                                    </p:set>
                                    <p:animEffect transition="in" filter="fade">
                                      <p:cBhvr>
                                        <p:cTn id="162" dur="2000"/>
                                        <p:tgtEl>
                                          <p:spTgt spid="34871"/>
                                        </p:tgtEl>
                                      </p:cBhvr>
                                    </p:animEffect>
                                    <p:anim calcmode="lin" valueType="num">
                                      <p:cBhvr>
                                        <p:cTn id="163" dur="2000" fill="hold"/>
                                        <p:tgtEl>
                                          <p:spTgt spid="34871"/>
                                        </p:tgtEl>
                                        <p:attrNameLst>
                                          <p:attrName>ppt_w</p:attrName>
                                        </p:attrNameLst>
                                      </p:cBhvr>
                                      <p:tavLst>
                                        <p:tav tm="0" fmla="#ppt_w*sin(2.5*pi*$)">
                                          <p:val>
                                            <p:fltVal val="0"/>
                                          </p:val>
                                        </p:tav>
                                        <p:tav tm="100000">
                                          <p:val>
                                            <p:fltVal val="1"/>
                                          </p:val>
                                        </p:tav>
                                      </p:tavLst>
                                    </p:anim>
                                    <p:anim calcmode="lin" valueType="num">
                                      <p:cBhvr>
                                        <p:cTn id="164" dur="2000" fill="hold"/>
                                        <p:tgtEl>
                                          <p:spTgt spid="34871"/>
                                        </p:tgtEl>
                                        <p:attrNameLst>
                                          <p:attrName>ppt_h</p:attrName>
                                        </p:attrNameLst>
                                      </p:cBhvr>
                                      <p:tavLst>
                                        <p:tav tm="0">
                                          <p:val>
                                            <p:strVal val="#ppt_h"/>
                                          </p:val>
                                        </p:tav>
                                        <p:tav tm="100000">
                                          <p:val>
                                            <p:strVal val="#ppt_h"/>
                                          </p:val>
                                        </p:tav>
                                      </p:tavLst>
                                    </p:anim>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1" presetClass="entr" presetSubtype="4" fill="hold" grpId="0" nodeType="clickEffect">
                                  <p:stCondLst>
                                    <p:cond delay="0"/>
                                  </p:stCondLst>
                                  <p:childTnLst>
                                    <p:set>
                                      <p:cBhvr>
                                        <p:cTn id="168" dur="1" fill="hold">
                                          <p:stCondLst>
                                            <p:cond delay="0"/>
                                          </p:stCondLst>
                                        </p:cTn>
                                        <p:tgtEl>
                                          <p:spTgt spid="34872"/>
                                        </p:tgtEl>
                                        <p:attrNameLst>
                                          <p:attrName>style.visibility</p:attrName>
                                        </p:attrNameLst>
                                      </p:cBhvr>
                                      <p:to>
                                        <p:strVal val="visible"/>
                                      </p:to>
                                    </p:set>
                                    <p:animEffect transition="in" filter="wheel(4)">
                                      <p:cBhvr>
                                        <p:cTn id="169" dur="2000"/>
                                        <p:tgtEl>
                                          <p:spTgt spid="348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40" grpId="0"/>
      <p:bldP spid="34841" grpId="0"/>
      <p:bldP spid="34843" grpId="0"/>
      <p:bldP spid="34845" grpId="0"/>
      <p:bldP spid="34847" grpId="0"/>
      <p:bldP spid="34848" grpId="0"/>
      <p:bldP spid="34849" grpId="0"/>
      <p:bldP spid="34850" grpId="0"/>
      <p:bldP spid="34851" grpId="0"/>
      <p:bldP spid="34852" grpId="0"/>
      <p:bldP spid="34853" grpId="0"/>
      <p:bldP spid="34855" grpId="0" animBg="1"/>
      <p:bldP spid="34856" grpId="0" animBg="1"/>
      <p:bldP spid="34857" grpId="0" animBg="1"/>
      <p:bldP spid="34858" grpId="0" animBg="1"/>
      <p:bldP spid="34859" grpId="0" animBg="1"/>
      <p:bldP spid="34861" grpId="0" animBg="1"/>
      <p:bldP spid="34862" grpId="0" animBg="1"/>
      <p:bldP spid="34863" grpId="0" animBg="1"/>
      <p:bldP spid="34865" grpId="0" animBg="1"/>
      <p:bldP spid="34866" grpId="0" animBg="1"/>
      <p:bldP spid="34867" grpId="0"/>
      <p:bldP spid="34868" grpId="0"/>
      <p:bldP spid="34869" grpId="0"/>
      <p:bldP spid="34870" grpId="0"/>
      <p:bldP spid="34871" grpId="0"/>
      <p:bldP spid="34872" grpId="0"/>
      <p:bldP spid="3488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a:grpSpLocks/>
          </p:cNvGrpSpPr>
          <p:nvPr/>
        </p:nvGrpSpPr>
        <p:grpSpPr bwMode="auto">
          <a:xfrm>
            <a:off x="1566973" y="1621156"/>
            <a:ext cx="6553200" cy="3886200"/>
            <a:chOff x="1632" y="1156"/>
            <a:chExt cx="4128" cy="2448"/>
          </a:xfrm>
        </p:grpSpPr>
        <p:sp>
          <p:nvSpPr>
            <p:cNvPr id="6161" name="AutoShape 54"/>
            <p:cNvSpPr>
              <a:spLocks noChangeArrowheads="1"/>
            </p:cNvSpPr>
            <p:nvPr/>
          </p:nvSpPr>
          <p:spPr bwMode="auto">
            <a:xfrm>
              <a:off x="1632" y="1156"/>
              <a:ext cx="4128" cy="2448"/>
            </a:xfrm>
            <a:prstGeom prst="irregularSeal2">
              <a:avLst/>
            </a:prstGeom>
            <a:gradFill rotWithShape="1">
              <a:gsLst>
                <a:gs pos="0">
                  <a:srgbClr val="009900"/>
                </a:gs>
                <a:gs pos="100000">
                  <a:srgbClr val="33CCFF"/>
                </a:gs>
              </a:gsLst>
              <a:path path="shape">
                <a:fillToRect l="50000" t="50000" r="50000" b="50000"/>
              </a:path>
            </a:gradFill>
            <a:ln w="9525">
              <a:solidFill>
                <a:schemeClr val="tx1"/>
              </a:solidFill>
              <a:miter lim="800000"/>
              <a:headEnd/>
              <a:tailEnd/>
            </a:ln>
          </p:spPr>
          <p:txBody>
            <a:bodyPr wrap="none" anchor="ctr"/>
            <a:lstStyle/>
            <a:p>
              <a:pPr algn="ctr"/>
              <a:endParaRPr lang="vi-VN"/>
            </a:p>
          </p:txBody>
        </p:sp>
        <p:sp>
          <p:nvSpPr>
            <p:cNvPr id="6162" name="Text Box 55"/>
            <p:cNvSpPr txBox="1">
              <a:spLocks noChangeArrowheads="1"/>
            </p:cNvSpPr>
            <p:nvPr/>
          </p:nvSpPr>
          <p:spPr bwMode="auto">
            <a:xfrm>
              <a:off x="2458" y="2130"/>
              <a:ext cx="2444" cy="6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3200" b="0" i="0" dirty="0">
                  <a:solidFill>
                    <a:schemeClr val="bg1"/>
                  </a:solidFill>
                </a:rPr>
                <a:t>  </a:t>
              </a:r>
              <a:r>
                <a:rPr lang="en-US" sz="3200" b="0" i="0" dirty="0" err="1">
                  <a:solidFill>
                    <a:schemeClr val="bg1"/>
                  </a:solidFill>
                  <a:latin typeface="Times New Roman" pitchFamily="18" charset="0"/>
                  <a:cs typeface="Times New Roman" pitchFamily="18" charset="0"/>
                </a:rPr>
                <a:t>Hãy</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tả</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bầu</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trời</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bằng</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một</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câu</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khác</a:t>
              </a:r>
              <a:r>
                <a:rPr lang="en-US" sz="3200" b="0" i="0" dirty="0">
                  <a:solidFill>
                    <a:schemeClr val="bg1"/>
                  </a:solidFill>
                  <a:latin typeface="Times New Roman" pitchFamily="18" charset="0"/>
                  <a:cs typeface="Times New Roman" pitchFamily="18" charset="0"/>
                </a:rPr>
                <a:t>.</a:t>
              </a:r>
              <a:endParaRPr lang="en-US" sz="3200" b="0" i="0" dirty="0">
                <a:solidFill>
                  <a:schemeClr val="bg1"/>
                </a:solidFill>
              </a:endParaRPr>
            </a:p>
          </p:txBody>
        </p:sp>
      </p:grpSp>
    </p:spTree>
    <p:extLst>
      <p:ext uri="{BB962C8B-B14F-4D97-AF65-F5344CB8AC3E}">
        <p14:creationId xmlns:p14="http://schemas.microsoft.com/office/powerpoint/2010/main" xmlns="" val="9744497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3" presetClass="exit" presetSubtype="16" fill="hold" nodeType="clickEffect">
                                  <p:stCondLst>
                                    <p:cond delay="0"/>
                                  </p:stCondLst>
                                  <p:childTnLst>
                                    <p:animEffect transition="out" filter="plus(in)">
                                      <p:cBhvr>
                                        <p:cTn id="13" dur="2000"/>
                                        <p:tgtEl>
                                          <p:spTgt spid="2"/>
                                        </p:tgtEl>
                                      </p:cBhvr>
                                    </p:animEffect>
                                    <p:set>
                                      <p:cBhvr>
                                        <p:cTn id="14"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20"/>
          <p:cNvSpPr txBox="1">
            <a:spLocks noChangeArrowheads="1"/>
          </p:cNvSpPr>
          <p:nvPr/>
        </p:nvSpPr>
        <p:spPr bwMode="auto">
          <a:xfrm>
            <a:off x="609600" y="381000"/>
            <a:ext cx="8229600" cy="13849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a:lstStyle>
          <a:p>
            <a:r>
              <a:rPr lang="en-US" sz="2800" b="1" u="sng" dirty="0" err="1"/>
              <a:t>Bài</a:t>
            </a:r>
            <a:r>
              <a:rPr lang="en-US" sz="2800" b="1" u="sng" dirty="0"/>
              <a:t> 3</a:t>
            </a:r>
            <a:r>
              <a:rPr lang="en-US" sz="2800" dirty="0"/>
              <a:t>: </a:t>
            </a:r>
            <a:r>
              <a:rPr lang="en-US" sz="2800" dirty="0" err="1"/>
              <a:t>Dựa</a:t>
            </a:r>
            <a:r>
              <a:rPr lang="en-US" sz="2800" dirty="0"/>
              <a:t> </a:t>
            </a:r>
            <a:r>
              <a:rPr lang="en-US" sz="2800" dirty="0" err="1"/>
              <a:t>theo</a:t>
            </a:r>
            <a:r>
              <a:rPr lang="en-US" sz="2800" dirty="0"/>
              <a:t> </a:t>
            </a:r>
            <a:r>
              <a:rPr lang="en-US" sz="2800" dirty="0" err="1"/>
              <a:t>cách</a:t>
            </a:r>
            <a:r>
              <a:rPr lang="en-US" sz="2800" dirty="0"/>
              <a:t> </a:t>
            </a:r>
            <a:r>
              <a:rPr lang="en-US" sz="2800" dirty="0" err="1"/>
              <a:t>dùng</a:t>
            </a:r>
            <a:r>
              <a:rPr lang="en-US" sz="2800" dirty="0"/>
              <a:t> </a:t>
            </a:r>
            <a:r>
              <a:rPr lang="en-US" sz="2800" dirty="0" err="1"/>
              <a:t>từ</a:t>
            </a:r>
            <a:r>
              <a:rPr lang="en-US" sz="2800" dirty="0"/>
              <a:t> </a:t>
            </a:r>
            <a:r>
              <a:rPr lang="en-US" sz="2800" dirty="0" err="1"/>
              <a:t>ngữ</a:t>
            </a:r>
            <a:r>
              <a:rPr lang="en-US" sz="2800" dirty="0"/>
              <a:t> ở </a:t>
            </a:r>
            <a:r>
              <a:rPr lang="en-US" sz="2800" dirty="0" err="1"/>
              <a:t>mẩu</a:t>
            </a:r>
            <a:r>
              <a:rPr lang="en-US" sz="2800" dirty="0"/>
              <a:t> </a:t>
            </a:r>
            <a:r>
              <a:rPr lang="en-US" sz="2800" dirty="0" err="1"/>
              <a:t>chuyện</a:t>
            </a:r>
            <a:r>
              <a:rPr lang="en-US" sz="2800" dirty="0"/>
              <a:t> </a:t>
            </a:r>
            <a:r>
              <a:rPr lang="en-US" sz="2800" dirty="0" err="1"/>
              <a:t>nêu</a:t>
            </a:r>
            <a:r>
              <a:rPr lang="en-US" sz="2800" dirty="0"/>
              <a:t> </a:t>
            </a:r>
            <a:r>
              <a:rPr lang="en-US" sz="2800" dirty="0" err="1"/>
              <a:t>trên</a:t>
            </a:r>
            <a:r>
              <a:rPr lang="en-US" sz="2800" dirty="0"/>
              <a:t>, </a:t>
            </a:r>
            <a:r>
              <a:rPr lang="en-US" sz="2800" u="sng" dirty="0" err="1"/>
              <a:t>viết</a:t>
            </a:r>
            <a:r>
              <a:rPr lang="en-US" sz="2800" u="sng" dirty="0"/>
              <a:t> </a:t>
            </a:r>
            <a:r>
              <a:rPr lang="en-US" sz="2800" u="sng" dirty="0" err="1"/>
              <a:t>một</a:t>
            </a:r>
            <a:r>
              <a:rPr lang="en-US" sz="2800" u="sng" dirty="0"/>
              <a:t> </a:t>
            </a:r>
            <a:r>
              <a:rPr lang="en-US" sz="2800" u="sng" dirty="0" err="1"/>
              <a:t>đoạn</a:t>
            </a:r>
            <a:r>
              <a:rPr lang="en-US" sz="2800" u="sng" dirty="0"/>
              <a:t> </a:t>
            </a:r>
            <a:r>
              <a:rPr lang="en-US" sz="2800" u="sng" dirty="0" err="1"/>
              <a:t>văn</a:t>
            </a:r>
            <a:r>
              <a:rPr lang="en-US" sz="2800" u="sng" dirty="0"/>
              <a:t> </a:t>
            </a:r>
            <a:r>
              <a:rPr lang="en-US" sz="2800" u="sng" dirty="0" err="1"/>
              <a:t>khoảng</a:t>
            </a:r>
            <a:r>
              <a:rPr lang="en-US" sz="2800" u="sng" dirty="0"/>
              <a:t> 5 </a:t>
            </a:r>
            <a:r>
              <a:rPr lang="en-US" sz="2800" u="sng" dirty="0" err="1"/>
              <a:t>câu</a:t>
            </a:r>
            <a:r>
              <a:rPr lang="en-US" sz="2800" u="sng" dirty="0"/>
              <a:t> </a:t>
            </a:r>
            <a:r>
              <a:rPr lang="en-US" sz="2800" u="sng" dirty="0" err="1"/>
              <a:t>tả</a:t>
            </a:r>
            <a:r>
              <a:rPr lang="en-US" sz="2800" u="sng" dirty="0"/>
              <a:t> </a:t>
            </a:r>
            <a:r>
              <a:rPr lang="en-US" sz="2800" u="sng" dirty="0" err="1"/>
              <a:t>một</a:t>
            </a:r>
            <a:r>
              <a:rPr lang="en-US" sz="2800" u="sng" dirty="0"/>
              <a:t> </a:t>
            </a:r>
            <a:r>
              <a:rPr lang="en-US" sz="2800" u="sng" dirty="0" err="1"/>
              <a:t>cảnh</a:t>
            </a:r>
            <a:r>
              <a:rPr lang="en-US" sz="2800" u="sng" dirty="0"/>
              <a:t> </a:t>
            </a:r>
            <a:r>
              <a:rPr lang="en-US" sz="2800" u="sng" dirty="0" err="1"/>
              <a:t>đẹp</a:t>
            </a:r>
            <a:r>
              <a:rPr lang="en-US" sz="2800" u="sng" dirty="0"/>
              <a:t> </a:t>
            </a:r>
            <a:r>
              <a:rPr lang="en-US" sz="2800" u="sng" dirty="0" err="1"/>
              <a:t>của</a:t>
            </a:r>
            <a:r>
              <a:rPr lang="en-US" sz="2800" u="sng" dirty="0"/>
              <a:t> </a:t>
            </a:r>
            <a:r>
              <a:rPr lang="en-US" sz="2800" u="sng" dirty="0" err="1"/>
              <a:t>quê</a:t>
            </a:r>
            <a:r>
              <a:rPr lang="en-US" sz="2800" u="sng" dirty="0"/>
              <a:t> </a:t>
            </a:r>
            <a:r>
              <a:rPr lang="en-US" sz="2800" u="sng" dirty="0" err="1"/>
              <a:t>em</a:t>
            </a:r>
            <a:r>
              <a:rPr lang="en-US" sz="2800" dirty="0"/>
              <a:t> </a:t>
            </a:r>
            <a:r>
              <a:rPr lang="en-US" sz="2800" dirty="0" err="1"/>
              <a:t>hoặc</a:t>
            </a:r>
            <a:r>
              <a:rPr lang="en-US" sz="2800" dirty="0"/>
              <a:t> </a:t>
            </a:r>
            <a:r>
              <a:rPr lang="en-US" sz="2800" u="sng" dirty="0" err="1"/>
              <a:t>nơi</a:t>
            </a:r>
            <a:r>
              <a:rPr lang="en-US" sz="2800" u="sng" dirty="0"/>
              <a:t> </a:t>
            </a:r>
            <a:r>
              <a:rPr lang="en-US" sz="2800" u="sng" dirty="0" err="1"/>
              <a:t>em</a:t>
            </a:r>
            <a:r>
              <a:rPr lang="en-US" sz="2800" u="sng" dirty="0"/>
              <a:t> ở</a:t>
            </a:r>
            <a:r>
              <a:rPr lang="en-US" sz="2800" dirty="0"/>
              <a:t>.</a:t>
            </a:r>
          </a:p>
        </p:txBody>
      </p:sp>
    </p:spTree>
    <p:extLst>
      <p:ext uri="{BB962C8B-B14F-4D97-AF65-F5344CB8AC3E}">
        <p14:creationId xmlns:p14="http://schemas.microsoft.com/office/powerpoint/2010/main" xmlns="" val="372788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4" name="Group 4"/>
          <p:cNvGrpSpPr>
            <a:grpSpLocks/>
          </p:cNvGrpSpPr>
          <p:nvPr/>
        </p:nvGrpSpPr>
        <p:grpSpPr bwMode="auto">
          <a:xfrm>
            <a:off x="381000" y="990600"/>
            <a:ext cx="8439150" cy="5867400"/>
            <a:chOff x="567" y="29"/>
            <a:chExt cx="4989" cy="4354"/>
          </a:xfrm>
        </p:grpSpPr>
        <p:sp>
          <p:nvSpPr>
            <p:cNvPr id="35845" name="AutoShape 5"/>
            <p:cNvSpPr>
              <a:spLocks noChangeArrowheads="1"/>
            </p:cNvSpPr>
            <p:nvPr/>
          </p:nvSpPr>
          <p:spPr bwMode="auto">
            <a:xfrm>
              <a:off x="567" y="29"/>
              <a:ext cx="4989" cy="4354"/>
            </a:xfrm>
            <a:prstGeom prst="horizontalScroll">
              <a:avLst>
                <a:gd name="adj" fmla="val 12500"/>
              </a:avLst>
            </a:prstGeom>
            <a:gradFill rotWithShape="1">
              <a:gsLst>
                <a:gs pos="0">
                  <a:schemeClr val="bg1"/>
                </a:gs>
                <a:gs pos="100000">
                  <a:srgbClr val="99CC00"/>
                </a:gs>
              </a:gsLst>
              <a:path path="rect">
                <a:fillToRect l="50000" t="50000" r="50000" b="50000"/>
              </a:path>
            </a:gradFill>
            <a:ln w="9525">
              <a:solidFill>
                <a:schemeClr val="tx1"/>
              </a:solidFill>
              <a:round/>
              <a:headEnd/>
              <a:tailEnd/>
            </a:ln>
            <a:effectLst>
              <a:prstShdw prst="shdw13" dist="120483" dir="15093903">
                <a:srgbClr val="666633">
                  <a:alpha val="50000"/>
                </a:srgbClr>
              </a:prstShdw>
            </a:effectLst>
          </p:spPr>
          <p:txBody>
            <a:bodyPr wrap="none" anchor="ctr"/>
            <a:lstStyle/>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latin typeface="Arial" charset="0"/>
              </a:endParaRPr>
            </a:p>
            <a:p>
              <a:pPr eaLnBrk="0" hangingPunct="0">
                <a:defRPr/>
              </a:pPr>
              <a:endParaRPr lang="en-US" sz="3600" b="0" i="0">
                <a:latin typeface="Arial" charset="0"/>
              </a:endParaRPr>
            </a:p>
          </p:txBody>
        </p:sp>
        <p:sp>
          <p:nvSpPr>
            <p:cNvPr id="10251" name="Text Box 6"/>
            <p:cNvSpPr txBox="1">
              <a:spLocks noChangeArrowheads="1"/>
            </p:cNvSpPr>
            <p:nvPr/>
          </p:nvSpPr>
          <p:spPr bwMode="auto">
            <a:xfrm>
              <a:off x="1063" y="572"/>
              <a:ext cx="4448" cy="31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algn="ctr" eaLnBrk="1" hangingPunct="1">
                <a:spcBef>
                  <a:spcPct val="50000"/>
                </a:spcBef>
              </a:pPr>
              <a:r>
                <a:rPr lang="en-US" sz="3200" b="0" i="0">
                  <a:latin typeface="Tahoma" pitchFamily="34" charset="0"/>
                </a:rPr>
                <a:t>   </a:t>
              </a:r>
              <a:r>
                <a:rPr lang="en-US" sz="3200">
                  <a:solidFill>
                    <a:srgbClr val="FF0066"/>
                  </a:solidFill>
                  <a:latin typeface="Times New Roman" pitchFamily="18" charset="0"/>
                </a:rPr>
                <a:t>Đêm trăng quê tôi</a:t>
              </a:r>
              <a:endParaRPr lang="en-US" sz="3200" i="0">
                <a:latin typeface="Times New Roman" pitchFamily="18" charset="0"/>
              </a:endParaRPr>
            </a:p>
            <a:p>
              <a:pPr algn="just" eaLnBrk="1" hangingPunct="1">
                <a:spcBef>
                  <a:spcPct val="50000"/>
                </a:spcBef>
              </a:pPr>
              <a:r>
                <a:rPr lang="en-US" sz="2400" i="0">
                  <a:solidFill>
                    <a:srgbClr val="9900FF"/>
                  </a:solidFill>
                  <a:latin typeface="Arial" charset="0"/>
                </a:rPr>
                <a:t>       </a:t>
              </a:r>
              <a:r>
                <a:rPr lang="en-US" sz="2200" i="0">
                  <a:solidFill>
                    <a:srgbClr val="9900FF"/>
                  </a:solidFill>
                  <a:latin typeface="Arial" charset="0"/>
                </a:rPr>
                <a:t>Mặt trăng tròn vành vạnh từ từ nhô lên sau lũy tre. Trăng đêm nay sáng quá! Bầu trời điểm xuyết một vài ngôi sao lấp lánh như những con đom đóm nhỏ. Ánh trăng vàng dịu mát tỏa xuống, chảy tràn trên mặt đất, trên các cành cây, ngọn cỏ… Không gian mới yên tĩnh làm sao! Chỉ còn tiếng sương đêm rơi lộp độp trên lá cây và tiếng côn trùng kêu rả rích trong đất ẩm. Chị gió dịu dàng, nhẹ nhàng lướt qua khẽ lay động góc vườn nhỏ… Thoang thoảng đâu đây mùi hoa thiên lí thơm dịu lan tỏa… Đêm quê tôi thật đẹp và êm đềm.</a:t>
              </a:r>
            </a:p>
          </p:txBody>
        </p:sp>
      </p:grpSp>
    </p:spTree>
    <p:extLst>
      <p:ext uri="{BB962C8B-B14F-4D97-AF65-F5344CB8AC3E}">
        <p14:creationId xmlns:p14="http://schemas.microsoft.com/office/powerpoint/2010/main" xmlns="" val="1865755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29" name="AutoShape 17"/>
          <p:cNvSpPr>
            <a:spLocks noChangeArrowheads="1"/>
          </p:cNvSpPr>
          <p:nvPr/>
        </p:nvSpPr>
        <p:spPr bwMode="auto">
          <a:xfrm rot="10800000">
            <a:off x="533400" y="1066800"/>
            <a:ext cx="8610600" cy="1981200"/>
          </a:xfrm>
          <a:custGeom>
            <a:avLst/>
            <a:gdLst>
              <a:gd name="T0" fmla="*/ 7534275 w 21600"/>
              <a:gd name="T1" fmla="*/ 990600 h 21600"/>
              <a:gd name="T2" fmla="*/ 4305300 w 21600"/>
              <a:gd name="T3" fmla="*/ 1981200 h 21600"/>
              <a:gd name="T4" fmla="*/ 1076325 w 21600"/>
              <a:gd name="T5" fmla="*/ 990600 h 21600"/>
              <a:gd name="T6" fmla="*/ 430530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0">
            <a:gsLst>
              <a:gs pos="0">
                <a:srgbClr val="FF9933"/>
              </a:gs>
              <a:gs pos="100000">
                <a:schemeClr val="bg1"/>
              </a:gs>
            </a:gsLst>
            <a:lin ang="18900000" scaled="1"/>
          </a:gradFill>
          <a:ln w="76200">
            <a:pattFill prst="lgConfetti">
              <a:fgClr>
                <a:srgbClr val="CC0000"/>
              </a:fgClr>
              <a:bgClr>
                <a:srgbClr val="00CC00"/>
              </a:bgClr>
            </a:pattFill>
            <a:miter lim="800000"/>
            <a:headEnd/>
            <a:tailEnd/>
          </a:ln>
        </p:spPr>
        <p:txBody>
          <a:bodyPr wrap="none" anchor="ctr"/>
          <a:lstStyle/>
          <a:p>
            <a:endParaRPr lang="vi-VN" dirty="0"/>
          </a:p>
        </p:txBody>
      </p:sp>
      <p:sp>
        <p:nvSpPr>
          <p:cNvPr id="38927" name="Text Box 15"/>
          <p:cNvSpPr txBox="1">
            <a:spLocks noChangeArrowheads="1"/>
          </p:cNvSpPr>
          <p:nvPr/>
        </p:nvSpPr>
        <p:spPr bwMode="auto">
          <a:xfrm>
            <a:off x="1274763" y="3100388"/>
            <a:ext cx="7058025" cy="3046988"/>
          </a:xfrm>
          <a:prstGeom prst="rect">
            <a:avLst/>
          </a:prstGeom>
          <a:gradFill rotWithShape="1">
            <a:gsLst>
              <a:gs pos="0">
                <a:srgbClr val="FFFFCC"/>
              </a:gs>
              <a:gs pos="50000">
                <a:schemeClr val="bg1"/>
              </a:gs>
              <a:gs pos="100000">
                <a:srgbClr val="FFFFCC"/>
              </a:gs>
            </a:gsLst>
            <a:lin ang="0" scaled="1"/>
          </a:gradFill>
          <a:ln w="111125" cmpd="tri">
            <a:solidFill>
              <a:srgbClr val="FF6600"/>
            </a:solidFill>
            <a:miter lim="800000"/>
            <a:headEnd/>
            <a:tailEnd/>
          </a:ln>
          <a:effectLst/>
        </p:spPr>
        <p:txBody>
          <a:bodyPr>
            <a:spAutoFit/>
          </a:bodyPr>
          <a:lstStyle/>
          <a:p>
            <a:pPr eaLnBrk="0" hangingPunct="0">
              <a:spcBef>
                <a:spcPct val="50000"/>
              </a:spcBef>
              <a:defRPr/>
            </a:pP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Sử</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dụng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từ</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ngữ</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thể</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hiện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sự</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nhân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hóa</a:t>
            </a:r>
            <a:r>
              <a:rPr lang="en-US" sz="3200" dirty="0">
                <a:solidFill>
                  <a:srgbClr val="0000FF"/>
                </a:solidFill>
                <a:latin typeface="Times New Roman" panose="02020603050405020304" pitchFamily="18" charset="0"/>
                <a:cs typeface="Times New Roman" panose="02020603050405020304" pitchFamily="18" charset="0"/>
              </a:rPr>
              <a:t>, so </a:t>
            </a:r>
            <a:r>
              <a:rPr lang="en-US" sz="3200" dirty="0" err="1">
                <a:solidFill>
                  <a:srgbClr val="0000FF"/>
                </a:solidFill>
                <a:latin typeface="Times New Roman" panose="02020603050405020304" pitchFamily="18" charset="0"/>
                <a:cs typeface="Times New Roman" panose="02020603050405020304" pitchFamily="18" charset="0"/>
              </a:rPr>
              <a:t>sánh</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trong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bài</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văn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miêu</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tả</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có</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tác</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dụng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gì</a:t>
            </a:r>
            <a:r>
              <a:rPr lang="en-US" sz="3200">
                <a:solidFill>
                  <a:srgbClr val="0000FF"/>
                </a:solidFill>
                <a:latin typeface="Times New Roman" panose="02020603050405020304" pitchFamily="18" charset="0"/>
                <a:cs typeface="Times New Roman" panose="02020603050405020304" pitchFamily="18" charset="0"/>
              </a:rPr>
              <a:t>?</a:t>
            </a:r>
            <a:endParaRPr lang="en-US" sz="3200" b="0" i="0" dirty="0">
              <a:solidFill>
                <a:srgbClr val="0000FF"/>
              </a:solidFill>
              <a:latin typeface="Times New Roman" panose="02020603050405020304" pitchFamily="18" charset="0"/>
              <a:cs typeface="Times New Roman" panose="02020603050405020304" pitchFamily="18" charset="0"/>
            </a:endParaRPr>
          </a:p>
          <a:p>
            <a:pPr eaLnBrk="0" hangingPunct="0">
              <a:spcBef>
                <a:spcPct val="50000"/>
              </a:spcBef>
              <a:buFontTx/>
              <a:buChar char="-"/>
              <a:defRPr/>
            </a:pP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Chuẩn</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bị</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bài</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cho</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tiết</a:t>
            </a:r>
            <a:r>
              <a:rPr lang="en-US" sz="3200" b="0" i="0" dirty="0">
                <a:solidFill>
                  <a:srgbClr val="0000FF"/>
                </a:solidFill>
                <a:latin typeface="Times New Roman" panose="02020603050405020304" pitchFamily="18" charset="0"/>
                <a:cs typeface="Times New Roman" panose="02020603050405020304" pitchFamily="18" charset="0"/>
              </a:rPr>
              <a:t> LTVC </a:t>
            </a:r>
            <a:r>
              <a:rPr lang="en-US" sz="3200" b="0" i="0" dirty="0" err="1">
                <a:solidFill>
                  <a:srgbClr val="0000FF"/>
                </a:solidFill>
                <a:latin typeface="Times New Roman" panose="02020603050405020304" pitchFamily="18" charset="0"/>
                <a:cs typeface="Times New Roman" panose="02020603050405020304" pitchFamily="18" charset="0"/>
              </a:rPr>
              <a:t>sau</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Đại</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từ</a:t>
            </a:r>
            <a:r>
              <a:rPr lang="en-US" sz="3200" b="0" i="0" dirty="0">
                <a:solidFill>
                  <a:srgbClr val="0000FF"/>
                </a:solidFill>
                <a:latin typeface="Times New Roman" panose="02020603050405020304" pitchFamily="18" charset="0"/>
                <a:cs typeface="Times New Roman" panose="02020603050405020304" pitchFamily="18" charset="0"/>
              </a:rPr>
              <a:t>.</a:t>
            </a:r>
          </a:p>
          <a:p>
            <a:pPr eaLnBrk="0" hangingPunct="0">
              <a:spcBef>
                <a:spcPct val="50000"/>
              </a:spcBef>
              <a:buFont typeface="Wingdings" pitchFamily="2" charset="2"/>
              <a:buNone/>
              <a:defRPr/>
            </a:pPr>
            <a:endParaRPr lang="en-US" sz="3200" b="0" i="0" dirty="0">
              <a:solidFill>
                <a:srgbClr val="0000FF"/>
              </a:solidFill>
              <a:latin typeface="Times New Roman" panose="02020603050405020304" pitchFamily="18" charset="0"/>
              <a:cs typeface="Times New Roman" panose="02020603050405020304" pitchFamily="18" charset="0"/>
            </a:endParaRPr>
          </a:p>
        </p:txBody>
      </p:sp>
      <p:sp>
        <p:nvSpPr>
          <p:cNvPr id="38928" name="WordArt 16"/>
          <p:cNvSpPr>
            <a:spLocks noChangeArrowheads="1" noChangeShapeType="1" noTextEdit="1"/>
          </p:cNvSpPr>
          <p:nvPr/>
        </p:nvSpPr>
        <p:spPr bwMode="auto">
          <a:xfrm>
            <a:off x="2554287" y="1402555"/>
            <a:ext cx="4498975" cy="1309688"/>
          </a:xfrm>
          <a:prstGeom prst="rect">
            <a:avLst/>
          </a:prstGeom>
        </p:spPr>
        <p:txBody>
          <a:bodyPr wrap="none" fromWordArt="1">
            <a:prstTxWarp prst="textWave1">
              <a:avLst>
                <a:gd name="adj1" fmla="val 13005"/>
                <a:gd name="adj2" fmla="val 0"/>
              </a:avLst>
            </a:prstTxWarp>
          </a:bodyPr>
          <a:lstStyle/>
          <a:p>
            <a:pPr algn="ctr"/>
            <a:r>
              <a:rPr lang="en-US" sz="9600" kern="10" dirty="0" err="1">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Vận</a:t>
            </a:r>
            <a:r>
              <a:rPr lang="en-US" sz="9600" kern="10" dirty="0">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 </a:t>
            </a:r>
            <a:r>
              <a:rPr lang="en-US" sz="9600" kern="10" dirty="0" err="1">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dụng</a:t>
            </a:r>
            <a:endParaRPr lang="en-US" sz="9600" kern="10" dirty="0">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endParaRPr>
          </a:p>
        </p:txBody>
      </p:sp>
    </p:spTree>
    <p:extLst>
      <p:ext uri="{BB962C8B-B14F-4D97-AF65-F5344CB8AC3E}">
        <p14:creationId xmlns:p14="http://schemas.microsoft.com/office/powerpoint/2010/main" xmlns="" val="2324080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8928"/>
                                        </p:tgtEl>
                                        <p:attrNameLst>
                                          <p:attrName>style.visibility</p:attrName>
                                        </p:attrNameLst>
                                      </p:cBhvr>
                                      <p:to>
                                        <p:strVal val="visible"/>
                                      </p:to>
                                    </p:set>
                                    <p:anim calcmode="lin" valueType="num">
                                      <p:cBhvr>
                                        <p:cTn id="7" dur="1000" fill="hold"/>
                                        <p:tgtEl>
                                          <p:spTgt spid="38928"/>
                                        </p:tgtEl>
                                        <p:attrNameLst>
                                          <p:attrName>ppt_w</p:attrName>
                                        </p:attrNameLst>
                                      </p:cBhvr>
                                      <p:tavLst>
                                        <p:tav tm="0">
                                          <p:val>
                                            <p:fltVal val="0"/>
                                          </p:val>
                                        </p:tav>
                                        <p:tav tm="100000">
                                          <p:val>
                                            <p:strVal val="#ppt_w"/>
                                          </p:val>
                                        </p:tav>
                                      </p:tavLst>
                                    </p:anim>
                                    <p:anim calcmode="lin" valueType="num">
                                      <p:cBhvr>
                                        <p:cTn id="8" dur="1000" fill="hold"/>
                                        <p:tgtEl>
                                          <p:spTgt spid="38928"/>
                                        </p:tgtEl>
                                        <p:attrNameLst>
                                          <p:attrName>ppt_h</p:attrName>
                                        </p:attrNameLst>
                                      </p:cBhvr>
                                      <p:tavLst>
                                        <p:tav tm="0">
                                          <p:val>
                                            <p:fltVal val="0"/>
                                          </p:val>
                                        </p:tav>
                                        <p:tav tm="100000">
                                          <p:val>
                                            <p:strVal val="#ppt_h"/>
                                          </p:val>
                                        </p:tav>
                                      </p:tavLst>
                                    </p:anim>
                                    <p:anim calcmode="lin" valueType="num">
                                      <p:cBhvr>
                                        <p:cTn id="9" dur="1000" fill="hold"/>
                                        <p:tgtEl>
                                          <p:spTgt spid="3892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8928"/>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8927"/>
                                        </p:tgtEl>
                                        <p:attrNameLst>
                                          <p:attrName>style.visibility</p:attrName>
                                        </p:attrNameLst>
                                      </p:cBhvr>
                                      <p:to>
                                        <p:strVal val="visible"/>
                                      </p:to>
                                    </p:set>
                                    <p:anim calcmode="lin" valueType="num">
                                      <p:cBhvr>
                                        <p:cTn id="13" dur="1000" fill="hold"/>
                                        <p:tgtEl>
                                          <p:spTgt spid="38927"/>
                                        </p:tgtEl>
                                        <p:attrNameLst>
                                          <p:attrName>ppt_w</p:attrName>
                                        </p:attrNameLst>
                                      </p:cBhvr>
                                      <p:tavLst>
                                        <p:tav tm="0">
                                          <p:val>
                                            <p:fltVal val="0"/>
                                          </p:val>
                                        </p:tav>
                                        <p:tav tm="100000">
                                          <p:val>
                                            <p:strVal val="#ppt_w"/>
                                          </p:val>
                                        </p:tav>
                                      </p:tavLst>
                                    </p:anim>
                                    <p:anim calcmode="lin" valueType="num">
                                      <p:cBhvr>
                                        <p:cTn id="14" dur="1000" fill="hold"/>
                                        <p:tgtEl>
                                          <p:spTgt spid="38927"/>
                                        </p:tgtEl>
                                        <p:attrNameLst>
                                          <p:attrName>ppt_h</p:attrName>
                                        </p:attrNameLst>
                                      </p:cBhvr>
                                      <p:tavLst>
                                        <p:tav tm="0">
                                          <p:val>
                                            <p:fltVal val="0"/>
                                          </p:val>
                                        </p:tav>
                                        <p:tav tm="100000">
                                          <p:val>
                                            <p:strVal val="#ppt_h"/>
                                          </p:val>
                                        </p:tav>
                                      </p:tavLst>
                                    </p:anim>
                                    <p:anim calcmode="lin" valueType="num">
                                      <p:cBhvr>
                                        <p:cTn id="15" dur="1000" fill="hold"/>
                                        <p:tgtEl>
                                          <p:spTgt spid="38927"/>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8927"/>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0"/>
                                  </p:stCondLst>
                                  <p:childTnLst>
                                    <p:set>
                                      <p:cBhvr>
                                        <p:cTn id="18" dur="1" fill="hold">
                                          <p:stCondLst>
                                            <p:cond delay="0"/>
                                          </p:stCondLst>
                                        </p:cTn>
                                        <p:tgtEl>
                                          <p:spTgt spid="38929"/>
                                        </p:tgtEl>
                                        <p:attrNameLst>
                                          <p:attrName>style.visibility</p:attrName>
                                        </p:attrNameLst>
                                      </p:cBhvr>
                                      <p:to>
                                        <p:strVal val="visible"/>
                                      </p:to>
                                    </p:set>
                                    <p:anim calcmode="lin" valueType="num">
                                      <p:cBhvr>
                                        <p:cTn id="19" dur="1000" fill="hold"/>
                                        <p:tgtEl>
                                          <p:spTgt spid="38929"/>
                                        </p:tgtEl>
                                        <p:attrNameLst>
                                          <p:attrName>ppt_w</p:attrName>
                                        </p:attrNameLst>
                                      </p:cBhvr>
                                      <p:tavLst>
                                        <p:tav tm="0">
                                          <p:val>
                                            <p:fltVal val="0"/>
                                          </p:val>
                                        </p:tav>
                                        <p:tav tm="100000">
                                          <p:val>
                                            <p:strVal val="#ppt_w"/>
                                          </p:val>
                                        </p:tav>
                                      </p:tavLst>
                                    </p:anim>
                                    <p:anim calcmode="lin" valueType="num">
                                      <p:cBhvr>
                                        <p:cTn id="20" dur="1000" fill="hold"/>
                                        <p:tgtEl>
                                          <p:spTgt spid="38929"/>
                                        </p:tgtEl>
                                        <p:attrNameLst>
                                          <p:attrName>ppt_h</p:attrName>
                                        </p:attrNameLst>
                                      </p:cBhvr>
                                      <p:tavLst>
                                        <p:tav tm="0">
                                          <p:val>
                                            <p:fltVal val="0"/>
                                          </p:val>
                                        </p:tav>
                                        <p:tav tm="100000">
                                          <p:val>
                                            <p:strVal val="#ppt_h"/>
                                          </p:val>
                                        </p:tav>
                                      </p:tavLst>
                                    </p:anim>
                                    <p:anim calcmode="lin" valueType="num">
                                      <p:cBhvr>
                                        <p:cTn id="21" dur="1000" fill="hold"/>
                                        <p:tgtEl>
                                          <p:spTgt spid="38929"/>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892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9" grpId="0" animBg="1"/>
      <p:bldP spid="38927" grpId="0" animBg="1"/>
      <p:bldP spid="3892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a:extLst>
              <a:ext uri="{FF2B5EF4-FFF2-40B4-BE49-F238E27FC236}">
                <a16:creationId xmlns:a16="http://schemas.microsoft.com/office/drawing/2014/main" xmlns="" id="{6F240CA1-0AB5-49CD-AE2D-5BC2C5F0607A}"/>
              </a:ext>
            </a:extLst>
          </p:cNvPr>
          <p:cNvSpPr>
            <a:spLocks noChangeArrowheads="1" noChangeShapeType="1" noTextEdit="1"/>
          </p:cNvSpPr>
          <p:nvPr/>
        </p:nvSpPr>
        <p:spPr bwMode="auto">
          <a:xfrm>
            <a:off x="0" y="0"/>
            <a:ext cx="9144000" cy="2971800"/>
          </a:xfrm>
          <a:prstGeom prst="rect">
            <a:avLst/>
          </a:prstGeom>
        </p:spPr>
        <p:txBody>
          <a:bodyPr wrap="none" fromWordArt="1">
            <a:prstTxWarp prst="textWave2">
              <a:avLst>
                <a:gd name="adj1" fmla="val 13005"/>
                <a:gd name="adj2" fmla="val 0"/>
              </a:avLst>
            </a:prstTxWarp>
          </a:bodyPr>
          <a:lstStyle/>
          <a:p>
            <a:pPr algn="ctr"/>
            <a:r>
              <a:rPr lang="vi-VN" sz="3200" b="1" kern="10" dirty="0">
                <a:ln w="12700">
                  <a:solidFill>
                    <a:srgbClr val="FF00FF"/>
                  </a:solidFill>
                  <a:round/>
                  <a:headEnd/>
                  <a:tailEnd/>
                </a:ln>
                <a:gradFill rotWithShape="1">
                  <a:gsLst>
                    <a:gs pos="0">
                      <a:srgbClr val="FF3399"/>
                    </a:gs>
                    <a:gs pos="100000">
                      <a:srgbClr val="6600FF"/>
                    </a:gs>
                  </a:gsLst>
                  <a:lin ang="5400000" scaled="1"/>
                </a:gradFill>
                <a:effectLst>
                  <a:outerShdw dist="35921" dir="2700000" algn="ctr" rotWithShape="0">
                    <a:srgbClr val="C0C0C0">
                      <a:alpha val="79999"/>
                    </a:srgbClr>
                  </a:outerShdw>
                </a:effectLst>
                <a:latin typeface="+mj-lt"/>
                <a:cs typeface="Times New Roman" panose="02020603050405020304" pitchFamily="18" charset="0"/>
              </a:rPr>
              <a:t>Chân thành cảm ơn các thầy cô</a:t>
            </a:r>
            <a:endParaRPr lang="en-US" sz="3200" b="1" kern="10" dirty="0">
              <a:ln w="12700">
                <a:solidFill>
                  <a:srgbClr val="FF00FF"/>
                </a:solidFill>
                <a:round/>
                <a:headEnd/>
                <a:tailEnd/>
              </a:ln>
              <a:gradFill rotWithShape="1">
                <a:gsLst>
                  <a:gs pos="0">
                    <a:srgbClr val="FF3399"/>
                  </a:gs>
                  <a:gs pos="100000">
                    <a:srgbClr val="6600FF"/>
                  </a:gs>
                </a:gsLst>
                <a:lin ang="5400000" scaled="1"/>
              </a:gradFill>
              <a:effectLst>
                <a:outerShdw dist="35921" dir="2700000" algn="ctr" rotWithShape="0">
                  <a:srgbClr val="C0C0C0">
                    <a:alpha val="79999"/>
                  </a:srgbClr>
                </a:outerShdw>
              </a:effectLst>
              <a:latin typeface="+mj-lt"/>
              <a:cs typeface="Times New Roman" panose="02020603050405020304" pitchFamily="18" charset="0"/>
            </a:endParaRPr>
          </a:p>
        </p:txBody>
      </p:sp>
      <p:sp>
        <p:nvSpPr>
          <p:cNvPr id="5" name="WordArt 10">
            <a:extLst>
              <a:ext uri="{FF2B5EF4-FFF2-40B4-BE49-F238E27FC236}">
                <a16:creationId xmlns:a16="http://schemas.microsoft.com/office/drawing/2014/main" xmlns="" id="{3B18BC89-B5B6-401D-B7FA-9600E9332609}"/>
              </a:ext>
            </a:extLst>
          </p:cNvPr>
          <p:cNvSpPr>
            <a:spLocks noChangeArrowheads="1" noChangeShapeType="1" noTextEdit="1"/>
          </p:cNvSpPr>
          <p:nvPr/>
        </p:nvSpPr>
        <p:spPr bwMode="auto">
          <a:xfrm>
            <a:off x="838200" y="3962400"/>
            <a:ext cx="7696200" cy="2065338"/>
          </a:xfrm>
          <a:prstGeom prst="rect">
            <a:avLst/>
          </a:prstGeom>
        </p:spPr>
        <p:txBody>
          <a:bodyPr wrap="none" fromWordArt="1">
            <a:prstTxWarp prst="textPlain">
              <a:avLst>
                <a:gd name="adj" fmla="val 50000"/>
              </a:avLst>
            </a:prstTxWarp>
          </a:bodyPr>
          <a:lstStyle/>
          <a:p>
            <a:pPr algn="ctr"/>
            <a:r>
              <a:rPr lang="en-US" sz="3200" b="1" kern="10">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algn="ctr" rotWithShape="0">
                    <a:srgbClr val="C0C0C0">
                      <a:alpha val="79999"/>
                    </a:srgbClr>
                  </a:outerShdw>
                </a:effectLst>
                <a:latin typeface="+mj-lt"/>
                <a:cs typeface="Times New Roman" panose="02020603050405020304" pitchFamily="18" charset="0"/>
              </a:rPr>
              <a:t>Chúc các em học sinh chăm ngoan học giỏi</a:t>
            </a:r>
          </a:p>
        </p:txBody>
      </p:sp>
      <p:pic>
        <p:nvPicPr>
          <p:cNvPr id="6" name="Picture 5" descr="FIREWRK5">
            <a:extLst>
              <a:ext uri="{FF2B5EF4-FFF2-40B4-BE49-F238E27FC236}">
                <a16:creationId xmlns:a16="http://schemas.microsoft.com/office/drawing/2014/main" xmlns="" id="{B3D8326B-4542-4947-981D-7D5998686323}"/>
              </a:ext>
            </a:extLst>
          </p:cNvPr>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5791200" y="2895600"/>
            <a:ext cx="920750" cy="995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6" descr="FIREWRK7">
            <a:extLst>
              <a:ext uri="{FF2B5EF4-FFF2-40B4-BE49-F238E27FC236}">
                <a16:creationId xmlns:a16="http://schemas.microsoft.com/office/drawing/2014/main" xmlns="" id="{C8A4363F-D53E-4B1A-959F-C33F9EBDD6FE}"/>
              </a:ext>
            </a:extLst>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6172200" y="5151438"/>
            <a:ext cx="1908175" cy="1733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 name="Picture 7" descr="FIREWRK7">
            <a:extLst>
              <a:ext uri="{FF2B5EF4-FFF2-40B4-BE49-F238E27FC236}">
                <a16:creationId xmlns:a16="http://schemas.microsoft.com/office/drawing/2014/main" xmlns="" id="{8830A148-39C8-4FDD-B379-4D31BA1CDC29}"/>
              </a:ext>
            </a:extLst>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flipH="1">
            <a:off x="1066800" y="-458787"/>
            <a:ext cx="1908175" cy="1733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9" descr="FIREWRK5">
            <a:extLst>
              <a:ext uri="{FF2B5EF4-FFF2-40B4-BE49-F238E27FC236}">
                <a16:creationId xmlns:a16="http://schemas.microsoft.com/office/drawing/2014/main" xmlns="" id="{0472B4FB-6D84-4891-841C-6DA51DC188BC}"/>
              </a:ext>
            </a:extLst>
          </p:cNvPr>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2771775" y="2636838"/>
            <a:ext cx="920750" cy="9953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01116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fill="hold" nodeType="withEffect">
                                  <p:stCondLst>
                                    <p:cond delay="0"/>
                                  </p:stCondLst>
                                  <p:childTnLst>
                                    <p:animClr clrSpc="rgb" dir="cw">
                                      <p:cBhvr>
                                        <p:cTn id="6" dur="2000" fill="hold"/>
                                        <p:tgtEl>
                                          <p:spTgt spid="4"/>
                                        </p:tgtEl>
                                        <p:attrNameLst>
                                          <p:attrName>style.color</p:attrName>
                                        </p:attrNameLst>
                                      </p:cBhvr>
                                      <p:to>
                                        <a:schemeClr val="accent2"/>
                                      </p:to>
                                    </p:animClr>
                                  </p:childTnLst>
                                </p:cTn>
                              </p:par>
                              <p:par>
                                <p:cTn id="7" presetID="3" presetClass="emph" presetSubtype="2" fill="hold" nodeType="withEffect">
                                  <p:stCondLst>
                                    <p:cond delay="0"/>
                                  </p:stCondLst>
                                  <p:childTnLst>
                                    <p:animClr clrSpc="rgb" dir="cw">
                                      <p:cBhvr>
                                        <p:cTn id="8" dur="2000" fill="hold"/>
                                        <p:tgtEl>
                                          <p:spTgt spid="4"/>
                                        </p:tgtEl>
                                        <p:attrNameLst>
                                          <p:attrName>style.color</p:attrName>
                                        </p:attrNameLst>
                                      </p:cBhvr>
                                      <p:to>
                                        <a:schemeClr val="accent2"/>
                                      </p:to>
                                    </p:animClr>
                                  </p:childTnLst>
                                </p:cTn>
                              </p:par>
                              <p:par>
                                <p:cTn id="9" presetID="3" presetClass="emph" presetSubtype="2" fill="hold" nodeType="withEffect">
                                  <p:stCondLst>
                                    <p:cond delay="0"/>
                                  </p:stCondLst>
                                  <p:childTnLst>
                                    <p:animClr clrSpc="rgb" dir="cw">
                                      <p:cBhvr>
                                        <p:cTn id="10" dur="2000" fill="hold"/>
                                        <p:tgtEl>
                                          <p:spTgt spid="4"/>
                                        </p:tgtEl>
                                        <p:attrNameLst>
                                          <p:attrName>style.color</p:attrName>
                                        </p:attrNameLst>
                                      </p:cBhvr>
                                      <p:to>
                                        <a:srgbClr val="FF0000"/>
                                      </p:to>
                                    </p:animClr>
                                  </p:childTnLst>
                                </p:cTn>
                              </p:par>
                              <p:par>
                                <p:cTn id="11" presetID="33" presetClass="emph" presetSubtype="0" fill="remove" nodeType="withEffect">
                                  <p:stCondLst>
                                    <p:cond delay="0"/>
                                  </p:stCondLst>
                                  <p:childTnLst>
                                    <p:animClr clrSpc="rgb" dir="cw">
                                      <p:cBhvr override="childStyle">
                                        <p:cTn id="12" dur="1500" accel="50000" autoRev="1" fill="hold" tmFilter="0, 0; .33333, 1; 1, 1">
                                          <p:stCondLst>
                                            <p:cond delay="0"/>
                                          </p:stCondLst>
                                        </p:cTn>
                                        <p:tgtEl>
                                          <p:spTgt spid="4"/>
                                        </p:tgtEl>
                                        <p:attrNameLst>
                                          <p:attrName>style.color</p:attrName>
                                        </p:attrNameLst>
                                      </p:cBhvr>
                                      <p:to>
                                        <a:schemeClr val="accent2"/>
                                      </p:to>
                                    </p:animClr>
                                    <p:animClr clrSpc="rgb" dir="cw">
                                      <p:cBhvr>
                                        <p:cTn id="13" dur="1500" accel="50000" autoRev="1" fill="hold" tmFilter="0, 0; .33333, 1; 1, 1">
                                          <p:stCondLst>
                                            <p:cond delay="0"/>
                                          </p:stCondLst>
                                        </p:cTn>
                                        <p:tgtEl>
                                          <p:spTgt spid="4"/>
                                        </p:tgtEl>
                                        <p:attrNameLst>
                                          <p:attrName>fillcolor</p:attrName>
                                        </p:attrNameLst>
                                      </p:cBhvr>
                                      <p:to>
                                        <a:schemeClr val="accent2"/>
                                      </p:to>
                                    </p:animClr>
                                    <p:set>
                                      <p:cBhvr>
                                        <p:cTn id="14" dur="3000" fill="hold"/>
                                        <p:tgtEl>
                                          <p:spTgt spid="4"/>
                                        </p:tgtEl>
                                        <p:attrNameLst>
                                          <p:attrName>fill.type</p:attrName>
                                        </p:attrNameLst>
                                      </p:cBhvr>
                                      <p:to>
                                        <p:strVal val="solid"/>
                                      </p:to>
                                    </p:set>
                                    <p:set>
                                      <p:cBhvr>
                                        <p:cTn id="15" dur="3000" fill="hold"/>
                                        <p:tgtEl>
                                          <p:spTgt spid="4"/>
                                        </p:tgtEl>
                                        <p:attrNameLst>
                                          <p:attrName>fill.on</p:attrName>
                                        </p:attrNameLst>
                                      </p:cBhvr>
                                      <p:to>
                                        <p:strVal val="true"/>
                                      </p:to>
                                    </p:set>
                                    <p:animScale>
                                      <p:cBhvr>
                                        <p:cTn id="16" dur="1500" accel="50000" autoRev="1" fill="hold" tmFilter="0, 0; .33333, 1; 1, 1">
                                          <p:stCondLst>
                                            <p:cond delay="0"/>
                                          </p:stCondLst>
                                        </p:cTn>
                                        <p:tgtEl>
                                          <p:spTgt spid="4"/>
                                        </p:tgtEl>
                                      </p:cBhvr>
                                      <p:from x="100000" y="100000"/>
                                      <p:to x="100000" y="140000"/>
                                    </p:animScale>
                                  </p:childTnLst>
                                </p:cTn>
                              </p:par>
                              <p:par>
                                <p:cTn id="17" presetID="33" presetClass="emph" presetSubtype="0" fill="remove" nodeType="withEffect">
                                  <p:stCondLst>
                                    <p:cond delay="0"/>
                                  </p:stCondLst>
                                  <p:childTnLst>
                                    <p:animClr clrSpc="rgb" dir="cw">
                                      <p:cBhvr override="childStyle">
                                        <p:cTn id="18" dur="1500" accel="50000" autoRev="1" fill="hold" tmFilter="0, 0; .33333, 1; 1, 1">
                                          <p:stCondLst>
                                            <p:cond delay="0"/>
                                          </p:stCondLst>
                                        </p:cTn>
                                        <p:tgtEl>
                                          <p:spTgt spid="4"/>
                                        </p:tgtEl>
                                        <p:attrNameLst>
                                          <p:attrName>style.color</p:attrName>
                                        </p:attrNameLst>
                                      </p:cBhvr>
                                      <p:to>
                                        <a:srgbClr val="99FF33"/>
                                      </p:to>
                                    </p:animClr>
                                    <p:animClr clrSpc="rgb" dir="cw">
                                      <p:cBhvr>
                                        <p:cTn id="19" dur="1500" accel="50000" autoRev="1" fill="hold" tmFilter="0, 0; .33333, 1; 1, 1">
                                          <p:stCondLst>
                                            <p:cond delay="0"/>
                                          </p:stCondLst>
                                        </p:cTn>
                                        <p:tgtEl>
                                          <p:spTgt spid="4"/>
                                        </p:tgtEl>
                                        <p:attrNameLst>
                                          <p:attrName>fillcolor</p:attrName>
                                        </p:attrNameLst>
                                      </p:cBhvr>
                                      <p:to>
                                        <a:srgbClr val="99FF33"/>
                                      </p:to>
                                    </p:animClr>
                                    <p:set>
                                      <p:cBhvr>
                                        <p:cTn id="20" dur="3000" fill="hold"/>
                                        <p:tgtEl>
                                          <p:spTgt spid="4"/>
                                        </p:tgtEl>
                                        <p:attrNameLst>
                                          <p:attrName>fill.type</p:attrName>
                                        </p:attrNameLst>
                                      </p:cBhvr>
                                      <p:to>
                                        <p:strVal val="solid"/>
                                      </p:to>
                                    </p:set>
                                    <p:set>
                                      <p:cBhvr>
                                        <p:cTn id="21" dur="3000" fill="hold"/>
                                        <p:tgtEl>
                                          <p:spTgt spid="4"/>
                                        </p:tgtEl>
                                        <p:attrNameLst>
                                          <p:attrName>fill.on</p:attrName>
                                        </p:attrNameLst>
                                      </p:cBhvr>
                                      <p:to>
                                        <p:strVal val="true"/>
                                      </p:to>
                                    </p:set>
                                    <p:animScale>
                                      <p:cBhvr>
                                        <p:cTn id="22" dur="1500" accel="50000" autoRev="1" fill="hold" tmFilter="0, 0; .33333, 1; 1, 1">
                                          <p:stCondLst>
                                            <p:cond delay="0"/>
                                          </p:stCondLst>
                                        </p:cTn>
                                        <p:tgtEl>
                                          <p:spTgt spid="4"/>
                                        </p:tgtEl>
                                      </p:cBhvr>
                                      <p:from x="100000" y="100000"/>
                                      <p:to x="100000" y="140000"/>
                                    </p:animScale>
                                  </p:childTnLst>
                                </p:cTn>
                              </p:par>
                              <p:par>
                                <p:cTn id="23" presetID="33" presetClass="emph" presetSubtype="0" fill="remove" nodeType="withEffect">
                                  <p:stCondLst>
                                    <p:cond delay="0"/>
                                  </p:stCondLst>
                                  <p:childTnLst>
                                    <p:animClr clrSpc="rgb" dir="cw">
                                      <p:cBhvr override="childStyle">
                                        <p:cTn id="24" dur="1500" accel="50000" autoRev="1" fill="hold" tmFilter="0, 0; .33333, 1; 1, 1">
                                          <p:stCondLst>
                                            <p:cond delay="0"/>
                                          </p:stCondLst>
                                        </p:cTn>
                                        <p:tgtEl>
                                          <p:spTgt spid="4"/>
                                        </p:tgtEl>
                                        <p:attrNameLst>
                                          <p:attrName>style.color</p:attrName>
                                        </p:attrNameLst>
                                      </p:cBhvr>
                                      <p:to>
                                        <a:srgbClr val="FF0000"/>
                                      </p:to>
                                    </p:animClr>
                                    <p:animClr clrSpc="rgb" dir="cw">
                                      <p:cBhvr>
                                        <p:cTn id="25" dur="1500" accel="50000" autoRev="1" fill="hold" tmFilter="0, 0; .33333, 1; 1, 1">
                                          <p:stCondLst>
                                            <p:cond delay="0"/>
                                          </p:stCondLst>
                                        </p:cTn>
                                        <p:tgtEl>
                                          <p:spTgt spid="4"/>
                                        </p:tgtEl>
                                        <p:attrNameLst>
                                          <p:attrName>fillcolor</p:attrName>
                                        </p:attrNameLst>
                                      </p:cBhvr>
                                      <p:to>
                                        <a:srgbClr val="FF0000"/>
                                      </p:to>
                                    </p:animClr>
                                    <p:set>
                                      <p:cBhvr>
                                        <p:cTn id="26" dur="3000" fill="hold"/>
                                        <p:tgtEl>
                                          <p:spTgt spid="4"/>
                                        </p:tgtEl>
                                        <p:attrNameLst>
                                          <p:attrName>fill.type</p:attrName>
                                        </p:attrNameLst>
                                      </p:cBhvr>
                                      <p:to>
                                        <p:strVal val="solid"/>
                                      </p:to>
                                    </p:set>
                                    <p:set>
                                      <p:cBhvr>
                                        <p:cTn id="27" dur="3000" fill="hold"/>
                                        <p:tgtEl>
                                          <p:spTgt spid="4"/>
                                        </p:tgtEl>
                                        <p:attrNameLst>
                                          <p:attrName>fill.on</p:attrName>
                                        </p:attrNameLst>
                                      </p:cBhvr>
                                      <p:to>
                                        <p:strVal val="true"/>
                                      </p:to>
                                    </p:set>
                                    <p:animScale>
                                      <p:cBhvr>
                                        <p:cTn id="28" dur="1500" accel="50000" autoRev="1" fill="hold" tmFilter="0, 0; .33333, 1; 1, 1">
                                          <p:stCondLst>
                                            <p:cond delay="0"/>
                                          </p:stCondLst>
                                        </p:cTn>
                                        <p:tgtEl>
                                          <p:spTgt spid="4"/>
                                        </p:tgtEl>
                                      </p:cBhvr>
                                      <p:from x="100000" y="100000"/>
                                      <p:to x="100000" y="140000"/>
                                    </p:animScale>
                                  </p:childTnLst>
                                </p:cTn>
                              </p:par>
                              <p:par>
                                <p:cTn id="29" presetID="33" presetClass="emph" presetSubtype="0" fill="remove" nodeType="withEffect">
                                  <p:stCondLst>
                                    <p:cond delay="0"/>
                                  </p:stCondLst>
                                  <p:childTnLst>
                                    <p:animClr clrSpc="rgb" dir="cw">
                                      <p:cBhvr override="childStyle">
                                        <p:cTn id="30" dur="1500" accel="50000" autoRev="1" fill="hold" tmFilter="0, 0; .33333, 1; 1, 1">
                                          <p:stCondLst>
                                            <p:cond delay="0"/>
                                          </p:stCondLst>
                                        </p:cTn>
                                        <p:tgtEl>
                                          <p:spTgt spid="4"/>
                                        </p:tgtEl>
                                        <p:attrNameLst>
                                          <p:attrName>style.color</p:attrName>
                                        </p:attrNameLst>
                                      </p:cBhvr>
                                      <p:to>
                                        <a:schemeClr val="accent2"/>
                                      </p:to>
                                    </p:animClr>
                                    <p:animClr clrSpc="rgb" dir="cw">
                                      <p:cBhvr>
                                        <p:cTn id="31" dur="1500" accel="50000" autoRev="1" fill="hold" tmFilter="0, 0; .33333, 1; 1, 1">
                                          <p:stCondLst>
                                            <p:cond delay="0"/>
                                          </p:stCondLst>
                                        </p:cTn>
                                        <p:tgtEl>
                                          <p:spTgt spid="4"/>
                                        </p:tgtEl>
                                        <p:attrNameLst>
                                          <p:attrName>fillcolor</p:attrName>
                                        </p:attrNameLst>
                                      </p:cBhvr>
                                      <p:to>
                                        <a:schemeClr val="accent2"/>
                                      </p:to>
                                    </p:animClr>
                                    <p:set>
                                      <p:cBhvr>
                                        <p:cTn id="32" dur="3000" fill="hold"/>
                                        <p:tgtEl>
                                          <p:spTgt spid="4"/>
                                        </p:tgtEl>
                                        <p:attrNameLst>
                                          <p:attrName>fill.type</p:attrName>
                                        </p:attrNameLst>
                                      </p:cBhvr>
                                      <p:to>
                                        <p:strVal val="solid"/>
                                      </p:to>
                                    </p:set>
                                    <p:set>
                                      <p:cBhvr>
                                        <p:cTn id="33" dur="3000" fill="hold"/>
                                        <p:tgtEl>
                                          <p:spTgt spid="4"/>
                                        </p:tgtEl>
                                        <p:attrNameLst>
                                          <p:attrName>fill.on</p:attrName>
                                        </p:attrNameLst>
                                      </p:cBhvr>
                                      <p:to>
                                        <p:strVal val="true"/>
                                      </p:to>
                                    </p:set>
                                    <p:animScale>
                                      <p:cBhvr>
                                        <p:cTn id="34" dur="1500" accel="50000" autoRev="1" fill="hold" tmFilter="0, 0; .33333, 1; 1, 1">
                                          <p:stCondLst>
                                            <p:cond delay="0"/>
                                          </p:stCondLst>
                                        </p:cTn>
                                        <p:tgtEl>
                                          <p:spTgt spid="4"/>
                                        </p:tgtEl>
                                      </p:cBhvr>
                                      <p:from x="100000" y="100000"/>
                                      <p:to x="100000" y="140000"/>
                                    </p:animScale>
                                  </p:childTnLst>
                                </p:cTn>
                              </p:par>
                              <p:par>
                                <p:cTn id="35" presetID="35" presetClass="path" presetSubtype="0" accel="50000" decel="50000" fill="hold" nodeType="withEffect">
                                  <p:stCondLst>
                                    <p:cond delay="0"/>
                                  </p:stCondLst>
                                  <p:childTnLst>
                                    <p:animMotion origin="layout" path="M 3.33333E-6 1.11111E-6 L -0.25 1.11111E-6 " pathEditMode="relative" rAng="0" ptsTypes="AA">
                                      <p:cBhvr>
                                        <p:cTn id="36" dur="2000" fill="hold"/>
                                        <p:tgtEl>
                                          <p:spTgt spid="6"/>
                                        </p:tgtEl>
                                        <p:attrNameLst>
                                          <p:attrName>ppt_x</p:attrName>
                                          <p:attrName>ppt_y</p:attrName>
                                        </p:attrNameLst>
                                      </p:cBhvr>
                                      <p:rCtr x="-12500" y="0"/>
                                    </p:animMotion>
                                  </p:childTnLst>
                                </p:cTn>
                              </p:par>
                              <p:par>
                                <p:cTn id="37" presetID="63" presetClass="path" presetSubtype="0" accel="50000" decel="50000" fill="hold" nodeType="withEffect">
                                  <p:stCondLst>
                                    <p:cond delay="0"/>
                                  </p:stCondLst>
                                  <p:childTnLst>
                                    <p:animMotion origin="layout" path="M -0.38958 -0.10463 L -0.13958 -0.10463 " pathEditMode="relative" rAng="0" ptsTypes="AA">
                                      <p:cBhvr>
                                        <p:cTn id="38" dur="500" fill="hold"/>
                                        <p:tgtEl>
                                          <p:spTgt spid="7"/>
                                        </p:tgtEl>
                                        <p:attrNameLst>
                                          <p:attrName>ppt_x</p:attrName>
                                          <p:attrName>ppt_y</p:attrName>
                                        </p:attrNameLst>
                                      </p:cBhvr>
                                      <p:rCtr x="12500" y="0"/>
                                    </p:animMotion>
                                  </p:childTnLst>
                                </p:cTn>
                              </p:par>
                              <p:par>
                                <p:cTn id="39" presetID="58" presetClass="path" presetSubtype="0" accel="50000" decel="50000" fill="hold" nodeType="withEffect">
                                  <p:stCondLst>
                                    <p:cond delay="0"/>
                                  </p:stCondLst>
                                  <p:childTnLst>
                                    <p:animMotion origin="layout" path="M 0.12605 -0.75162 L 0.16598 -0.66227 C 0.175 -0.64352 0.18004 -0.61551 0.18004 -0.58634 C 0.18004 -0.55301 0.175 -0.52639 0.16598 -0.50764 L 0.12605 -0.41829 " pathEditMode="relative" rAng="0" ptsTypes="FffFF">
                                      <p:cBhvr>
                                        <p:cTn id="40" dur="1000" fill="hold"/>
                                        <p:tgtEl>
                                          <p:spTgt spid="8"/>
                                        </p:tgtEl>
                                        <p:attrNameLst>
                                          <p:attrName>ppt_x</p:attrName>
                                          <p:attrName>ppt_y</p:attrName>
                                        </p:attrNameLst>
                                      </p:cBhvr>
                                      <p:rCtr x="2691" y="16667"/>
                                    </p:animMotion>
                                  </p:childTnLst>
                                </p:cTn>
                              </p:par>
                              <p:par>
                                <p:cTn id="41" presetID="22" presetClass="emph" presetSubtype="0" fill="hold" nodeType="withEffect">
                                  <p:stCondLst>
                                    <p:cond delay="0"/>
                                  </p:stCondLst>
                                  <p:childTnLst>
                                    <p:animClr clrSpc="hsl" dir="cw">
                                      <p:cBhvr override="childStyle">
                                        <p:cTn id="42" dur="500" fill="hold"/>
                                        <p:tgtEl>
                                          <p:spTgt spid="9"/>
                                        </p:tgtEl>
                                        <p:attrNameLst>
                                          <p:attrName>style.color</p:attrName>
                                        </p:attrNameLst>
                                      </p:cBhvr>
                                      <p:by>
                                        <p:hsl h="-7200000" s="0" l="0"/>
                                      </p:by>
                                    </p:animClr>
                                    <p:animClr clrSpc="hsl" dir="cw">
                                      <p:cBhvr>
                                        <p:cTn id="43" dur="500" fill="hold"/>
                                        <p:tgtEl>
                                          <p:spTgt spid="9"/>
                                        </p:tgtEl>
                                        <p:attrNameLst>
                                          <p:attrName>fillcolor</p:attrName>
                                        </p:attrNameLst>
                                      </p:cBhvr>
                                      <p:by>
                                        <p:hsl h="-7200000" s="0" l="0"/>
                                      </p:by>
                                    </p:animClr>
                                    <p:animClr clrSpc="hsl" dir="cw">
                                      <p:cBhvr>
                                        <p:cTn id="44" dur="500" fill="hold"/>
                                        <p:tgtEl>
                                          <p:spTgt spid="9"/>
                                        </p:tgtEl>
                                        <p:attrNameLst>
                                          <p:attrName>stroke.color</p:attrName>
                                        </p:attrNameLst>
                                      </p:cBhvr>
                                      <p:by>
                                        <p:hsl h="-7200000" s="0" l="0"/>
                                      </p:by>
                                    </p:animClr>
                                    <p:set>
                                      <p:cBhvr>
                                        <p:cTn id="45" dur="500" fill="hold"/>
                                        <p:tgtEl>
                                          <p:spTgt spid="9"/>
                                        </p:tgtEl>
                                        <p:attrNameLst>
                                          <p:attrName>fill.type</p:attrName>
                                        </p:attrNameLst>
                                      </p:cBhvr>
                                      <p:to>
                                        <p:strVal val="solid"/>
                                      </p:to>
                                    </p:set>
                                  </p:childTnLst>
                                </p:cTn>
                              </p:par>
                              <p:par>
                                <p:cTn id="46" presetID="54" presetClass="entr" presetSubtype="0" accel="100000" fill="hold" nodeType="with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p:cTn id="48" dur="500" fill="hold"/>
                                        <p:tgtEl>
                                          <p:spTgt spid="8"/>
                                        </p:tgtEl>
                                        <p:attrNameLst>
                                          <p:attrName>ppt_w</p:attrName>
                                        </p:attrNameLst>
                                      </p:cBhvr>
                                      <p:tavLst>
                                        <p:tav tm="0">
                                          <p:val>
                                            <p:strVal val="#ppt_w*0.05"/>
                                          </p:val>
                                        </p:tav>
                                        <p:tav tm="100000">
                                          <p:val>
                                            <p:strVal val="#ppt_w"/>
                                          </p:val>
                                        </p:tav>
                                      </p:tavLst>
                                    </p:anim>
                                    <p:anim calcmode="lin" valueType="num">
                                      <p:cBhvr>
                                        <p:cTn id="49" dur="500" fill="hold"/>
                                        <p:tgtEl>
                                          <p:spTgt spid="8"/>
                                        </p:tgtEl>
                                        <p:attrNameLst>
                                          <p:attrName>ppt_h</p:attrName>
                                        </p:attrNameLst>
                                      </p:cBhvr>
                                      <p:tavLst>
                                        <p:tav tm="0">
                                          <p:val>
                                            <p:strVal val="#ppt_h"/>
                                          </p:val>
                                        </p:tav>
                                        <p:tav tm="100000">
                                          <p:val>
                                            <p:strVal val="#ppt_h"/>
                                          </p:val>
                                        </p:tav>
                                      </p:tavLst>
                                    </p:anim>
                                    <p:anim calcmode="lin" valueType="num">
                                      <p:cBhvr>
                                        <p:cTn id="50" dur="500" fill="hold"/>
                                        <p:tgtEl>
                                          <p:spTgt spid="8"/>
                                        </p:tgtEl>
                                        <p:attrNameLst>
                                          <p:attrName>ppt_x</p:attrName>
                                        </p:attrNameLst>
                                      </p:cBhvr>
                                      <p:tavLst>
                                        <p:tav tm="0">
                                          <p:val>
                                            <p:strVal val="#ppt_x-.2"/>
                                          </p:val>
                                        </p:tav>
                                        <p:tav tm="100000">
                                          <p:val>
                                            <p:strVal val="#ppt_x"/>
                                          </p:val>
                                        </p:tav>
                                      </p:tavLst>
                                    </p:anim>
                                    <p:anim calcmode="lin" valueType="num">
                                      <p:cBhvr>
                                        <p:cTn id="51" dur="500" fill="hold"/>
                                        <p:tgtEl>
                                          <p:spTgt spid="8"/>
                                        </p:tgtEl>
                                        <p:attrNameLst>
                                          <p:attrName>ppt_y</p:attrName>
                                        </p:attrNameLst>
                                      </p:cBhvr>
                                      <p:tavLst>
                                        <p:tav tm="0">
                                          <p:val>
                                            <p:strVal val="#ppt_y"/>
                                          </p:val>
                                        </p:tav>
                                        <p:tav tm="100000">
                                          <p:val>
                                            <p:strVal val="#ppt_y"/>
                                          </p:val>
                                        </p:tav>
                                      </p:tavLst>
                                    </p:anim>
                                    <p:animEffect transition="in" filter="fade">
                                      <p:cBhvr>
                                        <p:cTn id="52" dur="500"/>
                                        <p:tgtEl>
                                          <p:spTgt spid="8"/>
                                        </p:tgtEl>
                                      </p:cBhvr>
                                    </p:animEffect>
                                  </p:childTnLst>
                                </p:cTn>
                              </p:par>
                              <p:par>
                                <p:cTn id="53" presetID="48" presetClass="path" presetSubtype="0" accel="50000" decel="50000" fill="hold" nodeType="withEffect">
                                  <p:stCondLst>
                                    <p:cond delay="0"/>
                                  </p:stCondLst>
                                  <p:childTnLst>
                                    <p:animMotion origin="layout" path="M 0.1776 -0.26852 C 0.18559 -0.25787 0.19462 -0.24722 0.19861 -0.2338 C 0.2026 -0.21921 0.20468 -0.20185 0.20659 -0.18449 C 0.20868 -0.16713 0.20659 -0.15255 0.20468 -0.13657 C 0.2026 -0.12176 0.19965 -0.10579 0.19253 -0.09259 C 0.18663 -0.07917 0.17656 -0.06852 0.16562 -0.06042 C 0.15555 -0.05255 0.14357 -0.04722 0.13159 -0.04444 C 0.11962 -0.0419 0.10764 -0.0419 0.09652 -0.04444 C 0.08455 -0.04722 0.07361 -0.05393 0.06458 -0.06458 C 0.05555 -0.07384 0.04757 -0.08588 0.04357 -0.10046 C 0.03854 -0.11389 0.03663 -0.13241 0.03663 -0.14722 C 0.03559 -0.1618 0.03663 -0.17917 0.04166 -0.19375 C 0.04652 -0.20717 0.05555 -0.21782 0.06753 -0.22315 C 0.07968 -0.22708 0.09166 -0.22176 0.09965 -0.2125 C 0.10659 -0.20324 0.11163 -0.18842 0.11267 -0.1713 C 0.11267 -0.15393 0.11163 -0.13796 0.10659 -0.12454 C 0.10156 -0.11111 0.1026 -0.10856 0.08264 -0.0912 C 0.06458 -0.07245 0.04652 -0.07778 0.03559 -0.07662 C 0.02465 -0.07662 0.01562 -0.08194 0.00468 -0.08727 C -0.00747 -0.09375 -0.01736 -0.10579 -0.02448 -0.11643 C -0.03143 -0.12708 -0.03438 -0.14051 -0.03837 -0.1618 C -0.04132 -0.1831 -0.04132 -0.19375 -0.04132 -0.20995 C -0.04132 -0.22592 -0.04132 -0.2419 -0.04132 -0.25787 " pathEditMode="relative" rAng="0" ptsTypes="fffffffffffffffffffffff">
                                      <p:cBhvr>
                                        <p:cTn id="54" dur="2000" fill="hold"/>
                                        <p:tgtEl>
                                          <p:spTgt spid="8"/>
                                        </p:tgtEl>
                                        <p:attrNameLst>
                                          <p:attrName>ppt_x</p:attrName>
                                          <p:attrName>ppt_y</p:attrName>
                                        </p:attrNameLst>
                                      </p:cBhvr>
                                      <p:rCtr x="-9392" y="11319"/>
                                    </p:animMotion>
                                  </p:childTnLst>
                                  <p:subTnLst>
                                    <p:audio>
                                      <p:cMediaNode>
                                        <p:cTn display="0" masterRel="sameClick">
                                          <p:stCondLst>
                                            <p:cond evt="begin" delay="0">
                                              <p:tn val="53"/>
                                            </p:cond>
                                          </p:stCondLst>
                                          <p:endCondLst>
                                            <p:cond evt="onStopAudio" delay="0">
                                              <p:tgtEl>
                                                <p:sldTgt/>
                                              </p:tgtEl>
                                            </p:cond>
                                          </p:endCondLst>
                                        </p:cTn>
                                        <p:tgtEl>
                                          <p:sndTgt r:embed="rId2" name="bomb.wav"/>
                                        </p:tgtEl>
                                      </p:cMediaNode>
                                    </p:audio>
                                  </p:subTnLst>
                                </p:cTn>
                              </p:par>
                              <p:par>
                                <p:cTn id="55" presetID="48" presetClass="path" presetSubtype="0" accel="50000" decel="50000" fill="hold" nodeType="withEffect">
                                  <p:stCondLst>
                                    <p:cond delay="0"/>
                                  </p:stCondLst>
                                  <p:childTnLst>
                                    <p:animMotion origin="layout" path="M -0.2651 -0.23056 C -0.25712 -0.21991 -0.24809 -0.20926 -0.2441 -0.19584 C -0.2401 -0.18125 -0.23802 -0.16389 -0.23611 -0.14653 C -0.23403 -0.12917 -0.23611 -0.11459 -0.23802 -0.09861 C -0.2401 -0.0838 -0.24306 -0.06783 -0.25017 -0.05463 C -0.25608 -0.04121 -0.26615 -0.03056 -0.27708 -0.02246 C -0.28715 -0.01459 -0.29913 -0.00926 -0.31111 -0.00649 C -0.32309 -0.00394 -0.33507 -0.00394 -0.34618 -0.00649 C -0.35816 -0.00926 -0.3691 -0.01598 -0.37812 -0.02662 C -0.38715 -0.03588 -0.39514 -0.04792 -0.39913 -0.0625 C -0.40417 -0.07593 -0.40608 -0.09445 -0.40608 -0.10926 C -0.40712 -0.12385 -0.40608 -0.14121 -0.40104 -0.15579 C -0.39618 -0.16922 -0.38715 -0.17986 -0.37517 -0.18519 C -0.36302 -0.18912 -0.35104 -0.1838 -0.34306 -0.17454 C -0.33611 -0.16528 -0.33108 -0.15047 -0.33003 -0.13334 C -0.33003 -0.11598 -0.33108 -0.1 -0.33611 -0.08658 C -0.34115 -0.07315 -0.3401 -0.07061 -0.36007 -0.05324 C -0.37812 -0.03449 -0.39618 -0.03982 -0.40712 -0.03866 C -0.41806 -0.03866 -0.42708 -0.04399 -0.43802 -0.04931 C -0.45017 -0.05579 -0.46007 -0.06783 -0.46719 -0.07848 C -0.47413 -0.08912 -0.47708 -0.10255 -0.48108 -0.12385 C -0.48403 -0.14514 -0.48403 -0.15579 -0.48403 -0.17199 C -0.48403 -0.18797 -0.48403 -0.20394 -0.48403 -0.21991 " pathEditMode="relative" rAng="0" ptsTypes="fffffffffffffffffffffff">
                                      <p:cBhvr>
                                        <p:cTn id="56" dur="2000" fill="hold"/>
                                        <p:tgtEl>
                                          <p:spTgt spid="7"/>
                                        </p:tgtEl>
                                        <p:attrNameLst>
                                          <p:attrName>ppt_x</p:attrName>
                                          <p:attrName>ppt_y</p:attrName>
                                        </p:attrNameLst>
                                      </p:cBhvr>
                                      <p:rCtr x="-9392" y="11319"/>
                                    </p:animMotion>
                                  </p:childTnLst>
                                  <p:subTnLst>
                                    <p:audio>
                                      <p:cMediaNode>
                                        <p:cTn display="0" masterRel="sameClick">
                                          <p:stCondLst>
                                            <p:cond evt="begin" delay="0">
                                              <p:tn val="55"/>
                                            </p:cond>
                                          </p:stCondLst>
                                          <p:endCondLst>
                                            <p:cond evt="onStopAudio" delay="0">
                                              <p:tgtEl>
                                                <p:sldTgt/>
                                              </p:tgtEl>
                                            </p:cond>
                                          </p:endCondLst>
                                        </p:cTn>
                                        <p:tgtEl>
                                          <p:sndTgt r:embed="rId3" name="click.wav"/>
                                        </p:tgtEl>
                                      </p:cMediaNode>
                                    </p:audio>
                                  </p:subTnLst>
                                </p:cTn>
                              </p:par>
                              <p:par>
                                <p:cTn id="57" presetID="25" presetClass="path" presetSubtype="0" accel="50000" decel="50000" fill="hold" nodeType="withEffect">
                                  <p:stCondLst>
                                    <p:cond delay="0"/>
                                  </p:stCondLst>
                                  <p:childTnLst>
                                    <p:animMotion origin="layout" path="M 0.30903 -0.07141 C 0.28698 -0.09413 0.27604 -0.13285 0.28194 -0.17134 C 0.28507 -0.18479 0.28906 -0.198 0.29496 -0.20867 C 0.29896 -0.17806 0.31302 -0.15001 0.33403 -0.13285 C 0.33403 -0.17018 0.35 -0.20612 0.37708 -0.22212 C 0.38611 -0.22884 0.396 -0.23139 0.40607 -0.23278 C 0.39097 -0.21006 0.38298 -0.17806 0.38611 -0.14467 C 0.40798 -0.16879 0.43906 -0.17412 0.46597 -0.15673 C 0.475 -0.1514 0.48403 -0.14212 0.4901 -0.13285 C 0.46701 -0.1354 0.44305 -0.12334 0.42604 -0.09946 C 0.45295 -0.09135 0.47604 -0.06329 0.48298 -0.0248 C 0.48507 -0.01136 0.48507 0.00186 0.48298 0.01531 C 0.46996 -0.00997 0.44809 -0.02736 0.42396 -0.03014 C 0.43611 0.00325 0.43298 0.04452 0.4151 0.07536 C 0.40798 0.08602 0.4 0.0953 0.39097 0.10063 C 0.39809 0.07118 0.39409 0.03803 0.38107 0.01136 C 0.36909 0.04452 0.34305 0.06724 0.31302 0.06724 C 0.30208 0.06724 0.29201 0.06469 0.28298 0.05936 C 0.30503 0.04869 0.32205 0.02319 0.33003 -0.00742 C 0.30208 0.0007 0.27309 -0.01136 0.25399 -0.04196 C 0.24705 -0.05402 0.24305 -0.06608 0.2401 -0.07952 C 0.26007 -0.06213 0.28611 -0.05935 0.30903 -0.07141 Z " pathEditMode="relative" rAng="0" ptsTypes="ffffffffffffffffffffff">
                                      <p:cBhvr>
                                        <p:cTn id="58" dur="2000" fill="hold"/>
                                        <p:tgtEl>
                                          <p:spTgt spid="9"/>
                                        </p:tgtEl>
                                        <p:attrNameLst>
                                          <p:attrName>ppt_x</p:attrName>
                                          <p:attrName>ppt_y</p:attrName>
                                        </p:attrNameLst>
                                      </p:cBhvr>
                                      <p:rCtr x="5608" y="533"/>
                                    </p:animMotion>
                                  </p:childTnLst>
                                  <p:subTnLst>
                                    <p:audio>
                                      <p:cMediaNode>
                                        <p:cTn display="0" masterRel="sameClick">
                                          <p:stCondLst>
                                            <p:cond evt="begin" delay="0">
                                              <p:tn val="57"/>
                                            </p:cond>
                                          </p:stCondLst>
                                          <p:endCondLst>
                                            <p:cond evt="onStopAudio" delay="0">
                                              <p:tgtEl>
                                                <p:sldTgt/>
                                              </p:tgtEl>
                                            </p:cond>
                                          </p:endCondLst>
                                        </p:cTn>
                                        <p:tgtEl>
                                          <p:sndTgt r:embed="rId4" name="cashreg.wav"/>
                                        </p:tgtEl>
                                      </p:cMediaNode>
                                    </p:audio>
                                  </p:subTnLst>
                                </p:cTn>
                              </p:par>
                              <p:par>
                                <p:cTn id="59" presetID="28" presetClass="path" presetSubtype="0" accel="50000" decel="50000" fill="hold" nodeType="withEffect">
                                  <p:stCondLst>
                                    <p:cond delay="0"/>
                                  </p:stCondLst>
                                  <p:childTnLst>
                                    <p:animMotion origin="layout" path="M 0.0 0.0  C 0.017 0.0  0.031 0.01867  0.031 0.04133  C 0.031 0.06533  0.017 0.084  0.0 0.084  C -0.017 0.084  -0.031 0.10267  -0.031 0.12533  C -0.031 0.148  -0.017 0.16667  0.0 0.16667  C 0.017 0.16667  0.031 0.18533  0.031 0.208  C 0.031 0.23067  0.017 0.24933  0.0 0.24933  C -0.017 0.24933  -0.031 0.268  -0.031 0.292  C -0.031 0.31467  -0.017 0.33333  0.0 0.33333  C 0.017 0.33333  0.031 0.31467  0.031 0.292  C 0.031 0.268  0.017 0.24933  0.0 0.24933  C -0.017 0.24933  -0.031 0.23067  -0.031 0.208  C -0.031 0.18533  -0.017 0.16667  0.0 0.16667  C 0.017 0.16667  0.031 0.148  0.031 0.12533  C 0.031 0.10267  0.017 0.084  0.0 0.084  C -0.017 0.084  -0.031 0.06533  -0.031 0.04133  C -0.031 0.01867  -0.017 0.0  0.0 0.0  Z" pathEditMode="relative" ptsTypes="">
                                      <p:cBhvr>
                                        <p:cTn id="60" dur="2000" fill="hold"/>
                                        <p:tgtEl>
                                          <p:spTgt spid="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图片 2084" descr="封面">
            <a:extLst>
              <a:ext uri="{FF2B5EF4-FFF2-40B4-BE49-F238E27FC236}">
                <a16:creationId xmlns:a16="http://schemas.microsoft.com/office/drawing/2014/main" xmlns="" id="{C7BD0C59-02B3-48F0-A4DF-2D34F63901D1}"/>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350" y="0"/>
            <a:ext cx="9129713" cy="6007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84" name="图片 2083" descr="3">
            <a:extLst>
              <a:ext uri="{FF2B5EF4-FFF2-40B4-BE49-F238E27FC236}">
                <a16:creationId xmlns:a16="http://schemas.microsoft.com/office/drawing/2014/main" xmlns="" id="{FCDDE55C-8122-4C3A-8115-4475AA9F9F0C}"/>
              </a:ext>
            </a:extLst>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6350" y="152400"/>
            <a:ext cx="8961438" cy="6705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78" name="图片 2077" descr="2">
            <a:extLst>
              <a:ext uri="{FF2B5EF4-FFF2-40B4-BE49-F238E27FC236}">
                <a16:creationId xmlns:a16="http://schemas.microsoft.com/office/drawing/2014/main" xmlns="" id="{0A0CC332-6B82-4CF2-A06D-71FC9F10516D}"/>
              </a:ext>
            </a:extLst>
          </p:cNvPr>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50850" y="1112838"/>
            <a:ext cx="1682750" cy="563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88" name="图片 2087" descr="1-16">
            <a:extLst>
              <a:ext uri="{FF2B5EF4-FFF2-40B4-BE49-F238E27FC236}">
                <a16:creationId xmlns:a16="http://schemas.microsoft.com/office/drawing/2014/main" xmlns="" id="{8F3FEC34-304B-42D1-8A04-E363F15927C0}"/>
              </a:ext>
            </a:extLst>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7083425" y="-25400"/>
            <a:ext cx="1884363" cy="876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Rectangles 3">
            <a:extLst>
              <a:ext uri="{FF2B5EF4-FFF2-40B4-BE49-F238E27FC236}">
                <a16:creationId xmlns:a16="http://schemas.microsoft.com/office/drawing/2014/main" xmlns="" id="{F36DF1ED-4940-4B37-B05B-E415A4036350}"/>
              </a:ext>
            </a:extLst>
          </p:cNvPr>
          <p:cNvSpPr/>
          <p:nvPr/>
        </p:nvSpPr>
        <p:spPr>
          <a:xfrm>
            <a:off x="2133513" y="2449406"/>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Khởi</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động</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0"/>
                                  </p:stCondLst>
                                  <p:childTnLst>
                                    <p:animRot by="-21600000">
                                      <p:cBhvr>
                                        <p:cTn id="6" dur="5000" fill="hold"/>
                                        <p:tgtEl>
                                          <p:spTgt spid="2084"/>
                                        </p:tgtEl>
                                        <p:attrNameLst>
                                          <p:attrName>r</p:attrName>
                                        </p:attrNameLst>
                                      </p:cBhvr>
                                    </p:animRot>
                                  </p:childTnLst>
                                </p:cTn>
                              </p:par>
                              <p:par>
                                <p:cTn id="7" presetID="2" presetClass="entr" presetSubtype="2" fill="hold" nodeType="withEffect">
                                  <p:stCondLst>
                                    <p:cond delay="0"/>
                                  </p:stCondLst>
                                  <p:childTnLst>
                                    <p:set>
                                      <p:cBhvr>
                                        <p:cTn id="8" dur="1" fill="hold">
                                          <p:stCondLst>
                                            <p:cond delay="0"/>
                                          </p:stCondLst>
                                        </p:cTn>
                                        <p:tgtEl>
                                          <p:spTgt spid="2078"/>
                                        </p:tgtEl>
                                        <p:attrNameLst>
                                          <p:attrName>style.visibility</p:attrName>
                                        </p:attrNameLst>
                                      </p:cBhvr>
                                      <p:to>
                                        <p:strVal val="visible"/>
                                      </p:to>
                                    </p:set>
                                    <p:anim calcmode="lin" valueType="num">
                                      <p:cBhvr additive="base">
                                        <p:cTn id="9" dur="500" fill="hold"/>
                                        <p:tgtEl>
                                          <p:spTgt spid="2078"/>
                                        </p:tgtEl>
                                        <p:attrNameLst>
                                          <p:attrName>ppt_x</p:attrName>
                                        </p:attrNameLst>
                                      </p:cBhvr>
                                      <p:tavLst>
                                        <p:tav tm="0">
                                          <p:val>
                                            <p:strVal val="1+#ppt_w/2"/>
                                          </p:val>
                                        </p:tav>
                                        <p:tav tm="100000">
                                          <p:val>
                                            <p:strVal val="#ppt_x"/>
                                          </p:val>
                                        </p:tav>
                                      </p:tavLst>
                                    </p:anim>
                                    <p:anim calcmode="lin" valueType="num">
                                      <p:cBhvr additive="base">
                                        <p:cTn id="10" dur="500" fill="hold"/>
                                        <p:tgtEl>
                                          <p:spTgt spid="2078"/>
                                        </p:tgtEl>
                                        <p:attrNameLst>
                                          <p:attrName>ppt_y</p:attrName>
                                        </p:attrNameLst>
                                      </p:cBhvr>
                                      <p:tavLst>
                                        <p:tav tm="0">
                                          <p:val>
                                            <p:strVal val="#ppt_y"/>
                                          </p:val>
                                        </p:tav>
                                        <p:tav tm="100000">
                                          <p:val>
                                            <p:strVal val="#ppt_y"/>
                                          </p:val>
                                        </p:tav>
                                      </p:tavLst>
                                    </p:anim>
                                  </p:childTnLst>
                                </p:cTn>
                              </p:par>
                              <p:par>
                                <p:cTn id="11" presetID="47" presetClass="entr" presetSubtype="0" fill="hold" nodeType="withEffect">
                                  <p:stCondLst>
                                    <p:cond delay="0"/>
                                  </p:stCondLst>
                                  <p:childTnLst>
                                    <p:set>
                                      <p:cBhvr>
                                        <p:cTn id="12" dur="1" fill="hold">
                                          <p:stCondLst>
                                            <p:cond delay="0"/>
                                          </p:stCondLst>
                                        </p:cTn>
                                        <p:tgtEl>
                                          <p:spTgt spid="2088"/>
                                        </p:tgtEl>
                                        <p:attrNameLst>
                                          <p:attrName>style.visibility</p:attrName>
                                        </p:attrNameLst>
                                      </p:cBhvr>
                                      <p:to>
                                        <p:strVal val="visible"/>
                                      </p:to>
                                    </p:set>
                                    <p:animEffect transition="in" filter="fade">
                                      <p:cBhvr>
                                        <p:cTn id="13" dur="1000"/>
                                        <p:tgtEl>
                                          <p:spTgt spid="2088"/>
                                        </p:tgtEl>
                                      </p:cBhvr>
                                    </p:animEffect>
                                    <p:anim calcmode="lin" valueType="num">
                                      <p:cBhvr>
                                        <p:cTn id="14" dur="1000" fill="hold"/>
                                        <p:tgtEl>
                                          <p:spTgt spid="2088"/>
                                        </p:tgtEl>
                                        <p:attrNameLst>
                                          <p:attrName>ppt_x</p:attrName>
                                        </p:attrNameLst>
                                      </p:cBhvr>
                                      <p:tavLst>
                                        <p:tav tm="0">
                                          <p:val>
                                            <p:strVal val="#ppt_x"/>
                                          </p:val>
                                        </p:tav>
                                        <p:tav tm="100000">
                                          <p:val>
                                            <p:strVal val="#ppt_x"/>
                                          </p:val>
                                        </p:tav>
                                      </p:tavLst>
                                    </p:anim>
                                    <p:anim calcmode="lin" valueType="num">
                                      <p:cBhvr>
                                        <p:cTn id="15" dur="1000" fill="hold"/>
                                        <p:tgtEl>
                                          <p:spTgt spid="208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6"/>
          <p:cNvSpPr>
            <a:spLocks noChangeArrowheads="1"/>
          </p:cNvSpPr>
          <p:nvPr/>
        </p:nvSpPr>
        <p:spPr bwMode="auto">
          <a:xfrm>
            <a:off x="232915" y="17489"/>
            <a:ext cx="184731"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p>
            <a:endParaRPr lang="vi-VN" sz="2000"/>
          </a:p>
        </p:txBody>
      </p:sp>
      <p:sp>
        <p:nvSpPr>
          <p:cNvPr id="3093" name="Text Box 29"/>
          <p:cNvSpPr txBox="1">
            <a:spLocks noChangeArrowheads="1"/>
          </p:cNvSpPr>
          <p:nvPr/>
        </p:nvSpPr>
        <p:spPr bwMode="auto">
          <a:xfrm>
            <a:off x="325280" y="972502"/>
            <a:ext cx="8280875" cy="29546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marL="0" indent="0" algn="just" eaLnBrk="1" hangingPunct="1">
              <a:spcBef>
                <a:spcPct val="50000"/>
              </a:spcBef>
            </a:pPr>
            <a:r>
              <a:rPr lang="en-US" sz="36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Em</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hãy</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đặt</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câu</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để</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phân</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biệt</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nghĩa</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của</a:t>
            </a:r>
            <a:endParaRPr lang="en-US" sz="3200" i="0" dirty="0">
              <a:solidFill>
                <a:srgbClr val="0000FF"/>
              </a:solidFill>
              <a:latin typeface="Times New Roman" pitchFamily="18" charset="0"/>
              <a:cs typeface="Times New Roman" pitchFamily="18" charset="0"/>
            </a:endParaRP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 </a:t>
            </a:r>
            <a:r>
              <a:rPr lang="en-US" sz="3200" i="0" dirty="0" err="1">
                <a:solidFill>
                  <a:srgbClr val="0000FF"/>
                </a:solidFill>
                <a:latin typeface="Times New Roman" pitchFamily="18" charset="0"/>
                <a:cs typeface="Times New Roman" pitchFamily="18" charset="0"/>
              </a:rPr>
              <a:t>Từ</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đồng</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âm</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chín</a:t>
            </a:r>
            <a:endParaRPr lang="en-US" sz="3200" i="0" dirty="0">
              <a:solidFill>
                <a:srgbClr val="0000FF"/>
              </a:solidFill>
              <a:latin typeface="Times New Roman" pitchFamily="18" charset="0"/>
              <a:cs typeface="Times New Roman" pitchFamily="18" charset="0"/>
            </a:endParaRP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t>
            </a:r>
          </a:p>
          <a:p>
            <a:pPr algn="just" eaLnBrk="1" hangingPunct="1">
              <a:spcBef>
                <a:spcPct val="50000"/>
              </a:spcBef>
            </a:pPr>
            <a:r>
              <a:rPr lang="en-US" sz="3600" i="0" dirty="0">
                <a:solidFill>
                  <a:srgbClr val="0000FF"/>
                </a:solidFill>
              </a:rPr>
              <a:t> </a:t>
            </a:r>
            <a:endParaRPr lang="en-US" sz="3600" i="0" dirty="0">
              <a:solidFill>
                <a:srgbClr val="FF00FF"/>
              </a:solidFill>
            </a:endParaRPr>
          </a:p>
        </p:txBody>
      </p:sp>
      <p:sp>
        <p:nvSpPr>
          <p:cNvPr id="3083" name="Text Box 34"/>
          <p:cNvSpPr txBox="1">
            <a:spLocks noChangeArrowheads="1"/>
          </p:cNvSpPr>
          <p:nvPr/>
        </p:nvSpPr>
        <p:spPr bwMode="auto">
          <a:xfrm>
            <a:off x="0" y="4419600"/>
            <a:ext cx="129540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endParaRPr lang="vi-VN" sz="2000" b="0" i="0"/>
          </a:p>
        </p:txBody>
      </p:sp>
      <p:sp>
        <p:nvSpPr>
          <p:cNvPr id="8" name="Text Box 29"/>
          <p:cNvSpPr txBox="1">
            <a:spLocks noChangeArrowheads="1"/>
          </p:cNvSpPr>
          <p:nvPr/>
        </p:nvSpPr>
        <p:spPr bwMode="auto">
          <a:xfrm>
            <a:off x="292455" y="2171379"/>
            <a:ext cx="8280875" cy="21544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t>
            </a: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b. </a:t>
            </a:r>
            <a:r>
              <a:rPr lang="en-US" sz="3200" i="0" dirty="0" err="1">
                <a:solidFill>
                  <a:srgbClr val="0000FF"/>
                </a:solidFill>
                <a:latin typeface="Times New Roman" pitchFamily="18" charset="0"/>
                <a:cs typeface="Times New Roman" pitchFamily="18" charset="0"/>
              </a:rPr>
              <a:t>Từ</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nhiều</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nghĩa</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chín</a:t>
            </a:r>
            <a:endParaRPr lang="en-US" sz="3200" i="0" dirty="0">
              <a:solidFill>
                <a:srgbClr val="0000FF"/>
              </a:solidFill>
              <a:latin typeface="Times New Roman" pitchFamily="18" charset="0"/>
              <a:cs typeface="Times New Roman" pitchFamily="18" charset="0"/>
            </a:endParaRPr>
          </a:p>
          <a:p>
            <a:pPr algn="just" eaLnBrk="1" hangingPunct="1">
              <a:spcBef>
                <a:spcPct val="50000"/>
              </a:spcBef>
            </a:pPr>
            <a:r>
              <a:rPr lang="en-US" sz="3600" i="0" dirty="0">
                <a:solidFill>
                  <a:srgbClr val="0000FF"/>
                </a:solidFill>
              </a:rPr>
              <a:t> </a:t>
            </a:r>
            <a:endParaRPr lang="en-US" sz="3600" i="0" dirty="0">
              <a:solidFill>
                <a:srgbClr val="FF00FF"/>
              </a:solidFill>
            </a:endParaRPr>
          </a:p>
        </p:txBody>
      </p:sp>
    </p:spTree>
    <p:extLst>
      <p:ext uri="{BB962C8B-B14F-4D97-AF65-F5344CB8AC3E}">
        <p14:creationId xmlns:p14="http://schemas.microsoft.com/office/powerpoint/2010/main" xmlns="" val="148559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93"/>
                                        </p:tgtEl>
                                        <p:attrNameLst>
                                          <p:attrName>style.visibility</p:attrName>
                                        </p:attrNameLst>
                                      </p:cBhvr>
                                      <p:to>
                                        <p:strVal val="visible"/>
                                      </p:to>
                                    </p:set>
                                    <p:anim calcmode="lin" valueType="num">
                                      <p:cBhvr additive="base">
                                        <p:cTn id="7" dur="500" fill="hold"/>
                                        <p:tgtEl>
                                          <p:spTgt spid="3093"/>
                                        </p:tgtEl>
                                        <p:attrNameLst>
                                          <p:attrName>ppt_x</p:attrName>
                                        </p:attrNameLst>
                                      </p:cBhvr>
                                      <p:tavLst>
                                        <p:tav tm="0">
                                          <p:val>
                                            <p:strVal val="#ppt_x"/>
                                          </p:val>
                                        </p:tav>
                                        <p:tav tm="100000">
                                          <p:val>
                                            <p:strVal val="#ppt_x"/>
                                          </p:val>
                                        </p:tav>
                                      </p:tavLst>
                                    </p:anim>
                                    <p:anim calcmode="lin" valueType="num">
                                      <p:cBhvr additive="base">
                                        <p:cTn id="8" dur="500" fill="hold"/>
                                        <p:tgtEl>
                                          <p:spTgt spid="309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3"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A8B54D-A114-42F5-BC98-29EE8F63FA6D}"/>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xmlns="" id="{2E36F5C6-0E2D-4DDC-9051-18B6FA786B09}"/>
              </a:ext>
            </a:extLst>
          </p:cNvPr>
          <p:cNvPicPr>
            <a:picLocks noGrp="1" noChangeAspect="1"/>
          </p:cNvPicPr>
          <p:nvPr>
            <p:ph idx="1"/>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p:spPr>
      </p:pic>
      <p:sp>
        <p:nvSpPr>
          <p:cNvPr id="7" name="TextBox 6">
            <a:extLst>
              <a:ext uri="{FF2B5EF4-FFF2-40B4-BE49-F238E27FC236}">
                <a16:creationId xmlns:a16="http://schemas.microsoft.com/office/drawing/2014/main" xmlns="" id="{D4C64CE8-090F-4F76-A006-96D6D6E40CF9}"/>
              </a:ext>
            </a:extLst>
          </p:cNvPr>
          <p:cNvSpPr txBox="1"/>
          <p:nvPr/>
        </p:nvSpPr>
        <p:spPr>
          <a:xfrm>
            <a:off x="1105281" y="2362333"/>
            <a:ext cx="6933437" cy="1077218"/>
          </a:xfrm>
          <a:prstGeom prst="rect">
            <a:avLst/>
          </a:prstGeom>
          <a:noFill/>
        </p:spPr>
        <p:txBody>
          <a:bodyPr wrap="non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MỞ RỘNG VỐN TỪ: THIÊN NHIÊN</a:t>
            </a:r>
          </a:p>
          <a:p>
            <a:pPr algn="ctr"/>
            <a:r>
              <a:rPr lang="en-US" sz="3200" b="1" dirty="0">
                <a:solidFill>
                  <a:srgbClr val="FF0000"/>
                </a:solidFill>
                <a:latin typeface="Times New Roman" panose="02020603050405020304" pitchFamily="18" charset="0"/>
                <a:cs typeface="Times New Roman" panose="02020603050405020304" pitchFamily="18" charset="0"/>
              </a:rPr>
              <a:t>Trang 87</a:t>
            </a:r>
          </a:p>
        </p:txBody>
      </p:sp>
    </p:spTree>
    <p:extLst>
      <p:ext uri="{BB962C8B-B14F-4D97-AF65-F5344CB8AC3E}">
        <p14:creationId xmlns:p14="http://schemas.microsoft.com/office/powerpoint/2010/main" xmlns="" val="1971109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9E63577-049F-4029-8976-D57A2C862631}"/>
              </a:ext>
            </a:extLst>
          </p:cNvPr>
          <p:cNvSpPr/>
          <p:nvPr/>
        </p:nvSpPr>
        <p:spPr>
          <a:xfrm>
            <a:off x="1752600" y="827134"/>
            <a:ext cx="5959776" cy="769441"/>
          </a:xfrm>
          <a:prstGeom prst="rect">
            <a:avLst/>
          </a:prstGeom>
          <a:noFill/>
        </p:spPr>
        <p:txBody>
          <a:bodyPr wrap="square">
            <a:spAutoFit/>
          </a:bodyPr>
          <a:lstStyle/>
          <a:p>
            <a:pPr algn="ctr">
              <a:defRPr/>
            </a:pPr>
            <a:r>
              <a:rPr lang="en-US" sz="4400" b="1" dirty="0" err="1" smtClean="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YÊU</a:t>
            </a:r>
            <a:r>
              <a:rPr lang="en-US" sz="4400" b="1" dirty="0" smtClean="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 </a:t>
            </a:r>
            <a:r>
              <a:rPr lang="en-US" sz="4400" b="1" dirty="0" err="1" smtClean="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CẦU</a:t>
            </a:r>
            <a:r>
              <a:rPr lang="en-US" sz="4400" b="1" dirty="0" smtClean="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 </a:t>
            </a:r>
            <a:r>
              <a:rPr lang="en-US" sz="4400" b="1" dirty="0" err="1" smtClean="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CẦN</a:t>
            </a:r>
            <a:r>
              <a:rPr lang="en-US" sz="4400" b="1" dirty="0" smtClean="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 </a:t>
            </a:r>
            <a:r>
              <a:rPr lang="en-US" sz="4400" b="1" dirty="0" err="1" smtClean="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ĐẠT</a:t>
            </a:r>
            <a:endParaRPr lang="en-US" sz="4400" b="1" dirty="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endParaRPr>
          </a:p>
        </p:txBody>
      </p:sp>
      <p:sp>
        <p:nvSpPr>
          <p:cNvPr id="13315" name="Rectangle 7">
            <a:extLst>
              <a:ext uri="{FF2B5EF4-FFF2-40B4-BE49-F238E27FC236}">
                <a16:creationId xmlns:a16="http://schemas.microsoft.com/office/drawing/2014/main" xmlns="" id="{902B76F9-A6DA-4332-9CA0-6C25C167AFDE}"/>
              </a:ext>
            </a:extLst>
          </p:cNvPr>
          <p:cNvSpPr>
            <a:spLocks noChangeArrowheads="1"/>
          </p:cNvSpPr>
          <p:nvPr/>
        </p:nvSpPr>
        <p:spPr bwMode="auto">
          <a:xfrm>
            <a:off x="-198438" y="4276725"/>
            <a:ext cx="11664951" cy="425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lnSpc>
                <a:spcPct val="90000"/>
              </a:lnSpc>
              <a:spcBef>
                <a:spcPct val="0"/>
              </a:spcBef>
              <a:buClrTx/>
              <a:buSzTx/>
              <a:buFontTx/>
              <a:buNone/>
            </a:pPr>
            <a:endParaRPr lang="en-US" altLang="en-US" sz="2400">
              <a:latin typeface="Times New Roman" panose="02020603050405020304" pitchFamily="18" charset="0"/>
              <a:cs typeface="Times New Roman" panose="02020603050405020304" pitchFamily="18" charset="0"/>
            </a:endParaRPr>
          </a:p>
        </p:txBody>
      </p:sp>
      <p:sp>
        <p:nvSpPr>
          <p:cNvPr id="13316" name="Rectangle 1">
            <a:extLst>
              <a:ext uri="{FF2B5EF4-FFF2-40B4-BE49-F238E27FC236}">
                <a16:creationId xmlns:a16="http://schemas.microsoft.com/office/drawing/2014/main" xmlns="" id="{91E99596-4A75-4614-AF5A-7BD4D291E257}"/>
              </a:ext>
            </a:extLst>
          </p:cNvPr>
          <p:cNvSpPr>
            <a:spLocks noChangeArrowheads="1"/>
          </p:cNvSpPr>
          <p:nvPr/>
        </p:nvSpPr>
        <p:spPr bwMode="auto">
          <a:xfrm>
            <a:off x="685800" y="3406384"/>
            <a:ext cx="8339138"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p>
        </p:txBody>
      </p:sp>
      <p:sp>
        <p:nvSpPr>
          <p:cNvPr id="8" name="Rectangle 1">
            <a:extLst>
              <a:ext uri="{FF2B5EF4-FFF2-40B4-BE49-F238E27FC236}">
                <a16:creationId xmlns:a16="http://schemas.microsoft.com/office/drawing/2014/main" xmlns="" id="{4F345DFD-DAF2-4170-8850-D1BA91BB8400}"/>
              </a:ext>
            </a:extLst>
          </p:cNvPr>
          <p:cNvSpPr>
            <a:spLocks noChangeArrowheads="1"/>
          </p:cNvSpPr>
          <p:nvPr/>
        </p:nvSpPr>
        <p:spPr bwMode="auto">
          <a:xfrm>
            <a:off x="685800" y="3700015"/>
            <a:ext cx="8339138"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Vận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dụng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viết</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đoạn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văn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có</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sử</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dụng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từ</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ngữ</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thể</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hiện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sự</a:t>
            </a:r>
            <a:r>
              <a:rPr lang="en-US" altLang="en-US" sz="2800" b="1" dirty="0">
                <a:solidFill>
                  <a:srgbClr val="002060"/>
                </a:solidFill>
                <a:latin typeface="Times New Roman" panose="02020603050405020304" pitchFamily="18" charset="0"/>
                <a:cs typeface="Times New Roman" panose="02020603050405020304" pitchFamily="18" charset="0"/>
              </a:rPr>
              <a:t> so </a:t>
            </a:r>
            <a:r>
              <a:rPr lang="en-US" altLang="en-US" sz="2800" b="1" dirty="0" err="1">
                <a:solidFill>
                  <a:srgbClr val="002060"/>
                </a:solidFill>
                <a:latin typeface="Times New Roman" panose="02020603050405020304" pitchFamily="18" charset="0"/>
                <a:cs typeface="Times New Roman" panose="02020603050405020304" pitchFamily="18" charset="0"/>
              </a:rPr>
              <a:t>sánh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nhân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hóa</a:t>
            </a:r>
            <a:r>
              <a:rPr lang="en-US" altLang="en-US" sz="2800" b="1" dirty="0">
                <a:solidFill>
                  <a:srgbClr val="002060"/>
                </a:solidFill>
                <a:latin typeface="Times New Roman" panose="02020603050405020304" pitchFamily="18" charset="0"/>
                <a:cs typeface="Times New Roman" panose="02020603050405020304" pitchFamily="18" charset="0"/>
              </a:rPr>
              <a:t> </a:t>
            </a:r>
          </a:p>
        </p:txBody>
      </p:sp>
      <p:sp>
        <p:nvSpPr>
          <p:cNvPr id="9" name="Freeform 8">
            <a:extLst>
              <a:ext uri="{FF2B5EF4-FFF2-40B4-BE49-F238E27FC236}">
                <a16:creationId xmlns:a16="http://schemas.microsoft.com/office/drawing/2014/main" xmlns="" id="{4F7AF50E-18CE-4FEA-ADF9-5FC2C6BA9B8C}"/>
              </a:ext>
            </a:extLst>
          </p:cNvPr>
          <p:cNvSpPr/>
          <p:nvPr/>
        </p:nvSpPr>
        <p:spPr>
          <a:xfrm>
            <a:off x="192088" y="3802006"/>
            <a:ext cx="744537" cy="479425"/>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00B050"/>
          </a:solidFill>
          <a:ln w="31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
        <p:nvSpPr>
          <p:cNvPr id="11" name="Rectangle 1">
            <a:extLst>
              <a:ext uri="{FF2B5EF4-FFF2-40B4-BE49-F238E27FC236}">
                <a16:creationId xmlns:a16="http://schemas.microsoft.com/office/drawing/2014/main" xmlns="" id="{814F504D-569C-4E79-B3F6-8DE248A0A017}"/>
              </a:ext>
            </a:extLst>
          </p:cNvPr>
          <p:cNvSpPr>
            <a:spLocks noChangeArrowheads="1"/>
          </p:cNvSpPr>
          <p:nvPr/>
        </p:nvSpPr>
        <p:spPr bwMode="auto">
          <a:xfrm>
            <a:off x="685800" y="2057400"/>
            <a:ext cx="7924800"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Tìm</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đúng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tù</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ngữ</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miêu</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tả</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thể</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hiện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sự</a:t>
            </a:r>
            <a:r>
              <a:rPr lang="en-US" altLang="en-US" sz="2800" b="1" dirty="0">
                <a:solidFill>
                  <a:srgbClr val="002060"/>
                </a:solidFill>
                <a:latin typeface="Times New Roman" panose="02020603050405020304" pitchFamily="18" charset="0"/>
                <a:cs typeface="Times New Roman" panose="02020603050405020304" pitchFamily="18" charset="0"/>
              </a:rPr>
              <a:t> so </a:t>
            </a:r>
            <a:r>
              <a:rPr lang="en-US" altLang="en-US" sz="2800" b="1" dirty="0" err="1">
                <a:solidFill>
                  <a:srgbClr val="002060"/>
                </a:solidFill>
                <a:latin typeface="Times New Roman" panose="02020603050405020304" pitchFamily="18" charset="0"/>
                <a:cs typeface="Times New Roman" panose="02020603050405020304" pitchFamily="18" charset="0"/>
              </a:rPr>
              <a:t>sánh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nhân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hóa</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trong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đoạn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văn</a:t>
            </a:r>
            <a:r>
              <a:rPr lang="en-US" altLang="en-US" sz="2800" b="1" dirty="0">
                <a:solidFill>
                  <a:srgbClr val="002060"/>
                </a:solidFill>
                <a:latin typeface="Times New Roman" panose="02020603050405020304" pitchFamily="18" charset="0"/>
                <a:cs typeface="Times New Roman" panose="02020603050405020304" pitchFamily="18" charset="0"/>
              </a:rPr>
              <a:t>.</a:t>
            </a:r>
          </a:p>
        </p:txBody>
      </p:sp>
      <p:sp>
        <p:nvSpPr>
          <p:cNvPr id="12" name="Freeform 8">
            <a:extLst>
              <a:ext uri="{FF2B5EF4-FFF2-40B4-BE49-F238E27FC236}">
                <a16:creationId xmlns:a16="http://schemas.microsoft.com/office/drawing/2014/main" xmlns="" id="{D6206F16-2524-4B9B-98F1-AB07B8C0A470}"/>
              </a:ext>
            </a:extLst>
          </p:cNvPr>
          <p:cNvSpPr/>
          <p:nvPr/>
        </p:nvSpPr>
        <p:spPr>
          <a:xfrm>
            <a:off x="161925" y="2100263"/>
            <a:ext cx="742950" cy="481012"/>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00B050"/>
          </a:solidFill>
          <a:ln w="31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s 3">
            <a:extLst>
              <a:ext uri="{FF2B5EF4-FFF2-40B4-BE49-F238E27FC236}">
                <a16:creationId xmlns:a16="http://schemas.microsoft.com/office/drawing/2014/main" xmlns="" id="{0A41D3AB-9698-4F34-819D-1BA0691BBE37}"/>
              </a:ext>
            </a:extLst>
          </p:cNvPr>
          <p:cNvSpPr/>
          <p:nvPr/>
        </p:nvSpPr>
        <p:spPr>
          <a:xfrm>
            <a:off x="2133513" y="2449406"/>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Khám</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phá</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792370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45" name="Text Box 21"/>
          <p:cNvSpPr txBox="1">
            <a:spLocks noChangeArrowheads="1"/>
          </p:cNvSpPr>
          <p:nvPr/>
        </p:nvSpPr>
        <p:spPr bwMode="auto">
          <a:xfrm>
            <a:off x="685800" y="152400"/>
            <a:ext cx="7162800"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r>
              <a:rPr lang="en-US" sz="2400" i="0" u="sng" dirty="0" err="1">
                <a:latin typeface="Times New Roman" pitchFamily="18" charset="0"/>
                <a:cs typeface="Times New Roman" pitchFamily="18" charset="0"/>
              </a:rPr>
              <a:t>Bài</a:t>
            </a:r>
            <a:r>
              <a:rPr lang="en-US" sz="2400" i="0" u="sng" dirty="0">
                <a:latin typeface="Times New Roman" pitchFamily="18" charset="0"/>
                <a:cs typeface="Times New Roman" pitchFamily="18" charset="0"/>
              </a:rPr>
              <a:t> 1</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Đọc</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mẩu</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chuyện</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sau</a:t>
            </a:r>
            <a:r>
              <a:rPr lang="en-US" sz="2400" i="0" dirty="0">
                <a:latin typeface="Times New Roman" pitchFamily="18" charset="0"/>
                <a:cs typeface="Times New Roman" pitchFamily="18" charset="0"/>
              </a:rPr>
              <a:t>: </a:t>
            </a:r>
          </a:p>
          <a:p>
            <a:pPr algn="ctr" eaLnBrk="1" hangingPunct="1">
              <a:spcBef>
                <a:spcPct val="50000"/>
              </a:spcBef>
            </a:pPr>
            <a:r>
              <a:rPr lang="en-US" sz="2400" i="0" dirty="0" err="1">
                <a:solidFill>
                  <a:srgbClr val="FF0000"/>
                </a:solidFill>
                <a:latin typeface="Times New Roman" pitchFamily="18" charset="0"/>
                <a:cs typeface="Times New Roman" pitchFamily="18" charset="0"/>
              </a:rPr>
              <a:t>Bầu</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trời</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mùa</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thu</a:t>
            </a:r>
            <a:r>
              <a:rPr lang="en-US" sz="2400" i="0" dirty="0">
                <a:solidFill>
                  <a:srgbClr val="FF0000"/>
                </a:solidFill>
                <a:latin typeface="Times New Roman" pitchFamily="18" charset="0"/>
                <a:cs typeface="Times New Roman" pitchFamily="18" charset="0"/>
              </a:rPr>
              <a:t> </a:t>
            </a:r>
            <a:endParaRPr lang="en-US"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45978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45"/>
                                        </p:tgtEl>
                                        <p:attrNameLst>
                                          <p:attrName>style.visibility</p:attrName>
                                        </p:attrNameLst>
                                      </p:cBhvr>
                                      <p:to>
                                        <p:strVal val="visible"/>
                                      </p:to>
                                    </p:set>
                                    <p:anim calcmode="lin" valueType="num">
                                      <p:cBhvr additive="base">
                                        <p:cTn id="7" dur="500" fill="hold"/>
                                        <p:tgtEl>
                                          <p:spTgt spid="26645"/>
                                        </p:tgtEl>
                                        <p:attrNameLst>
                                          <p:attrName>ppt_x</p:attrName>
                                        </p:attrNameLst>
                                      </p:cBhvr>
                                      <p:tavLst>
                                        <p:tav tm="0">
                                          <p:val>
                                            <p:strVal val="#ppt_x"/>
                                          </p:val>
                                        </p:tav>
                                        <p:tav tm="100000">
                                          <p:val>
                                            <p:strVal val="#ppt_x"/>
                                          </p:val>
                                        </p:tav>
                                      </p:tavLst>
                                    </p:anim>
                                    <p:anim calcmode="lin" valueType="num">
                                      <p:cBhvr additive="base">
                                        <p:cTn id="8" dur="500" fill="hold"/>
                                        <p:tgtEl>
                                          <p:spTgt spid="266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4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8"/>
          <p:cNvSpPr>
            <a:spLocks noGrp="1"/>
          </p:cNvSpPr>
          <p:nvPr>
            <p:ph type="sldNum" sz="quarter" idx="12"/>
          </p:nvPr>
        </p:nvSpPr>
        <p:spPr/>
        <p:txBody>
          <a:bodyPr/>
          <a:lstStyle/>
          <a:p>
            <a:fld id="{5FF17FCA-D7A1-48C2-B6E6-59D211FDCDBF}" type="slidenum">
              <a:rPr lang="en-US"/>
              <a:pPr/>
              <a:t>8</a:t>
            </a:fld>
            <a:endParaRPr lang="en-US"/>
          </a:p>
        </p:txBody>
      </p:sp>
      <p:sp>
        <p:nvSpPr>
          <p:cNvPr id="13319" name="Rectangle 7"/>
          <p:cNvSpPr>
            <a:spLocks noChangeArrowheads="1"/>
          </p:cNvSpPr>
          <p:nvPr/>
        </p:nvSpPr>
        <p:spPr bwMode="auto">
          <a:xfrm>
            <a:off x="1" y="0"/>
            <a:ext cx="9144000" cy="677108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r>
              <a:rPr lang="en-US" sz="1800" b="1" dirty="0"/>
              <a:t>                                                                  </a:t>
            </a:r>
            <a:r>
              <a:rPr lang="en-US" sz="1800" b="1" dirty="0">
                <a:solidFill>
                  <a:srgbClr val="FF0000"/>
                </a:solidFill>
                <a:latin typeface="Times New Roman" pitchFamily="18" charset="0"/>
                <a:cs typeface="Times New Roman" pitchFamily="18" charset="0"/>
              </a:rPr>
              <a:t>BẦU TRỜI MÙA THU</a:t>
            </a:r>
          </a:p>
          <a:p>
            <a:r>
              <a:rPr lang="en-US" sz="1800" b="1" dirty="0"/>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cùng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ọ</a:t>
            </a:r>
            <a:r>
              <a:rPr lang="en-US" sz="1800" b="1" dirty="0" err="1">
                <a:latin typeface="Times New Roman" pitchFamily="18" charset="0"/>
                <a:cs typeface="Times New Roman" pitchFamily="18" charset="0"/>
              </a:rPr>
              <a:t>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a:t>
            </a:r>
            <a:r>
              <a:rPr lang="en-US" sz="1800" b="1" dirty="0">
                <a:latin typeface="Times New Roman" pitchFamily="18" charset="0"/>
                <a:cs typeface="Times New Roman" pitchFamily="18" charset="0"/>
              </a:rPr>
              <a:t> ra </a:t>
            </a:r>
            <a:r>
              <a:rPr lang="en-US" sz="1800" b="1" dirty="0" err="1">
                <a:latin typeface="Times New Roman" pitchFamily="18" charset="0"/>
                <a:cs typeface="Times New Roman" pitchFamily="18" charset="0"/>
              </a:rPr>
              <a:t>cánh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ồ</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Bu</a:t>
            </a:r>
            <a:r>
              <a:rPr lang="en-US" sz="1600" b="1" dirty="0" err="1">
                <a:latin typeface="Times New Roman" pitchFamily="18" charset="0"/>
                <a:cs typeface="Times New Roman" pitchFamily="18" charset="0"/>
              </a:rPr>
              <a:t>ổ</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sáng</a:t>
            </a:r>
            <a:r>
              <a:rPr lang="en-US" sz="1800" b="1" dirty="0">
                <a:latin typeface="Times New Roman" pitchFamily="18" charset="0"/>
                <a:cs typeface="Times New Roman" pitchFamily="18" charset="0"/>
              </a:rPr>
              <a:t> tháng </a:t>
            </a:r>
            <a:r>
              <a:rPr lang="en-US" sz="1800" b="1" dirty="0" err="1">
                <a:latin typeface="Times New Roman" pitchFamily="18" charset="0"/>
                <a:cs typeface="Times New Roman" pitchFamily="18" charset="0"/>
              </a:rPr>
              <a:t>chín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dễ</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chịu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với</a:t>
            </a:r>
            <a:r>
              <a:rPr lang="en-US" sz="1800" b="1" dirty="0">
                <a:latin typeface="Times New Roman" pitchFamily="18" charset="0"/>
                <a:cs typeface="Times New Roman" pitchFamily="18" charset="0"/>
              </a:rPr>
              <a:t> các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Các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hãy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nhìn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a:t>
            </a:r>
            <a:r>
              <a:rPr lang="en-US" sz="1600" b="1" dirty="0" err="1">
                <a:latin typeface="Times New Roman" pitchFamily="18" charset="0"/>
                <a:cs typeface="Times New Roman" pitchFamily="18" charset="0"/>
              </a:rPr>
              <a:t>ấ</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cháy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lửa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giờ</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thế</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Hãy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suy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nghĩ</a:t>
            </a:r>
            <a:r>
              <a:rPr lang="en-US" sz="16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thích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hợp</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để</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miêu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nhìn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suy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nghĩ</a:t>
            </a:r>
            <a:r>
              <a:rPr lang="en-US" sz="1800" b="1" dirty="0">
                <a:latin typeface="Times New Roman" pitchFamily="18" charset="0"/>
                <a:cs typeface="Times New Roman" pitchFamily="18" charset="0"/>
              </a:rPr>
              <a:t>. Sau </a:t>
            </a:r>
            <a:r>
              <a:rPr lang="en-US" sz="1800" b="1" dirty="0" err="1">
                <a:latin typeface="Times New Roman" pitchFamily="18" charset="0"/>
                <a:cs typeface="Times New Roman" pitchFamily="18" charset="0"/>
              </a:rPr>
              <a:t>vài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phút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một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mặt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mệt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mỏi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trong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ao</a:t>
            </a:r>
            <a:r>
              <a:rPr lang="en-US" sz="1800" b="1" dirty="0">
                <a:latin typeface="Times New Roman" pitchFamily="18" charset="0"/>
                <a:cs typeface="Times New Roman" pitchFamily="18" charset="0"/>
              </a:rPr>
              <a:t> .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mặt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nước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t>
            </a:r>
            <a:r>
              <a:rPr lang="en-US" sz="1600" b="1" dirty="0" err="1">
                <a:latin typeface="Times New Roman" pitchFamily="18" charset="0"/>
                <a:cs typeface="Times New Roman" pitchFamily="18" charset="0"/>
              </a:rPr>
              <a:t>ạ</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mệt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ỏ</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hỏi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lại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Thưa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a:t>
            </a:r>
            <a:r>
              <a:rPr lang="en-US" sz="1600" b="1" dirty="0" err="1">
                <a:latin typeface="Times New Roman" pitchFamily="18" charset="0"/>
                <a:cs typeface="Times New Roman" pitchFamily="18" charset="0"/>
              </a:rPr>
              <a:t>ầy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nư</a:t>
            </a:r>
            <a:r>
              <a:rPr lang="en-US" sz="1600" b="1" dirty="0" err="1">
                <a:latin typeface="Times New Roman" pitchFamily="18" charset="0"/>
                <a:cs typeface="Times New Roman" pitchFamily="18" charset="0"/>
              </a:rPr>
              <a:t>ớ</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a:t>
            </a:r>
            <a:r>
              <a:rPr lang="en-US" sz="1600" b="1" dirty="0" err="1">
                <a:latin typeface="Times New Roman" pitchFamily="18" charset="0"/>
                <a:cs typeface="Times New Roman" pitchFamily="18" charset="0"/>
              </a:rPr>
              <a:t>ạ</a:t>
            </a:r>
            <a:r>
              <a:rPr lang="en-US" sz="1800" b="1" dirty="0" err="1">
                <a:latin typeface="Times New Roman" pitchFamily="18" charset="0"/>
                <a:cs typeface="Times New Roman" pitchFamily="18" charset="0"/>
              </a:rPr>
              <a:t>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cùng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làn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sóng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ệ</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b="1" dirty="0" err="1">
                <a:latin typeface="Times New Roman" pitchFamily="18" charset="0"/>
                <a:cs typeface="Times New Roman" pitchFamily="18" charset="0"/>
              </a:rPr>
              <a:t>đứn</a:t>
            </a:r>
            <a:r>
              <a:rPr lang="en-US" sz="1800" b="1" dirty="0" err="1">
                <a:latin typeface="Times New Roman" pitchFamily="18" charset="0"/>
                <a:cs typeface="Times New Roman" pitchFamily="18" charset="0"/>
              </a:rPr>
              <a:t>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với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màu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mệt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mỏi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khác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tiếp</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tục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đư</a:t>
            </a:r>
            <a:r>
              <a:rPr lang="en-US" sz="1600" b="1" dirty="0" err="1">
                <a:latin typeface="Times New Roman" pitchFamily="18" charset="0"/>
                <a:cs typeface="Times New Roman" pitchFamily="18" charset="0"/>
              </a:rPr>
              <a:t>ợ</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a:t>
            </a:r>
            <a:r>
              <a:rPr lang="en-US" sz="1600" b="1" dirty="0" err="1">
                <a:latin typeface="Times New Roman" pitchFamily="18" charset="0"/>
                <a:cs typeface="Times New Roman" pitchFamily="18" charset="0"/>
              </a:rPr>
              <a:t>ử</a:t>
            </a:r>
            <a:r>
              <a:rPr lang="en-US" sz="1800" b="1" dirty="0" err="1">
                <a:latin typeface="Times New Roman" pitchFamily="18" charset="0"/>
                <a:cs typeface="Times New Roman" pitchFamily="18" charset="0"/>
              </a:rPr>
              <a:t>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mặt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cơn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mưa</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bi</a:t>
            </a:r>
            <a:r>
              <a:rPr lang="en-US" sz="1600" b="1" dirty="0" err="1">
                <a:latin typeface="Times New Roman" pitchFamily="18" charset="0"/>
                <a:cs typeface="Times New Roman" pitchFamily="18" charset="0"/>
              </a:rPr>
              <a:t>ế</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Cô</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bé</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nhỏ</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nhắn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đứng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trầm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ngâm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một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chỗ</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hỏi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im</a:t>
            </a:r>
            <a:r>
              <a:rPr lang="en-US" sz="18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lặ</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thế</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muốn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bằng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a:t>
            </a:r>
            <a:r>
              <a:rPr lang="en-US" sz="1600" b="1" dirty="0" err="1">
                <a:latin typeface="Times New Roman" pitchFamily="18" charset="0"/>
                <a:cs typeface="Times New Roman" pitchFamily="18" charset="0"/>
              </a:rPr>
              <a: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a:t>
            </a:r>
            <a:r>
              <a:rPr lang="en-US" sz="1600" b="1" dirty="0" err="1">
                <a:latin typeface="Times New Roman" pitchFamily="18" charset="0"/>
                <a:cs typeface="Times New Roman" pitchFamily="18" charset="0"/>
              </a:rPr>
              <a:t>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mình</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tìm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đư</a:t>
            </a:r>
            <a:r>
              <a:rPr lang="en-US" sz="1600" b="1" dirty="0" err="1">
                <a:latin typeface="Times New Roman" pitchFamily="18" charset="0"/>
                <a:cs typeface="Times New Roman" pitchFamily="18" charset="0"/>
              </a:rPr>
              <a:t>ợ</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câu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chưa</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dịu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dàng</a:t>
            </a:r>
            <a:r>
              <a:rPr lang="en-US" sz="1800" b="1" dirty="0">
                <a:latin typeface="Times New Roman" pitchFamily="18" charset="0"/>
                <a:cs typeface="Times New Roman" pitchFamily="18" charset="0"/>
              </a:rPr>
              <a:t> </a:t>
            </a:r>
            <a:r>
              <a:rPr lang="en-US" sz="1800" dirty="0">
                <a:latin typeface="Times New Roman" pitchFamily="18" charset="0"/>
                <a:cs typeface="Times New Roman" pitchFamily="18" charset="0"/>
              </a:rPr>
              <a: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khẽ</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mỉm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cư</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Sau </a:t>
            </a:r>
            <a:r>
              <a:rPr lang="en-US" sz="1800" b="1" dirty="0" err="1">
                <a:latin typeface="Times New Roman" pitchFamily="18" charset="0"/>
                <a:cs typeface="Times New Roman" pitchFamily="18" charset="0"/>
              </a:rPr>
              <a:t>đó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ỗ</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đều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muốn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về</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bằng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a:t>
            </a:r>
            <a:r>
              <a:rPr lang="en-US" sz="1600" b="1" dirty="0" err="1">
                <a:latin typeface="Times New Roman" pitchFamily="18" charset="0"/>
                <a:cs typeface="Times New Roman" pitchFamily="18" charset="0"/>
              </a:rPr>
              <a:t>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riêng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mình</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buồn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đám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xám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phương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bắc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a:t>
            </a:r>
            <a:r>
              <a:rPr lang="en-US" sz="1600" b="1" dirty="0" err="1">
                <a:latin typeface="Times New Roman" pitchFamily="18" charset="0"/>
                <a:cs typeface="Times New Roman" pitchFamily="18" charset="0"/>
              </a:rPr>
              <a:t>ớ</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trầm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ngâm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nhớ</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đến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tiếng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hót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sơn</a:t>
            </a:r>
            <a:r>
              <a:rPr lang="en-US" sz="1800" b="1" dirty="0">
                <a:latin typeface="Times New Roman" pitchFamily="18" charset="0"/>
                <a:cs typeface="Times New Roman" pitchFamily="18" charset="0"/>
              </a:rPr>
              <a:t> ca. </a:t>
            </a:r>
          </a:p>
          <a:p>
            <a:r>
              <a:rPr lang="en-US"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ghé</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ặ</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ấ</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hơn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con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bay </a:t>
            </a:r>
            <a:r>
              <a:rPr lang="en-US" sz="1800" b="1" dirty="0" err="1">
                <a:latin typeface="Times New Roman" pitchFamily="18" charset="0"/>
                <a:cs typeface="Times New Roman" pitchFamily="18" charset="0"/>
              </a:rPr>
              <a:t>li</a:t>
            </a:r>
            <a:r>
              <a:rPr lang="en-US" sz="1600" b="1" dirty="0" err="1">
                <a:latin typeface="Times New Roman" pitchFamily="18" charset="0"/>
                <a:cs typeface="Times New Roman" pitchFamily="18" charset="0"/>
              </a:rPr>
              <a:t>ệ</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a:t>
            </a:r>
            <a:r>
              <a:rPr lang="en-US" sz="1600" b="1" dirty="0" err="1">
                <a:latin typeface="Times New Roman" pitchFamily="18" charset="0"/>
                <a:cs typeface="Times New Roman" pitchFamily="18" charset="0"/>
              </a:rPr>
              <a:t>ờ</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a:t>
            </a:r>
            <a:r>
              <a:rPr lang="en-US" sz="1600" b="1" dirty="0" err="1">
                <a:latin typeface="Times New Roman" pitchFamily="18" charset="0"/>
                <a:cs typeface="Times New Roman" pitchFamily="18" charset="0"/>
              </a:rPr>
              <a:t>ẳ</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a:t>
            </a:r>
            <a:r>
              <a:rPr lang="en-US" sz="1600" b="1" dirty="0" err="1">
                <a:latin typeface="Times New Roman" pitchFamily="18" charset="0"/>
                <a:cs typeface="Times New Roman" pitchFamily="18" charset="0"/>
              </a:rPr>
              <a:t>ế</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cúi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xu</a:t>
            </a:r>
            <a:r>
              <a:rPr lang="en-US" sz="1600" b="1" dirty="0" err="1">
                <a:latin typeface="Times New Roman" pitchFamily="18" charset="0"/>
                <a:cs typeface="Times New Roman" pitchFamily="18" charset="0"/>
              </a:rPr>
              <a:t>ố</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t>
            </a:r>
            <a:r>
              <a:rPr lang="en-US" sz="1600" b="1" dirty="0" err="1">
                <a:latin typeface="Times New Roman" pitchFamily="18" charset="0"/>
                <a:cs typeface="Times New Roman" pitchFamily="18" charset="0"/>
              </a:rPr>
              <a:t>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nghe</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ể</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tìm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đang</a:t>
            </a:r>
            <a:r>
              <a:rPr lang="en-US" sz="1800" b="1" dirty="0">
                <a:latin typeface="Times New Roman" pitchFamily="18" charset="0"/>
                <a:cs typeface="Times New Roman" pitchFamily="18" charset="0"/>
              </a:rPr>
              <a:t> </a:t>
            </a:r>
            <a:r>
              <a:rPr lang="en-US" sz="1600" b="1" dirty="0">
                <a:latin typeface="Times New Roman" pitchFamily="18" charset="0"/>
                <a:cs typeface="Times New Roman" pitchFamily="18" charset="0"/>
              </a:rPr>
              <a:t>ở </a:t>
            </a:r>
            <a:r>
              <a:rPr lang="en-US" sz="1800" b="1" dirty="0" err="1">
                <a:latin typeface="Times New Roman" pitchFamily="18" charset="0"/>
                <a:cs typeface="Times New Roman" pitchFamily="18" charset="0"/>
              </a:rPr>
              <a:t>trong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ụ</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cây</a:t>
            </a:r>
            <a:r>
              <a:rPr lang="en-US" sz="1800" b="1" dirty="0">
                <a:latin typeface="Times New Roman" pitchFamily="18" charset="0"/>
                <a:cs typeface="Times New Roman" pitchFamily="18" charset="0"/>
              </a:rPr>
              <a:t> hay </a:t>
            </a:r>
            <a:r>
              <a:rPr lang="en-US" sz="1600" b="1" dirty="0">
                <a:latin typeface="Times New Roman" pitchFamily="18" charset="0"/>
                <a:cs typeface="Times New Roman" pitchFamily="18" charset="0"/>
              </a:rPr>
              <a:t>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a:latin typeface="Times New Roman" pitchFamily="18" charset="0"/>
                <a:cs typeface="Times New Roman" pitchFamily="18" charset="0"/>
                <a:hlinkClick r:id="" action="ppaction://noaction"/>
              </a:rPr>
              <a:t> </a:t>
            </a:r>
            <a:r>
              <a:rPr lang="en-US" sz="1800" b="1" dirty="0">
                <a:latin typeface="Times New Roman" pitchFamily="18" charset="0"/>
                <a:cs typeface="Times New Roman" pitchFamily="18" charset="0"/>
              </a:rPr>
              <a:t>                           </a:t>
            </a:r>
          </a:p>
        </p:txBody>
      </p:sp>
    </p:spTree>
    <p:extLst>
      <p:ext uri="{BB962C8B-B14F-4D97-AF65-F5344CB8AC3E}">
        <p14:creationId xmlns:p14="http://schemas.microsoft.com/office/powerpoint/2010/main" xmlns="" val="3495694118"/>
      </p:ext>
    </p:extLst>
  </p:cSld>
  <p:clrMapOvr>
    <a:masterClrMapping/>
  </p:clrMapOvr>
  <p:transition spd="med">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4DA800-4AC0-4042-950A-B4802A9C9E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0BFBDB1C-AAA0-412B-AD3B-EA928CB39FCF}"/>
              </a:ext>
            </a:extLst>
          </p:cNvPr>
          <p:cNvSpPr>
            <a:spLocks noGrp="1"/>
          </p:cNvSpPr>
          <p:nvPr>
            <p:ph idx="1"/>
          </p:nvPr>
        </p:nvSpPr>
        <p:spPr/>
        <p:txBody>
          <a:bodyPr/>
          <a:lstStyle/>
          <a:p>
            <a:endParaRPr lang="en-US" dirty="0"/>
          </a:p>
        </p:txBody>
      </p:sp>
      <p:sp>
        <p:nvSpPr>
          <p:cNvPr id="4" name="Rectangles 3">
            <a:extLst>
              <a:ext uri="{FF2B5EF4-FFF2-40B4-BE49-F238E27FC236}">
                <a16:creationId xmlns:a16="http://schemas.microsoft.com/office/drawing/2014/main" xmlns="" id="{A5B30EAB-A37E-4F84-9505-AB7AF88A4579}"/>
              </a:ext>
            </a:extLst>
          </p:cNvPr>
          <p:cNvSpPr/>
          <p:nvPr/>
        </p:nvSpPr>
        <p:spPr>
          <a:xfrm>
            <a:off x="1905000" y="2228671"/>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Luyện</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tập</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026458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864</TotalTime>
  <Words>1269</Words>
  <Application>Microsoft Office PowerPoint</Application>
  <PresentationFormat>On-screen Show (4:3)</PresentationFormat>
  <Paragraphs>107</Paragraphs>
  <Slides>17</Slides>
  <Notes>8</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71</cp:revision>
  <dcterms:created xsi:type="dcterms:W3CDTF">2014-10-11T23:54:18Z</dcterms:created>
  <dcterms:modified xsi:type="dcterms:W3CDTF">2021-10-29T14:48:05Z</dcterms:modified>
</cp:coreProperties>
</file>