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2" r:id="rId3"/>
  </p:sldMasterIdLst>
  <p:notesMasterIdLst>
    <p:notesMasterId r:id="rId48"/>
  </p:notesMasterIdLst>
  <p:sldIdLst>
    <p:sldId id="736" r:id="rId4"/>
    <p:sldId id="256" r:id="rId5"/>
    <p:sldId id="330" r:id="rId6"/>
    <p:sldId id="257" r:id="rId7"/>
    <p:sldId id="259" r:id="rId8"/>
    <p:sldId id="364" r:id="rId9"/>
    <p:sldId id="331" r:id="rId10"/>
    <p:sldId id="362" r:id="rId11"/>
    <p:sldId id="334" r:id="rId12"/>
    <p:sldId id="335" r:id="rId13"/>
    <p:sldId id="336" r:id="rId14"/>
    <p:sldId id="337" r:id="rId15"/>
    <p:sldId id="338" r:id="rId16"/>
    <p:sldId id="339" r:id="rId17"/>
    <p:sldId id="367" r:id="rId18"/>
    <p:sldId id="368" r:id="rId19"/>
    <p:sldId id="342" r:id="rId20"/>
    <p:sldId id="369" r:id="rId21"/>
    <p:sldId id="370" r:id="rId22"/>
    <p:sldId id="344" r:id="rId23"/>
    <p:sldId id="371" r:id="rId24"/>
    <p:sldId id="372" r:id="rId25"/>
    <p:sldId id="373" r:id="rId26"/>
    <p:sldId id="374" r:id="rId27"/>
    <p:sldId id="473" r:id="rId28"/>
    <p:sldId id="376" r:id="rId29"/>
    <p:sldId id="383" r:id="rId30"/>
    <p:sldId id="381" r:id="rId31"/>
    <p:sldId id="382" r:id="rId32"/>
    <p:sldId id="642" r:id="rId33"/>
    <p:sldId id="643" r:id="rId34"/>
    <p:sldId id="644" r:id="rId35"/>
    <p:sldId id="645" r:id="rId36"/>
    <p:sldId id="646" r:id="rId37"/>
    <p:sldId id="563" r:id="rId38"/>
    <p:sldId id="647" r:id="rId39"/>
    <p:sldId id="730" r:id="rId40"/>
    <p:sldId id="728" r:id="rId41"/>
    <p:sldId id="562" r:id="rId42"/>
    <p:sldId id="566" r:id="rId43"/>
    <p:sldId id="567" r:id="rId44"/>
    <p:sldId id="361" r:id="rId45"/>
    <p:sldId id="731" r:id="rId46"/>
    <p:sldId id="735" r:id="rId47"/>
  </p:sldIdLst>
  <p:sldSz cx="9144000" cy="5143500" type="screen16x9"/>
  <p:notesSz cx="6858000" cy="9144000"/>
  <p:embeddedFontLst>
    <p:embeddedFont>
      <p:font typeface="Nunito" charset="0"/>
      <p:regular r:id="rId49"/>
      <p:bold r:id="rId50"/>
      <p:italic r:id="rId51"/>
      <p:boldItalic r:id="rId52"/>
    </p:embeddedFont>
    <p:embeddedFont>
      <p:font typeface="微软雅黑" pitchFamily="34" charset="-122"/>
      <p:regular r:id="rId53"/>
      <p:bold r:id="rId54"/>
    </p:embeddedFont>
    <p:embeddedFont>
      <p:font typeface="Nanum Pen Script" charset="-127"/>
      <p:regular r:id="rId55"/>
    </p:embeddedFont>
    <p:embeddedFont>
      <p:font typeface="SVN-Shintia Script" charset="0"/>
      <p:regular r:id="rId56"/>
    </p:embeddedFont>
    <p:embeddedFont>
      <p:font typeface=".VnTime"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CFF"/>
    <a:srgbClr val="F6EB0F"/>
    <a:srgbClr val="FCB040"/>
    <a:srgbClr val="A4DAA1"/>
    <a:srgbClr val="A0C1E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0"/>
    <p:restoredTop sz="95054" autoAdjust="0"/>
  </p:normalViewPr>
  <p:slideViewPr>
    <p:cSldViewPr showGuides="1">
      <p:cViewPr varScale="1">
        <p:scale>
          <a:sx n="90" d="100"/>
          <a:sy n="90" d="100"/>
        </p:scale>
        <p:origin x="-816" y="-90"/>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591138361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591138361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877b0837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877b0837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5f910af8f_8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5f910af8f_8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GB">
                <a:sym typeface="+mn-ea"/>
              </a:rPr>
              <a:t>Chọn hình và hãy đặt câu để phân biệt từ nhiều nghĩa</a:t>
            </a:r>
            <a:endParaRPr lang="en-GB"/>
          </a:p>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Bài học hôm nay sẽ giúp các em:</a:t>
            </a:r>
            <a:endParaRPr lang="en-US" baseline="0"/>
          </a:p>
          <a:p>
            <a:pPr marL="228600" indent="-228600">
              <a:buAutoNum type="arabicParenR"/>
            </a:pPr>
            <a:r>
              <a:rPr lang="en-US">
                <a:sym typeface="+mn-ea"/>
              </a:rPr>
              <a:t>Mở rộng và hệ thống hóa vốn từ chỉ các sự vật, hiện tượng thiên nhiên</a:t>
            </a:r>
            <a:endParaRPr lang="en-US" baseline="0"/>
          </a:p>
          <a:p>
            <a:pPr marL="228600" indent="-228600">
              <a:buAutoNum type="arabicParenR"/>
            </a:pPr>
            <a:r>
              <a:rPr lang="en-US">
                <a:sym typeface="+mn-ea"/>
              </a:rPr>
              <a:t>Làm quen và ghi nhớ các thành ngữ, tục ngữ mượn các sự vật, hiện tượng thiên nhiên để nói về những vấn đề của đời sống, xã hội.</a:t>
            </a:r>
            <a:endParaRPr lang="en-US"/>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r>
              <a:rPr lang="en-US">
                <a:sym typeface="+mn-ea"/>
              </a:rPr>
              <a:t>Các em vừa xem xong một số bức tranh tả cảnh thiên nhiên, em thấy có đẹp không? Vâng, trong thiên nhiên có nhiều cảnh đẹp, mỗi cảnh đẹp lại gợi cho chúng ta những hình ảnh và màu sắc riêng.</a:t>
            </a:r>
            <a:endParaRPr lang="en-US" baseline="0"/>
          </a:p>
          <a:p>
            <a:endParaRPr lang="en-US"/>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g8793608e4a_1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4" name="Google Shape;3704;g8793608e4a_1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12800" y="768100"/>
            <a:ext cx="4312800" cy="1929300"/>
          </a:xfrm>
          <a:prstGeom prst="rect">
            <a:avLst/>
          </a:prstGeom>
        </p:spPr>
        <p:txBody>
          <a:bodyPr spcFirstLastPara="1" wrap="square" lIns="91425" tIns="91425" rIns="91425" bIns="91425" anchor="b" anchorCtr="0">
            <a:noAutofit/>
          </a:bodyPr>
          <a:lstStyle>
            <a:lvl1pPr lvl="0" algn="ctr">
              <a:lnSpc>
                <a:spcPct val="50000"/>
              </a:lnSpc>
              <a:spcBef>
                <a:spcPts val="0"/>
              </a:spcBef>
              <a:spcAft>
                <a:spcPts val="0"/>
              </a:spcAft>
              <a:buSzPts val="5200"/>
              <a:buNone/>
              <a:defRPr sz="7000" b="1">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12800" y="2697338"/>
            <a:ext cx="4312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a:hlinkClick r:id="rId2" action="ppaction://hlinksldjump"/>
          </p:cNvPr>
          <p:cNvSpPr txBox="1">
            <a:spLocks noGrp="1"/>
          </p:cNvSpPr>
          <p:nvPr>
            <p:ph type="subTitle" idx="2"/>
          </p:nvPr>
        </p:nvSpPr>
        <p:spPr>
          <a:xfrm>
            <a:off x="5160250" y="3675338"/>
            <a:ext cx="2217900" cy="603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lvl1pPr>
            <a:lvl2pPr lvl="1" algn="ctr">
              <a:spcBef>
                <a:spcPts val="0"/>
              </a:spcBef>
              <a:spcAft>
                <a:spcPts val="0"/>
              </a:spcAft>
              <a:buNone/>
              <a:defRPr sz="3000"/>
            </a:lvl2pPr>
            <a:lvl3pPr lvl="2" algn="ctr">
              <a:spcBef>
                <a:spcPts val="0"/>
              </a:spcBef>
              <a:spcAft>
                <a:spcPts val="0"/>
              </a:spcAft>
              <a:buNone/>
              <a:defRPr sz="3000"/>
            </a:lvl3pPr>
            <a:lvl4pPr lvl="3" algn="ctr">
              <a:spcBef>
                <a:spcPts val="0"/>
              </a:spcBef>
              <a:spcAft>
                <a:spcPts val="0"/>
              </a:spcAft>
              <a:buNone/>
              <a:defRPr sz="3000"/>
            </a:lvl4pPr>
            <a:lvl5pPr lvl="4" algn="ctr">
              <a:spcBef>
                <a:spcPts val="0"/>
              </a:spcBef>
              <a:spcAft>
                <a:spcPts val="0"/>
              </a:spcAft>
              <a:buNone/>
              <a:defRPr sz="3000"/>
            </a:lvl5pPr>
            <a:lvl6pPr lvl="5" algn="ctr">
              <a:spcBef>
                <a:spcPts val="0"/>
              </a:spcBef>
              <a:spcAft>
                <a:spcPts val="0"/>
              </a:spcAft>
              <a:buNone/>
              <a:defRPr sz="3000"/>
            </a:lvl6pPr>
            <a:lvl7pPr lvl="6" algn="ctr">
              <a:spcBef>
                <a:spcPts val="0"/>
              </a:spcBef>
              <a:spcAft>
                <a:spcPts val="0"/>
              </a:spcAft>
              <a:buNone/>
              <a:defRPr sz="3000"/>
            </a:lvl7pPr>
            <a:lvl8pPr lvl="7" algn="ctr">
              <a:spcBef>
                <a:spcPts val="0"/>
              </a:spcBef>
              <a:spcAft>
                <a:spcPts val="0"/>
              </a:spcAft>
              <a:buNone/>
              <a:defRPr sz="3000"/>
            </a:lvl8pPr>
            <a:lvl9pPr lvl="8" algn="ctr">
              <a:spcBef>
                <a:spcPts val="0"/>
              </a:spcBef>
              <a:spcAft>
                <a:spcPts val="0"/>
              </a:spcAft>
              <a:buNone/>
              <a:defRPr sz="3000"/>
            </a:lvl9pPr>
          </a:lstStyle>
          <a:p>
            <a:endParaRPr/>
          </a:p>
        </p:txBody>
      </p:sp>
      <p:sp>
        <p:nvSpPr>
          <p:cNvPr id="12" name="Google Shape;12;p2"/>
          <p:cNvSpPr/>
          <p:nvPr userDrawn="1"/>
        </p:nvSpPr>
        <p:spPr>
          <a:xfrm flipH="1">
            <a:off x="-425338" y="42419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userDrawn="1"/>
        </p:nvSpPr>
        <p:spPr>
          <a:xfrm>
            <a:off x="8430775" y="3833068"/>
            <a:ext cx="1023143" cy="466356"/>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userDrawn="1"/>
        </p:nvSpPr>
        <p:spPr>
          <a:xfrm>
            <a:off x="-289351" y="4406551"/>
            <a:ext cx="866331" cy="39491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userDrawn="1"/>
        </p:nvSpPr>
        <p:spPr>
          <a:xfrm>
            <a:off x="7101200" y="6182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Content Placeholder 12" descr="cdc42615100be655bf1a"/>
          <p:cNvPicPr>
            <a:picLocks noChangeAspect="1"/>
          </p:cNvPicPr>
          <p:nvPr userDrawn="1"/>
        </p:nvPicPr>
        <p:blipFill>
          <a:blip r:embed="rId3">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6000"/>
            </a:lvl1pPr>
            <a:lvl2pPr lvl="1">
              <a:spcBef>
                <a:spcPts val="0"/>
              </a:spcBef>
              <a:spcAft>
                <a:spcPts val="0"/>
              </a:spcAft>
              <a:buNone/>
              <a:defRPr sz="6000">
                <a:latin typeface="Nunito"/>
                <a:ea typeface="Nunito"/>
                <a:cs typeface="Nunito"/>
                <a:sym typeface="Nunito"/>
              </a:defRPr>
            </a:lvl2pPr>
            <a:lvl3pPr lvl="2">
              <a:spcBef>
                <a:spcPts val="0"/>
              </a:spcBef>
              <a:spcAft>
                <a:spcPts val="0"/>
              </a:spcAft>
              <a:buNone/>
              <a:defRPr sz="6000">
                <a:latin typeface="Nunito"/>
                <a:ea typeface="Nunito"/>
                <a:cs typeface="Nunito"/>
                <a:sym typeface="Nunito"/>
              </a:defRPr>
            </a:lvl3pPr>
            <a:lvl4pPr lvl="3">
              <a:spcBef>
                <a:spcPts val="0"/>
              </a:spcBef>
              <a:spcAft>
                <a:spcPts val="0"/>
              </a:spcAft>
              <a:buNone/>
              <a:defRPr sz="6000">
                <a:latin typeface="Nunito"/>
                <a:ea typeface="Nunito"/>
                <a:cs typeface="Nunito"/>
                <a:sym typeface="Nunito"/>
              </a:defRPr>
            </a:lvl4pPr>
            <a:lvl5pPr lvl="4">
              <a:spcBef>
                <a:spcPts val="0"/>
              </a:spcBef>
              <a:spcAft>
                <a:spcPts val="0"/>
              </a:spcAft>
              <a:buNone/>
              <a:defRPr sz="6000">
                <a:latin typeface="Nunito"/>
                <a:ea typeface="Nunito"/>
                <a:cs typeface="Nunito"/>
                <a:sym typeface="Nunito"/>
              </a:defRPr>
            </a:lvl5pPr>
            <a:lvl6pPr lvl="5">
              <a:spcBef>
                <a:spcPts val="0"/>
              </a:spcBef>
              <a:spcAft>
                <a:spcPts val="0"/>
              </a:spcAft>
              <a:buNone/>
              <a:defRPr sz="6000">
                <a:latin typeface="Nunito"/>
                <a:ea typeface="Nunito"/>
                <a:cs typeface="Nunito"/>
                <a:sym typeface="Nunito"/>
              </a:defRPr>
            </a:lvl6pPr>
            <a:lvl7pPr lvl="6">
              <a:spcBef>
                <a:spcPts val="0"/>
              </a:spcBef>
              <a:spcAft>
                <a:spcPts val="0"/>
              </a:spcAft>
              <a:buNone/>
              <a:defRPr sz="6000">
                <a:latin typeface="Nunito"/>
                <a:ea typeface="Nunito"/>
                <a:cs typeface="Nunito"/>
                <a:sym typeface="Nunito"/>
              </a:defRPr>
            </a:lvl7pPr>
            <a:lvl8pPr lvl="7">
              <a:spcBef>
                <a:spcPts val="0"/>
              </a:spcBef>
              <a:spcAft>
                <a:spcPts val="0"/>
              </a:spcAft>
              <a:buNone/>
              <a:defRPr sz="6000">
                <a:latin typeface="Nunito"/>
                <a:ea typeface="Nunito"/>
                <a:cs typeface="Nunito"/>
                <a:sym typeface="Nunito"/>
              </a:defRPr>
            </a:lvl8pPr>
            <a:lvl9pPr lvl="8">
              <a:spcBef>
                <a:spcPts val="0"/>
              </a:spcBef>
              <a:spcAft>
                <a:spcPts val="0"/>
              </a:spcAft>
              <a:buNone/>
              <a:defRPr sz="6000">
                <a:latin typeface="Nunito"/>
                <a:ea typeface="Nunito"/>
                <a:cs typeface="Nunito"/>
                <a:sym typeface="Nunito"/>
              </a:defRPr>
            </a:lvl9pPr>
          </a:lstStyle>
          <a:p>
            <a:endParaRPr/>
          </a:p>
        </p:txBody>
      </p:sp>
      <p:sp>
        <p:nvSpPr>
          <p:cNvPr id="54" name="Google Shape;54;p13"/>
          <p:cNvSpPr txBox="1">
            <a:spLocks noGrp="1"/>
          </p:cNvSpPr>
          <p:nvPr>
            <p:ph type="subTitle" idx="1"/>
          </p:nvPr>
        </p:nvSpPr>
        <p:spPr>
          <a:xfrm>
            <a:off x="713225" y="2055745"/>
            <a:ext cx="2984100" cy="39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0"/>
              </a:spcBef>
              <a:spcAft>
                <a:spcPts val="0"/>
              </a:spcAft>
              <a:buNone/>
              <a:defRPr sz="1600"/>
            </a:lvl2pPr>
            <a:lvl3pPr lvl="2" algn="ctr">
              <a:spcBef>
                <a:spcPts val="0"/>
              </a:spcBef>
              <a:spcAft>
                <a:spcPts val="0"/>
              </a:spcAft>
              <a:buNone/>
              <a:defRPr sz="1600"/>
            </a:lvl3pPr>
            <a:lvl4pPr lvl="3" algn="ctr">
              <a:spcBef>
                <a:spcPts val="0"/>
              </a:spcBef>
              <a:spcAft>
                <a:spcPts val="0"/>
              </a:spcAft>
              <a:buNone/>
              <a:defRPr sz="1600"/>
            </a:lvl4pPr>
            <a:lvl5pPr lvl="4" algn="ctr">
              <a:spcBef>
                <a:spcPts val="0"/>
              </a:spcBef>
              <a:spcAft>
                <a:spcPts val="0"/>
              </a:spcAft>
              <a:buNone/>
              <a:defRPr sz="1600"/>
            </a:lvl5pPr>
            <a:lvl6pPr lvl="5" algn="ctr">
              <a:spcBef>
                <a:spcPts val="0"/>
              </a:spcBef>
              <a:spcAft>
                <a:spcPts val="0"/>
              </a:spcAft>
              <a:buNone/>
              <a:defRPr sz="1600"/>
            </a:lvl6pPr>
            <a:lvl7pPr lvl="6" algn="ctr">
              <a:spcBef>
                <a:spcPts val="0"/>
              </a:spcBef>
              <a:spcAft>
                <a:spcPts val="0"/>
              </a:spcAft>
              <a:buNone/>
              <a:defRPr sz="1600"/>
            </a:lvl7pPr>
            <a:lvl8pPr lvl="7" algn="ctr">
              <a:spcBef>
                <a:spcPts val="0"/>
              </a:spcBef>
              <a:spcAft>
                <a:spcPts val="0"/>
              </a:spcAft>
              <a:buNone/>
              <a:defRPr sz="1600"/>
            </a:lvl8pPr>
            <a:lvl9pPr lvl="8" algn="ctr">
              <a:spcBef>
                <a:spcPts val="0"/>
              </a:spcBef>
              <a:spcAft>
                <a:spcPts val="0"/>
              </a:spcAft>
              <a:buNone/>
              <a:defRPr sz="1600"/>
            </a:lvl9pPr>
          </a:lstStyle>
          <a:p>
            <a:endParaRPr/>
          </a:p>
        </p:txBody>
      </p:sp>
      <p:sp>
        <p:nvSpPr>
          <p:cNvPr id="55" name="Google Shape;55;p13"/>
          <p:cNvSpPr txBox="1">
            <a:spLocks noGrp="1"/>
          </p:cNvSpPr>
          <p:nvPr>
            <p:ph type="title" idx="2"/>
          </p:nvPr>
        </p:nvSpPr>
        <p:spPr>
          <a:xfrm>
            <a:off x="716075" y="1151538"/>
            <a:ext cx="2978400" cy="764700"/>
          </a:xfrm>
          <a:prstGeom prst="rect">
            <a:avLst/>
          </a:prstGeom>
        </p:spPr>
        <p:txBody>
          <a:bodyPr spcFirstLastPara="1" wrap="square" lIns="91425" tIns="91425" rIns="91425" bIns="91425" anchor="b" anchorCtr="0">
            <a:noAutofit/>
          </a:bodyPr>
          <a:lstStyle>
            <a:lvl1pPr lvl="0" algn="ctr">
              <a:spcBef>
                <a:spcPts val="0"/>
              </a:spcBef>
              <a:spcAft>
                <a:spcPts val="0"/>
              </a:spcAft>
              <a:buNone/>
              <a:defRPr sz="5000"/>
            </a:lvl1pPr>
            <a:lvl2pPr lvl="1" algn="ctr">
              <a:spcBef>
                <a:spcPts val="0"/>
              </a:spcBef>
              <a:spcAft>
                <a:spcPts val="0"/>
              </a:spcAft>
              <a:buNone/>
              <a:defRPr sz="5000"/>
            </a:lvl2pPr>
            <a:lvl3pPr lvl="2" algn="ctr">
              <a:spcBef>
                <a:spcPts val="0"/>
              </a:spcBef>
              <a:spcAft>
                <a:spcPts val="0"/>
              </a:spcAft>
              <a:buNone/>
              <a:defRPr sz="5000"/>
            </a:lvl3pPr>
            <a:lvl4pPr lvl="3" algn="ctr">
              <a:spcBef>
                <a:spcPts val="0"/>
              </a:spcBef>
              <a:spcAft>
                <a:spcPts val="0"/>
              </a:spcAft>
              <a:buNone/>
              <a:defRPr sz="5000"/>
            </a:lvl4pPr>
            <a:lvl5pPr lvl="4" algn="ctr">
              <a:spcBef>
                <a:spcPts val="0"/>
              </a:spcBef>
              <a:spcAft>
                <a:spcPts val="0"/>
              </a:spcAft>
              <a:buNone/>
              <a:defRPr sz="5000"/>
            </a:lvl5pPr>
            <a:lvl6pPr lvl="5" algn="ctr">
              <a:spcBef>
                <a:spcPts val="0"/>
              </a:spcBef>
              <a:spcAft>
                <a:spcPts val="0"/>
              </a:spcAft>
              <a:buNone/>
              <a:defRPr sz="5000"/>
            </a:lvl6pPr>
            <a:lvl7pPr lvl="6" algn="ctr">
              <a:spcBef>
                <a:spcPts val="0"/>
              </a:spcBef>
              <a:spcAft>
                <a:spcPts val="0"/>
              </a:spcAft>
              <a:buNone/>
              <a:defRPr sz="5000"/>
            </a:lvl7pPr>
            <a:lvl8pPr lvl="7" algn="ctr">
              <a:spcBef>
                <a:spcPts val="0"/>
              </a:spcBef>
              <a:spcAft>
                <a:spcPts val="0"/>
              </a:spcAft>
              <a:buNone/>
              <a:defRPr sz="5000"/>
            </a:lvl8pPr>
            <a:lvl9pPr lvl="8" algn="ctr">
              <a:spcBef>
                <a:spcPts val="0"/>
              </a:spcBef>
              <a:spcAft>
                <a:spcPts val="0"/>
              </a:spcAft>
              <a:buNone/>
              <a:defRPr sz="5000"/>
            </a:lvl9pPr>
          </a:lstStyle>
          <a:p>
            <a:endParaRPr/>
          </a:p>
        </p:txBody>
      </p:sp>
      <p:sp>
        <p:nvSpPr>
          <p:cNvPr id="56" name="Google Shape;56;p13"/>
          <p:cNvSpPr txBox="1">
            <a:spLocks noGrp="1"/>
          </p:cNvSpPr>
          <p:nvPr>
            <p:ph type="subTitle" idx="3"/>
          </p:nvPr>
        </p:nvSpPr>
        <p:spPr>
          <a:xfrm>
            <a:off x="71322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7" name="Google Shape;57;p13"/>
          <p:cNvSpPr txBox="1">
            <a:spLocks noGrp="1"/>
          </p:cNvSpPr>
          <p:nvPr>
            <p:ph type="subTitle" idx="4"/>
          </p:nvPr>
        </p:nvSpPr>
        <p:spPr>
          <a:xfrm>
            <a:off x="71322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8" name="Google Shape;58;p13"/>
          <p:cNvSpPr txBox="1">
            <a:spLocks noGrp="1"/>
          </p:cNvSpPr>
          <p:nvPr>
            <p:ph type="subTitle" idx="5"/>
          </p:nvPr>
        </p:nvSpPr>
        <p:spPr>
          <a:xfrm>
            <a:off x="5446675" y="2055745"/>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59" name="Google Shape;59;p13"/>
          <p:cNvSpPr txBox="1">
            <a:spLocks noGrp="1"/>
          </p:cNvSpPr>
          <p:nvPr>
            <p:ph type="title" idx="6"/>
          </p:nvPr>
        </p:nvSpPr>
        <p:spPr>
          <a:xfrm>
            <a:off x="5449525" y="1151538"/>
            <a:ext cx="2978400" cy="764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5000"/>
            </a:lvl1pPr>
            <a:lvl2pPr lvl="1" algn="ctr" rtl="0">
              <a:spcBef>
                <a:spcPts val="0"/>
              </a:spcBef>
              <a:spcAft>
                <a:spcPts val="0"/>
              </a:spcAft>
              <a:buNone/>
              <a:defRPr sz="5000"/>
            </a:lvl2pPr>
            <a:lvl3pPr lvl="2" algn="ctr" rtl="0">
              <a:spcBef>
                <a:spcPts val="0"/>
              </a:spcBef>
              <a:spcAft>
                <a:spcPts val="0"/>
              </a:spcAft>
              <a:buNone/>
              <a:defRPr sz="5000"/>
            </a:lvl3pPr>
            <a:lvl4pPr lvl="3" algn="ctr" rtl="0">
              <a:spcBef>
                <a:spcPts val="0"/>
              </a:spcBef>
              <a:spcAft>
                <a:spcPts val="0"/>
              </a:spcAft>
              <a:buNone/>
              <a:defRPr sz="5000"/>
            </a:lvl4pPr>
            <a:lvl5pPr lvl="4" algn="ctr" rtl="0">
              <a:spcBef>
                <a:spcPts val="0"/>
              </a:spcBef>
              <a:spcAft>
                <a:spcPts val="0"/>
              </a:spcAft>
              <a:buNone/>
              <a:defRPr sz="5000"/>
            </a:lvl5pPr>
            <a:lvl6pPr lvl="5" algn="ctr" rtl="0">
              <a:spcBef>
                <a:spcPts val="0"/>
              </a:spcBef>
              <a:spcAft>
                <a:spcPts val="0"/>
              </a:spcAft>
              <a:buNone/>
              <a:defRPr sz="5000"/>
            </a:lvl6pPr>
            <a:lvl7pPr lvl="6" algn="ctr" rtl="0">
              <a:spcBef>
                <a:spcPts val="0"/>
              </a:spcBef>
              <a:spcAft>
                <a:spcPts val="0"/>
              </a:spcAft>
              <a:buNone/>
              <a:defRPr sz="5000"/>
            </a:lvl7pPr>
            <a:lvl8pPr lvl="7" algn="ctr" rtl="0">
              <a:spcBef>
                <a:spcPts val="0"/>
              </a:spcBef>
              <a:spcAft>
                <a:spcPts val="0"/>
              </a:spcAft>
              <a:buNone/>
              <a:defRPr sz="5000"/>
            </a:lvl8pPr>
            <a:lvl9pPr lvl="8" algn="ctr" rtl="0">
              <a:spcBef>
                <a:spcPts val="0"/>
              </a:spcBef>
              <a:spcAft>
                <a:spcPts val="0"/>
              </a:spcAft>
              <a:buNone/>
              <a:defRPr sz="5000"/>
            </a:lvl9pPr>
          </a:lstStyle>
          <a:p>
            <a:endParaRPr/>
          </a:p>
        </p:txBody>
      </p:sp>
      <p:sp>
        <p:nvSpPr>
          <p:cNvPr id="60" name="Google Shape;60;p13"/>
          <p:cNvSpPr txBox="1">
            <a:spLocks noGrp="1"/>
          </p:cNvSpPr>
          <p:nvPr>
            <p:ph type="subTitle" idx="7"/>
          </p:nvPr>
        </p:nvSpPr>
        <p:spPr>
          <a:xfrm>
            <a:off x="5446675" y="29563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1" name="Google Shape;61;p13"/>
          <p:cNvSpPr txBox="1">
            <a:spLocks noGrp="1"/>
          </p:cNvSpPr>
          <p:nvPr>
            <p:ph type="subTitle" idx="8"/>
          </p:nvPr>
        </p:nvSpPr>
        <p:spPr>
          <a:xfrm>
            <a:off x="5446675" y="3856963"/>
            <a:ext cx="2984100" cy="392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subtitle + text ">
  <p:cSld name="CUSTOM_1_1">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64" name="Google Shape;64;p14"/>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65" name="Google Shape;65;p14"/>
          <p:cNvSpPr txBox="1">
            <a:spLocks noGrp="1"/>
          </p:cNvSpPr>
          <p:nvPr>
            <p:ph type="subTitle" idx="1"/>
          </p:nvPr>
        </p:nvSpPr>
        <p:spPr>
          <a:xfrm>
            <a:off x="2994000" y="1793200"/>
            <a:ext cx="3156000" cy="756300"/>
          </a:xfrm>
          <a:prstGeom prst="rect">
            <a:avLst/>
          </a:prstGeom>
          <a:noFill/>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 text  2">
  <p:cSld name="CUSTOM_1_1_2">
    <p:spTree>
      <p:nvGrpSpPr>
        <p:cNvPr id="1" name="Shape 66"/>
        <p:cNvGrpSpPr/>
        <p:nvPr/>
      </p:nvGrpSpPr>
      <p:grpSpPr>
        <a:xfrm>
          <a:off x="0" y="0"/>
          <a:ext cx="0" cy="0"/>
          <a:chOff x="0" y="0"/>
          <a:chExt cx="0" cy="0"/>
        </a:xfrm>
      </p:grpSpPr>
      <p:grpSp>
        <p:nvGrpSpPr>
          <p:cNvPr id="67" name="Google Shape;67;p15"/>
          <p:cNvGrpSpPr/>
          <p:nvPr/>
        </p:nvGrpSpPr>
        <p:grpSpPr>
          <a:xfrm>
            <a:off x="6345151" y="1601353"/>
            <a:ext cx="2701195" cy="2419543"/>
            <a:chOff x="-813174" y="1753753"/>
            <a:chExt cx="2701195" cy="2419543"/>
          </a:xfrm>
        </p:grpSpPr>
        <p:sp>
          <p:nvSpPr>
            <p:cNvPr id="68" name="Google Shape;68;p15"/>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144996" y="1753753"/>
              <a:ext cx="821067" cy="1785140"/>
              <a:chOff x="5269250" y="2611925"/>
              <a:chExt cx="520750" cy="1132200"/>
            </a:xfrm>
          </p:grpSpPr>
          <p:sp>
            <p:nvSpPr>
              <p:cNvPr id="70" name="Google Shape;70;p1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5"/>
            <p:cNvGrpSpPr/>
            <p:nvPr/>
          </p:nvGrpSpPr>
          <p:grpSpPr>
            <a:xfrm rot="5165891">
              <a:off x="-51172" y="2432185"/>
              <a:ext cx="1070081" cy="1187666"/>
              <a:chOff x="6073625" y="2772425"/>
              <a:chExt cx="837925" cy="930000"/>
            </a:xfrm>
          </p:grpSpPr>
          <p:sp>
            <p:nvSpPr>
              <p:cNvPr id="79" name="Google Shape;79;p1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84;p15"/>
            <p:cNvGrpSpPr/>
            <p:nvPr/>
          </p:nvGrpSpPr>
          <p:grpSpPr>
            <a:xfrm rot="4398606">
              <a:off x="-2434" y="2904431"/>
              <a:ext cx="1017753" cy="1214156"/>
              <a:chOff x="3711575" y="2879575"/>
              <a:chExt cx="753325" cy="898700"/>
            </a:xfrm>
          </p:grpSpPr>
          <p:sp>
            <p:nvSpPr>
              <p:cNvPr id="85" name="Google Shape;85;p15"/>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15"/>
            <p:cNvGrpSpPr/>
            <p:nvPr/>
          </p:nvGrpSpPr>
          <p:grpSpPr>
            <a:xfrm>
              <a:off x="743200" y="2185888"/>
              <a:ext cx="113650" cy="99750"/>
              <a:chOff x="5042000" y="1255775"/>
              <a:chExt cx="113650" cy="99750"/>
            </a:xfrm>
          </p:grpSpPr>
          <p:sp>
            <p:nvSpPr>
              <p:cNvPr id="99" name="Google Shape;9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15"/>
            <p:cNvGrpSpPr/>
            <p:nvPr/>
          </p:nvGrpSpPr>
          <p:grpSpPr>
            <a:xfrm>
              <a:off x="1198625" y="2537138"/>
              <a:ext cx="113650" cy="99750"/>
              <a:chOff x="5042000" y="1255775"/>
              <a:chExt cx="113650" cy="99750"/>
            </a:xfrm>
          </p:grpSpPr>
          <p:sp>
            <p:nvSpPr>
              <p:cNvPr id="103" name="Google Shape;10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15"/>
          <p:cNvGrpSpPr/>
          <p:nvPr/>
        </p:nvGrpSpPr>
        <p:grpSpPr>
          <a:xfrm>
            <a:off x="393547" y="1331157"/>
            <a:ext cx="2010799" cy="2782724"/>
            <a:chOff x="7588862" y="1254957"/>
            <a:chExt cx="2010799" cy="2782724"/>
          </a:xfrm>
        </p:grpSpPr>
        <p:grpSp>
          <p:nvGrpSpPr>
            <p:cNvPr id="107" name="Google Shape;107;p15"/>
            <p:cNvGrpSpPr/>
            <p:nvPr/>
          </p:nvGrpSpPr>
          <p:grpSpPr>
            <a:xfrm rot="-7760581">
              <a:off x="7904694" y="2312488"/>
              <a:ext cx="1194199" cy="1148422"/>
              <a:chOff x="4531600" y="1944475"/>
              <a:chExt cx="956750" cy="920075"/>
            </a:xfrm>
          </p:grpSpPr>
          <p:sp>
            <p:nvSpPr>
              <p:cNvPr id="108" name="Google Shape;108;p1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5"/>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5"/>
            <p:cNvGrpSpPr/>
            <p:nvPr/>
          </p:nvGrpSpPr>
          <p:grpSpPr>
            <a:xfrm rot="-1110331">
              <a:off x="8152884" y="1407056"/>
              <a:ext cx="1221803" cy="1616571"/>
              <a:chOff x="5908250" y="536500"/>
              <a:chExt cx="793200" cy="1049550"/>
            </a:xfrm>
          </p:grpSpPr>
          <p:sp>
            <p:nvSpPr>
              <p:cNvPr id="116" name="Google Shape;116;p1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rot="-7159447">
              <a:off x="8478063" y="2524349"/>
              <a:ext cx="941689" cy="727305"/>
              <a:chOff x="5517750" y="1707725"/>
              <a:chExt cx="618800" cy="477925"/>
            </a:xfrm>
          </p:grpSpPr>
          <p:sp>
            <p:nvSpPr>
              <p:cNvPr id="123" name="Google Shape;123;p1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15"/>
            <p:cNvGrpSpPr/>
            <p:nvPr/>
          </p:nvGrpSpPr>
          <p:grpSpPr>
            <a:xfrm>
              <a:off x="8001025" y="2341963"/>
              <a:ext cx="113650" cy="99750"/>
              <a:chOff x="5042000" y="1255775"/>
              <a:chExt cx="113650" cy="99750"/>
            </a:xfrm>
          </p:grpSpPr>
          <p:sp>
            <p:nvSpPr>
              <p:cNvPr id="129" name="Google Shape;129;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15"/>
            <p:cNvGrpSpPr/>
            <p:nvPr/>
          </p:nvGrpSpPr>
          <p:grpSpPr>
            <a:xfrm>
              <a:off x="7778175" y="3202738"/>
              <a:ext cx="113650" cy="99750"/>
              <a:chOff x="5042000" y="1255775"/>
              <a:chExt cx="113650" cy="99750"/>
            </a:xfrm>
          </p:grpSpPr>
          <p:sp>
            <p:nvSpPr>
              <p:cNvPr id="133" name="Google Shape;133;p1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6" name="Google Shape;136;p15"/>
          <p:cNvSpPr/>
          <p:nvPr/>
        </p:nvSpPr>
        <p:spPr>
          <a:xfrm>
            <a:off x="1975425" y="1601350"/>
            <a:ext cx="5356093" cy="2666798"/>
          </a:xfrm>
          <a:custGeom>
            <a:avLst/>
            <a:gdLst/>
            <a:ahLst/>
            <a:cxnLst/>
            <a:rect l="l" t="t" r="r" b="b"/>
            <a:pathLst>
              <a:path w="219602" h="97284" extrusionOk="0">
                <a:moveTo>
                  <a:pt x="133557" y="0"/>
                </a:moveTo>
                <a:cubicBezTo>
                  <a:pt x="93832" y="0"/>
                  <a:pt x="53818" y="4471"/>
                  <a:pt x="15033" y="9618"/>
                </a:cubicBezTo>
                <a:cubicBezTo>
                  <a:pt x="9600" y="10342"/>
                  <a:pt x="6521" y="12153"/>
                  <a:pt x="5343" y="14327"/>
                </a:cubicBezTo>
                <a:cubicBezTo>
                  <a:pt x="4619" y="15232"/>
                  <a:pt x="4076" y="16228"/>
                  <a:pt x="3713" y="17315"/>
                </a:cubicBezTo>
                <a:cubicBezTo>
                  <a:pt x="2808" y="19579"/>
                  <a:pt x="2174" y="21933"/>
                  <a:pt x="1812" y="24379"/>
                </a:cubicBezTo>
                <a:cubicBezTo>
                  <a:pt x="272" y="30355"/>
                  <a:pt x="1630" y="37238"/>
                  <a:pt x="1902" y="42581"/>
                </a:cubicBezTo>
                <a:cubicBezTo>
                  <a:pt x="3170" y="68661"/>
                  <a:pt x="0" y="94651"/>
                  <a:pt x="43287" y="96281"/>
                </a:cubicBezTo>
                <a:cubicBezTo>
                  <a:pt x="55331" y="96779"/>
                  <a:pt x="67466" y="96915"/>
                  <a:pt x="79612" y="96915"/>
                </a:cubicBezTo>
                <a:cubicBezTo>
                  <a:pt x="91758" y="96915"/>
                  <a:pt x="103915" y="96779"/>
                  <a:pt x="116004" y="96734"/>
                </a:cubicBezTo>
                <a:cubicBezTo>
                  <a:pt x="116806" y="96727"/>
                  <a:pt x="117613" y="96724"/>
                  <a:pt x="118425" y="96724"/>
                </a:cubicBezTo>
                <a:cubicBezTo>
                  <a:pt x="129327" y="96724"/>
                  <a:pt x="141169" y="97284"/>
                  <a:pt x="152888" y="97284"/>
                </a:cubicBezTo>
                <a:cubicBezTo>
                  <a:pt x="163976" y="97284"/>
                  <a:pt x="174954" y="96783"/>
                  <a:pt x="184918" y="94832"/>
                </a:cubicBezTo>
                <a:cubicBezTo>
                  <a:pt x="218515" y="88131"/>
                  <a:pt x="214802" y="59605"/>
                  <a:pt x="215889" y="39230"/>
                </a:cubicBezTo>
                <a:cubicBezTo>
                  <a:pt x="216523" y="27820"/>
                  <a:pt x="219602" y="14327"/>
                  <a:pt x="204932" y="6991"/>
                </a:cubicBezTo>
                <a:cubicBezTo>
                  <a:pt x="192797" y="834"/>
                  <a:pt x="173146" y="1377"/>
                  <a:pt x="159019" y="652"/>
                </a:cubicBezTo>
                <a:cubicBezTo>
                  <a:pt x="150555" y="205"/>
                  <a:pt x="142063" y="0"/>
                  <a:pt x="133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138" name="Google Shape;138;p15"/>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139" name="Google Shape;139;p15"/>
          <p:cNvSpPr txBox="1">
            <a:spLocks noGrp="1"/>
          </p:cNvSpPr>
          <p:nvPr>
            <p:ph type="subTitle" idx="1"/>
          </p:nvPr>
        </p:nvSpPr>
        <p:spPr>
          <a:xfrm>
            <a:off x="2532325" y="1748925"/>
            <a:ext cx="4242300" cy="2283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ubtitle ">
  <p:cSld name="CUSTOM_1_1_1">
    <p:spTree>
      <p:nvGrpSpPr>
        <p:cNvPr id="1" name="Shape 140"/>
        <p:cNvGrpSpPr/>
        <p:nvPr/>
      </p:nvGrpSpPr>
      <p:grpSpPr>
        <a:xfrm>
          <a:off x="0" y="0"/>
          <a:ext cx="0" cy="0"/>
          <a:chOff x="0" y="0"/>
          <a:chExt cx="0" cy="0"/>
        </a:xfrm>
      </p:grpSpPr>
      <p:grpSp>
        <p:nvGrpSpPr>
          <p:cNvPr id="141" name="Google Shape;141;p16"/>
          <p:cNvGrpSpPr/>
          <p:nvPr/>
        </p:nvGrpSpPr>
        <p:grpSpPr>
          <a:xfrm rot="10800000">
            <a:off x="6941981" y="2375985"/>
            <a:ext cx="2125808" cy="1776009"/>
            <a:chOff x="6865860" y="1496266"/>
            <a:chExt cx="3018328" cy="2521666"/>
          </a:xfrm>
        </p:grpSpPr>
        <p:grpSp>
          <p:nvGrpSpPr>
            <p:cNvPr id="142" name="Google Shape;142;p16"/>
            <p:cNvGrpSpPr/>
            <p:nvPr/>
          </p:nvGrpSpPr>
          <p:grpSpPr>
            <a:xfrm rot="-4541450">
              <a:off x="8039638" y="2532038"/>
              <a:ext cx="1262885" cy="1401657"/>
              <a:chOff x="7832525" y="3078325"/>
              <a:chExt cx="837925" cy="930000"/>
            </a:xfrm>
          </p:grpSpPr>
          <p:sp>
            <p:nvSpPr>
              <p:cNvPr id="143" name="Google Shape;143;p16"/>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6"/>
            <p:cNvGrpSpPr/>
            <p:nvPr/>
          </p:nvGrpSpPr>
          <p:grpSpPr>
            <a:xfrm rot="-4132359">
              <a:off x="8248805" y="1611211"/>
              <a:ext cx="1325325" cy="1573506"/>
              <a:chOff x="4180300" y="2495950"/>
              <a:chExt cx="2052871" cy="2437292"/>
            </a:xfrm>
          </p:grpSpPr>
          <p:sp>
            <p:nvSpPr>
              <p:cNvPr id="149" name="Google Shape;149;p16"/>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6"/>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6"/>
            <p:cNvGrpSpPr/>
            <p:nvPr/>
          </p:nvGrpSpPr>
          <p:grpSpPr>
            <a:xfrm rot="-5400000">
              <a:off x="7627727" y="1321910"/>
              <a:ext cx="1140312" cy="2664047"/>
              <a:chOff x="3325650" y="1967425"/>
              <a:chExt cx="775775" cy="1812400"/>
            </a:xfrm>
          </p:grpSpPr>
          <p:sp>
            <p:nvSpPr>
              <p:cNvPr id="168" name="Google Shape;168;p16"/>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6"/>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6"/>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6"/>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6"/>
            <p:cNvGrpSpPr/>
            <p:nvPr/>
          </p:nvGrpSpPr>
          <p:grpSpPr>
            <a:xfrm rot="-8100000">
              <a:off x="7329122" y="2886771"/>
              <a:ext cx="652398" cy="503875"/>
              <a:chOff x="5467375" y="2021125"/>
              <a:chExt cx="618800" cy="477925"/>
            </a:xfrm>
          </p:grpSpPr>
          <p:sp>
            <p:nvSpPr>
              <p:cNvPr id="187" name="Google Shape;187;p16"/>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6"/>
            <p:cNvGrpSpPr/>
            <p:nvPr/>
          </p:nvGrpSpPr>
          <p:grpSpPr>
            <a:xfrm>
              <a:off x="7184310" y="2945713"/>
              <a:ext cx="113650" cy="99750"/>
              <a:chOff x="5042000" y="1255775"/>
              <a:chExt cx="113650" cy="99750"/>
            </a:xfrm>
          </p:grpSpPr>
          <p:sp>
            <p:nvSpPr>
              <p:cNvPr id="193" name="Google Shape;193;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6"/>
            <p:cNvGrpSpPr/>
            <p:nvPr/>
          </p:nvGrpSpPr>
          <p:grpSpPr>
            <a:xfrm>
              <a:off x="8105385" y="1785088"/>
              <a:ext cx="113650" cy="99750"/>
              <a:chOff x="5042000" y="1255775"/>
              <a:chExt cx="113650" cy="99750"/>
            </a:xfrm>
          </p:grpSpPr>
          <p:sp>
            <p:nvSpPr>
              <p:cNvPr id="197" name="Google Shape;19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0" name="Google Shape;200;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01" name="Google Shape;201;p16"/>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02" name="Google Shape;202;p16"/>
          <p:cNvGrpSpPr/>
          <p:nvPr/>
        </p:nvGrpSpPr>
        <p:grpSpPr>
          <a:xfrm rot="10800000">
            <a:off x="43889" y="2719920"/>
            <a:ext cx="1907245" cy="1397268"/>
            <a:chOff x="-364257" y="1716642"/>
            <a:chExt cx="2640516" cy="1934470"/>
          </a:xfrm>
        </p:grpSpPr>
        <p:grpSp>
          <p:nvGrpSpPr>
            <p:cNvPr id="203" name="Google Shape;203;p16"/>
            <p:cNvGrpSpPr/>
            <p:nvPr/>
          </p:nvGrpSpPr>
          <p:grpSpPr>
            <a:xfrm rot="5400000">
              <a:off x="595578" y="1624046"/>
              <a:ext cx="720847" cy="2640516"/>
              <a:chOff x="1752050" y="2866875"/>
              <a:chExt cx="475775" cy="1742800"/>
            </a:xfrm>
          </p:grpSpPr>
          <p:sp>
            <p:nvSpPr>
              <p:cNvPr id="204" name="Google Shape;204;p16"/>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6"/>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6"/>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16"/>
            <p:cNvGrpSpPr/>
            <p:nvPr/>
          </p:nvGrpSpPr>
          <p:grpSpPr>
            <a:xfrm rot="582567">
              <a:off x="-106165" y="1816891"/>
              <a:ext cx="1294561" cy="1244937"/>
              <a:chOff x="6624525" y="1838863"/>
              <a:chExt cx="956750" cy="920075"/>
            </a:xfrm>
          </p:grpSpPr>
          <p:sp>
            <p:nvSpPr>
              <p:cNvPr id="214" name="Google Shape;214;p16"/>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6"/>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6"/>
            <p:cNvGrpSpPr/>
            <p:nvPr/>
          </p:nvGrpSpPr>
          <p:grpSpPr>
            <a:xfrm rot="5400000">
              <a:off x="-227254" y="2783000"/>
              <a:ext cx="979622" cy="756603"/>
              <a:chOff x="5419242" y="2066029"/>
              <a:chExt cx="618800" cy="477925"/>
            </a:xfrm>
          </p:grpSpPr>
          <p:sp>
            <p:nvSpPr>
              <p:cNvPr id="221" name="Google Shape;221;p16"/>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6"/>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226;p16"/>
            <p:cNvGrpSpPr/>
            <p:nvPr/>
          </p:nvGrpSpPr>
          <p:grpSpPr>
            <a:xfrm>
              <a:off x="1284110" y="2035613"/>
              <a:ext cx="113650" cy="99750"/>
              <a:chOff x="5042000" y="1255775"/>
              <a:chExt cx="113650" cy="99750"/>
            </a:xfrm>
          </p:grpSpPr>
          <p:sp>
            <p:nvSpPr>
              <p:cNvPr id="227" name="Google Shape;227;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a:off x="677660" y="3496188"/>
              <a:ext cx="113650" cy="99750"/>
              <a:chOff x="5042000" y="1255775"/>
              <a:chExt cx="113650" cy="99750"/>
            </a:xfrm>
          </p:grpSpPr>
          <p:sp>
            <p:nvSpPr>
              <p:cNvPr id="231" name="Google Shape;231;p16"/>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4" name="Google Shape;234;p16"/>
          <p:cNvSpPr/>
          <p:nvPr/>
        </p:nvSpPr>
        <p:spPr>
          <a:xfrm rot="10800000" flipH="1">
            <a:off x="1647374" y="1674703"/>
            <a:ext cx="5849015" cy="317857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CUSTOM_1_1_1_1">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a:lvl1pPr>
            <a:lvl2pPr lvl="1" rtl="0">
              <a:spcBef>
                <a:spcPts val="0"/>
              </a:spcBef>
              <a:spcAft>
                <a:spcPts val="0"/>
              </a:spcAft>
              <a:buNone/>
              <a:defRPr sz="6000">
                <a:latin typeface="Nunito"/>
                <a:ea typeface="Nunito"/>
                <a:cs typeface="Nunito"/>
                <a:sym typeface="Nunito"/>
              </a:defRPr>
            </a:lvl2pPr>
            <a:lvl3pPr lvl="2" rtl="0">
              <a:spcBef>
                <a:spcPts val="0"/>
              </a:spcBef>
              <a:spcAft>
                <a:spcPts val="0"/>
              </a:spcAft>
              <a:buNone/>
              <a:defRPr sz="6000">
                <a:latin typeface="Nunito"/>
                <a:ea typeface="Nunito"/>
                <a:cs typeface="Nunito"/>
                <a:sym typeface="Nunito"/>
              </a:defRPr>
            </a:lvl3pPr>
            <a:lvl4pPr lvl="3" rtl="0">
              <a:spcBef>
                <a:spcPts val="0"/>
              </a:spcBef>
              <a:spcAft>
                <a:spcPts val="0"/>
              </a:spcAft>
              <a:buNone/>
              <a:defRPr sz="6000">
                <a:latin typeface="Nunito"/>
                <a:ea typeface="Nunito"/>
                <a:cs typeface="Nunito"/>
                <a:sym typeface="Nunito"/>
              </a:defRPr>
            </a:lvl4pPr>
            <a:lvl5pPr lvl="4" rtl="0">
              <a:spcBef>
                <a:spcPts val="0"/>
              </a:spcBef>
              <a:spcAft>
                <a:spcPts val="0"/>
              </a:spcAft>
              <a:buNone/>
              <a:defRPr sz="6000">
                <a:latin typeface="Nunito"/>
                <a:ea typeface="Nunito"/>
                <a:cs typeface="Nunito"/>
                <a:sym typeface="Nunito"/>
              </a:defRPr>
            </a:lvl5pPr>
            <a:lvl6pPr lvl="5" rtl="0">
              <a:spcBef>
                <a:spcPts val="0"/>
              </a:spcBef>
              <a:spcAft>
                <a:spcPts val="0"/>
              </a:spcAft>
              <a:buNone/>
              <a:defRPr sz="6000">
                <a:latin typeface="Nunito"/>
                <a:ea typeface="Nunito"/>
                <a:cs typeface="Nunito"/>
                <a:sym typeface="Nunito"/>
              </a:defRPr>
            </a:lvl6pPr>
            <a:lvl7pPr lvl="6" rtl="0">
              <a:spcBef>
                <a:spcPts val="0"/>
              </a:spcBef>
              <a:spcAft>
                <a:spcPts val="0"/>
              </a:spcAft>
              <a:buNone/>
              <a:defRPr sz="6000">
                <a:latin typeface="Nunito"/>
                <a:ea typeface="Nunito"/>
                <a:cs typeface="Nunito"/>
                <a:sym typeface="Nunito"/>
              </a:defRPr>
            </a:lvl7pPr>
            <a:lvl8pPr lvl="7" rtl="0">
              <a:spcBef>
                <a:spcPts val="0"/>
              </a:spcBef>
              <a:spcAft>
                <a:spcPts val="0"/>
              </a:spcAft>
              <a:buNone/>
              <a:defRPr sz="6000">
                <a:latin typeface="Nunito"/>
                <a:ea typeface="Nunito"/>
                <a:cs typeface="Nunito"/>
                <a:sym typeface="Nunito"/>
              </a:defRPr>
            </a:lvl8pPr>
            <a:lvl9pPr lvl="8" rtl="0">
              <a:spcBef>
                <a:spcPts val="0"/>
              </a:spcBef>
              <a:spcAft>
                <a:spcPts val="0"/>
              </a:spcAft>
              <a:buNone/>
              <a:defRPr sz="6000">
                <a:latin typeface="Nunito"/>
                <a:ea typeface="Nunito"/>
                <a:cs typeface="Nunito"/>
                <a:sym typeface="Nunito"/>
              </a:defRPr>
            </a:lvl9pPr>
          </a:lstStyle>
          <a:p>
            <a:endParaRPr/>
          </a:p>
        </p:txBody>
      </p:sp>
      <p:sp>
        <p:nvSpPr>
          <p:cNvPr id="237" name="Google Shape;237;p17"/>
          <p:cNvSpPr txBox="1">
            <a:spLocks noGrp="1"/>
          </p:cNvSpPr>
          <p:nvPr>
            <p:ph type="title" idx="2"/>
          </p:nvPr>
        </p:nvSpPr>
        <p:spPr>
          <a:xfrm>
            <a:off x="713175" y="1112200"/>
            <a:ext cx="7717500" cy="45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ext">
  <p:cSld name="CUSTOM_2">
    <p:spTree>
      <p:nvGrpSpPr>
        <p:cNvPr id="1" name="Shape 238"/>
        <p:cNvGrpSpPr/>
        <p:nvPr/>
      </p:nvGrpSpPr>
      <p:grpSpPr>
        <a:xfrm>
          <a:off x="0" y="0"/>
          <a:ext cx="0" cy="0"/>
          <a:chOff x="0" y="0"/>
          <a:chExt cx="0" cy="0"/>
        </a:xfrm>
      </p:grpSpPr>
      <p:sp>
        <p:nvSpPr>
          <p:cNvPr id="239" name="Google Shape;239;p18"/>
          <p:cNvSpPr txBox="1">
            <a:spLocks noGrp="1"/>
          </p:cNvSpPr>
          <p:nvPr>
            <p:ph type="title"/>
          </p:nvPr>
        </p:nvSpPr>
        <p:spPr>
          <a:xfrm>
            <a:off x="727650" y="4177844"/>
            <a:ext cx="1934100" cy="594300"/>
          </a:xfrm>
          <a:prstGeom prst="rect">
            <a:avLst/>
          </a:prstGeom>
        </p:spPr>
        <p:txBody>
          <a:bodyPr spcFirstLastPara="1" wrap="square" lIns="91425" tIns="91425" rIns="91425" bIns="91425" anchor="ctr" anchorCtr="0">
            <a:noAutofit/>
          </a:bodyPr>
          <a:lstStyle>
            <a:lvl1pPr lvl="0">
              <a:spcBef>
                <a:spcPts val="0"/>
              </a:spcBef>
              <a:spcAft>
                <a:spcPts val="0"/>
              </a:spcAft>
              <a:buNone/>
              <a:defRPr sz="4000" b="0"/>
            </a:lvl1pPr>
            <a:lvl2pPr lvl="1">
              <a:spcBef>
                <a:spcPts val="0"/>
              </a:spcBef>
              <a:spcAft>
                <a:spcPts val="0"/>
              </a:spcAft>
              <a:buNone/>
              <a:defRPr sz="4000"/>
            </a:lvl2pPr>
            <a:lvl3pPr lvl="2">
              <a:spcBef>
                <a:spcPts val="0"/>
              </a:spcBef>
              <a:spcAft>
                <a:spcPts val="0"/>
              </a:spcAft>
              <a:buNone/>
              <a:defRPr sz="4000"/>
            </a:lvl3pPr>
            <a:lvl4pPr lvl="3">
              <a:spcBef>
                <a:spcPts val="0"/>
              </a:spcBef>
              <a:spcAft>
                <a:spcPts val="0"/>
              </a:spcAft>
              <a:buNone/>
              <a:defRPr sz="4000"/>
            </a:lvl4pPr>
            <a:lvl5pPr lvl="4">
              <a:spcBef>
                <a:spcPts val="0"/>
              </a:spcBef>
              <a:spcAft>
                <a:spcPts val="0"/>
              </a:spcAft>
              <a:buNone/>
              <a:defRPr sz="4000"/>
            </a:lvl5pPr>
            <a:lvl6pPr lvl="5">
              <a:spcBef>
                <a:spcPts val="0"/>
              </a:spcBef>
              <a:spcAft>
                <a:spcPts val="0"/>
              </a:spcAft>
              <a:buNone/>
              <a:defRPr sz="4000"/>
            </a:lvl6pPr>
            <a:lvl7pPr lvl="6">
              <a:spcBef>
                <a:spcPts val="0"/>
              </a:spcBef>
              <a:spcAft>
                <a:spcPts val="0"/>
              </a:spcAft>
              <a:buNone/>
              <a:defRPr sz="4000"/>
            </a:lvl7pPr>
            <a:lvl8pPr lvl="7">
              <a:spcBef>
                <a:spcPts val="0"/>
              </a:spcBef>
              <a:spcAft>
                <a:spcPts val="0"/>
              </a:spcAft>
              <a:buNone/>
              <a:defRPr sz="4000"/>
            </a:lvl8pPr>
            <a:lvl9pPr lvl="8">
              <a:spcBef>
                <a:spcPts val="0"/>
              </a:spcBef>
              <a:spcAft>
                <a:spcPts val="0"/>
              </a:spcAft>
              <a:buNone/>
              <a:defRPr sz="4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p:cSld name="CUSTOM_3">
    <p:spTree>
      <p:nvGrpSpPr>
        <p:cNvPr id="1" name="Shape 240"/>
        <p:cNvGrpSpPr/>
        <p:nvPr/>
      </p:nvGrpSpPr>
      <p:grpSpPr>
        <a:xfrm>
          <a:off x="0" y="0"/>
          <a:ext cx="0" cy="0"/>
          <a:chOff x="0" y="0"/>
          <a:chExt cx="0" cy="0"/>
        </a:xfrm>
      </p:grpSpPr>
      <p:sp>
        <p:nvSpPr>
          <p:cNvPr id="241" name="Google Shape;241;p19"/>
          <p:cNvSpPr/>
          <p:nvPr/>
        </p:nvSpPr>
        <p:spPr>
          <a:xfrm>
            <a:off x="352809" y="1089452"/>
            <a:ext cx="8438381" cy="3744953"/>
          </a:xfrm>
          <a:custGeom>
            <a:avLst/>
            <a:gdLst/>
            <a:ahLst/>
            <a:cxnLst/>
            <a:rect l="l" t="t" r="r" b="b"/>
            <a:pathLst>
              <a:path w="166717" h="73989" extrusionOk="0">
                <a:moveTo>
                  <a:pt x="99158" y="0"/>
                </a:moveTo>
                <a:cubicBezTo>
                  <a:pt x="95755" y="0"/>
                  <a:pt x="92345" y="91"/>
                  <a:pt x="88927" y="286"/>
                </a:cubicBezTo>
                <a:cubicBezTo>
                  <a:pt x="73277" y="1175"/>
                  <a:pt x="57820" y="2064"/>
                  <a:pt x="42277" y="2064"/>
                </a:cubicBezTo>
                <a:cubicBezTo>
                  <a:pt x="34079" y="2064"/>
                  <a:pt x="25856" y="1817"/>
                  <a:pt x="17568" y="1191"/>
                </a:cubicBezTo>
                <a:lnTo>
                  <a:pt x="16391" y="1191"/>
                </a:lnTo>
                <a:cubicBezTo>
                  <a:pt x="16029" y="1191"/>
                  <a:pt x="15938" y="1191"/>
                  <a:pt x="15667" y="1101"/>
                </a:cubicBezTo>
                <a:cubicBezTo>
                  <a:pt x="15214" y="1055"/>
                  <a:pt x="14784" y="1033"/>
                  <a:pt x="14354" y="1033"/>
                </a:cubicBezTo>
                <a:cubicBezTo>
                  <a:pt x="13923" y="1033"/>
                  <a:pt x="13493" y="1055"/>
                  <a:pt x="13040" y="1101"/>
                </a:cubicBezTo>
                <a:lnTo>
                  <a:pt x="12678" y="1101"/>
                </a:lnTo>
                <a:cubicBezTo>
                  <a:pt x="11954" y="1101"/>
                  <a:pt x="11229" y="1191"/>
                  <a:pt x="10595" y="1372"/>
                </a:cubicBezTo>
                <a:lnTo>
                  <a:pt x="9871" y="1372"/>
                </a:lnTo>
                <a:cubicBezTo>
                  <a:pt x="7879" y="1372"/>
                  <a:pt x="5977" y="2006"/>
                  <a:pt x="4438" y="3274"/>
                </a:cubicBezTo>
                <a:cubicBezTo>
                  <a:pt x="3623" y="3908"/>
                  <a:pt x="3079" y="4723"/>
                  <a:pt x="2626" y="5719"/>
                </a:cubicBezTo>
                <a:cubicBezTo>
                  <a:pt x="2536" y="5900"/>
                  <a:pt x="2445" y="6081"/>
                  <a:pt x="2355" y="6353"/>
                </a:cubicBezTo>
                <a:cubicBezTo>
                  <a:pt x="2222" y="6486"/>
                  <a:pt x="2187" y="6570"/>
                  <a:pt x="2177" y="6570"/>
                </a:cubicBezTo>
                <a:cubicBezTo>
                  <a:pt x="2174" y="6570"/>
                  <a:pt x="2174" y="6558"/>
                  <a:pt x="2174" y="6534"/>
                </a:cubicBezTo>
                <a:cubicBezTo>
                  <a:pt x="1811" y="7259"/>
                  <a:pt x="1630" y="8074"/>
                  <a:pt x="1630" y="8889"/>
                </a:cubicBezTo>
                <a:cubicBezTo>
                  <a:pt x="1268" y="23831"/>
                  <a:pt x="453" y="38682"/>
                  <a:pt x="453" y="53533"/>
                </a:cubicBezTo>
                <a:cubicBezTo>
                  <a:pt x="453" y="60778"/>
                  <a:pt x="0" y="65034"/>
                  <a:pt x="7154" y="68204"/>
                </a:cubicBezTo>
                <a:cubicBezTo>
                  <a:pt x="17025" y="72641"/>
                  <a:pt x="32420" y="72007"/>
                  <a:pt x="43105" y="72732"/>
                </a:cubicBezTo>
                <a:cubicBezTo>
                  <a:pt x="53669" y="73344"/>
                  <a:pt x="64168" y="73568"/>
                  <a:pt x="74712" y="73568"/>
                </a:cubicBezTo>
                <a:cubicBezTo>
                  <a:pt x="76641" y="73568"/>
                  <a:pt x="78572" y="73561"/>
                  <a:pt x="80506" y="73547"/>
                </a:cubicBezTo>
                <a:cubicBezTo>
                  <a:pt x="92912" y="73547"/>
                  <a:pt x="105137" y="73275"/>
                  <a:pt x="117453" y="73184"/>
                </a:cubicBezTo>
                <a:cubicBezTo>
                  <a:pt x="117638" y="73183"/>
                  <a:pt x="117824" y="73182"/>
                  <a:pt x="118011" y="73182"/>
                </a:cubicBezTo>
                <a:cubicBezTo>
                  <a:pt x="124238" y="73182"/>
                  <a:pt x="131794" y="73988"/>
                  <a:pt x="139052" y="73988"/>
                </a:cubicBezTo>
                <a:cubicBezTo>
                  <a:pt x="144731" y="73988"/>
                  <a:pt x="150228" y="73495"/>
                  <a:pt x="154763" y="71736"/>
                </a:cubicBezTo>
                <a:cubicBezTo>
                  <a:pt x="162641" y="68747"/>
                  <a:pt x="163094" y="60416"/>
                  <a:pt x="164271" y="52718"/>
                </a:cubicBezTo>
                <a:cubicBezTo>
                  <a:pt x="166173" y="39769"/>
                  <a:pt x="166716" y="26547"/>
                  <a:pt x="165811" y="13417"/>
                </a:cubicBezTo>
                <a:cubicBezTo>
                  <a:pt x="165448" y="9975"/>
                  <a:pt x="162913" y="7259"/>
                  <a:pt x="159562" y="6715"/>
                </a:cubicBezTo>
                <a:cubicBezTo>
                  <a:pt x="139551" y="3225"/>
                  <a:pt x="119473" y="0"/>
                  <a:pt x="99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txBox="1">
            <a:spLocks noGrp="1"/>
          </p:cNvSpPr>
          <p:nvPr>
            <p:ph type="subTitle" idx="1"/>
          </p:nvPr>
        </p:nvSpPr>
        <p:spPr>
          <a:xfrm>
            <a:off x="713225" y="1227525"/>
            <a:ext cx="7717500" cy="3376500"/>
          </a:xfrm>
          <a:prstGeom prst="rect">
            <a:avLst/>
          </a:prstGeom>
        </p:spPr>
        <p:txBody>
          <a:bodyPr spcFirstLastPara="1" wrap="square" lIns="91425" tIns="91425" rIns="91425" bIns="91425" anchor="ctr" anchorCtr="0">
            <a:noAutofit/>
          </a:bodyPr>
          <a:lstStyle>
            <a:lvl1pPr lvl="0">
              <a:spcBef>
                <a:spcPts val="0"/>
              </a:spcBef>
              <a:spcAft>
                <a:spcPts val="0"/>
              </a:spcAft>
              <a:buNone/>
              <a:defRPr sz="1100"/>
            </a:lvl1pPr>
            <a:lvl2pPr lvl="1">
              <a:spcBef>
                <a:spcPts val="0"/>
              </a:spcBef>
              <a:spcAft>
                <a:spcPts val="0"/>
              </a:spcAft>
              <a:buNone/>
              <a:defRPr sz="1600"/>
            </a:lvl2pPr>
            <a:lvl3pPr lvl="2">
              <a:spcBef>
                <a:spcPts val="1600"/>
              </a:spcBef>
              <a:spcAft>
                <a:spcPts val="0"/>
              </a:spcAft>
              <a:buNone/>
              <a:defRPr sz="1600"/>
            </a:lvl3pPr>
            <a:lvl4pPr lvl="3">
              <a:spcBef>
                <a:spcPts val="1600"/>
              </a:spcBef>
              <a:spcAft>
                <a:spcPts val="0"/>
              </a:spcAft>
              <a:buNone/>
              <a:defRPr sz="1600"/>
            </a:lvl4pPr>
            <a:lvl5pPr lvl="4">
              <a:spcBef>
                <a:spcPts val="1600"/>
              </a:spcBef>
              <a:spcAft>
                <a:spcPts val="0"/>
              </a:spcAft>
              <a:buNone/>
              <a:defRPr sz="1600"/>
            </a:lvl5pPr>
            <a:lvl6pPr lvl="5">
              <a:spcBef>
                <a:spcPts val="1600"/>
              </a:spcBef>
              <a:spcAft>
                <a:spcPts val="0"/>
              </a:spcAft>
              <a:buNone/>
              <a:defRPr sz="1600"/>
            </a:lvl6pPr>
            <a:lvl7pPr lvl="6">
              <a:spcBef>
                <a:spcPts val="1600"/>
              </a:spcBef>
              <a:spcAft>
                <a:spcPts val="0"/>
              </a:spcAft>
              <a:buNone/>
              <a:defRPr sz="1600"/>
            </a:lvl7pPr>
            <a:lvl8pPr lvl="7">
              <a:spcBef>
                <a:spcPts val="1600"/>
              </a:spcBef>
              <a:spcAft>
                <a:spcPts val="0"/>
              </a:spcAft>
              <a:buNone/>
              <a:defRPr sz="1600"/>
            </a:lvl8pPr>
            <a:lvl9pPr lvl="8">
              <a:spcBef>
                <a:spcPts val="1600"/>
              </a:spcBef>
              <a:spcAft>
                <a:spcPts val="1600"/>
              </a:spcAft>
              <a:buNone/>
              <a:defRPr sz="1600"/>
            </a:lvl9pPr>
          </a:lstStyle>
          <a:p>
            <a:endParaRPr/>
          </a:p>
        </p:txBody>
      </p:sp>
      <p:sp>
        <p:nvSpPr>
          <p:cNvPr id="243" name="Google Shape;243;p19"/>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None/>
              <a:defRPr/>
            </a:lvl1pPr>
            <a:lvl2pPr lvl="1">
              <a:spcBef>
                <a:spcPts val="0"/>
              </a:spcBef>
              <a:spcAft>
                <a:spcPts val="0"/>
              </a:spcAft>
              <a:buNone/>
              <a:defRPr>
                <a:latin typeface="Nunito"/>
                <a:ea typeface="Nunito"/>
                <a:cs typeface="Nunito"/>
                <a:sym typeface="Nunito"/>
              </a:defRPr>
            </a:lvl2pPr>
            <a:lvl3pPr lvl="2">
              <a:spcBef>
                <a:spcPts val="0"/>
              </a:spcBef>
              <a:spcAft>
                <a:spcPts val="0"/>
              </a:spcAft>
              <a:buNone/>
              <a:defRPr>
                <a:latin typeface="Nunito"/>
                <a:ea typeface="Nunito"/>
                <a:cs typeface="Nunito"/>
                <a:sym typeface="Nunito"/>
              </a:defRPr>
            </a:lvl3pPr>
            <a:lvl4pPr lvl="3">
              <a:spcBef>
                <a:spcPts val="0"/>
              </a:spcBef>
              <a:spcAft>
                <a:spcPts val="0"/>
              </a:spcAft>
              <a:buNone/>
              <a:defRPr>
                <a:latin typeface="Nunito"/>
                <a:ea typeface="Nunito"/>
                <a:cs typeface="Nunito"/>
                <a:sym typeface="Nunito"/>
              </a:defRPr>
            </a:lvl4pPr>
            <a:lvl5pPr lvl="4">
              <a:spcBef>
                <a:spcPts val="0"/>
              </a:spcBef>
              <a:spcAft>
                <a:spcPts val="0"/>
              </a:spcAft>
              <a:buNone/>
              <a:defRPr>
                <a:latin typeface="Nunito"/>
                <a:ea typeface="Nunito"/>
                <a:cs typeface="Nunito"/>
                <a:sym typeface="Nunito"/>
              </a:defRPr>
            </a:lvl5pPr>
            <a:lvl6pPr lvl="5">
              <a:spcBef>
                <a:spcPts val="0"/>
              </a:spcBef>
              <a:spcAft>
                <a:spcPts val="0"/>
              </a:spcAft>
              <a:buNone/>
              <a:defRPr>
                <a:latin typeface="Nunito"/>
                <a:ea typeface="Nunito"/>
                <a:cs typeface="Nunito"/>
                <a:sym typeface="Nunito"/>
              </a:defRPr>
            </a:lvl6pPr>
            <a:lvl7pPr lvl="6">
              <a:spcBef>
                <a:spcPts val="0"/>
              </a:spcBef>
              <a:spcAft>
                <a:spcPts val="0"/>
              </a:spcAft>
              <a:buNone/>
              <a:defRPr>
                <a:latin typeface="Nunito"/>
                <a:ea typeface="Nunito"/>
                <a:cs typeface="Nunito"/>
                <a:sym typeface="Nunito"/>
              </a:defRPr>
            </a:lvl7pPr>
            <a:lvl8pPr lvl="7">
              <a:spcBef>
                <a:spcPts val="0"/>
              </a:spcBef>
              <a:spcAft>
                <a:spcPts val="0"/>
              </a:spcAft>
              <a:buNone/>
              <a:defRPr>
                <a:latin typeface="Nunito"/>
                <a:ea typeface="Nunito"/>
                <a:cs typeface="Nunito"/>
                <a:sym typeface="Nunito"/>
              </a:defRPr>
            </a:lvl8pPr>
            <a:lvl9pPr lvl="8">
              <a:spcBef>
                <a:spcPts val="0"/>
              </a:spcBef>
              <a:spcAft>
                <a:spcPts val="0"/>
              </a:spcAft>
              <a:buNone/>
              <a:defRPr>
                <a:latin typeface="Nunito"/>
                <a:ea typeface="Nunito"/>
                <a:cs typeface="Nunito"/>
                <a:sym typeface="Nunito"/>
              </a:defRPr>
            </a:lvl9pPr>
          </a:lstStyle>
          <a:p>
            <a:endParaRPr/>
          </a:p>
        </p:txBody>
      </p:sp>
      <p:grpSp>
        <p:nvGrpSpPr>
          <p:cNvPr id="244" name="Google Shape;244;p19"/>
          <p:cNvGrpSpPr/>
          <p:nvPr/>
        </p:nvGrpSpPr>
        <p:grpSpPr>
          <a:xfrm>
            <a:off x="-368915" y="-1589"/>
            <a:ext cx="1520263" cy="764964"/>
            <a:chOff x="-368915" y="-1589"/>
            <a:chExt cx="1520263" cy="764964"/>
          </a:xfrm>
        </p:grpSpPr>
        <p:grpSp>
          <p:nvGrpSpPr>
            <p:cNvPr id="245" name="Google Shape;245;p19"/>
            <p:cNvGrpSpPr/>
            <p:nvPr/>
          </p:nvGrpSpPr>
          <p:grpSpPr>
            <a:xfrm rot="5400000">
              <a:off x="235188" y="-513209"/>
              <a:ext cx="392943" cy="1439379"/>
              <a:chOff x="1752050" y="2866875"/>
              <a:chExt cx="475775" cy="1742800"/>
            </a:xfrm>
          </p:grpSpPr>
          <p:sp>
            <p:nvSpPr>
              <p:cNvPr id="246" name="Google Shape;246;p19"/>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19"/>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19"/>
            <p:cNvGrpSpPr/>
            <p:nvPr/>
          </p:nvGrpSpPr>
          <p:grpSpPr>
            <a:xfrm rot="3855143">
              <a:off x="-148717" y="141935"/>
              <a:ext cx="618789" cy="477916"/>
              <a:chOff x="5467375" y="2021125"/>
              <a:chExt cx="618800" cy="477925"/>
            </a:xfrm>
          </p:grpSpPr>
          <p:sp>
            <p:nvSpPr>
              <p:cNvPr id="256" name="Google Shape;256;p19"/>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9"/>
          <p:cNvGrpSpPr/>
          <p:nvPr/>
        </p:nvGrpSpPr>
        <p:grpSpPr>
          <a:xfrm>
            <a:off x="8148212" y="-300701"/>
            <a:ext cx="1464801" cy="1140328"/>
            <a:chOff x="8148212" y="-300701"/>
            <a:chExt cx="1464801" cy="1140328"/>
          </a:xfrm>
        </p:grpSpPr>
        <p:sp>
          <p:nvSpPr>
            <p:cNvPr id="262" name="Google Shape;262;p19"/>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9"/>
            <p:cNvGrpSpPr/>
            <p:nvPr/>
          </p:nvGrpSpPr>
          <p:grpSpPr>
            <a:xfrm rot="-8032937">
              <a:off x="8549350" y="-741"/>
              <a:ext cx="707509" cy="680388"/>
              <a:chOff x="6624525" y="1838863"/>
              <a:chExt cx="956750" cy="920075"/>
            </a:xfrm>
          </p:grpSpPr>
          <p:sp>
            <p:nvSpPr>
              <p:cNvPr id="264" name="Google Shape;264;p19"/>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9"/>
            <p:cNvGrpSpPr/>
            <p:nvPr/>
          </p:nvGrpSpPr>
          <p:grpSpPr>
            <a:xfrm rot="-3615528" flipH="1">
              <a:off x="8344802" y="-201977"/>
              <a:ext cx="739185" cy="881827"/>
              <a:chOff x="5935950" y="2680963"/>
              <a:chExt cx="1911874" cy="2280812"/>
            </a:xfrm>
          </p:grpSpPr>
          <p:sp>
            <p:nvSpPr>
              <p:cNvPr id="271" name="Google Shape;271;p19"/>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3_2">
    <p:spTree>
      <p:nvGrpSpPr>
        <p:cNvPr id="1" name="Shape 284"/>
        <p:cNvGrpSpPr/>
        <p:nvPr/>
      </p:nvGrpSpPr>
      <p:grpSpPr>
        <a:xfrm>
          <a:off x="0" y="0"/>
          <a:ext cx="0" cy="0"/>
          <a:chOff x="0" y="0"/>
          <a:chExt cx="0" cy="0"/>
        </a:xfrm>
      </p:grpSpPr>
      <p:sp>
        <p:nvSpPr>
          <p:cNvPr id="285" name="Google Shape;285;p20"/>
          <p:cNvSpPr/>
          <p:nvPr/>
        </p:nvSpPr>
        <p:spPr>
          <a:xfrm rot="5400000">
            <a:off x="632876" y="885547"/>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rot="-5400000" flipH="1">
            <a:off x="4815276" y="858972"/>
            <a:ext cx="3695847" cy="404720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a:spLocks noGrp="1"/>
          </p:cNvSpPr>
          <p:nvPr>
            <p:ph type="subTitle" idx="1"/>
          </p:nvPr>
        </p:nvSpPr>
        <p:spPr>
          <a:xfrm>
            <a:off x="7132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
        <p:nvSpPr>
          <p:cNvPr id="288" name="Google Shape;288;p20"/>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grpSp>
        <p:nvGrpSpPr>
          <p:cNvPr id="289" name="Google Shape;289;p20"/>
          <p:cNvGrpSpPr/>
          <p:nvPr/>
        </p:nvGrpSpPr>
        <p:grpSpPr>
          <a:xfrm flipH="1">
            <a:off x="8071810" y="76211"/>
            <a:ext cx="1520263" cy="764964"/>
            <a:chOff x="-368915" y="-1589"/>
            <a:chExt cx="1520263" cy="764964"/>
          </a:xfrm>
        </p:grpSpPr>
        <p:grpSp>
          <p:nvGrpSpPr>
            <p:cNvPr id="290" name="Google Shape;290;p20"/>
            <p:cNvGrpSpPr/>
            <p:nvPr/>
          </p:nvGrpSpPr>
          <p:grpSpPr>
            <a:xfrm rot="5400000">
              <a:off x="235188" y="-513209"/>
              <a:ext cx="392943" cy="1439379"/>
              <a:chOff x="1752050" y="2866875"/>
              <a:chExt cx="475775" cy="1742800"/>
            </a:xfrm>
          </p:grpSpPr>
          <p:sp>
            <p:nvSpPr>
              <p:cNvPr id="291" name="Google Shape;291;p20"/>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0"/>
            <p:cNvSpPr/>
            <p:nvPr/>
          </p:nvSpPr>
          <p:spPr>
            <a:xfrm rot="5974352">
              <a:off x="159691" y="-227710"/>
              <a:ext cx="317208" cy="1340333"/>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20"/>
            <p:cNvGrpSpPr/>
            <p:nvPr/>
          </p:nvGrpSpPr>
          <p:grpSpPr>
            <a:xfrm rot="3855143">
              <a:off x="-148717" y="141935"/>
              <a:ext cx="618789" cy="477916"/>
              <a:chOff x="5467375" y="2021125"/>
              <a:chExt cx="618800" cy="477925"/>
            </a:xfrm>
          </p:grpSpPr>
          <p:sp>
            <p:nvSpPr>
              <p:cNvPr id="301" name="Google Shape;301;p20"/>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6" name="Google Shape;306;p20"/>
          <p:cNvGrpSpPr/>
          <p:nvPr/>
        </p:nvGrpSpPr>
        <p:grpSpPr>
          <a:xfrm flipH="1">
            <a:off x="-466563" y="-292651"/>
            <a:ext cx="1464801" cy="1140328"/>
            <a:chOff x="8148212" y="-300701"/>
            <a:chExt cx="1464801" cy="1140328"/>
          </a:xfrm>
        </p:grpSpPr>
        <p:sp>
          <p:nvSpPr>
            <p:cNvPr id="307" name="Google Shape;307;p20"/>
            <p:cNvSpPr/>
            <p:nvPr/>
          </p:nvSpPr>
          <p:spPr>
            <a:xfrm rot="-5400000">
              <a:off x="8784263" y="-130650"/>
              <a:ext cx="317200" cy="1340300"/>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20"/>
            <p:cNvGrpSpPr/>
            <p:nvPr/>
          </p:nvGrpSpPr>
          <p:grpSpPr>
            <a:xfrm rot="-8032937">
              <a:off x="8549350" y="-741"/>
              <a:ext cx="707509" cy="680388"/>
              <a:chOff x="6624525" y="1838863"/>
              <a:chExt cx="956750" cy="920075"/>
            </a:xfrm>
          </p:grpSpPr>
          <p:sp>
            <p:nvSpPr>
              <p:cNvPr id="309" name="Google Shape;309;p20"/>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0"/>
            <p:cNvGrpSpPr/>
            <p:nvPr/>
          </p:nvGrpSpPr>
          <p:grpSpPr>
            <a:xfrm rot="-3615528" flipH="1">
              <a:off x="8344802" y="-201977"/>
              <a:ext cx="739185" cy="881827"/>
              <a:chOff x="5935950" y="2680963"/>
              <a:chExt cx="1911874" cy="2280812"/>
            </a:xfrm>
          </p:grpSpPr>
          <p:sp>
            <p:nvSpPr>
              <p:cNvPr id="316" name="Google Shape;316;p20"/>
              <p:cNvSpPr/>
              <p:nvPr/>
            </p:nvSpPr>
            <p:spPr>
              <a:xfrm>
                <a:off x="5935950" y="2963369"/>
                <a:ext cx="1693287" cy="1998406"/>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6567320" y="2812744"/>
                <a:ext cx="383857" cy="1209246"/>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6579248" y="3342978"/>
                <a:ext cx="1130508" cy="696527"/>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6993436" y="2816995"/>
                <a:ext cx="283547" cy="655222"/>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7266452" y="3145909"/>
                <a:ext cx="507961" cy="133176"/>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7393031" y="2738637"/>
                <a:ext cx="179937" cy="382969"/>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6841542" y="2779624"/>
                <a:ext cx="147325" cy="114206"/>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7181813" y="2752722"/>
                <a:ext cx="147325" cy="114142"/>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7461935" y="2680963"/>
                <a:ext cx="170357" cy="123723"/>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7563515" y="2908297"/>
                <a:ext cx="147389" cy="114142"/>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7701134" y="3082524"/>
                <a:ext cx="146691" cy="112175"/>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7620237" y="3310746"/>
                <a:ext cx="148086" cy="112175"/>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7345698" y="3055559"/>
                <a:ext cx="147325" cy="112175"/>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9" name="Google Shape;329;p20"/>
          <p:cNvSpPr txBox="1">
            <a:spLocks noGrp="1"/>
          </p:cNvSpPr>
          <p:nvPr>
            <p:ph type="subTitle" idx="2"/>
          </p:nvPr>
        </p:nvSpPr>
        <p:spPr>
          <a:xfrm>
            <a:off x="4799525" y="1227525"/>
            <a:ext cx="3631200" cy="3376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300"/>
            </a:lvl1pPr>
            <a:lvl2pPr lvl="1" rtl="0">
              <a:spcBef>
                <a:spcPts val="0"/>
              </a:spcBef>
              <a:spcAft>
                <a:spcPts val="0"/>
              </a:spcAft>
              <a:buNone/>
              <a:defRPr sz="1300"/>
            </a:lvl2pPr>
            <a:lvl3pPr lvl="2" rtl="0">
              <a:spcBef>
                <a:spcPts val="1600"/>
              </a:spcBef>
              <a:spcAft>
                <a:spcPts val="0"/>
              </a:spcAft>
              <a:buNone/>
              <a:defRPr sz="1300"/>
            </a:lvl3pPr>
            <a:lvl4pPr lvl="3" rtl="0">
              <a:spcBef>
                <a:spcPts val="1600"/>
              </a:spcBef>
              <a:spcAft>
                <a:spcPts val="0"/>
              </a:spcAft>
              <a:buNone/>
              <a:defRPr sz="1300"/>
            </a:lvl4pPr>
            <a:lvl5pPr lvl="4" rtl="0">
              <a:spcBef>
                <a:spcPts val="1600"/>
              </a:spcBef>
              <a:spcAft>
                <a:spcPts val="0"/>
              </a:spcAft>
              <a:buNone/>
              <a:defRPr sz="1300"/>
            </a:lvl5pPr>
            <a:lvl6pPr lvl="5" rtl="0">
              <a:spcBef>
                <a:spcPts val="1600"/>
              </a:spcBef>
              <a:spcAft>
                <a:spcPts val="0"/>
              </a:spcAft>
              <a:buNone/>
              <a:defRPr sz="1300"/>
            </a:lvl6pPr>
            <a:lvl7pPr lvl="6" rtl="0">
              <a:spcBef>
                <a:spcPts val="1600"/>
              </a:spcBef>
              <a:spcAft>
                <a:spcPts val="0"/>
              </a:spcAft>
              <a:buNone/>
              <a:defRPr sz="1300"/>
            </a:lvl7pPr>
            <a:lvl8pPr lvl="7" rtl="0">
              <a:spcBef>
                <a:spcPts val="1600"/>
              </a:spcBef>
              <a:spcAft>
                <a:spcPts val="0"/>
              </a:spcAft>
              <a:buNone/>
              <a:defRPr sz="1300"/>
            </a:lvl8pPr>
            <a:lvl9pPr lvl="8" rtl="0">
              <a:spcBef>
                <a:spcPts val="1600"/>
              </a:spcBef>
              <a:spcAft>
                <a:spcPts val="1600"/>
              </a:spcAft>
              <a:buNone/>
              <a:defRPr sz="13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595650" y="3052625"/>
            <a:ext cx="3698100" cy="54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b="1"/>
            </a:lvl2pPr>
            <a:lvl3pPr lvl="2" algn="ctr">
              <a:spcBef>
                <a:spcPts val="0"/>
              </a:spcBef>
              <a:spcAft>
                <a:spcPts val="0"/>
              </a:spcAft>
              <a:buSzPts val="6000"/>
              <a:buNone/>
              <a:defRPr sz="6000" b="1"/>
            </a:lvl3pPr>
            <a:lvl4pPr lvl="3" algn="ctr">
              <a:spcBef>
                <a:spcPts val="0"/>
              </a:spcBef>
              <a:spcAft>
                <a:spcPts val="0"/>
              </a:spcAft>
              <a:buSzPts val="6000"/>
              <a:buNone/>
              <a:defRPr sz="6000" b="1"/>
            </a:lvl4pPr>
            <a:lvl5pPr lvl="4" algn="ctr">
              <a:spcBef>
                <a:spcPts val="0"/>
              </a:spcBef>
              <a:spcAft>
                <a:spcPts val="0"/>
              </a:spcAft>
              <a:buSzPts val="6000"/>
              <a:buNone/>
              <a:defRPr sz="6000" b="1"/>
            </a:lvl5pPr>
            <a:lvl6pPr lvl="5" algn="ctr">
              <a:spcBef>
                <a:spcPts val="0"/>
              </a:spcBef>
              <a:spcAft>
                <a:spcPts val="0"/>
              </a:spcAft>
              <a:buSzPts val="6000"/>
              <a:buNone/>
              <a:defRPr sz="6000" b="1"/>
            </a:lvl6pPr>
            <a:lvl7pPr lvl="6" algn="ctr">
              <a:spcBef>
                <a:spcPts val="0"/>
              </a:spcBef>
              <a:spcAft>
                <a:spcPts val="0"/>
              </a:spcAft>
              <a:buSzPts val="6000"/>
              <a:buNone/>
              <a:defRPr sz="6000" b="1"/>
            </a:lvl7pPr>
            <a:lvl8pPr lvl="7" algn="ctr">
              <a:spcBef>
                <a:spcPts val="0"/>
              </a:spcBef>
              <a:spcAft>
                <a:spcPts val="0"/>
              </a:spcAft>
              <a:buSzPts val="6000"/>
              <a:buNone/>
              <a:defRPr sz="6000" b="1"/>
            </a:lvl8pPr>
            <a:lvl9pPr lvl="8" algn="ctr">
              <a:spcBef>
                <a:spcPts val="0"/>
              </a:spcBef>
              <a:spcAft>
                <a:spcPts val="0"/>
              </a:spcAft>
              <a:buSzPts val="6000"/>
              <a:buNone/>
              <a:defRPr sz="6000" b="1"/>
            </a:lvl9pPr>
          </a:lstStyle>
          <a:p>
            <a:endParaRPr/>
          </a:p>
        </p:txBody>
      </p:sp>
      <p:sp>
        <p:nvSpPr>
          <p:cNvPr id="18" name="Google Shape;18;p3"/>
          <p:cNvSpPr txBox="1">
            <a:spLocks noGrp="1"/>
          </p:cNvSpPr>
          <p:nvPr>
            <p:ph type="title" idx="2"/>
          </p:nvPr>
        </p:nvSpPr>
        <p:spPr>
          <a:xfrm>
            <a:off x="4595650" y="3639450"/>
            <a:ext cx="3698100" cy="1062600"/>
          </a:xfrm>
          <a:prstGeom prst="rect">
            <a:avLst/>
          </a:prstGeom>
        </p:spPr>
        <p:txBody>
          <a:bodyPr spcFirstLastPara="1" wrap="square" lIns="91425" tIns="91425" rIns="91425" bIns="91425" anchor="ctr" anchorCtr="0">
            <a:noAutofit/>
          </a:bodyPr>
          <a:lstStyle>
            <a:lvl1pPr lvl="0">
              <a:lnSpc>
                <a:spcPct val="50000"/>
              </a:lnSpc>
              <a:spcBef>
                <a:spcPts val="0"/>
              </a:spcBef>
              <a:spcAft>
                <a:spcPts val="0"/>
              </a:spcAft>
              <a:buNone/>
              <a:defRPr sz="7000">
                <a:solidFill>
                  <a:schemeClr val="lt1"/>
                </a:solidFill>
              </a:defRPr>
            </a:lvl1pPr>
            <a:lvl2pPr lvl="1">
              <a:lnSpc>
                <a:spcPct val="50000"/>
              </a:lnSpc>
              <a:spcBef>
                <a:spcPts val="0"/>
              </a:spcBef>
              <a:spcAft>
                <a:spcPts val="0"/>
              </a:spcAft>
              <a:buNone/>
              <a:defRPr sz="7000"/>
            </a:lvl2pPr>
            <a:lvl3pPr lvl="2">
              <a:lnSpc>
                <a:spcPct val="50000"/>
              </a:lnSpc>
              <a:spcBef>
                <a:spcPts val="0"/>
              </a:spcBef>
              <a:spcAft>
                <a:spcPts val="0"/>
              </a:spcAft>
              <a:buNone/>
              <a:defRPr sz="7000"/>
            </a:lvl3pPr>
            <a:lvl4pPr lvl="3">
              <a:lnSpc>
                <a:spcPct val="50000"/>
              </a:lnSpc>
              <a:spcBef>
                <a:spcPts val="0"/>
              </a:spcBef>
              <a:spcAft>
                <a:spcPts val="0"/>
              </a:spcAft>
              <a:buNone/>
              <a:defRPr sz="7000"/>
            </a:lvl4pPr>
            <a:lvl5pPr lvl="4">
              <a:lnSpc>
                <a:spcPct val="50000"/>
              </a:lnSpc>
              <a:spcBef>
                <a:spcPts val="0"/>
              </a:spcBef>
              <a:spcAft>
                <a:spcPts val="0"/>
              </a:spcAft>
              <a:buNone/>
              <a:defRPr sz="7000"/>
            </a:lvl5pPr>
            <a:lvl6pPr lvl="5">
              <a:lnSpc>
                <a:spcPct val="50000"/>
              </a:lnSpc>
              <a:spcBef>
                <a:spcPts val="0"/>
              </a:spcBef>
              <a:spcAft>
                <a:spcPts val="0"/>
              </a:spcAft>
              <a:buNone/>
              <a:defRPr sz="7000"/>
            </a:lvl6pPr>
            <a:lvl7pPr lvl="6">
              <a:lnSpc>
                <a:spcPct val="50000"/>
              </a:lnSpc>
              <a:spcBef>
                <a:spcPts val="0"/>
              </a:spcBef>
              <a:spcAft>
                <a:spcPts val="0"/>
              </a:spcAft>
              <a:buNone/>
              <a:defRPr sz="7000"/>
            </a:lvl7pPr>
            <a:lvl8pPr lvl="7">
              <a:lnSpc>
                <a:spcPct val="50000"/>
              </a:lnSpc>
              <a:spcBef>
                <a:spcPts val="0"/>
              </a:spcBef>
              <a:spcAft>
                <a:spcPts val="0"/>
              </a:spcAft>
              <a:buNone/>
              <a:defRPr sz="7000"/>
            </a:lvl8pPr>
            <a:lvl9pPr lvl="8">
              <a:lnSpc>
                <a:spcPct val="50000"/>
              </a:lnSpc>
              <a:spcBef>
                <a:spcPts val="0"/>
              </a:spcBef>
              <a:spcAft>
                <a:spcPts val="0"/>
              </a:spcAft>
              <a:buNone/>
              <a:defRPr sz="7000"/>
            </a:lvl9pPr>
          </a:lstStyle>
          <a:p>
            <a:endParaRPr/>
          </a:p>
        </p:txBody>
      </p:sp>
      <p:sp>
        <p:nvSpPr>
          <p:cNvPr id="19" name="Google Shape;19;p3"/>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lgn="ctr">
              <a:spcBef>
                <a:spcPts val="1600"/>
              </a:spcBef>
              <a:spcAft>
                <a:spcPts val="0"/>
              </a:spcAft>
              <a:buNone/>
              <a:defRPr sz="1600"/>
            </a:lvl2pPr>
            <a:lvl3pPr lvl="2" algn="ctr">
              <a:spcBef>
                <a:spcPts val="1600"/>
              </a:spcBef>
              <a:spcAft>
                <a:spcPts val="0"/>
              </a:spcAft>
              <a:buNone/>
              <a:defRPr sz="1600"/>
            </a:lvl3pPr>
            <a:lvl4pPr lvl="3" algn="ctr">
              <a:spcBef>
                <a:spcPts val="1600"/>
              </a:spcBef>
              <a:spcAft>
                <a:spcPts val="0"/>
              </a:spcAft>
              <a:buNone/>
              <a:defRPr sz="1600"/>
            </a:lvl4pPr>
            <a:lvl5pPr lvl="4" algn="ctr">
              <a:spcBef>
                <a:spcPts val="1600"/>
              </a:spcBef>
              <a:spcAft>
                <a:spcPts val="0"/>
              </a:spcAft>
              <a:buNone/>
              <a:defRPr sz="1600"/>
            </a:lvl5pPr>
            <a:lvl6pPr lvl="5" algn="ctr">
              <a:spcBef>
                <a:spcPts val="1600"/>
              </a:spcBef>
              <a:spcAft>
                <a:spcPts val="0"/>
              </a:spcAft>
              <a:buNone/>
              <a:defRPr sz="1600"/>
            </a:lvl6pPr>
            <a:lvl7pPr lvl="6" algn="ctr">
              <a:spcBef>
                <a:spcPts val="1600"/>
              </a:spcBef>
              <a:spcAft>
                <a:spcPts val="0"/>
              </a:spcAft>
              <a:buNone/>
              <a:defRPr sz="1600"/>
            </a:lvl7pPr>
            <a:lvl8pPr lvl="7" algn="ctr">
              <a:spcBef>
                <a:spcPts val="1600"/>
              </a:spcBef>
              <a:spcAft>
                <a:spcPts val="0"/>
              </a:spcAft>
              <a:buNone/>
              <a:defRPr sz="1600"/>
            </a:lvl8pPr>
            <a:lvl9pPr lvl="8" algn="ctr">
              <a:spcBef>
                <a:spcPts val="1600"/>
              </a:spcBef>
              <a:spcAft>
                <a:spcPts val="1600"/>
              </a:spcAft>
              <a:buNone/>
              <a:defRPr sz="1600"/>
            </a:lvl9pPr>
          </a:lstStyle>
          <a:p>
            <a:endParaRPr/>
          </a:p>
        </p:txBody>
      </p:sp>
      <p:sp>
        <p:nvSpPr>
          <p:cNvPr id="20" name="Google Shape;20;p3"/>
          <p:cNvSpPr/>
          <p:nvPr/>
        </p:nvSpPr>
        <p:spPr>
          <a:xfrm flipH="1">
            <a:off x="2709600" y="44667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4700" y="31925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8069525" y="23235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3714481" y="181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3">
  <p:cSld name="CUSTOM_3_1">
    <p:spTree>
      <p:nvGrpSpPr>
        <p:cNvPr id="1" name="Shape 330"/>
        <p:cNvGrpSpPr/>
        <p:nvPr/>
      </p:nvGrpSpPr>
      <p:grpSpPr>
        <a:xfrm>
          <a:off x="0" y="0"/>
          <a:ext cx="0" cy="0"/>
          <a:chOff x="0" y="0"/>
          <a:chExt cx="0" cy="0"/>
        </a:xfrm>
      </p:grpSpPr>
      <p:sp>
        <p:nvSpPr>
          <p:cNvPr id="331" name="Google Shape;331;p21"/>
          <p:cNvSpPr/>
          <p:nvPr/>
        </p:nvSpPr>
        <p:spPr>
          <a:xfrm rot="10800000">
            <a:off x="2142940" y="2891642"/>
            <a:ext cx="2523635" cy="130115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txBox="1">
            <a:spLocks noGrp="1"/>
          </p:cNvSpPr>
          <p:nvPr>
            <p:ph type="title"/>
          </p:nvPr>
        </p:nvSpPr>
        <p:spPr>
          <a:xfrm>
            <a:off x="713225" y="1902876"/>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33" name="Google Shape;333;p21"/>
          <p:cNvSpPr txBox="1">
            <a:spLocks noGrp="1"/>
          </p:cNvSpPr>
          <p:nvPr>
            <p:ph type="subTitle" idx="1"/>
          </p:nvPr>
        </p:nvSpPr>
        <p:spPr>
          <a:xfrm>
            <a:off x="2373900" y="3075675"/>
            <a:ext cx="1992300" cy="9183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934750" y="1060488"/>
            <a:ext cx="4001400" cy="1007700"/>
          </a:xfrm>
          <a:prstGeom prst="rect">
            <a:avLst/>
          </a:prstGeom>
        </p:spPr>
        <p:txBody>
          <a:bodyPr spcFirstLastPara="1" wrap="square" lIns="91425" tIns="91425" rIns="91425" bIns="91425" anchor="ctr" anchorCtr="0">
            <a:noAutofit/>
          </a:bodyPr>
          <a:lstStyle>
            <a:lvl1pPr lvl="0">
              <a:spcBef>
                <a:spcPts val="0"/>
              </a:spcBef>
              <a:spcAft>
                <a:spcPts val="0"/>
              </a:spcAft>
              <a:buNone/>
              <a:defRPr sz="12000"/>
            </a:lvl1pPr>
            <a:lvl2pPr lvl="1">
              <a:spcBef>
                <a:spcPts val="0"/>
              </a:spcBef>
              <a:spcAft>
                <a:spcPts val="0"/>
              </a:spcAft>
              <a:buNone/>
              <a:defRPr sz="12000">
                <a:latin typeface="Nunito"/>
                <a:ea typeface="Nunito"/>
                <a:cs typeface="Nunito"/>
                <a:sym typeface="Nunito"/>
              </a:defRPr>
            </a:lvl2pPr>
            <a:lvl3pPr lvl="2">
              <a:spcBef>
                <a:spcPts val="0"/>
              </a:spcBef>
              <a:spcAft>
                <a:spcPts val="0"/>
              </a:spcAft>
              <a:buNone/>
              <a:defRPr sz="12000">
                <a:latin typeface="Nunito"/>
                <a:ea typeface="Nunito"/>
                <a:cs typeface="Nunito"/>
                <a:sym typeface="Nunito"/>
              </a:defRPr>
            </a:lvl3pPr>
            <a:lvl4pPr lvl="3">
              <a:spcBef>
                <a:spcPts val="0"/>
              </a:spcBef>
              <a:spcAft>
                <a:spcPts val="0"/>
              </a:spcAft>
              <a:buNone/>
              <a:defRPr sz="12000">
                <a:latin typeface="Nunito"/>
                <a:ea typeface="Nunito"/>
                <a:cs typeface="Nunito"/>
                <a:sym typeface="Nunito"/>
              </a:defRPr>
            </a:lvl4pPr>
            <a:lvl5pPr lvl="4">
              <a:spcBef>
                <a:spcPts val="0"/>
              </a:spcBef>
              <a:spcAft>
                <a:spcPts val="0"/>
              </a:spcAft>
              <a:buNone/>
              <a:defRPr sz="12000">
                <a:latin typeface="Nunito"/>
                <a:ea typeface="Nunito"/>
                <a:cs typeface="Nunito"/>
                <a:sym typeface="Nunito"/>
              </a:defRPr>
            </a:lvl5pPr>
            <a:lvl6pPr lvl="5">
              <a:spcBef>
                <a:spcPts val="0"/>
              </a:spcBef>
              <a:spcAft>
                <a:spcPts val="0"/>
              </a:spcAft>
              <a:buNone/>
              <a:defRPr sz="12000">
                <a:latin typeface="Nunito"/>
                <a:ea typeface="Nunito"/>
                <a:cs typeface="Nunito"/>
                <a:sym typeface="Nunito"/>
              </a:defRPr>
            </a:lvl6pPr>
            <a:lvl7pPr lvl="6">
              <a:spcBef>
                <a:spcPts val="0"/>
              </a:spcBef>
              <a:spcAft>
                <a:spcPts val="0"/>
              </a:spcAft>
              <a:buNone/>
              <a:defRPr sz="12000">
                <a:latin typeface="Nunito"/>
                <a:ea typeface="Nunito"/>
                <a:cs typeface="Nunito"/>
                <a:sym typeface="Nunito"/>
              </a:defRPr>
            </a:lvl7pPr>
            <a:lvl8pPr lvl="7">
              <a:spcBef>
                <a:spcPts val="0"/>
              </a:spcBef>
              <a:spcAft>
                <a:spcPts val="0"/>
              </a:spcAft>
              <a:buNone/>
              <a:defRPr sz="12000">
                <a:latin typeface="Nunito"/>
                <a:ea typeface="Nunito"/>
                <a:cs typeface="Nunito"/>
                <a:sym typeface="Nunito"/>
              </a:defRPr>
            </a:lvl8pPr>
            <a:lvl9pPr lvl="8">
              <a:spcBef>
                <a:spcPts val="0"/>
              </a:spcBef>
              <a:spcAft>
                <a:spcPts val="0"/>
              </a:spcAft>
              <a:buNone/>
              <a:defRPr sz="12000">
                <a:latin typeface="Nunito"/>
                <a:ea typeface="Nunito"/>
                <a:cs typeface="Nunito"/>
                <a:sym typeface="Nunito"/>
              </a:defRPr>
            </a:lvl9pPr>
          </a:lstStyle>
          <a:p>
            <a:endParaRPr/>
          </a:p>
        </p:txBody>
      </p:sp>
      <p:grpSp>
        <p:nvGrpSpPr>
          <p:cNvPr id="338" name="Google Shape;338;p22"/>
          <p:cNvGrpSpPr/>
          <p:nvPr/>
        </p:nvGrpSpPr>
        <p:grpSpPr>
          <a:xfrm rot="5400000">
            <a:off x="4488822" y="-811230"/>
            <a:ext cx="2350310" cy="2105244"/>
            <a:chOff x="-813174" y="1753753"/>
            <a:chExt cx="2701195" cy="2419543"/>
          </a:xfrm>
        </p:grpSpPr>
        <p:sp>
          <p:nvSpPr>
            <p:cNvPr id="339" name="Google Shape;339;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22"/>
            <p:cNvGrpSpPr/>
            <p:nvPr/>
          </p:nvGrpSpPr>
          <p:grpSpPr>
            <a:xfrm>
              <a:off x="-144996" y="1753753"/>
              <a:ext cx="821067" cy="1785140"/>
              <a:chOff x="5269250" y="2611925"/>
              <a:chExt cx="520750" cy="1132200"/>
            </a:xfrm>
          </p:grpSpPr>
          <p:sp>
            <p:nvSpPr>
              <p:cNvPr id="341" name="Google Shape;341;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22"/>
            <p:cNvGrpSpPr/>
            <p:nvPr/>
          </p:nvGrpSpPr>
          <p:grpSpPr>
            <a:xfrm rot="5165891">
              <a:off x="-51172" y="2432185"/>
              <a:ext cx="1070081" cy="1187666"/>
              <a:chOff x="6073625" y="2772425"/>
              <a:chExt cx="837925" cy="930000"/>
            </a:xfrm>
          </p:grpSpPr>
          <p:sp>
            <p:nvSpPr>
              <p:cNvPr id="350" name="Google Shape;350;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22"/>
            <p:cNvGrpSpPr/>
            <p:nvPr/>
          </p:nvGrpSpPr>
          <p:grpSpPr>
            <a:xfrm rot="4398606">
              <a:off x="-2434" y="2904431"/>
              <a:ext cx="1017753" cy="1214156"/>
              <a:chOff x="3711575" y="2879575"/>
              <a:chExt cx="753325" cy="898700"/>
            </a:xfrm>
          </p:grpSpPr>
          <p:sp>
            <p:nvSpPr>
              <p:cNvPr id="356" name="Google Shape;356;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2"/>
            <p:cNvGrpSpPr/>
            <p:nvPr/>
          </p:nvGrpSpPr>
          <p:grpSpPr>
            <a:xfrm>
              <a:off x="743200" y="2185888"/>
              <a:ext cx="113650" cy="99750"/>
              <a:chOff x="5042000" y="1255775"/>
              <a:chExt cx="113650" cy="99750"/>
            </a:xfrm>
          </p:grpSpPr>
          <p:sp>
            <p:nvSpPr>
              <p:cNvPr id="370" name="Google Shape;370;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2"/>
            <p:cNvGrpSpPr/>
            <p:nvPr/>
          </p:nvGrpSpPr>
          <p:grpSpPr>
            <a:xfrm>
              <a:off x="1198625" y="2537138"/>
              <a:ext cx="113650" cy="99750"/>
              <a:chOff x="5042000" y="1255775"/>
              <a:chExt cx="113650" cy="99750"/>
            </a:xfrm>
          </p:grpSpPr>
          <p:sp>
            <p:nvSpPr>
              <p:cNvPr id="374" name="Google Shape;374;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7" name="Google Shape;377;p22"/>
          <p:cNvGrpSpPr/>
          <p:nvPr/>
        </p:nvGrpSpPr>
        <p:grpSpPr>
          <a:xfrm rot="5400000">
            <a:off x="-1058703" y="3551383"/>
            <a:ext cx="2350310" cy="2105244"/>
            <a:chOff x="-813174" y="1753753"/>
            <a:chExt cx="2701195" cy="2419543"/>
          </a:xfrm>
        </p:grpSpPr>
        <p:sp>
          <p:nvSpPr>
            <p:cNvPr id="378" name="Google Shape;378;p22"/>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22"/>
            <p:cNvGrpSpPr/>
            <p:nvPr/>
          </p:nvGrpSpPr>
          <p:grpSpPr>
            <a:xfrm>
              <a:off x="-144996" y="1753753"/>
              <a:ext cx="821067" cy="1785140"/>
              <a:chOff x="5269250" y="2611925"/>
              <a:chExt cx="520750" cy="1132200"/>
            </a:xfrm>
          </p:grpSpPr>
          <p:sp>
            <p:nvSpPr>
              <p:cNvPr id="380" name="Google Shape;380;p22"/>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2"/>
            <p:cNvGrpSpPr/>
            <p:nvPr/>
          </p:nvGrpSpPr>
          <p:grpSpPr>
            <a:xfrm rot="5165891">
              <a:off x="-51172" y="2432185"/>
              <a:ext cx="1070081" cy="1187666"/>
              <a:chOff x="6073625" y="2772425"/>
              <a:chExt cx="837925" cy="930000"/>
            </a:xfrm>
          </p:grpSpPr>
          <p:sp>
            <p:nvSpPr>
              <p:cNvPr id="389" name="Google Shape;389;p22"/>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2"/>
            <p:cNvGrpSpPr/>
            <p:nvPr/>
          </p:nvGrpSpPr>
          <p:grpSpPr>
            <a:xfrm rot="4398606">
              <a:off x="-2434" y="2904431"/>
              <a:ext cx="1017753" cy="1214156"/>
              <a:chOff x="3711575" y="2879575"/>
              <a:chExt cx="753325" cy="898700"/>
            </a:xfrm>
          </p:grpSpPr>
          <p:sp>
            <p:nvSpPr>
              <p:cNvPr id="395" name="Google Shape;395;p22"/>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743200" y="2185888"/>
              <a:ext cx="113650" cy="99750"/>
              <a:chOff x="5042000" y="1255775"/>
              <a:chExt cx="113650" cy="99750"/>
            </a:xfrm>
          </p:grpSpPr>
          <p:sp>
            <p:nvSpPr>
              <p:cNvPr id="409" name="Google Shape;40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22"/>
            <p:cNvGrpSpPr/>
            <p:nvPr/>
          </p:nvGrpSpPr>
          <p:grpSpPr>
            <a:xfrm>
              <a:off x="1198625" y="2537138"/>
              <a:ext cx="113650" cy="99750"/>
              <a:chOff x="5042000" y="1255775"/>
              <a:chExt cx="113650" cy="99750"/>
            </a:xfrm>
          </p:grpSpPr>
          <p:sp>
            <p:nvSpPr>
              <p:cNvPr id="413" name="Google Shape;41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6" name="Google Shape;416;p22"/>
          <p:cNvGrpSpPr/>
          <p:nvPr/>
        </p:nvGrpSpPr>
        <p:grpSpPr>
          <a:xfrm>
            <a:off x="7639303" y="2819375"/>
            <a:ext cx="1887256" cy="2550233"/>
            <a:chOff x="7679181" y="1254957"/>
            <a:chExt cx="1920480" cy="2595128"/>
          </a:xfrm>
        </p:grpSpPr>
        <p:grpSp>
          <p:nvGrpSpPr>
            <p:cNvPr id="417" name="Google Shape;417;p22"/>
            <p:cNvGrpSpPr/>
            <p:nvPr/>
          </p:nvGrpSpPr>
          <p:grpSpPr>
            <a:xfrm rot="-7760581">
              <a:off x="7904694" y="2312488"/>
              <a:ext cx="1194199" cy="1148422"/>
              <a:chOff x="4531600" y="1944475"/>
              <a:chExt cx="956750" cy="920075"/>
            </a:xfrm>
          </p:grpSpPr>
          <p:sp>
            <p:nvSpPr>
              <p:cNvPr id="418" name="Google Shape;418;p22"/>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2"/>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2"/>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22"/>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22"/>
            <p:cNvGrpSpPr/>
            <p:nvPr/>
          </p:nvGrpSpPr>
          <p:grpSpPr>
            <a:xfrm rot="-1110331">
              <a:off x="8152884" y="1407056"/>
              <a:ext cx="1221803" cy="1616571"/>
              <a:chOff x="5908250" y="536500"/>
              <a:chExt cx="793200" cy="1049550"/>
            </a:xfrm>
          </p:grpSpPr>
          <p:sp>
            <p:nvSpPr>
              <p:cNvPr id="426" name="Google Shape;426;p22"/>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rot="-7159447">
              <a:off x="8478063" y="2524349"/>
              <a:ext cx="941689" cy="727305"/>
              <a:chOff x="5517750" y="1707725"/>
              <a:chExt cx="618800" cy="477925"/>
            </a:xfrm>
          </p:grpSpPr>
          <p:sp>
            <p:nvSpPr>
              <p:cNvPr id="433" name="Google Shape;433;p22"/>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2"/>
            <p:cNvGrpSpPr/>
            <p:nvPr/>
          </p:nvGrpSpPr>
          <p:grpSpPr>
            <a:xfrm>
              <a:off x="8001025" y="2341963"/>
              <a:ext cx="113650" cy="99750"/>
              <a:chOff x="5042000" y="1255775"/>
              <a:chExt cx="113650" cy="99750"/>
            </a:xfrm>
          </p:grpSpPr>
          <p:sp>
            <p:nvSpPr>
              <p:cNvPr id="439" name="Google Shape;439;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7778175" y="3202738"/>
              <a:ext cx="113650" cy="99750"/>
              <a:chOff x="5042000" y="1255775"/>
              <a:chExt cx="113650" cy="99750"/>
            </a:xfrm>
          </p:grpSpPr>
          <p:sp>
            <p:nvSpPr>
              <p:cNvPr id="443" name="Google Shape;443;p22"/>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p:cSld name="CUSTOM_4">
    <p:spTree>
      <p:nvGrpSpPr>
        <p:cNvPr id="1" name="Shape 446"/>
        <p:cNvGrpSpPr/>
        <p:nvPr/>
      </p:nvGrpSpPr>
      <p:grpSpPr>
        <a:xfrm>
          <a:off x="0" y="0"/>
          <a:ext cx="0" cy="0"/>
          <a:chOff x="0" y="0"/>
          <a:chExt cx="0" cy="0"/>
        </a:xfrm>
      </p:grpSpPr>
      <p:sp>
        <p:nvSpPr>
          <p:cNvPr id="447" name="Google Shape;447;p23"/>
          <p:cNvSpPr txBox="1">
            <a:spLocks noGrp="1"/>
          </p:cNvSpPr>
          <p:nvPr>
            <p:ph type="title"/>
          </p:nvPr>
        </p:nvSpPr>
        <p:spPr>
          <a:xfrm>
            <a:off x="2632795" y="2462018"/>
            <a:ext cx="3878400" cy="576000"/>
          </a:xfrm>
          <a:prstGeom prst="rect">
            <a:avLst/>
          </a:prstGeom>
        </p:spPr>
        <p:txBody>
          <a:bodyPr spcFirstLastPara="1" wrap="square" lIns="91425" tIns="91425" rIns="91425" bIns="91425" anchor="ctr" anchorCtr="0">
            <a:noAutofit/>
          </a:bodyPr>
          <a:lstStyle>
            <a:lvl1pPr lvl="0">
              <a:spcBef>
                <a:spcPts val="0"/>
              </a:spcBef>
              <a:spcAft>
                <a:spcPts val="0"/>
              </a:spcAft>
              <a:buNone/>
              <a:defRPr b="0">
                <a:solidFill>
                  <a:schemeClr val="accent1"/>
                </a:solidFill>
              </a:defRPr>
            </a:lvl1pPr>
            <a:lvl2pPr lvl="1">
              <a:spcBef>
                <a:spcPts val="0"/>
              </a:spcBef>
              <a:spcAft>
                <a:spcPts val="0"/>
              </a:spcAft>
              <a:buNone/>
              <a:defRPr b="0">
                <a:solidFill>
                  <a:schemeClr val="accent1"/>
                </a:solidFill>
                <a:latin typeface="Nunito"/>
                <a:ea typeface="Nunito"/>
                <a:cs typeface="Nunito"/>
                <a:sym typeface="Nunito"/>
              </a:defRPr>
            </a:lvl2pPr>
            <a:lvl3pPr lvl="2">
              <a:spcBef>
                <a:spcPts val="0"/>
              </a:spcBef>
              <a:spcAft>
                <a:spcPts val="0"/>
              </a:spcAft>
              <a:buNone/>
              <a:defRPr b="0">
                <a:solidFill>
                  <a:schemeClr val="accent1"/>
                </a:solidFill>
                <a:latin typeface="Nunito"/>
                <a:ea typeface="Nunito"/>
                <a:cs typeface="Nunito"/>
                <a:sym typeface="Nunito"/>
              </a:defRPr>
            </a:lvl3pPr>
            <a:lvl4pPr lvl="3">
              <a:spcBef>
                <a:spcPts val="0"/>
              </a:spcBef>
              <a:spcAft>
                <a:spcPts val="0"/>
              </a:spcAft>
              <a:buNone/>
              <a:defRPr b="0">
                <a:solidFill>
                  <a:schemeClr val="accent1"/>
                </a:solidFill>
                <a:latin typeface="Nunito"/>
                <a:ea typeface="Nunito"/>
                <a:cs typeface="Nunito"/>
                <a:sym typeface="Nunito"/>
              </a:defRPr>
            </a:lvl4pPr>
            <a:lvl5pPr lvl="4">
              <a:spcBef>
                <a:spcPts val="0"/>
              </a:spcBef>
              <a:spcAft>
                <a:spcPts val="0"/>
              </a:spcAft>
              <a:buNone/>
              <a:defRPr b="0">
                <a:solidFill>
                  <a:schemeClr val="accent1"/>
                </a:solidFill>
                <a:latin typeface="Nunito"/>
                <a:ea typeface="Nunito"/>
                <a:cs typeface="Nunito"/>
                <a:sym typeface="Nunito"/>
              </a:defRPr>
            </a:lvl5pPr>
            <a:lvl6pPr lvl="5">
              <a:spcBef>
                <a:spcPts val="0"/>
              </a:spcBef>
              <a:spcAft>
                <a:spcPts val="0"/>
              </a:spcAft>
              <a:buNone/>
              <a:defRPr b="0">
                <a:solidFill>
                  <a:schemeClr val="accent1"/>
                </a:solidFill>
                <a:latin typeface="Nunito"/>
                <a:ea typeface="Nunito"/>
                <a:cs typeface="Nunito"/>
                <a:sym typeface="Nunito"/>
              </a:defRPr>
            </a:lvl6pPr>
            <a:lvl7pPr lvl="6">
              <a:spcBef>
                <a:spcPts val="0"/>
              </a:spcBef>
              <a:spcAft>
                <a:spcPts val="0"/>
              </a:spcAft>
              <a:buNone/>
              <a:defRPr b="0">
                <a:solidFill>
                  <a:schemeClr val="accent1"/>
                </a:solidFill>
                <a:latin typeface="Nunito"/>
                <a:ea typeface="Nunito"/>
                <a:cs typeface="Nunito"/>
                <a:sym typeface="Nunito"/>
              </a:defRPr>
            </a:lvl7pPr>
            <a:lvl8pPr lvl="7">
              <a:spcBef>
                <a:spcPts val="0"/>
              </a:spcBef>
              <a:spcAft>
                <a:spcPts val="0"/>
              </a:spcAft>
              <a:buNone/>
              <a:defRPr b="0">
                <a:solidFill>
                  <a:schemeClr val="accent1"/>
                </a:solidFill>
                <a:latin typeface="Nunito"/>
                <a:ea typeface="Nunito"/>
                <a:cs typeface="Nunito"/>
                <a:sym typeface="Nunito"/>
              </a:defRPr>
            </a:lvl8pPr>
            <a:lvl9pPr lvl="8">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448" name="Google Shape;448;p23"/>
          <p:cNvGrpSpPr/>
          <p:nvPr/>
        </p:nvGrpSpPr>
        <p:grpSpPr>
          <a:xfrm>
            <a:off x="-1203356" y="1404269"/>
            <a:ext cx="3481571" cy="3118549"/>
            <a:chOff x="-813174" y="1753753"/>
            <a:chExt cx="2701195" cy="2419543"/>
          </a:xfrm>
        </p:grpSpPr>
        <p:sp>
          <p:nvSpPr>
            <p:cNvPr id="449" name="Google Shape;449;p23"/>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 name="Google Shape;450;p23"/>
            <p:cNvGrpSpPr/>
            <p:nvPr/>
          </p:nvGrpSpPr>
          <p:grpSpPr>
            <a:xfrm>
              <a:off x="-144996" y="1753753"/>
              <a:ext cx="821067" cy="1785140"/>
              <a:chOff x="5269250" y="2611925"/>
              <a:chExt cx="520750" cy="1132200"/>
            </a:xfrm>
          </p:grpSpPr>
          <p:sp>
            <p:nvSpPr>
              <p:cNvPr id="451" name="Google Shape;451;p23"/>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3"/>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3"/>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23"/>
            <p:cNvGrpSpPr/>
            <p:nvPr/>
          </p:nvGrpSpPr>
          <p:grpSpPr>
            <a:xfrm rot="5165891">
              <a:off x="-51172" y="2432185"/>
              <a:ext cx="1070081" cy="1187666"/>
              <a:chOff x="6073625" y="2772425"/>
              <a:chExt cx="837925" cy="930000"/>
            </a:xfrm>
          </p:grpSpPr>
          <p:sp>
            <p:nvSpPr>
              <p:cNvPr id="460" name="Google Shape;460;p23"/>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23"/>
            <p:cNvGrpSpPr/>
            <p:nvPr/>
          </p:nvGrpSpPr>
          <p:grpSpPr>
            <a:xfrm rot="4398606">
              <a:off x="-2434" y="2904431"/>
              <a:ext cx="1017753" cy="1214156"/>
              <a:chOff x="3711575" y="2879575"/>
              <a:chExt cx="753325" cy="898700"/>
            </a:xfrm>
          </p:grpSpPr>
          <p:sp>
            <p:nvSpPr>
              <p:cNvPr id="466" name="Google Shape;466;p23"/>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3"/>
            <p:cNvGrpSpPr/>
            <p:nvPr/>
          </p:nvGrpSpPr>
          <p:grpSpPr>
            <a:xfrm>
              <a:off x="743200" y="2185888"/>
              <a:ext cx="113650" cy="99750"/>
              <a:chOff x="5042000" y="1255775"/>
              <a:chExt cx="113650" cy="99750"/>
            </a:xfrm>
          </p:grpSpPr>
          <p:sp>
            <p:nvSpPr>
              <p:cNvPr id="480" name="Google Shape;48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23"/>
            <p:cNvGrpSpPr/>
            <p:nvPr/>
          </p:nvGrpSpPr>
          <p:grpSpPr>
            <a:xfrm>
              <a:off x="1198625" y="2537138"/>
              <a:ext cx="113650" cy="99750"/>
              <a:chOff x="5042000" y="1255775"/>
              <a:chExt cx="113650" cy="99750"/>
            </a:xfrm>
          </p:grpSpPr>
          <p:sp>
            <p:nvSpPr>
              <p:cNvPr id="484" name="Google Shape;48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 name="Google Shape;487;p23"/>
          <p:cNvGrpSpPr/>
          <p:nvPr/>
        </p:nvGrpSpPr>
        <p:grpSpPr>
          <a:xfrm>
            <a:off x="7018558" y="887256"/>
            <a:ext cx="2733883" cy="3368985"/>
            <a:chOff x="7588862" y="1559757"/>
            <a:chExt cx="2010799" cy="2477924"/>
          </a:xfrm>
        </p:grpSpPr>
        <p:grpSp>
          <p:nvGrpSpPr>
            <p:cNvPr id="488" name="Google Shape;488;p23"/>
            <p:cNvGrpSpPr/>
            <p:nvPr/>
          </p:nvGrpSpPr>
          <p:grpSpPr>
            <a:xfrm rot="-7760581">
              <a:off x="7904694" y="2312488"/>
              <a:ext cx="1194199" cy="1148422"/>
              <a:chOff x="4531600" y="1944475"/>
              <a:chExt cx="956750" cy="920075"/>
            </a:xfrm>
          </p:grpSpPr>
          <p:sp>
            <p:nvSpPr>
              <p:cNvPr id="489" name="Google Shape;489;p23"/>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3"/>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3"/>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3"/>
            <p:cNvSpPr/>
            <p:nvPr/>
          </p:nvSpPr>
          <p:spPr>
            <a:xfrm rot="-7184026" flipH="1">
              <a:off x="8203990" y="2326500"/>
              <a:ext cx="750217" cy="185225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23"/>
            <p:cNvGrpSpPr/>
            <p:nvPr/>
          </p:nvGrpSpPr>
          <p:grpSpPr>
            <a:xfrm rot="-1110331">
              <a:off x="8152884" y="1711856"/>
              <a:ext cx="1221803" cy="1616571"/>
              <a:chOff x="5845441" y="724157"/>
              <a:chExt cx="793200" cy="1049550"/>
            </a:xfrm>
          </p:grpSpPr>
          <p:sp>
            <p:nvSpPr>
              <p:cNvPr id="497" name="Google Shape;497;p23"/>
              <p:cNvSpPr/>
              <p:nvPr/>
            </p:nvSpPr>
            <p:spPr>
              <a:xfrm>
                <a:off x="5845441" y="724157"/>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3"/>
              <p:cNvSpPr/>
              <p:nvPr/>
            </p:nvSpPr>
            <p:spPr>
              <a:xfrm>
                <a:off x="6202091" y="765932"/>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3"/>
              <p:cNvSpPr/>
              <p:nvPr/>
            </p:nvSpPr>
            <p:spPr>
              <a:xfrm>
                <a:off x="6108691" y="914732"/>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3"/>
              <p:cNvSpPr/>
              <p:nvPr/>
            </p:nvSpPr>
            <p:spPr>
              <a:xfrm>
                <a:off x="5998991" y="1033482"/>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3"/>
              <p:cNvSpPr/>
              <p:nvPr/>
            </p:nvSpPr>
            <p:spPr>
              <a:xfrm>
                <a:off x="5910091" y="1183082"/>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3"/>
              <p:cNvSpPr/>
              <p:nvPr/>
            </p:nvSpPr>
            <p:spPr>
              <a:xfrm>
                <a:off x="5986291" y="1316157"/>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3"/>
            <p:cNvGrpSpPr/>
            <p:nvPr/>
          </p:nvGrpSpPr>
          <p:grpSpPr>
            <a:xfrm rot="-7159447">
              <a:off x="8503860" y="2580437"/>
              <a:ext cx="812207" cy="627289"/>
              <a:chOff x="5569342" y="1716318"/>
              <a:chExt cx="533715" cy="412203"/>
            </a:xfrm>
          </p:grpSpPr>
          <p:sp>
            <p:nvSpPr>
              <p:cNvPr id="504" name="Google Shape;504;p23"/>
              <p:cNvSpPr/>
              <p:nvPr/>
            </p:nvSpPr>
            <p:spPr>
              <a:xfrm>
                <a:off x="5569342" y="1716318"/>
                <a:ext cx="533715" cy="401990"/>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3"/>
              <p:cNvSpPr/>
              <p:nvPr/>
            </p:nvSpPr>
            <p:spPr>
              <a:xfrm>
                <a:off x="5631397" y="1863692"/>
                <a:ext cx="342391" cy="257413"/>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3"/>
              <p:cNvSpPr/>
              <p:nvPr/>
            </p:nvSpPr>
            <p:spPr>
              <a:xfrm>
                <a:off x="5683425" y="1910437"/>
                <a:ext cx="58672" cy="21314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3"/>
              <p:cNvSpPr/>
              <p:nvPr/>
            </p:nvSpPr>
            <p:spPr>
              <a:xfrm>
                <a:off x="5731788" y="1910330"/>
                <a:ext cx="87695" cy="218191"/>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3"/>
              <p:cNvSpPr/>
              <p:nvPr/>
            </p:nvSpPr>
            <p:spPr>
              <a:xfrm>
                <a:off x="5734828" y="1980922"/>
                <a:ext cx="204607" cy="143563"/>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23"/>
            <p:cNvGrpSpPr/>
            <p:nvPr/>
          </p:nvGrpSpPr>
          <p:grpSpPr>
            <a:xfrm>
              <a:off x="8001025" y="2341963"/>
              <a:ext cx="113650" cy="99750"/>
              <a:chOff x="5042000" y="1255775"/>
              <a:chExt cx="113650" cy="99750"/>
            </a:xfrm>
          </p:grpSpPr>
          <p:sp>
            <p:nvSpPr>
              <p:cNvPr id="510" name="Google Shape;510;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3"/>
            <p:cNvGrpSpPr/>
            <p:nvPr/>
          </p:nvGrpSpPr>
          <p:grpSpPr>
            <a:xfrm>
              <a:off x="7778175" y="3202738"/>
              <a:ext cx="113650" cy="99750"/>
              <a:chOff x="5042000" y="1255775"/>
              <a:chExt cx="113650" cy="99750"/>
            </a:xfrm>
          </p:grpSpPr>
          <p:sp>
            <p:nvSpPr>
              <p:cNvPr id="514" name="Google Shape;514;p23"/>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3"/>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3"/>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2">
  <p:cSld name="CUSTOM_4_1">
    <p:spTree>
      <p:nvGrpSpPr>
        <p:cNvPr id="1" name="Shape 517"/>
        <p:cNvGrpSpPr/>
        <p:nvPr/>
      </p:nvGrpSpPr>
      <p:grpSpPr>
        <a:xfrm>
          <a:off x="0" y="0"/>
          <a:ext cx="0" cy="0"/>
          <a:chOff x="0" y="0"/>
          <a:chExt cx="0" cy="0"/>
        </a:xfrm>
      </p:grpSpPr>
      <p:sp>
        <p:nvSpPr>
          <p:cNvPr id="518" name="Google Shape;518;p24"/>
          <p:cNvSpPr txBox="1">
            <a:spLocks noGrp="1"/>
          </p:cNvSpPr>
          <p:nvPr>
            <p:ph type="title"/>
          </p:nvPr>
        </p:nvSpPr>
        <p:spPr>
          <a:xfrm>
            <a:off x="2632795" y="2468880"/>
            <a:ext cx="3878400" cy="576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0">
                <a:solidFill>
                  <a:schemeClr val="accent1"/>
                </a:solidFill>
              </a:defRPr>
            </a:lvl1pPr>
            <a:lvl2pPr lvl="1" rtl="0">
              <a:spcBef>
                <a:spcPts val="0"/>
              </a:spcBef>
              <a:spcAft>
                <a:spcPts val="0"/>
              </a:spcAft>
              <a:buNone/>
              <a:defRPr b="0">
                <a:solidFill>
                  <a:schemeClr val="accent1"/>
                </a:solidFill>
                <a:latin typeface="Nunito"/>
                <a:ea typeface="Nunito"/>
                <a:cs typeface="Nunito"/>
                <a:sym typeface="Nunito"/>
              </a:defRPr>
            </a:lvl2pPr>
            <a:lvl3pPr lvl="2" rtl="0">
              <a:spcBef>
                <a:spcPts val="0"/>
              </a:spcBef>
              <a:spcAft>
                <a:spcPts val="0"/>
              </a:spcAft>
              <a:buNone/>
              <a:defRPr b="0">
                <a:solidFill>
                  <a:schemeClr val="accent1"/>
                </a:solidFill>
                <a:latin typeface="Nunito"/>
                <a:ea typeface="Nunito"/>
                <a:cs typeface="Nunito"/>
                <a:sym typeface="Nunito"/>
              </a:defRPr>
            </a:lvl3pPr>
            <a:lvl4pPr lvl="3" rtl="0">
              <a:spcBef>
                <a:spcPts val="0"/>
              </a:spcBef>
              <a:spcAft>
                <a:spcPts val="0"/>
              </a:spcAft>
              <a:buNone/>
              <a:defRPr b="0">
                <a:solidFill>
                  <a:schemeClr val="accent1"/>
                </a:solidFill>
                <a:latin typeface="Nunito"/>
                <a:ea typeface="Nunito"/>
                <a:cs typeface="Nunito"/>
                <a:sym typeface="Nunito"/>
              </a:defRPr>
            </a:lvl4pPr>
            <a:lvl5pPr lvl="4" rtl="0">
              <a:spcBef>
                <a:spcPts val="0"/>
              </a:spcBef>
              <a:spcAft>
                <a:spcPts val="0"/>
              </a:spcAft>
              <a:buNone/>
              <a:defRPr b="0">
                <a:solidFill>
                  <a:schemeClr val="accent1"/>
                </a:solidFill>
                <a:latin typeface="Nunito"/>
                <a:ea typeface="Nunito"/>
                <a:cs typeface="Nunito"/>
                <a:sym typeface="Nunito"/>
              </a:defRPr>
            </a:lvl5pPr>
            <a:lvl6pPr lvl="5" rtl="0">
              <a:spcBef>
                <a:spcPts val="0"/>
              </a:spcBef>
              <a:spcAft>
                <a:spcPts val="0"/>
              </a:spcAft>
              <a:buNone/>
              <a:defRPr b="0">
                <a:solidFill>
                  <a:schemeClr val="accent1"/>
                </a:solidFill>
                <a:latin typeface="Nunito"/>
                <a:ea typeface="Nunito"/>
                <a:cs typeface="Nunito"/>
                <a:sym typeface="Nunito"/>
              </a:defRPr>
            </a:lvl6pPr>
            <a:lvl7pPr lvl="6" rtl="0">
              <a:spcBef>
                <a:spcPts val="0"/>
              </a:spcBef>
              <a:spcAft>
                <a:spcPts val="0"/>
              </a:spcAft>
              <a:buNone/>
              <a:defRPr b="0">
                <a:solidFill>
                  <a:schemeClr val="accent1"/>
                </a:solidFill>
                <a:latin typeface="Nunito"/>
                <a:ea typeface="Nunito"/>
                <a:cs typeface="Nunito"/>
                <a:sym typeface="Nunito"/>
              </a:defRPr>
            </a:lvl7pPr>
            <a:lvl8pPr lvl="7" rtl="0">
              <a:spcBef>
                <a:spcPts val="0"/>
              </a:spcBef>
              <a:spcAft>
                <a:spcPts val="0"/>
              </a:spcAft>
              <a:buNone/>
              <a:defRPr b="0">
                <a:solidFill>
                  <a:schemeClr val="accent1"/>
                </a:solidFill>
                <a:latin typeface="Nunito"/>
                <a:ea typeface="Nunito"/>
                <a:cs typeface="Nunito"/>
                <a:sym typeface="Nunito"/>
              </a:defRPr>
            </a:lvl8pPr>
            <a:lvl9pPr lvl="8" rtl="0">
              <a:spcBef>
                <a:spcPts val="0"/>
              </a:spcBef>
              <a:spcAft>
                <a:spcPts val="0"/>
              </a:spcAft>
              <a:buNone/>
              <a:defRPr b="0">
                <a:solidFill>
                  <a:schemeClr val="accent1"/>
                </a:solidFill>
                <a:latin typeface="Nunito"/>
                <a:ea typeface="Nunito"/>
                <a:cs typeface="Nunito"/>
                <a:sym typeface="Nunito"/>
              </a:defRPr>
            </a:lvl9pPr>
          </a:lstStyle>
          <a:p>
            <a:endParaRPr/>
          </a:p>
        </p:txBody>
      </p:sp>
      <p:grpSp>
        <p:nvGrpSpPr>
          <p:cNvPr id="519" name="Google Shape;519;p24"/>
          <p:cNvGrpSpPr/>
          <p:nvPr/>
        </p:nvGrpSpPr>
        <p:grpSpPr>
          <a:xfrm>
            <a:off x="6865860" y="1496266"/>
            <a:ext cx="3018328" cy="2521666"/>
            <a:chOff x="6865860" y="1496266"/>
            <a:chExt cx="3018328" cy="2521666"/>
          </a:xfrm>
        </p:grpSpPr>
        <p:grpSp>
          <p:nvGrpSpPr>
            <p:cNvPr id="520" name="Google Shape;520;p24"/>
            <p:cNvGrpSpPr/>
            <p:nvPr/>
          </p:nvGrpSpPr>
          <p:grpSpPr>
            <a:xfrm rot="-4541450">
              <a:off x="8039638" y="2532038"/>
              <a:ext cx="1262885" cy="1401657"/>
              <a:chOff x="7832525" y="3078325"/>
              <a:chExt cx="837925" cy="930000"/>
            </a:xfrm>
          </p:grpSpPr>
          <p:sp>
            <p:nvSpPr>
              <p:cNvPr id="521" name="Google Shape;521;p24"/>
              <p:cNvSpPr/>
              <p:nvPr/>
            </p:nvSpPr>
            <p:spPr>
              <a:xfrm>
                <a:off x="7832525" y="30783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7961050" y="31639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7925400" y="31649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973575" y="32730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8070400" y="34092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 name="Google Shape;526;p24"/>
            <p:cNvGrpSpPr/>
            <p:nvPr/>
          </p:nvGrpSpPr>
          <p:grpSpPr>
            <a:xfrm rot="-4132359">
              <a:off x="8248805" y="1611211"/>
              <a:ext cx="1325325" cy="1573506"/>
              <a:chOff x="4180300" y="2495950"/>
              <a:chExt cx="2052871" cy="2437292"/>
            </a:xfrm>
          </p:grpSpPr>
          <p:sp>
            <p:nvSpPr>
              <p:cNvPr id="527" name="Google Shape;527;p24"/>
              <p:cNvSpPr/>
              <p:nvPr/>
            </p:nvSpPr>
            <p:spPr>
              <a:xfrm>
                <a:off x="4180300" y="2495950"/>
                <a:ext cx="2052871" cy="2437292"/>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4304564" y="2969811"/>
                <a:ext cx="377420" cy="1384041"/>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4809806" y="2722473"/>
                <a:ext cx="315725" cy="1657386"/>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4929945" y="3181520"/>
                <a:ext cx="1099382" cy="1250463"/>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5020330" y="4083300"/>
                <a:ext cx="166020" cy="126328"/>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5110339" y="3804147"/>
                <a:ext cx="200274" cy="184210"/>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5315987" y="3547933"/>
                <a:ext cx="177396" cy="219651"/>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5542699" y="3343474"/>
                <a:ext cx="176709" cy="201337"/>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5790476" y="3191146"/>
                <a:ext cx="134891" cy="208212"/>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4"/>
              <p:cNvSpPr/>
              <p:nvPr/>
            </p:nvSpPr>
            <p:spPr>
              <a:xfrm>
                <a:off x="4751800" y="3905595"/>
                <a:ext cx="219589" cy="49943"/>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4770990" y="3658694"/>
                <a:ext cx="241216" cy="66008"/>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4836184" y="3359476"/>
                <a:ext cx="202649" cy="52256"/>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4888690" y="3061508"/>
                <a:ext cx="201212" cy="49506"/>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4950884" y="2857550"/>
                <a:ext cx="190085" cy="32754"/>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4296813" y="3146954"/>
                <a:ext cx="200587" cy="74946"/>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4"/>
              <p:cNvSpPr/>
              <p:nvPr/>
            </p:nvSpPr>
            <p:spPr>
              <a:xfrm>
                <a:off x="4308252" y="3445735"/>
                <a:ext cx="206087" cy="66258"/>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p:nvPr/>
            </p:nvSpPr>
            <p:spPr>
              <a:xfrm>
                <a:off x="4388823" y="3692948"/>
                <a:ext cx="190085" cy="57819"/>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4448079" y="3939473"/>
                <a:ext cx="181959" cy="40692"/>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24"/>
            <p:cNvGrpSpPr/>
            <p:nvPr/>
          </p:nvGrpSpPr>
          <p:grpSpPr>
            <a:xfrm rot="-5400000">
              <a:off x="7627727" y="1321910"/>
              <a:ext cx="1140312" cy="2664047"/>
              <a:chOff x="3325650" y="1967425"/>
              <a:chExt cx="775775" cy="1812400"/>
            </a:xfrm>
          </p:grpSpPr>
          <p:sp>
            <p:nvSpPr>
              <p:cNvPr id="546" name="Google Shape;546;p24"/>
              <p:cNvSpPr/>
              <p:nvPr/>
            </p:nvSpPr>
            <p:spPr>
              <a:xfrm>
                <a:off x="3644450" y="1967425"/>
                <a:ext cx="255900" cy="468675"/>
              </a:xfrm>
              <a:custGeom>
                <a:avLst/>
                <a:gdLst/>
                <a:ahLst/>
                <a:cxnLst/>
                <a:rect l="l" t="t" r="r" b="b"/>
                <a:pathLst>
                  <a:path w="10236" h="18747" extrusionOk="0">
                    <a:moveTo>
                      <a:pt x="5093" y="0"/>
                    </a:moveTo>
                    <a:cubicBezTo>
                      <a:pt x="2986" y="0"/>
                      <a:pt x="1299" y="2605"/>
                      <a:pt x="883" y="5144"/>
                    </a:cubicBezTo>
                    <a:cubicBezTo>
                      <a:pt x="1" y="10834"/>
                      <a:pt x="5036" y="14104"/>
                      <a:pt x="6835" y="18747"/>
                    </a:cubicBezTo>
                    <a:lnTo>
                      <a:pt x="7260" y="18747"/>
                    </a:lnTo>
                    <a:cubicBezTo>
                      <a:pt x="8306" y="16360"/>
                      <a:pt x="9647" y="14398"/>
                      <a:pt x="9941" y="11717"/>
                    </a:cubicBezTo>
                    <a:cubicBezTo>
                      <a:pt x="10235" y="8414"/>
                      <a:pt x="10104" y="4098"/>
                      <a:pt x="7881" y="1547"/>
                    </a:cubicBezTo>
                    <a:cubicBezTo>
                      <a:pt x="6920" y="452"/>
                      <a:pt x="5970" y="0"/>
                      <a:pt x="50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3544725" y="2393450"/>
                <a:ext cx="196200" cy="356550"/>
              </a:xfrm>
              <a:custGeom>
                <a:avLst/>
                <a:gdLst/>
                <a:ahLst/>
                <a:cxnLst/>
                <a:rect l="l" t="t" r="r" b="b"/>
                <a:pathLst>
                  <a:path w="7848" h="14262" extrusionOk="0">
                    <a:moveTo>
                      <a:pt x="4255" y="0"/>
                    </a:moveTo>
                    <a:cubicBezTo>
                      <a:pt x="3605" y="0"/>
                      <a:pt x="2915" y="442"/>
                      <a:pt x="2224" y="1542"/>
                    </a:cubicBezTo>
                    <a:cubicBezTo>
                      <a:pt x="0" y="5270"/>
                      <a:pt x="4153" y="10959"/>
                      <a:pt x="5625" y="14262"/>
                    </a:cubicBezTo>
                    <a:lnTo>
                      <a:pt x="5625" y="14098"/>
                    </a:lnTo>
                    <a:cubicBezTo>
                      <a:pt x="6507" y="11711"/>
                      <a:pt x="7717" y="8867"/>
                      <a:pt x="7848" y="6185"/>
                    </a:cubicBezTo>
                    <a:cubicBezTo>
                      <a:pt x="7848" y="4163"/>
                      <a:pt x="6248" y="0"/>
                      <a:pt x="4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3870900" y="2478250"/>
                <a:ext cx="230525" cy="413175"/>
              </a:xfrm>
              <a:custGeom>
                <a:avLst/>
                <a:gdLst/>
                <a:ahLst/>
                <a:cxnLst/>
                <a:rect l="l" t="t" r="r" b="b"/>
                <a:pathLst>
                  <a:path w="9221" h="16527" extrusionOk="0">
                    <a:moveTo>
                      <a:pt x="6806" y="0"/>
                    </a:moveTo>
                    <a:cubicBezTo>
                      <a:pt x="5413" y="0"/>
                      <a:pt x="3700" y="1483"/>
                      <a:pt x="2649" y="3676"/>
                    </a:cubicBezTo>
                    <a:cubicBezTo>
                      <a:pt x="752" y="7436"/>
                      <a:pt x="883" y="12210"/>
                      <a:pt x="0" y="16232"/>
                    </a:cubicBezTo>
                    <a:lnTo>
                      <a:pt x="131" y="16526"/>
                    </a:lnTo>
                    <a:cubicBezTo>
                      <a:pt x="2354" y="14892"/>
                      <a:pt x="5036" y="14140"/>
                      <a:pt x="6670" y="11753"/>
                    </a:cubicBezTo>
                    <a:cubicBezTo>
                      <a:pt x="8371" y="9366"/>
                      <a:pt x="9221" y="6488"/>
                      <a:pt x="9057" y="3545"/>
                    </a:cubicBezTo>
                    <a:cubicBezTo>
                      <a:pt x="8909" y="1032"/>
                      <a:pt x="7969" y="0"/>
                      <a:pt x="6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p:nvPr/>
            </p:nvSpPr>
            <p:spPr>
              <a:xfrm>
                <a:off x="3325650" y="2855650"/>
                <a:ext cx="263250" cy="475575"/>
              </a:xfrm>
              <a:custGeom>
                <a:avLst/>
                <a:gdLst/>
                <a:ahLst/>
                <a:cxnLst/>
                <a:rect l="l" t="t" r="r" b="b"/>
                <a:pathLst>
                  <a:path w="10530" h="19023" extrusionOk="0">
                    <a:moveTo>
                      <a:pt x="6717" y="0"/>
                    </a:moveTo>
                    <a:cubicBezTo>
                      <a:pt x="6256" y="0"/>
                      <a:pt x="5751" y="167"/>
                      <a:pt x="5199" y="548"/>
                    </a:cubicBezTo>
                    <a:cubicBezTo>
                      <a:pt x="0" y="4144"/>
                      <a:pt x="5330" y="15883"/>
                      <a:pt x="8600" y="19022"/>
                    </a:cubicBezTo>
                    <a:lnTo>
                      <a:pt x="8600" y="18989"/>
                    </a:lnTo>
                    <a:cubicBezTo>
                      <a:pt x="8502" y="18172"/>
                      <a:pt x="8436" y="17354"/>
                      <a:pt x="8436" y="16537"/>
                    </a:cubicBezTo>
                    <a:cubicBezTo>
                      <a:pt x="8894" y="13561"/>
                      <a:pt x="10529" y="10553"/>
                      <a:pt x="10529" y="7414"/>
                    </a:cubicBezTo>
                    <a:cubicBezTo>
                      <a:pt x="10529" y="5411"/>
                      <a:pt x="9346" y="0"/>
                      <a:pt x="6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4"/>
              <p:cNvSpPr/>
              <p:nvPr/>
            </p:nvSpPr>
            <p:spPr>
              <a:xfrm>
                <a:off x="3682050" y="3149150"/>
                <a:ext cx="295850" cy="314500"/>
              </a:xfrm>
              <a:custGeom>
                <a:avLst/>
                <a:gdLst/>
                <a:ahLst/>
                <a:cxnLst/>
                <a:rect l="l" t="t" r="r" b="b"/>
                <a:pathLst>
                  <a:path w="11834" h="12580" extrusionOk="0">
                    <a:moveTo>
                      <a:pt x="8073" y="1"/>
                    </a:moveTo>
                    <a:cubicBezTo>
                      <a:pt x="7220" y="1"/>
                      <a:pt x="6222" y="243"/>
                      <a:pt x="5167" y="775"/>
                    </a:cubicBezTo>
                    <a:cubicBezTo>
                      <a:pt x="589" y="3162"/>
                      <a:pt x="1" y="7642"/>
                      <a:pt x="1" y="12285"/>
                    </a:cubicBezTo>
                    <a:lnTo>
                      <a:pt x="295" y="12579"/>
                    </a:lnTo>
                    <a:cubicBezTo>
                      <a:pt x="589" y="12416"/>
                      <a:pt x="851" y="12154"/>
                      <a:pt x="1014" y="11827"/>
                    </a:cubicBezTo>
                    <a:cubicBezTo>
                      <a:pt x="3859" y="9440"/>
                      <a:pt x="7260" y="8230"/>
                      <a:pt x="9614" y="5091"/>
                    </a:cubicBezTo>
                    <a:cubicBezTo>
                      <a:pt x="11834" y="2091"/>
                      <a:pt x="10578" y="1"/>
                      <a:pt x="8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3593775" y="2063725"/>
                <a:ext cx="237075" cy="1716100"/>
              </a:xfrm>
              <a:custGeom>
                <a:avLst/>
                <a:gdLst/>
                <a:ahLst/>
                <a:cxnLst/>
                <a:rect l="l" t="t" r="r" b="b"/>
                <a:pathLst>
                  <a:path w="9483" h="68644" extrusionOk="0">
                    <a:moveTo>
                      <a:pt x="6744" y="1"/>
                    </a:moveTo>
                    <a:cubicBezTo>
                      <a:pt x="6614" y="1"/>
                      <a:pt x="6491" y="82"/>
                      <a:pt x="6507" y="246"/>
                    </a:cubicBezTo>
                    <a:cubicBezTo>
                      <a:pt x="7129" y="4856"/>
                      <a:pt x="8306" y="9369"/>
                      <a:pt x="8665" y="14012"/>
                    </a:cubicBezTo>
                    <a:cubicBezTo>
                      <a:pt x="8992" y="18491"/>
                      <a:pt x="8240" y="22873"/>
                      <a:pt x="6965" y="27189"/>
                    </a:cubicBezTo>
                    <a:cubicBezTo>
                      <a:pt x="5690" y="31342"/>
                      <a:pt x="3990" y="35331"/>
                      <a:pt x="2583" y="39451"/>
                    </a:cubicBezTo>
                    <a:cubicBezTo>
                      <a:pt x="1831" y="41478"/>
                      <a:pt x="1243" y="43604"/>
                      <a:pt x="785" y="45729"/>
                    </a:cubicBezTo>
                    <a:cubicBezTo>
                      <a:pt x="327" y="48018"/>
                      <a:pt x="98" y="50372"/>
                      <a:pt x="66" y="52694"/>
                    </a:cubicBezTo>
                    <a:cubicBezTo>
                      <a:pt x="0" y="58023"/>
                      <a:pt x="818" y="63288"/>
                      <a:pt x="1930" y="68454"/>
                    </a:cubicBezTo>
                    <a:cubicBezTo>
                      <a:pt x="1956" y="68586"/>
                      <a:pt x="2052" y="68643"/>
                      <a:pt x="2152" y="68643"/>
                    </a:cubicBezTo>
                    <a:cubicBezTo>
                      <a:pt x="2300" y="68643"/>
                      <a:pt x="2459" y="68518"/>
                      <a:pt x="2420" y="68323"/>
                    </a:cubicBezTo>
                    <a:cubicBezTo>
                      <a:pt x="1406" y="63680"/>
                      <a:pt x="654" y="58939"/>
                      <a:pt x="589" y="54165"/>
                    </a:cubicBezTo>
                    <a:cubicBezTo>
                      <a:pt x="523" y="51778"/>
                      <a:pt x="687" y="49358"/>
                      <a:pt x="1079" y="47004"/>
                    </a:cubicBezTo>
                    <a:cubicBezTo>
                      <a:pt x="1472" y="44813"/>
                      <a:pt x="2028" y="42655"/>
                      <a:pt x="2747" y="40563"/>
                    </a:cubicBezTo>
                    <a:cubicBezTo>
                      <a:pt x="5461" y="32388"/>
                      <a:pt x="9483" y="24442"/>
                      <a:pt x="9254" y="15614"/>
                    </a:cubicBezTo>
                    <a:cubicBezTo>
                      <a:pt x="9123" y="10415"/>
                      <a:pt x="7684" y="5380"/>
                      <a:pt x="7030" y="246"/>
                    </a:cubicBezTo>
                    <a:cubicBezTo>
                      <a:pt x="7014" y="82"/>
                      <a:pt x="6875" y="1"/>
                      <a:pt x="6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3646100" y="2460000"/>
                <a:ext cx="87650" cy="407775"/>
              </a:xfrm>
              <a:custGeom>
                <a:avLst/>
                <a:gdLst/>
                <a:ahLst/>
                <a:cxnLst/>
                <a:rect l="l" t="t" r="r" b="b"/>
                <a:pathLst>
                  <a:path w="3506" h="16311" extrusionOk="0">
                    <a:moveTo>
                      <a:pt x="249" y="0"/>
                    </a:moveTo>
                    <a:cubicBezTo>
                      <a:pt x="131" y="0"/>
                      <a:pt x="16" y="74"/>
                      <a:pt x="0" y="221"/>
                    </a:cubicBezTo>
                    <a:cubicBezTo>
                      <a:pt x="0" y="2935"/>
                      <a:pt x="294" y="5649"/>
                      <a:pt x="850" y="8297"/>
                    </a:cubicBezTo>
                    <a:cubicBezTo>
                      <a:pt x="1406" y="10946"/>
                      <a:pt x="2223" y="13562"/>
                      <a:pt x="2976" y="16145"/>
                    </a:cubicBezTo>
                    <a:cubicBezTo>
                      <a:pt x="3014" y="16261"/>
                      <a:pt x="3109" y="16311"/>
                      <a:pt x="3205" y="16311"/>
                    </a:cubicBezTo>
                    <a:cubicBezTo>
                      <a:pt x="3353" y="16311"/>
                      <a:pt x="3506" y="16192"/>
                      <a:pt x="3466" y="16014"/>
                    </a:cubicBezTo>
                    <a:cubicBezTo>
                      <a:pt x="2714" y="13463"/>
                      <a:pt x="1962" y="10913"/>
                      <a:pt x="1406" y="8330"/>
                    </a:cubicBezTo>
                    <a:cubicBezTo>
                      <a:pt x="817" y="5681"/>
                      <a:pt x="523" y="2967"/>
                      <a:pt x="523" y="221"/>
                    </a:cubicBezTo>
                    <a:cubicBezTo>
                      <a:pt x="490" y="74"/>
                      <a:pt x="36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3665625" y="2549050"/>
                <a:ext cx="372200" cy="491475"/>
              </a:xfrm>
              <a:custGeom>
                <a:avLst/>
                <a:gdLst/>
                <a:ahLst/>
                <a:cxnLst/>
                <a:rect l="l" t="t" r="r" b="b"/>
                <a:pathLst>
                  <a:path w="14888" h="19659" extrusionOk="0">
                    <a:moveTo>
                      <a:pt x="14581" y="1"/>
                    </a:moveTo>
                    <a:cubicBezTo>
                      <a:pt x="14480" y="1"/>
                      <a:pt x="14385" y="58"/>
                      <a:pt x="14358" y="190"/>
                    </a:cubicBezTo>
                    <a:cubicBezTo>
                      <a:pt x="13704" y="3264"/>
                      <a:pt x="12560" y="6239"/>
                      <a:pt x="10990" y="8953"/>
                    </a:cubicBezTo>
                    <a:cubicBezTo>
                      <a:pt x="9388" y="11831"/>
                      <a:pt x="7361" y="14577"/>
                      <a:pt x="4778" y="16670"/>
                    </a:cubicBezTo>
                    <a:cubicBezTo>
                      <a:pt x="3470" y="17782"/>
                      <a:pt x="1933" y="18632"/>
                      <a:pt x="298" y="19155"/>
                    </a:cubicBezTo>
                    <a:cubicBezTo>
                      <a:pt x="1" y="19244"/>
                      <a:pt x="82" y="19658"/>
                      <a:pt x="345" y="19658"/>
                    </a:cubicBezTo>
                    <a:cubicBezTo>
                      <a:pt x="372" y="19658"/>
                      <a:pt x="399" y="19654"/>
                      <a:pt x="429" y="19646"/>
                    </a:cubicBezTo>
                    <a:lnTo>
                      <a:pt x="396" y="19646"/>
                    </a:lnTo>
                    <a:cubicBezTo>
                      <a:pt x="3470" y="18730"/>
                      <a:pt x="5988" y="16572"/>
                      <a:pt x="8015" y="14152"/>
                    </a:cubicBezTo>
                    <a:cubicBezTo>
                      <a:pt x="10238" y="11504"/>
                      <a:pt x="12037" y="8528"/>
                      <a:pt x="13312" y="5324"/>
                    </a:cubicBezTo>
                    <a:cubicBezTo>
                      <a:pt x="13999" y="3722"/>
                      <a:pt x="14489" y="2021"/>
                      <a:pt x="14849" y="321"/>
                    </a:cubicBezTo>
                    <a:cubicBezTo>
                      <a:pt x="14888" y="126"/>
                      <a:pt x="14729" y="1"/>
                      <a:pt x="1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3470325" y="2998700"/>
                <a:ext cx="134525" cy="437400"/>
              </a:xfrm>
              <a:custGeom>
                <a:avLst/>
                <a:gdLst/>
                <a:ahLst/>
                <a:cxnLst/>
                <a:rect l="l" t="t" r="r" b="b"/>
                <a:pathLst>
                  <a:path w="5381" h="17496" extrusionOk="0">
                    <a:moveTo>
                      <a:pt x="295" y="0"/>
                    </a:moveTo>
                    <a:cubicBezTo>
                      <a:pt x="173" y="0"/>
                      <a:pt x="50" y="74"/>
                      <a:pt x="34" y="221"/>
                    </a:cubicBezTo>
                    <a:cubicBezTo>
                      <a:pt x="1" y="3262"/>
                      <a:pt x="361" y="6303"/>
                      <a:pt x="1145" y="9245"/>
                    </a:cubicBezTo>
                    <a:cubicBezTo>
                      <a:pt x="1930" y="12123"/>
                      <a:pt x="3173" y="14870"/>
                      <a:pt x="4808" y="17387"/>
                    </a:cubicBezTo>
                    <a:cubicBezTo>
                      <a:pt x="4865" y="17464"/>
                      <a:pt x="4942" y="17496"/>
                      <a:pt x="5018" y="17496"/>
                    </a:cubicBezTo>
                    <a:cubicBezTo>
                      <a:pt x="5202" y="17496"/>
                      <a:pt x="5381" y="17311"/>
                      <a:pt x="5265" y="17126"/>
                    </a:cubicBezTo>
                    <a:cubicBezTo>
                      <a:pt x="3630" y="14641"/>
                      <a:pt x="2421" y="11959"/>
                      <a:pt x="1636" y="9115"/>
                    </a:cubicBezTo>
                    <a:cubicBezTo>
                      <a:pt x="884" y="6205"/>
                      <a:pt x="524" y="3229"/>
                      <a:pt x="557" y="221"/>
                    </a:cubicBezTo>
                    <a:cubicBezTo>
                      <a:pt x="540" y="74"/>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3605550" y="3236975"/>
                <a:ext cx="234450" cy="359700"/>
              </a:xfrm>
              <a:custGeom>
                <a:avLst/>
                <a:gdLst/>
                <a:ahLst/>
                <a:cxnLst/>
                <a:rect l="l" t="t" r="r" b="b"/>
                <a:pathLst>
                  <a:path w="9378" h="14388" extrusionOk="0">
                    <a:moveTo>
                      <a:pt x="8999" y="1"/>
                    </a:moveTo>
                    <a:cubicBezTo>
                      <a:pt x="8939" y="1"/>
                      <a:pt x="8875" y="23"/>
                      <a:pt x="8816" y="74"/>
                    </a:cubicBezTo>
                    <a:cubicBezTo>
                      <a:pt x="6756" y="1873"/>
                      <a:pt x="5088" y="4063"/>
                      <a:pt x="3878" y="6548"/>
                    </a:cubicBezTo>
                    <a:cubicBezTo>
                      <a:pt x="3257" y="7758"/>
                      <a:pt x="2766" y="9001"/>
                      <a:pt x="2276" y="10276"/>
                    </a:cubicBezTo>
                    <a:cubicBezTo>
                      <a:pt x="1753" y="11617"/>
                      <a:pt x="1360" y="13023"/>
                      <a:pt x="183" y="13971"/>
                    </a:cubicBezTo>
                    <a:cubicBezTo>
                      <a:pt x="1" y="14127"/>
                      <a:pt x="192" y="14387"/>
                      <a:pt x="393" y="14387"/>
                    </a:cubicBezTo>
                    <a:cubicBezTo>
                      <a:pt x="445" y="14387"/>
                      <a:pt x="496" y="14370"/>
                      <a:pt x="543" y="14330"/>
                    </a:cubicBezTo>
                    <a:cubicBezTo>
                      <a:pt x="1589" y="13480"/>
                      <a:pt x="2080" y="12303"/>
                      <a:pt x="2505" y="11061"/>
                    </a:cubicBezTo>
                    <a:cubicBezTo>
                      <a:pt x="2995" y="9687"/>
                      <a:pt x="3519" y="8347"/>
                      <a:pt x="4140" y="7072"/>
                    </a:cubicBezTo>
                    <a:cubicBezTo>
                      <a:pt x="5350" y="4521"/>
                      <a:pt x="7083" y="2265"/>
                      <a:pt x="9175" y="434"/>
                    </a:cubicBezTo>
                    <a:cubicBezTo>
                      <a:pt x="9378" y="257"/>
                      <a:pt x="9208"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p:nvPr/>
            </p:nvSpPr>
            <p:spPr>
              <a:xfrm>
                <a:off x="3701150" y="2130750"/>
                <a:ext cx="136925" cy="98575"/>
              </a:xfrm>
              <a:custGeom>
                <a:avLst/>
                <a:gdLst/>
                <a:ahLst/>
                <a:cxnLst/>
                <a:rect l="l" t="t" r="r" b="b"/>
                <a:pathLst>
                  <a:path w="5477" h="3943" extrusionOk="0">
                    <a:moveTo>
                      <a:pt x="5147" y="1"/>
                    </a:moveTo>
                    <a:cubicBezTo>
                      <a:pt x="5046" y="1"/>
                      <a:pt x="4952" y="54"/>
                      <a:pt x="4926" y="181"/>
                    </a:cubicBezTo>
                    <a:cubicBezTo>
                      <a:pt x="4504" y="1267"/>
                      <a:pt x="3998" y="2326"/>
                      <a:pt x="3382" y="3305"/>
                    </a:cubicBezTo>
                    <a:lnTo>
                      <a:pt x="3382" y="3305"/>
                    </a:lnTo>
                    <a:cubicBezTo>
                      <a:pt x="2430" y="2559"/>
                      <a:pt x="1496" y="1819"/>
                      <a:pt x="479" y="1162"/>
                    </a:cubicBezTo>
                    <a:cubicBezTo>
                      <a:pt x="434" y="1128"/>
                      <a:pt x="390" y="1114"/>
                      <a:pt x="347" y="1114"/>
                    </a:cubicBezTo>
                    <a:cubicBezTo>
                      <a:pt x="143" y="1114"/>
                      <a:pt x="1" y="1451"/>
                      <a:pt x="218" y="1587"/>
                    </a:cubicBezTo>
                    <a:cubicBezTo>
                      <a:pt x="1264" y="2273"/>
                      <a:pt x="2245" y="3091"/>
                      <a:pt x="3259" y="3876"/>
                    </a:cubicBezTo>
                    <a:cubicBezTo>
                      <a:pt x="3316" y="3918"/>
                      <a:pt x="3385" y="3943"/>
                      <a:pt x="3454" y="3943"/>
                    </a:cubicBezTo>
                    <a:cubicBezTo>
                      <a:pt x="3542" y="3943"/>
                      <a:pt x="3628" y="3902"/>
                      <a:pt x="3684" y="3810"/>
                    </a:cubicBezTo>
                    <a:cubicBezTo>
                      <a:pt x="4370" y="2731"/>
                      <a:pt x="4959" y="1554"/>
                      <a:pt x="5417" y="312"/>
                    </a:cubicBezTo>
                    <a:cubicBezTo>
                      <a:pt x="5477" y="132"/>
                      <a:pt x="5304" y="1"/>
                      <a:pt x="5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4"/>
              <p:cNvSpPr/>
              <p:nvPr/>
            </p:nvSpPr>
            <p:spPr>
              <a:xfrm>
                <a:off x="3730575" y="2251775"/>
                <a:ext cx="115375" cy="59750"/>
              </a:xfrm>
              <a:custGeom>
                <a:avLst/>
                <a:gdLst/>
                <a:ahLst/>
                <a:cxnLst/>
                <a:rect l="l" t="t" r="r" b="b"/>
                <a:pathLst>
                  <a:path w="4615" h="2390" extrusionOk="0">
                    <a:moveTo>
                      <a:pt x="337" y="0"/>
                    </a:moveTo>
                    <a:cubicBezTo>
                      <a:pt x="121" y="0"/>
                      <a:pt x="1" y="343"/>
                      <a:pt x="218" y="506"/>
                    </a:cubicBezTo>
                    <a:cubicBezTo>
                      <a:pt x="1101" y="1095"/>
                      <a:pt x="1885" y="1814"/>
                      <a:pt x="2801" y="2370"/>
                    </a:cubicBezTo>
                    <a:cubicBezTo>
                      <a:pt x="2837" y="2382"/>
                      <a:pt x="2877" y="2389"/>
                      <a:pt x="2919" y="2389"/>
                    </a:cubicBezTo>
                    <a:cubicBezTo>
                      <a:pt x="2990" y="2389"/>
                      <a:pt x="3066" y="2367"/>
                      <a:pt x="3128" y="2304"/>
                    </a:cubicBezTo>
                    <a:cubicBezTo>
                      <a:pt x="3651" y="1716"/>
                      <a:pt x="4109" y="1095"/>
                      <a:pt x="4501" y="408"/>
                    </a:cubicBezTo>
                    <a:cubicBezTo>
                      <a:pt x="4614" y="205"/>
                      <a:pt x="4431" y="17"/>
                      <a:pt x="4253" y="17"/>
                    </a:cubicBezTo>
                    <a:cubicBezTo>
                      <a:pt x="4173" y="17"/>
                      <a:pt x="4094" y="55"/>
                      <a:pt x="4044" y="146"/>
                    </a:cubicBezTo>
                    <a:cubicBezTo>
                      <a:pt x="3714" y="746"/>
                      <a:pt x="3329" y="1290"/>
                      <a:pt x="2890" y="1805"/>
                    </a:cubicBezTo>
                    <a:lnTo>
                      <a:pt x="2890" y="1805"/>
                    </a:lnTo>
                    <a:cubicBezTo>
                      <a:pt x="2047" y="1266"/>
                      <a:pt x="1306" y="600"/>
                      <a:pt x="479" y="48"/>
                    </a:cubicBezTo>
                    <a:cubicBezTo>
                      <a:pt x="429" y="15"/>
                      <a:pt x="381" y="0"/>
                      <a:pt x="3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3920750" y="2692600"/>
                <a:ext cx="109450" cy="93575"/>
              </a:xfrm>
              <a:custGeom>
                <a:avLst/>
                <a:gdLst/>
                <a:ahLst/>
                <a:cxnLst/>
                <a:rect l="l" t="t" r="r" b="b"/>
                <a:pathLst>
                  <a:path w="4378" h="3743" extrusionOk="0">
                    <a:moveTo>
                      <a:pt x="281" y="1"/>
                    </a:moveTo>
                    <a:cubicBezTo>
                      <a:pt x="264" y="1"/>
                      <a:pt x="247" y="3"/>
                      <a:pt x="230" y="7"/>
                    </a:cubicBezTo>
                    <a:cubicBezTo>
                      <a:pt x="99" y="72"/>
                      <a:pt x="1" y="203"/>
                      <a:pt x="66" y="334"/>
                    </a:cubicBezTo>
                    <a:cubicBezTo>
                      <a:pt x="164" y="1478"/>
                      <a:pt x="491" y="2590"/>
                      <a:pt x="982" y="3604"/>
                    </a:cubicBezTo>
                    <a:cubicBezTo>
                      <a:pt x="1008" y="3684"/>
                      <a:pt x="1102" y="3743"/>
                      <a:pt x="1189" y="3743"/>
                    </a:cubicBezTo>
                    <a:cubicBezTo>
                      <a:pt x="1207" y="3743"/>
                      <a:pt x="1226" y="3740"/>
                      <a:pt x="1243" y="3734"/>
                    </a:cubicBezTo>
                    <a:cubicBezTo>
                      <a:pt x="2388" y="3309"/>
                      <a:pt x="3663" y="2917"/>
                      <a:pt x="4284" y="1805"/>
                    </a:cubicBezTo>
                    <a:cubicBezTo>
                      <a:pt x="4377" y="1619"/>
                      <a:pt x="4222" y="1450"/>
                      <a:pt x="4054" y="1450"/>
                    </a:cubicBezTo>
                    <a:cubicBezTo>
                      <a:pt x="3986" y="1450"/>
                      <a:pt x="3916" y="1478"/>
                      <a:pt x="3859" y="1544"/>
                    </a:cubicBezTo>
                    <a:cubicBezTo>
                      <a:pt x="3341" y="2488"/>
                      <a:pt x="2285" y="2836"/>
                      <a:pt x="1324" y="3170"/>
                    </a:cubicBezTo>
                    <a:lnTo>
                      <a:pt x="1324" y="3170"/>
                    </a:lnTo>
                    <a:cubicBezTo>
                      <a:pt x="1131" y="2755"/>
                      <a:pt x="969" y="2297"/>
                      <a:pt x="883" y="1838"/>
                    </a:cubicBezTo>
                    <a:cubicBezTo>
                      <a:pt x="720" y="1282"/>
                      <a:pt x="622" y="759"/>
                      <a:pt x="556" y="203"/>
                    </a:cubicBezTo>
                    <a:cubicBezTo>
                      <a:pt x="500" y="89"/>
                      <a:pt x="394" y="1"/>
                      <a:pt x="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4"/>
              <p:cNvSpPr/>
              <p:nvPr/>
            </p:nvSpPr>
            <p:spPr>
              <a:xfrm>
                <a:off x="3961000" y="2597975"/>
                <a:ext cx="94650" cy="79700"/>
              </a:xfrm>
              <a:custGeom>
                <a:avLst/>
                <a:gdLst/>
                <a:ahLst/>
                <a:cxnLst/>
                <a:rect l="l" t="t" r="r" b="b"/>
                <a:pathLst>
                  <a:path w="3786" h="3188" extrusionOk="0">
                    <a:moveTo>
                      <a:pt x="346" y="1"/>
                    </a:moveTo>
                    <a:cubicBezTo>
                      <a:pt x="175" y="1"/>
                      <a:pt x="1" y="188"/>
                      <a:pt x="91" y="391"/>
                    </a:cubicBezTo>
                    <a:cubicBezTo>
                      <a:pt x="516" y="1176"/>
                      <a:pt x="1006" y="2026"/>
                      <a:pt x="1105" y="2942"/>
                    </a:cubicBezTo>
                    <a:cubicBezTo>
                      <a:pt x="1105" y="3076"/>
                      <a:pt x="1214" y="3188"/>
                      <a:pt x="1344" y="3188"/>
                    </a:cubicBezTo>
                    <a:cubicBezTo>
                      <a:pt x="1373" y="3188"/>
                      <a:pt x="1402" y="3182"/>
                      <a:pt x="1432" y="3171"/>
                    </a:cubicBezTo>
                    <a:cubicBezTo>
                      <a:pt x="2249" y="2942"/>
                      <a:pt x="2805" y="2222"/>
                      <a:pt x="3590" y="1895"/>
                    </a:cubicBezTo>
                    <a:cubicBezTo>
                      <a:pt x="3720" y="1863"/>
                      <a:pt x="3786" y="1732"/>
                      <a:pt x="3753" y="1601"/>
                    </a:cubicBezTo>
                    <a:cubicBezTo>
                      <a:pt x="3725" y="1487"/>
                      <a:pt x="3622" y="1399"/>
                      <a:pt x="3510" y="1399"/>
                    </a:cubicBezTo>
                    <a:cubicBezTo>
                      <a:pt x="3493" y="1399"/>
                      <a:pt x="3476" y="1401"/>
                      <a:pt x="3459" y="1405"/>
                    </a:cubicBezTo>
                    <a:cubicBezTo>
                      <a:pt x="3066" y="1601"/>
                      <a:pt x="2674" y="1830"/>
                      <a:pt x="2347" y="2092"/>
                    </a:cubicBezTo>
                    <a:cubicBezTo>
                      <a:pt x="2103" y="2287"/>
                      <a:pt x="1841" y="2445"/>
                      <a:pt x="1575" y="2581"/>
                    </a:cubicBezTo>
                    <a:lnTo>
                      <a:pt x="1575" y="2581"/>
                    </a:lnTo>
                    <a:cubicBezTo>
                      <a:pt x="1405" y="1709"/>
                      <a:pt x="952" y="907"/>
                      <a:pt x="549" y="130"/>
                    </a:cubicBezTo>
                    <a:cubicBezTo>
                      <a:pt x="498" y="38"/>
                      <a:pt x="42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p:nvPr/>
            </p:nvSpPr>
            <p:spPr>
              <a:xfrm>
                <a:off x="3608050" y="2517925"/>
                <a:ext cx="88625" cy="70225"/>
              </a:xfrm>
              <a:custGeom>
                <a:avLst/>
                <a:gdLst/>
                <a:ahLst/>
                <a:cxnLst/>
                <a:rect l="l" t="t" r="r" b="b"/>
                <a:pathLst>
                  <a:path w="3545" h="2809" extrusionOk="0">
                    <a:moveTo>
                      <a:pt x="3207" y="1"/>
                    </a:moveTo>
                    <a:cubicBezTo>
                      <a:pt x="3140" y="1"/>
                      <a:pt x="3073" y="28"/>
                      <a:pt x="3026" y="95"/>
                    </a:cubicBezTo>
                    <a:cubicBezTo>
                      <a:pt x="2623" y="758"/>
                      <a:pt x="2244" y="1446"/>
                      <a:pt x="1892" y="2138"/>
                    </a:cubicBezTo>
                    <a:lnTo>
                      <a:pt x="1892" y="2138"/>
                    </a:lnTo>
                    <a:cubicBezTo>
                      <a:pt x="1366" y="1685"/>
                      <a:pt x="919" y="1157"/>
                      <a:pt x="574" y="552"/>
                    </a:cubicBezTo>
                    <a:cubicBezTo>
                      <a:pt x="516" y="476"/>
                      <a:pt x="439" y="444"/>
                      <a:pt x="363" y="444"/>
                    </a:cubicBezTo>
                    <a:cubicBezTo>
                      <a:pt x="179" y="444"/>
                      <a:pt x="0" y="629"/>
                      <a:pt x="116" y="814"/>
                    </a:cubicBezTo>
                    <a:cubicBezTo>
                      <a:pt x="574" y="1566"/>
                      <a:pt x="1162" y="2220"/>
                      <a:pt x="1849" y="2776"/>
                    </a:cubicBezTo>
                    <a:cubicBezTo>
                      <a:pt x="1893" y="2798"/>
                      <a:pt x="1936" y="2808"/>
                      <a:pt x="1979" y="2808"/>
                    </a:cubicBezTo>
                    <a:cubicBezTo>
                      <a:pt x="2063" y="2808"/>
                      <a:pt x="2143" y="2765"/>
                      <a:pt x="2209" y="2678"/>
                    </a:cubicBezTo>
                    <a:cubicBezTo>
                      <a:pt x="2568" y="1893"/>
                      <a:pt x="2993" y="1108"/>
                      <a:pt x="3451" y="356"/>
                    </a:cubicBezTo>
                    <a:cubicBezTo>
                      <a:pt x="3544" y="170"/>
                      <a:pt x="3373" y="1"/>
                      <a:pt x="3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3749075" y="3248825"/>
                <a:ext cx="76800" cy="80900"/>
              </a:xfrm>
              <a:custGeom>
                <a:avLst/>
                <a:gdLst/>
                <a:ahLst/>
                <a:cxnLst/>
                <a:rect l="l" t="t" r="r" b="b"/>
                <a:pathLst>
                  <a:path w="3072" h="3236" extrusionOk="0">
                    <a:moveTo>
                      <a:pt x="275" y="1"/>
                    </a:moveTo>
                    <a:cubicBezTo>
                      <a:pt x="156" y="1"/>
                      <a:pt x="34" y="74"/>
                      <a:pt x="1" y="221"/>
                    </a:cubicBezTo>
                    <a:lnTo>
                      <a:pt x="1" y="2968"/>
                    </a:lnTo>
                    <a:cubicBezTo>
                      <a:pt x="1" y="3139"/>
                      <a:pt x="126" y="3236"/>
                      <a:pt x="266" y="3236"/>
                    </a:cubicBezTo>
                    <a:cubicBezTo>
                      <a:pt x="286" y="3236"/>
                      <a:pt x="307" y="3234"/>
                      <a:pt x="328" y="3230"/>
                    </a:cubicBezTo>
                    <a:cubicBezTo>
                      <a:pt x="1145" y="2935"/>
                      <a:pt x="2061" y="3001"/>
                      <a:pt x="2846" y="2543"/>
                    </a:cubicBezTo>
                    <a:cubicBezTo>
                      <a:pt x="3071" y="2374"/>
                      <a:pt x="2932" y="2059"/>
                      <a:pt x="2701" y="2059"/>
                    </a:cubicBezTo>
                    <a:cubicBezTo>
                      <a:pt x="2664" y="2059"/>
                      <a:pt x="2625" y="2067"/>
                      <a:pt x="2584" y="2085"/>
                    </a:cubicBezTo>
                    <a:cubicBezTo>
                      <a:pt x="1963" y="2452"/>
                      <a:pt x="1220" y="2454"/>
                      <a:pt x="524" y="2636"/>
                    </a:cubicBezTo>
                    <a:lnTo>
                      <a:pt x="524" y="2636"/>
                    </a:lnTo>
                    <a:lnTo>
                      <a:pt x="524" y="221"/>
                    </a:lnTo>
                    <a:cubicBezTo>
                      <a:pt x="508" y="74"/>
                      <a:pt x="393"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3430050" y="3074500"/>
                <a:ext cx="102300" cy="70400"/>
              </a:xfrm>
              <a:custGeom>
                <a:avLst/>
                <a:gdLst/>
                <a:ahLst/>
                <a:cxnLst/>
                <a:rect l="l" t="t" r="r" b="b"/>
                <a:pathLst>
                  <a:path w="4092" h="2816" extrusionOk="0">
                    <a:moveTo>
                      <a:pt x="3774" y="0"/>
                    </a:moveTo>
                    <a:cubicBezTo>
                      <a:pt x="3675" y="0"/>
                      <a:pt x="3579" y="51"/>
                      <a:pt x="3541" y="164"/>
                    </a:cubicBezTo>
                    <a:cubicBezTo>
                      <a:pt x="3209" y="950"/>
                      <a:pt x="2765" y="1651"/>
                      <a:pt x="2184" y="2243"/>
                    </a:cubicBezTo>
                    <a:lnTo>
                      <a:pt x="2184" y="2243"/>
                    </a:lnTo>
                    <a:cubicBezTo>
                      <a:pt x="1588" y="1785"/>
                      <a:pt x="1047" y="1297"/>
                      <a:pt x="533" y="753"/>
                    </a:cubicBezTo>
                    <a:cubicBezTo>
                      <a:pt x="477" y="689"/>
                      <a:pt x="413" y="662"/>
                      <a:pt x="351" y="662"/>
                    </a:cubicBezTo>
                    <a:cubicBezTo>
                      <a:pt x="163" y="662"/>
                      <a:pt x="0" y="915"/>
                      <a:pt x="173" y="1113"/>
                    </a:cubicBezTo>
                    <a:cubicBezTo>
                      <a:pt x="729" y="1701"/>
                      <a:pt x="1383" y="2290"/>
                      <a:pt x="2070" y="2780"/>
                    </a:cubicBezTo>
                    <a:cubicBezTo>
                      <a:pt x="2107" y="2805"/>
                      <a:pt x="2149" y="2816"/>
                      <a:pt x="2193" y="2816"/>
                    </a:cubicBezTo>
                    <a:cubicBezTo>
                      <a:pt x="2263" y="2816"/>
                      <a:pt x="2336" y="2788"/>
                      <a:pt x="2397" y="2747"/>
                    </a:cubicBezTo>
                    <a:cubicBezTo>
                      <a:pt x="3083" y="2061"/>
                      <a:pt x="3639" y="1211"/>
                      <a:pt x="4032" y="328"/>
                    </a:cubicBezTo>
                    <a:cubicBezTo>
                      <a:pt x="4092" y="127"/>
                      <a:pt x="3930" y="0"/>
                      <a:pt x="3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3433200" y="3016500"/>
                <a:ext cx="89825" cy="57625"/>
              </a:xfrm>
              <a:custGeom>
                <a:avLst/>
                <a:gdLst/>
                <a:ahLst/>
                <a:cxnLst/>
                <a:rect l="l" t="t" r="r" b="b"/>
                <a:pathLst>
                  <a:path w="3593" h="2305" extrusionOk="0">
                    <a:moveTo>
                      <a:pt x="3260" y="0"/>
                    </a:moveTo>
                    <a:cubicBezTo>
                      <a:pt x="3184" y="0"/>
                      <a:pt x="3107" y="38"/>
                      <a:pt x="3055" y="130"/>
                    </a:cubicBezTo>
                    <a:cubicBezTo>
                      <a:pt x="2723" y="735"/>
                      <a:pt x="2306" y="1284"/>
                      <a:pt x="1780" y="1725"/>
                    </a:cubicBezTo>
                    <a:lnTo>
                      <a:pt x="1780" y="1725"/>
                    </a:lnTo>
                    <a:cubicBezTo>
                      <a:pt x="1339" y="1367"/>
                      <a:pt x="925" y="1005"/>
                      <a:pt x="538" y="588"/>
                    </a:cubicBezTo>
                    <a:cubicBezTo>
                      <a:pt x="486" y="536"/>
                      <a:pt x="428" y="515"/>
                      <a:pt x="371" y="515"/>
                    </a:cubicBezTo>
                    <a:cubicBezTo>
                      <a:pt x="176" y="515"/>
                      <a:pt x="1" y="770"/>
                      <a:pt x="178" y="948"/>
                    </a:cubicBezTo>
                    <a:cubicBezTo>
                      <a:pt x="636" y="1438"/>
                      <a:pt x="1126" y="1863"/>
                      <a:pt x="1649" y="2255"/>
                    </a:cubicBezTo>
                    <a:cubicBezTo>
                      <a:pt x="1682" y="2288"/>
                      <a:pt x="1723" y="2304"/>
                      <a:pt x="1768" y="2304"/>
                    </a:cubicBezTo>
                    <a:cubicBezTo>
                      <a:pt x="1813" y="2304"/>
                      <a:pt x="1862" y="2288"/>
                      <a:pt x="1911" y="2255"/>
                    </a:cubicBezTo>
                    <a:cubicBezTo>
                      <a:pt x="2565" y="1765"/>
                      <a:pt x="3088" y="1111"/>
                      <a:pt x="3480" y="359"/>
                    </a:cubicBezTo>
                    <a:cubicBezTo>
                      <a:pt x="3593" y="180"/>
                      <a:pt x="3428" y="0"/>
                      <a:pt x="3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4"/>
            <p:cNvGrpSpPr/>
            <p:nvPr/>
          </p:nvGrpSpPr>
          <p:grpSpPr>
            <a:xfrm rot="-8100000">
              <a:off x="7329122" y="2886771"/>
              <a:ext cx="652398" cy="503875"/>
              <a:chOff x="5467375" y="2021125"/>
              <a:chExt cx="618800" cy="477925"/>
            </a:xfrm>
          </p:grpSpPr>
          <p:sp>
            <p:nvSpPr>
              <p:cNvPr id="565" name="Google Shape;565;p24"/>
              <p:cNvSpPr/>
              <p:nvPr/>
            </p:nvSpPr>
            <p:spPr>
              <a:xfrm>
                <a:off x="5467375" y="20211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5539325" y="21920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5599650" y="22462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5655725" y="22460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5659250" y="23279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24"/>
            <p:cNvGrpSpPr/>
            <p:nvPr/>
          </p:nvGrpSpPr>
          <p:grpSpPr>
            <a:xfrm>
              <a:off x="7184310" y="2945713"/>
              <a:ext cx="113650" cy="99750"/>
              <a:chOff x="5042000" y="1255775"/>
              <a:chExt cx="113650" cy="99750"/>
            </a:xfrm>
          </p:grpSpPr>
          <p:sp>
            <p:nvSpPr>
              <p:cNvPr id="571" name="Google Shape;571;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24"/>
            <p:cNvGrpSpPr/>
            <p:nvPr/>
          </p:nvGrpSpPr>
          <p:grpSpPr>
            <a:xfrm>
              <a:off x="8105385" y="1785088"/>
              <a:ext cx="113650" cy="99750"/>
              <a:chOff x="5042000" y="1255775"/>
              <a:chExt cx="113650" cy="99750"/>
            </a:xfrm>
          </p:grpSpPr>
          <p:sp>
            <p:nvSpPr>
              <p:cNvPr id="575" name="Google Shape;575;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 name="Google Shape;578;p24"/>
          <p:cNvGrpSpPr/>
          <p:nvPr/>
        </p:nvGrpSpPr>
        <p:grpSpPr>
          <a:xfrm>
            <a:off x="-364257" y="1716642"/>
            <a:ext cx="2640516" cy="1934470"/>
            <a:chOff x="-364257" y="1716642"/>
            <a:chExt cx="2640516" cy="1934470"/>
          </a:xfrm>
        </p:grpSpPr>
        <p:grpSp>
          <p:nvGrpSpPr>
            <p:cNvPr id="579" name="Google Shape;579;p24"/>
            <p:cNvGrpSpPr/>
            <p:nvPr/>
          </p:nvGrpSpPr>
          <p:grpSpPr>
            <a:xfrm rot="5400000">
              <a:off x="595578" y="1624046"/>
              <a:ext cx="720847" cy="2640516"/>
              <a:chOff x="1752050" y="2866875"/>
              <a:chExt cx="475775" cy="1742800"/>
            </a:xfrm>
          </p:grpSpPr>
          <p:sp>
            <p:nvSpPr>
              <p:cNvPr id="580" name="Google Shape;580;p24"/>
              <p:cNvSpPr/>
              <p:nvPr/>
            </p:nvSpPr>
            <p:spPr>
              <a:xfrm>
                <a:off x="1752050" y="2866875"/>
                <a:ext cx="475775" cy="1461625"/>
              </a:xfrm>
              <a:custGeom>
                <a:avLst/>
                <a:gdLst/>
                <a:ahLst/>
                <a:cxnLst/>
                <a:rect l="l" t="t" r="r" b="b"/>
                <a:pathLst>
                  <a:path w="19031" h="58465" extrusionOk="0">
                    <a:moveTo>
                      <a:pt x="8632" y="1"/>
                    </a:moveTo>
                    <a:cubicBezTo>
                      <a:pt x="5624" y="9483"/>
                      <a:pt x="2322" y="19325"/>
                      <a:pt x="0" y="29167"/>
                    </a:cubicBezTo>
                    <a:cubicBezTo>
                      <a:pt x="1668" y="29658"/>
                      <a:pt x="5166" y="30671"/>
                      <a:pt x="6147" y="32012"/>
                    </a:cubicBezTo>
                    <a:cubicBezTo>
                      <a:pt x="4780" y="32354"/>
                      <a:pt x="3376" y="32532"/>
                      <a:pt x="1963" y="32532"/>
                    </a:cubicBezTo>
                    <a:cubicBezTo>
                      <a:pt x="1484" y="32532"/>
                      <a:pt x="1004" y="32511"/>
                      <a:pt x="523" y="32470"/>
                    </a:cubicBezTo>
                    <a:lnTo>
                      <a:pt x="523" y="32470"/>
                    </a:lnTo>
                    <a:cubicBezTo>
                      <a:pt x="1504" y="40481"/>
                      <a:pt x="4186" y="52154"/>
                      <a:pt x="12752" y="58465"/>
                    </a:cubicBezTo>
                    <a:cubicBezTo>
                      <a:pt x="16218" y="53495"/>
                      <a:pt x="18377" y="43129"/>
                      <a:pt x="18704" y="36132"/>
                    </a:cubicBezTo>
                    <a:cubicBezTo>
                      <a:pt x="18867" y="30344"/>
                      <a:pt x="19031" y="24001"/>
                      <a:pt x="18377" y="18148"/>
                    </a:cubicBezTo>
                    <a:cubicBezTo>
                      <a:pt x="16545" y="18148"/>
                      <a:pt x="15565" y="18148"/>
                      <a:pt x="14257" y="17821"/>
                    </a:cubicBezTo>
                    <a:cubicBezTo>
                      <a:pt x="15401" y="16677"/>
                      <a:pt x="16382" y="15990"/>
                      <a:pt x="17559" y="15009"/>
                    </a:cubicBezTo>
                    <a:cubicBezTo>
                      <a:pt x="16545" y="13341"/>
                      <a:pt x="9940" y="2486"/>
                      <a:pt x="86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4"/>
              <p:cNvSpPr/>
              <p:nvPr/>
            </p:nvSpPr>
            <p:spPr>
              <a:xfrm>
                <a:off x="1965000" y="3076850"/>
                <a:ext cx="225925" cy="1532825"/>
              </a:xfrm>
              <a:custGeom>
                <a:avLst/>
                <a:gdLst/>
                <a:ahLst/>
                <a:cxnLst/>
                <a:rect l="l" t="t" r="r" b="b"/>
                <a:pathLst>
                  <a:path w="9037" h="61313" extrusionOk="0">
                    <a:moveTo>
                      <a:pt x="243" y="1"/>
                    </a:moveTo>
                    <a:cubicBezTo>
                      <a:pt x="116" y="1"/>
                      <a:pt x="0" y="75"/>
                      <a:pt x="16" y="234"/>
                    </a:cubicBezTo>
                    <a:cubicBezTo>
                      <a:pt x="703" y="8964"/>
                      <a:pt x="311" y="17760"/>
                      <a:pt x="1488" y="26458"/>
                    </a:cubicBezTo>
                    <a:cubicBezTo>
                      <a:pt x="2044" y="30578"/>
                      <a:pt x="2959" y="34665"/>
                      <a:pt x="3482" y="38818"/>
                    </a:cubicBezTo>
                    <a:cubicBezTo>
                      <a:pt x="3777" y="40812"/>
                      <a:pt x="3907" y="42872"/>
                      <a:pt x="3907" y="44899"/>
                    </a:cubicBezTo>
                    <a:cubicBezTo>
                      <a:pt x="3907" y="46894"/>
                      <a:pt x="3482" y="48889"/>
                      <a:pt x="3613" y="50883"/>
                    </a:cubicBezTo>
                    <a:cubicBezTo>
                      <a:pt x="3809" y="54872"/>
                      <a:pt x="5771" y="58469"/>
                      <a:pt x="8518" y="61248"/>
                    </a:cubicBezTo>
                    <a:cubicBezTo>
                      <a:pt x="8577" y="61293"/>
                      <a:pt x="8639" y="61312"/>
                      <a:pt x="8696" y="61312"/>
                    </a:cubicBezTo>
                    <a:cubicBezTo>
                      <a:pt x="8890" y="61312"/>
                      <a:pt x="9037" y="61091"/>
                      <a:pt x="8910" y="60889"/>
                    </a:cubicBezTo>
                    <a:cubicBezTo>
                      <a:pt x="6360" y="58338"/>
                      <a:pt x="4496" y="55036"/>
                      <a:pt x="4136" y="51406"/>
                    </a:cubicBezTo>
                    <a:cubicBezTo>
                      <a:pt x="3973" y="49477"/>
                      <a:pt x="4333" y="47581"/>
                      <a:pt x="4398" y="45684"/>
                    </a:cubicBezTo>
                    <a:cubicBezTo>
                      <a:pt x="4431" y="43657"/>
                      <a:pt x="4333" y="41630"/>
                      <a:pt x="4104" y="39635"/>
                    </a:cubicBezTo>
                    <a:cubicBezTo>
                      <a:pt x="3646" y="35678"/>
                      <a:pt x="2796" y="31787"/>
                      <a:pt x="2207" y="27864"/>
                    </a:cubicBezTo>
                    <a:cubicBezTo>
                      <a:pt x="1586" y="23548"/>
                      <a:pt x="1226" y="19199"/>
                      <a:pt x="1128" y="14850"/>
                    </a:cubicBezTo>
                    <a:cubicBezTo>
                      <a:pt x="965" y="9978"/>
                      <a:pt x="899" y="5106"/>
                      <a:pt x="540" y="234"/>
                    </a:cubicBezTo>
                    <a:cubicBezTo>
                      <a:pt x="523" y="83"/>
                      <a:pt x="377"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1905525" y="3168500"/>
                <a:ext cx="177975" cy="154550"/>
              </a:xfrm>
              <a:custGeom>
                <a:avLst/>
                <a:gdLst/>
                <a:ahLst/>
                <a:cxnLst/>
                <a:rect l="l" t="t" r="r" b="b"/>
                <a:pathLst>
                  <a:path w="7119" h="6182" extrusionOk="0">
                    <a:moveTo>
                      <a:pt x="6804" y="1"/>
                    </a:moveTo>
                    <a:cubicBezTo>
                      <a:pt x="6703" y="1"/>
                      <a:pt x="6599" y="51"/>
                      <a:pt x="6548" y="165"/>
                    </a:cubicBezTo>
                    <a:cubicBezTo>
                      <a:pt x="5867" y="2208"/>
                      <a:pt x="4159" y="3636"/>
                      <a:pt x="3119" y="5476"/>
                    </a:cubicBezTo>
                    <a:lnTo>
                      <a:pt x="3119" y="5476"/>
                    </a:lnTo>
                    <a:cubicBezTo>
                      <a:pt x="2550" y="3918"/>
                      <a:pt x="1473" y="2639"/>
                      <a:pt x="564" y="1276"/>
                    </a:cubicBezTo>
                    <a:cubicBezTo>
                      <a:pt x="516" y="1200"/>
                      <a:pt x="443" y="1168"/>
                      <a:pt x="369" y="1168"/>
                    </a:cubicBezTo>
                    <a:cubicBezTo>
                      <a:pt x="189" y="1168"/>
                      <a:pt x="0" y="1353"/>
                      <a:pt x="139" y="1538"/>
                    </a:cubicBezTo>
                    <a:lnTo>
                      <a:pt x="107" y="1538"/>
                    </a:lnTo>
                    <a:cubicBezTo>
                      <a:pt x="1055" y="2977"/>
                      <a:pt x="2232" y="4317"/>
                      <a:pt x="2755" y="5985"/>
                    </a:cubicBezTo>
                    <a:cubicBezTo>
                      <a:pt x="2755" y="6083"/>
                      <a:pt x="2886" y="6148"/>
                      <a:pt x="2984" y="6181"/>
                    </a:cubicBezTo>
                    <a:lnTo>
                      <a:pt x="3147" y="6181"/>
                    </a:lnTo>
                    <a:cubicBezTo>
                      <a:pt x="3246" y="6181"/>
                      <a:pt x="3344" y="6116"/>
                      <a:pt x="3376" y="6050"/>
                    </a:cubicBezTo>
                    <a:cubicBezTo>
                      <a:pt x="4390" y="3990"/>
                      <a:pt x="6286" y="2486"/>
                      <a:pt x="7039" y="328"/>
                    </a:cubicBezTo>
                    <a:cubicBezTo>
                      <a:pt x="7119" y="127"/>
                      <a:pt x="6965" y="1"/>
                      <a:pt x="6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1877300" y="3314425"/>
                <a:ext cx="210300" cy="153925"/>
              </a:xfrm>
              <a:custGeom>
                <a:avLst/>
                <a:gdLst/>
                <a:ahLst/>
                <a:cxnLst/>
                <a:rect l="l" t="t" r="r" b="b"/>
                <a:pathLst>
                  <a:path w="8412" h="6157" extrusionOk="0">
                    <a:moveTo>
                      <a:pt x="322" y="1"/>
                    </a:moveTo>
                    <a:cubicBezTo>
                      <a:pt x="161" y="1"/>
                      <a:pt x="1" y="173"/>
                      <a:pt x="91" y="377"/>
                    </a:cubicBezTo>
                    <a:cubicBezTo>
                      <a:pt x="1268" y="2404"/>
                      <a:pt x="2936" y="4072"/>
                      <a:pt x="4211" y="6034"/>
                    </a:cubicBezTo>
                    <a:cubicBezTo>
                      <a:pt x="4276" y="6115"/>
                      <a:pt x="4366" y="6156"/>
                      <a:pt x="4452" y="6156"/>
                    </a:cubicBezTo>
                    <a:cubicBezTo>
                      <a:pt x="4538" y="6156"/>
                      <a:pt x="4620" y="6115"/>
                      <a:pt x="4669" y="6034"/>
                    </a:cubicBezTo>
                    <a:cubicBezTo>
                      <a:pt x="5813" y="4399"/>
                      <a:pt x="7383" y="3025"/>
                      <a:pt x="8298" y="1194"/>
                    </a:cubicBezTo>
                    <a:cubicBezTo>
                      <a:pt x="8411" y="991"/>
                      <a:pt x="8228" y="804"/>
                      <a:pt x="8061" y="804"/>
                    </a:cubicBezTo>
                    <a:cubicBezTo>
                      <a:pt x="7986" y="804"/>
                      <a:pt x="7914" y="841"/>
                      <a:pt x="7873" y="933"/>
                    </a:cubicBezTo>
                    <a:cubicBezTo>
                      <a:pt x="7018" y="2643"/>
                      <a:pt x="5592" y="3954"/>
                      <a:pt x="4448" y="5453"/>
                    </a:cubicBezTo>
                    <a:lnTo>
                      <a:pt x="4448" y="5453"/>
                    </a:lnTo>
                    <a:cubicBezTo>
                      <a:pt x="3181" y="3653"/>
                      <a:pt x="1659" y="2030"/>
                      <a:pt x="516" y="115"/>
                    </a:cubicBezTo>
                    <a:cubicBezTo>
                      <a:pt x="466" y="35"/>
                      <a:pt x="394"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1843250" y="3443225"/>
                <a:ext cx="294200" cy="204375"/>
              </a:xfrm>
              <a:custGeom>
                <a:avLst/>
                <a:gdLst/>
                <a:ahLst/>
                <a:cxnLst/>
                <a:rect l="l" t="t" r="r" b="b"/>
                <a:pathLst>
                  <a:path w="11768" h="8175" extrusionOk="0">
                    <a:moveTo>
                      <a:pt x="11417" y="0"/>
                    </a:moveTo>
                    <a:cubicBezTo>
                      <a:pt x="11342" y="0"/>
                      <a:pt x="11270" y="38"/>
                      <a:pt x="11230" y="129"/>
                    </a:cubicBezTo>
                    <a:cubicBezTo>
                      <a:pt x="10001" y="2840"/>
                      <a:pt x="8042" y="5034"/>
                      <a:pt x="6438" y="7503"/>
                    </a:cubicBezTo>
                    <a:lnTo>
                      <a:pt x="6438" y="7503"/>
                    </a:lnTo>
                    <a:cubicBezTo>
                      <a:pt x="4513" y="5600"/>
                      <a:pt x="2450" y="3808"/>
                      <a:pt x="538" y="1895"/>
                    </a:cubicBezTo>
                    <a:cubicBezTo>
                      <a:pt x="486" y="1844"/>
                      <a:pt x="428" y="1822"/>
                      <a:pt x="371" y="1822"/>
                    </a:cubicBezTo>
                    <a:cubicBezTo>
                      <a:pt x="176" y="1822"/>
                      <a:pt x="1" y="2078"/>
                      <a:pt x="178" y="2255"/>
                    </a:cubicBezTo>
                    <a:cubicBezTo>
                      <a:pt x="2172" y="4249"/>
                      <a:pt x="4298" y="6113"/>
                      <a:pt x="6292" y="8108"/>
                    </a:cubicBezTo>
                    <a:cubicBezTo>
                      <a:pt x="6350" y="8151"/>
                      <a:pt x="6419" y="8175"/>
                      <a:pt x="6487" y="8175"/>
                    </a:cubicBezTo>
                    <a:cubicBezTo>
                      <a:pt x="6576" y="8175"/>
                      <a:pt x="6662" y="8135"/>
                      <a:pt x="6718" y="8042"/>
                    </a:cubicBezTo>
                    <a:cubicBezTo>
                      <a:pt x="8352" y="5459"/>
                      <a:pt x="10412" y="3203"/>
                      <a:pt x="11655" y="391"/>
                    </a:cubicBezTo>
                    <a:cubicBezTo>
                      <a:pt x="11768" y="188"/>
                      <a:pt x="11585" y="0"/>
                      <a:pt x="1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1863700" y="3664300"/>
                <a:ext cx="294775" cy="191725"/>
              </a:xfrm>
              <a:custGeom>
                <a:avLst/>
                <a:gdLst/>
                <a:ahLst/>
                <a:cxnLst/>
                <a:rect l="l" t="t" r="r" b="b"/>
                <a:pathLst>
                  <a:path w="11791" h="7669" extrusionOk="0">
                    <a:moveTo>
                      <a:pt x="11436" y="0"/>
                    </a:moveTo>
                    <a:cubicBezTo>
                      <a:pt x="11358" y="0"/>
                      <a:pt x="11280" y="34"/>
                      <a:pt x="11229" y="115"/>
                    </a:cubicBezTo>
                    <a:cubicBezTo>
                      <a:pt x="9743" y="2424"/>
                      <a:pt x="8073" y="4610"/>
                      <a:pt x="6722" y="7030"/>
                    </a:cubicBezTo>
                    <a:lnTo>
                      <a:pt x="6722" y="7030"/>
                    </a:lnTo>
                    <a:cubicBezTo>
                      <a:pt x="4518" y="5560"/>
                      <a:pt x="2466" y="3880"/>
                      <a:pt x="537" y="2077"/>
                    </a:cubicBezTo>
                    <a:cubicBezTo>
                      <a:pt x="485" y="2025"/>
                      <a:pt x="427" y="2003"/>
                      <a:pt x="370" y="2003"/>
                    </a:cubicBezTo>
                    <a:cubicBezTo>
                      <a:pt x="176" y="2003"/>
                      <a:pt x="0" y="2259"/>
                      <a:pt x="177" y="2436"/>
                    </a:cubicBezTo>
                    <a:cubicBezTo>
                      <a:pt x="2205" y="4333"/>
                      <a:pt x="4363" y="6066"/>
                      <a:pt x="6684" y="7635"/>
                    </a:cubicBezTo>
                    <a:cubicBezTo>
                      <a:pt x="6728" y="7657"/>
                      <a:pt x="6771" y="7668"/>
                      <a:pt x="6814" y="7668"/>
                    </a:cubicBezTo>
                    <a:cubicBezTo>
                      <a:pt x="6899" y="7668"/>
                      <a:pt x="6979" y="7625"/>
                      <a:pt x="7044" y="7537"/>
                    </a:cubicBezTo>
                    <a:cubicBezTo>
                      <a:pt x="8385" y="5020"/>
                      <a:pt x="10118" y="2763"/>
                      <a:pt x="11654" y="377"/>
                    </a:cubicBezTo>
                    <a:cubicBezTo>
                      <a:pt x="11790" y="173"/>
                      <a:pt x="11613" y="0"/>
                      <a:pt x="1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1854875" y="3855800"/>
                <a:ext cx="302475" cy="171125"/>
              </a:xfrm>
              <a:custGeom>
                <a:avLst/>
                <a:gdLst/>
                <a:ahLst/>
                <a:cxnLst/>
                <a:rect l="l" t="t" r="r" b="b"/>
                <a:pathLst>
                  <a:path w="12099" h="6845" extrusionOk="0">
                    <a:moveTo>
                      <a:pt x="379" y="0"/>
                    </a:moveTo>
                    <a:cubicBezTo>
                      <a:pt x="171" y="0"/>
                      <a:pt x="1" y="256"/>
                      <a:pt x="203" y="433"/>
                    </a:cubicBezTo>
                    <a:cubicBezTo>
                      <a:pt x="2656" y="2722"/>
                      <a:pt x="5272" y="4847"/>
                      <a:pt x="8018" y="6809"/>
                    </a:cubicBezTo>
                    <a:cubicBezTo>
                      <a:pt x="8056" y="6834"/>
                      <a:pt x="8098" y="6845"/>
                      <a:pt x="8141" y="6845"/>
                    </a:cubicBezTo>
                    <a:cubicBezTo>
                      <a:pt x="8211" y="6845"/>
                      <a:pt x="8285" y="6817"/>
                      <a:pt x="8345" y="6777"/>
                    </a:cubicBezTo>
                    <a:cubicBezTo>
                      <a:pt x="9784" y="4946"/>
                      <a:pt x="11288" y="3049"/>
                      <a:pt x="12040" y="826"/>
                    </a:cubicBezTo>
                    <a:cubicBezTo>
                      <a:pt x="12099" y="631"/>
                      <a:pt x="11948" y="505"/>
                      <a:pt x="11796" y="505"/>
                    </a:cubicBezTo>
                    <a:cubicBezTo>
                      <a:pt x="11693" y="505"/>
                      <a:pt x="11589" y="563"/>
                      <a:pt x="11550" y="695"/>
                    </a:cubicBezTo>
                    <a:cubicBezTo>
                      <a:pt x="10854" y="2750"/>
                      <a:pt x="9456" y="4530"/>
                      <a:pt x="8122" y="6241"/>
                    </a:cubicBezTo>
                    <a:lnTo>
                      <a:pt x="8122" y="6241"/>
                    </a:lnTo>
                    <a:cubicBezTo>
                      <a:pt x="5466" y="4373"/>
                      <a:pt x="2936" y="2286"/>
                      <a:pt x="563" y="74"/>
                    </a:cubicBezTo>
                    <a:cubicBezTo>
                      <a:pt x="504" y="22"/>
                      <a:pt x="440"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1922275" y="4039125"/>
                <a:ext cx="239700" cy="137325"/>
              </a:xfrm>
              <a:custGeom>
                <a:avLst/>
                <a:gdLst/>
                <a:ahLst/>
                <a:cxnLst/>
                <a:rect l="l" t="t" r="r" b="b"/>
                <a:pathLst>
                  <a:path w="9588" h="5493" extrusionOk="0">
                    <a:moveTo>
                      <a:pt x="9240" y="0"/>
                    </a:moveTo>
                    <a:cubicBezTo>
                      <a:pt x="9164" y="0"/>
                      <a:pt x="9091" y="38"/>
                      <a:pt x="9050" y="130"/>
                    </a:cubicBezTo>
                    <a:cubicBezTo>
                      <a:pt x="8204" y="1791"/>
                      <a:pt x="7028" y="3301"/>
                      <a:pt x="6039" y="4921"/>
                    </a:cubicBezTo>
                    <a:lnTo>
                      <a:pt x="6039" y="4921"/>
                    </a:lnTo>
                    <a:cubicBezTo>
                      <a:pt x="3920" y="3669"/>
                      <a:pt x="2385" y="1686"/>
                      <a:pt x="450" y="196"/>
                    </a:cubicBezTo>
                    <a:cubicBezTo>
                      <a:pt x="403" y="161"/>
                      <a:pt x="358" y="145"/>
                      <a:pt x="315" y="145"/>
                    </a:cubicBezTo>
                    <a:cubicBezTo>
                      <a:pt x="121" y="145"/>
                      <a:pt x="1" y="466"/>
                      <a:pt x="189" y="653"/>
                    </a:cubicBezTo>
                    <a:cubicBezTo>
                      <a:pt x="2216" y="2158"/>
                      <a:pt x="3753" y="4250"/>
                      <a:pt x="6009" y="5460"/>
                    </a:cubicBezTo>
                    <a:cubicBezTo>
                      <a:pt x="6042" y="5482"/>
                      <a:pt x="6082" y="5493"/>
                      <a:pt x="6123" y="5493"/>
                    </a:cubicBezTo>
                    <a:cubicBezTo>
                      <a:pt x="6205" y="5493"/>
                      <a:pt x="6292" y="5449"/>
                      <a:pt x="6336" y="5362"/>
                    </a:cubicBezTo>
                    <a:cubicBezTo>
                      <a:pt x="7350" y="3694"/>
                      <a:pt x="8592" y="2125"/>
                      <a:pt x="9475" y="359"/>
                    </a:cubicBezTo>
                    <a:cubicBezTo>
                      <a:pt x="9587" y="180"/>
                      <a:pt x="9407" y="0"/>
                      <a:pt x="9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24"/>
            <p:cNvSpPr/>
            <p:nvPr/>
          </p:nvSpPr>
          <p:spPr>
            <a:xfrm rot="4565606">
              <a:off x="642010" y="1668384"/>
              <a:ext cx="472489" cy="1996458"/>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24"/>
            <p:cNvGrpSpPr/>
            <p:nvPr/>
          </p:nvGrpSpPr>
          <p:grpSpPr>
            <a:xfrm rot="582567">
              <a:off x="-106165" y="1816891"/>
              <a:ext cx="1294561" cy="1244937"/>
              <a:chOff x="6624525" y="1838863"/>
              <a:chExt cx="956750" cy="920075"/>
            </a:xfrm>
          </p:grpSpPr>
          <p:sp>
            <p:nvSpPr>
              <p:cNvPr id="590" name="Google Shape;590;p24"/>
              <p:cNvSpPr/>
              <p:nvPr/>
            </p:nvSpPr>
            <p:spPr>
              <a:xfrm>
                <a:off x="6624525" y="1838863"/>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6749225" y="1983763"/>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6813650" y="2412463"/>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6938075" y="2231038"/>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7094050" y="2121688"/>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p:nvPr/>
            </p:nvSpPr>
            <p:spPr>
              <a:xfrm>
                <a:off x="7206850" y="2012738"/>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 name="Google Shape;596;p24"/>
            <p:cNvGrpSpPr/>
            <p:nvPr/>
          </p:nvGrpSpPr>
          <p:grpSpPr>
            <a:xfrm rot="5400000">
              <a:off x="-227254" y="2783000"/>
              <a:ext cx="979622" cy="756603"/>
              <a:chOff x="5419242" y="2066029"/>
              <a:chExt cx="618800" cy="477925"/>
            </a:xfrm>
          </p:grpSpPr>
          <p:sp>
            <p:nvSpPr>
              <p:cNvPr id="597" name="Google Shape;597;p24"/>
              <p:cNvSpPr/>
              <p:nvPr/>
            </p:nvSpPr>
            <p:spPr>
              <a:xfrm>
                <a:off x="5419242" y="2066029"/>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4"/>
              <p:cNvSpPr/>
              <p:nvPr/>
            </p:nvSpPr>
            <p:spPr>
              <a:xfrm>
                <a:off x="5491192" y="2236904"/>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p:nvPr/>
            </p:nvSpPr>
            <p:spPr>
              <a:xfrm>
                <a:off x="5551517" y="2291104"/>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4"/>
              <p:cNvSpPr/>
              <p:nvPr/>
            </p:nvSpPr>
            <p:spPr>
              <a:xfrm>
                <a:off x="5607592" y="2290979"/>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p:nvPr/>
            </p:nvSpPr>
            <p:spPr>
              <a:xfrm>
                <a:off x="5611117" y="2372829"/>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602;p24"/>
            <p:cNvGrpSpPr/>
            <p:nvPr/>
          </p:nvGrpSpPr>
          <p:grpSpPr>
            <a:xfrm>
              <a:off x="1284110" y="2035613"/>
              <a:ext cx="113650" cy="99750"/>
              <a:chOff x="5042000" y="1255775"/>
              <a:chExt cx="113650" cy="99750"/>
            </a:xfrm>
          </p:grpSpPr>
          <p:sp>
            <p:nvSpPr>
              <p:cNvPr id="603" name="Google Shape;603;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4"/>
            <p:cNvGrpSpPr/>
            <p:nvPr/>
          </p:nvGrpSpPr>
          <p:grpSpPr>
            <a:xfrm>
              <a:off x="677660" y="3496188"/>
              <a:ext cx="113650" cy="99750"/>
              <a:chOff x="5042000" y="1255775"/>
              <a:chExt cx="113650" cy="99750"/>
            </a:xfrm>
          </p:grpSpPr>
          <p:sp>
            <p:nvSpPr>
              <p:cNvPr id="607" name="Google Shape;607;p24"/>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61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2">
  <p:cSld name="CUSTOM_7">
    <p:bg>
      <p:bgPr>
        <a:solidFill>
          <a:schemeClr val="dk1"/>
        </a:solidFill>
        <a:effectLst/>
      </p:bgPr>
    </p:bg>
    <p:spTree>
      <p:nvGrpSpPr>
        <p:cNvPr id="1" name="Shape 611"/>
        <p:cNvGrpSpPr/>
        <p:nvPr/>
      </p:nvGrpSpPr>
      <p:grpSpPr>
        <a:xfrm>
          <a:off x="0" y="0"/>
          <a:ext cx="0" cy="0"/>
          <a:chOff x="0" y="0"/>
          <a:chExt cx="0" cy="0"/>
        </a:xfrm>
      </p:grpSpPr>
      <p:sp>
        <p:nvSpPr>
          <p:cNvPr id="612" name="Google Shape;612;p26"/>
          <p:cNvSpPr txBox="1">
            <a:spLocks noGrp="1"/>
          </p:cNvSpPr>
          <p:nvPr>
            <p:ph type="title"/>
          </p:nvPr>
        </p:nvSpPr>
        <p:spPr>
          <a:xfrm>
            <a:off x="4595650" y="407305"/>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13" name="Google Shape;613;p26"/>
          <p:cNvSpPr txBox="1">
            <a:spLocks noGrp="1"/>
          </p:cNvSpPr>
          <p:nvPr>
            <p:ph type="title" idx="2"/>
          </p:nvPr>
        </p:nvSpPr>
        <p:spPr>
          <a:xfrm>
            <a:off x="4595650" y="953000"/>
            <a:ext cx="3698100" cy="1060800"/>
          </a:xfrm>
          <a:prstGeom prst="rect">
            <a:avLst/>
          </a:prstGeom>
        </p:spPr>
        <p:txBody>
          <a:bodyPr spcFirstLastPara="1" wrap="square" lIns="91425" tIns="91425" rIns="91425" bIns="91425" anchor="t"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14" name="Google Shape;614;p26"/>
          <p:cNvSpPr txBox="1">
            <a:spLocks noGrp="1"/>
          </p:cNvSpPr>
          <p:nvPr>
            <p:ph type="subTitle" idx="1"/>
          </p:nvPr>
        </p:nvSpPr>
        <p:spPr>
          <a:xfrm>
            <a:off x="1241038" y="1234737"/>
            <a:ext cx="3045900" cy="2225400"/>
          </a:xfrm>
          <a:prstGeom prst="rect">
            <a:avLst/>
          </a:prstGeom>
        </p:spPr>
        <p:txBody>
          <a:bodyPr spcFirstLastPara="1" wrap="square" lIns="91425" tIns="91425" rIns="91425" bIns="91425" anchor="ctr" anchorCtr="0">
            <a:noAutofit/>
          </a:bodyPr>
          <a:lstStyle>
            <a:lvl1pPr marR="38100" lvl="0" algn="ctr" rtl="0">
              <a:spcBef>
                <a:spcPts val="0"/>
              </a:spcBef>
              <a:spcAft>
                <a:spcPts val="0"/>
              </a:spcAft>
              <a:buNone/>
              <a:defRPr sz="1600"/>
            </a:lvl1pPr>
            <a:lvl2pPr marR="38100" lvl="1" algn="ctr" rtl="0">
              <a:spcBef>
                <a:spcPts val="0"/>
              </a:spcBef>
              <a:spcAft>
                <a:spcPts val="0"/>
              </a:spcAft>
              <a:buNone/>
              <a:defRPr sz="1600"/>
            </a:lvl2pPr>
            <a:lvl3pPr marR="38100" lvl="2" algn="ctr" rtl="0">
              <a:spcBef>
                <a:spcPts val="0"/>
              </a:spcBef>
              <a:spcAft>
                <a:spcPts val="0"/>
              </a:spcAft>
              <a:buNone/>
              <a:defRPr sz="1600"/>
            </a:lvl3pPr>
            <a:lvl4pPr marR="38100" lvl="3" algn="ctr" rtl="0">
              <a:spcBef>
                <a:spcPts val="0"/>
              </a:spcBef>
              <a:spcAft>
                <a:spcPts val="0"/>
              </a:spcAft>
              <a:buNone/>
              <a:defRPr sz="1600"/>
            </a:lvl4pPr>
            <a:lvl5pPr marR="38100" lvl="4" algn="ctr" rtl="0">
              <a:spcBef>
                <a:spcPts val="0"/>
              </a:spcBef>
              <a:spcAft>
                <a:spcPts val="0"/>
              </a:spcAft>
              <a:buNone/>
              <a:defRPr sz="1600"/>
            </a:lvl5pPr>
            <a:lvl6pPr marR="38100" lvl="5" algn="ctr" rtl="0">
              <a:spcBef>
                <a:spcPts val="0"/>
              </a:spcBef>
              <a:spcAft>
                <a:spcPts val="0"/>
              </a:spcAft>
              <a:buNone/>
              <a:defRPr sz="1600"/>
            </a:lvl6pPr>
            <a:lvl7pPr marR="38100" lvl="6" algn="ctr" rtl="0">
              <a:spcBef>
                <a:spcPts val="0"/>
              </a:spcBef>
              <a:spcAft>
                <a:spcPts val="0"/>
              </a:spcAft>
              <a:buNone/>
              <a:defRPr sz="1600"/>
            </a:lvl7pPr>
            <a:lvl8pPr marR="38100" lvl="7" algn="ctr" rtl="0">
              <a:spcBef>
                <a:spcPts val="0"/>
              </a:spcBef>
              <a:spcAft>
                <a:spcPts val="0"/>
              </a:spcAft>
              <a:buNone/>
              <a:defRPr sz="1600"/>
            </a:lvl8pPr>
            <a:lvl9pPr marR="38100" lvl="8" algn="ctr" rtl="0">
              <a:spcBef>
                <a:spcPts val="0"/>
              </a:spcBef>
              <a:spcAft>
                <a:spcPts val="0"/>
              </a:spcAft>
              <a:buNone/>
              <a:defRPr sz="1600"/>
            </a:lvl9pPr>
          </a:lstStyle>
          <a:p>
            <a:endParaRPr/>
          </a:p>
        </p:txBody>
      </p:sp>
      <p:sp>
        <p:nvSpPr>
          <p:cNvPr id="615" name="Google Shape;615;p26"/>
          <p:cNvSpPr/>
          <p:nvPr/>
        </p:nvSpPr>
        <p:spPr>
          <a:xfrm flipH="1">
            <a:off x="-771625" y="9530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8550" y="373080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flipH="1">
            <a:off x="1958087" y="-30820"/>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flipH="1">
            <a:off x="8518581" y="18506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595649" y="46878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3">
  <p:cSld name="CUSTOM_7_1">
    <p:bg>
      <p:bgPr>
        <a:solidFill>
          <a:schemeClr val="dk1"/>
        </a:solidFill>
        <a:effectLst/>
      </p:bgPr>
    </p:bg>
    <p:spTree>
      <p:nvGrpSpPr>
        <p:cNvPr id="1" name="Shape 620"/>
        <p:cNvGrpSpPr/>
        <p:nvPr/>
      </p:nvGrpSpPr>
      <p:grpSpPr>
        <a:xfrm>
          <a:off x="0" y="0"/>
          <a:ext cx="0" cy="0"/>
          <a:chOff x="0" y="0"/>
          <a:chExt cx="0" cy="0"/>
        </a:xfrm>
      </p:grpSpPr>
      <p:sp>
        <p:nvSpPr>
          <p:cNvPr id="621" name="Google Shape;621;p27"/>
          <p:cNvSpPr txBox="1">
            <a:spLocks noGrp="1"/>
          </p:cNvSpPr>
          <p:nvPr>
            <p:ph type="title"/>
          </p:nvPr>
        </p:nvSpPr>
        <p:spPr>
          <a:xfrm>
            <a:off x="824613" y="3142867"/>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22" name="Google Shape;622;p27"/>
          <p:cNvSpPr txBox="1">
            <a:spLocks noGrp="1"/>
          </p:cNvSpPr>
          <p:nvPr>
            <p:ph type="title" idx="2"/>
          </p:nvPr>
        </p:nvSpPr>
        <p:spPr>
          <a:xfrm>
            <a:off x="824600" y="3688574"/>
            <a:ext cx="3698100" cy="9144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23" name="Google Shape;623;p27"/>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24" name="Google Shape;624;p27"/>
          <p:cNvSpPr/>
          <p:nvPr/>
        </p:nvSpPr>
        <p:spPr>
          <a:xfrm>
            <a:off x="4950487" y="456717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flipH="1">
            <a:off x="4278675" y="-73058"/>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flipH="1">
            <a:off x="53831" y="153016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8298250" y="36885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4">
  <p:cSld name="CUSTOM_7_1_1">
    <p:bg>
      <p:bgPr>
        <a:solidFill>
          <a:schemeClr val="dk1"/>
        </a:solidFill>
        <a:effectLst/>
      </p:bgPr>
    </p:bg>
    <p:spTree>
      <p:nvGrpSpPr>
        <p:cNvPr id="1" name="Shape 628"/>
        <p:cNvGrpSpPr/>
        <p:nvPr/>
      </p:nvGrpSpPr>
      <p:grpSpPr>
        <a:xfrm>
          <a:off x="0" y="0"/>
          <a:ext cx="0" cy="0"/>
          <a:chOff x="0" y="0"/>
          <a:chExt cx="0" cy="0"/>
        </a:xfrm>
      </p:grpSpPr>
      <p:sp>
        <p:nvSpPr>
          <p:cNvPr id="629" name="Google Shape;629;p28"/>
          <p:cNvSpPr txBox="1">
            <a:spLocks noGrp="1"/>
          </p:cNvSpPr>
          <p:nvPr>
            <p:ph type="title"/>
          </p:nvPr>
        </p:nvSpPr>
        <p:spPr>
          <a:xfrm>
            <a:off x="951350" y="41148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0" name="Google Shape;630;p28"/>
          <p:cNvSpPr txBox="1">
            <a:spLocks noGrp="1"/>
          </p:cNvSpPr>
          <p:nvPr>
            <p:ph type="title" idx="2"/>
          </p:nvPr>
        </p:nvSpPr>
        <p:spPr>
          <a:xfrm>
            <a:off x="951338" y="1023540"/>
            <a:ext cx="3698100" cy="850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31" name="Google Shape;631;p28"/>
          <p:cNvSpPr txBox="1">
            <a:spLocks noGrp="1"/>
          </p:cNvSpPr>
          <p:nvPr>
            <p:ph type="subTitle" idx="1"/>
          </p:nvPr>
        </p:nvSpPr>
        <p:spPr>
          <a:xfrm>
            <a:off x="4887538" y="1234737"/>
            <a:ext cx="3045900" cy="2225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32" name="Google Shape;632;p28"/>
          <p:cNvSpPr/>
          <p:nvPr/>
        </p:nvSpPr>
        <p:spPr>
          <a:xfrm flipH="1">
            <a:off x="3719475" y="4449950"/>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5175988" y="-1073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flipH="1">
            <a:off x="185318" y="224913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a:off x="8717449" y="9113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8085124" y="44501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5">
  <p:cSld name="CUSTOM_7_1_1_1">
    <p:bg>
      <p:bgPr>
        <a:solidFill>
          <a:schemeClr val="dk1"/>
        </a:solidFill>
        <a:effectLst/>
      </p:bgPr>
    </p:bg>
    <p:spTree>
      <p:nvGrpSpPr>
        <p:cNvPr id="1" name="Shape 637"/>
        <p:cNvGrpSpPr/>
        <p:nvPr/>
      </p:nvGrpSpPr>
      <p:grpSpPr>
        <a:xfrm>
          <a:off x="0" y="0"/>
          <a:ext cx="0" cy="0"/>
          <a:chOff x="0" y="0"/>
          <a:chExt cx="0" cy="0"/>
        </a:xfrm>
      </p:grpSpPr>
      <p:sp>
        <p:nvSpPr>
          <p:cNvPr id="638" name="Google Shape;638;p29"/>
          <p:cNvSpPr txBox="1">
            <a:spLocks noGrp="1"/>
          </p:cNvSpPr>
          <p:nvPr>
            <p:ph type="title"/>
          </p:nvPr>
        </p:nvSpPr>
        <p:spPr>
          <a:xfrm>
            <a:off x="3741141" y="1251010"/>
            <a:ext cx="36981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39" name="Google Shape;639;p29"/>
          <p:cNvSpPr txBox="1">
            <a:spLocks noGrp="1"/>
          </p:cNvSpPr>
          <p:nvPr>
            <p:ph type="title" idx="2"/>
          </p:nvPr>
        </p:nvSpPr>
        <p:spPr>
          <a:xfrm>
            <a:off x="3741138" y="1796712"/>
            <a:ext cx="36981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0" name="Google Shape;640;p29"/>
          <p:cNvSpPr txBox="1">
            <a:spLocks noGrp="1"/>
          </p:cNvSpPr>
          <p:nvPr>
            <p:ph type="subTitle" idx="1"/>
          </p:nvPr>
        </p:nvSpPr>
        <p:spPr>
          <a:xfrm>
            <a:off x="1976800" y="3326588"/>
            <a:ext cx="4894200" cy="799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41" name="Google Shape;641;p29"/>
          <p:cNvSpPr/>
          <p:nvPr/>
        </p:nvSpPr>
        <p:spPr>
          <a:xfrm>
            <a:off x="5523900" y="53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68838" y="412640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8087662" y="2250442"/>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flipH="1">
            <a:off x="201356" y="1053588"/>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flipH="1">
            <a:off x="5732675" y="45386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6">
  <p:cSld name="CUSTOM_7_1_1_1_1">
    <p:bg>
      <p:bgPr>
        <a:solidFill>
          <a:schemeClr val="dk1"/>
        </a:solidFill>
        <a:effectLst/>
      </p:bgPr>
    </p:bg>
    <p:spTree>
      <p:nvGrpSpPr>
        <p:cNvPr id="1" name="Shape 646"/>
        <p:cNvGrpSpPr/>
        <p:nvPr/>
      </p:nvGrpSpPr>
      <p:grpSpPr>
        <a:xfrm>
          <a:off x="0" y="0"/>
          <a:ext cx="0" cy="0"/>
          <a:chOff x="0" y="0"/>
          <a:chExt cx="0" cy="0"/>
        </a:xfrm>
      </p:grpSpPr>
      <p:sp>
        <p:nvSpPr>
          <p:cNvPr id="647" name="Google Shape;647;p30"/>
          <p:cNvSpPr txBox="1">
            <a:spLocks noGrp="1"/>
          </p:cNvSpPr>
          <p:nvPr>
            <p:ph type="title"/>
          </p:nvPr>
        </p:nvSpPr>
        <p:spPr>
          <a:xfrm>
            <a:off x="1383563" y="1246439"/>
            <a:ext cx="3111900" cy="54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endParaRPr/>
          </a:p>
        </p:txBody>
      </p:sp>
      <p:sp>
        <p:nvSpPr>
          <p:cNvPr id="648" name="Google Shape;648;p30"/>
          <p:cNvSpPr txBox="1">
            <a:spLocks noGrp="1"/>
          </p:cNvSpPr>
          <p:nvPr>
            <p:ph type="title" idx="2"/>
          </p:nvPr>
        </p:nvSpPr>
        <p:spPr>
          <a:xfrm>
            <a:off x="1383563" y="1792139"/>
            <a:ext cx="3111900" cy="8508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None/>
              <a:defRPr sz="7000">
                <a:solidFill>
                  <a:schemeClr val="lt1"/>
                </a:solidFill>
              </a:defRPr>
            </a:lvl1pPr>
            <a:lvl2pPr lvl="1" rtl="0">
              <a:lnSpc>
                <a:spcPct val="50000"/>
              </a:lnSpc>
              <a:spcBef>
                <a:spcPts val="0"/>
              </a:spcBef>
              <a:spcAft>
                <a:spcPts val="0"/>
              </a:spcAft>
              <a:buNone/>
              <a:defRPr sz="7000"/>
            </a:lvl2pPr>
            <a:lvl3pPr lvl="2" rtl="0">
              <a:lnSpc>
                <a:spcPct val="50000"/>
              </a:lnSpc>
              <a:spcBef>
                <a:spcPts val="0"/>
              </a:spcBef>
              <a:spcAft>
                <a:spcPts val="0"/>
              </a:spcAft>
              <a:buNone/>
              <a:defRPr sz="7000"/>
            </a:lvl3pPr>
            <a:lvl4pPr lvl="3" rtl="0">
              <a:lnSpc>
                <a:spcPct val="50000"/>
              </a:lnSpc>
              <a:spcBef>
                <a:spcPts val="0"/>
              </a:spcBef>
              <a:spcAft>
                <a:spcPts val="0"/>
              </a:spcAft>
              <a:buNone/>
              <a:defRPr sz="7000"/>
            </a:lvl4pPr>
            <a:lvl5pPr lvl="4" rtl="0">
              <a:lnSpc>
                <a:spcPct val="50000"/>
              </a:lnSpc>
              <a:spcBef>
                <a:spcPts val="0"/>
              </a:spcBef>
              <a:spcAft>
                <a:spcPts val="0"/>
              </a:spcAft>
              <a:buNone/>
              <a:defRPr sz="7000"/>
            </a:lvl5pPr>
            <a:lvl6pPr lvl="5" rtl="0">
              <a:lnSpc>
                <a:spcPct val="50000"/>
              </a:lnSpc>
              <a:spcBef>
                <a:spcPts val="0"/>
              </a:spcBef>
              <a:spcAft>
                <a:spcPts val="0"/>
              </a:spcAft>
              <a:buNone/>
              <a:defRPr sz="7000"/>
            </a:lvl6pPr>
            <a:lvl7pPr lvl="6" rtl="0">
              <a:lnSpc>
                <a:spcPct val="50000"/>
              </a:lnSpc>
              <a:spcBef>
                <a:spcPts val="0"/>
              </a:spcBef>
              <a:spcAft>
                <a:spcPts val="0"/>
              </a:spcAft>
              <a:buNone/>
              <a:defRPr sz="7000"/>
            </a:lvl7pPr>
            <a:lvl8pPr lvl="7" rtl="0">
              <a:lnSpc>
                <a:spcPct val="50000"/>
              </a:lnSpc>
              <a:spcBef>
                <a:spcPts val="0"/>
              </a:spcBef>
              <a:spcAft>
                <a:spcPts val="0"/>
              </a:spcAft>
              <a:buNone/>
              <a:defRPr sz="7000"/>
            </a:lvl8pPr>
            <a:lvl9pPr lvl="8" rtl="0">
              <a:lnSpc>
                <a:spcPct val="50000"/>
              </a:lnSpc>
              <a:spcBef>
                <a:spcPts val="0"/>
              </a:spcBef>
              <a:spcAft>
                <a:spcPts val="0"/>
              </a:spcAft>
              <a:buNone/>
              <a:defRPr sz="7000"/>
            </a:lvl9pPr>
          </a:lstStyle>
          <a:p>
            <a:endParaRPr/>
          </a:p>
        </p:txBody>
      </p:sp>
      <p:sp>
        <p:nvSpPr>
          <p:cNvPr id="649" name="Google Shape;649;p30"/>
          <p:cNvSpPr txBox="1">
            <a:spLocks noGrp="1"/>
          </p:cNvSpPr>
          <p:nvPr>
            <p:ph type="subTitle" idx="1"/>
          </p:nvPr>
        </p:nvSpPr>
        <p:spPr>
          <a:xfrm>
            <a:off x="1446550" y="3236825"/>
            <a:ext cx="5757000" cy="9021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650" name="Google Shape;650;p30"/>
          <p:cNvSpPr/>
          <p:nvPr/>
        </p:nvSpPr>
        <p:spPr>
          <a:xfrm>
            <a:off x="-8550" y="26919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0"/>
          <p:cNvSpPr/>
          <p:nvPr/>
        </p:nvSpPr>
        <p:spPr>
          <a:xfrm flipH="1">
            <a:off x="7768875" y="6996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0"/>
          <p:cNvSpPr/>
          <p:nvPr/>
        </p:nvSpPr>
        <p:spPr>
          <a:xfrm flipH="1">
            <a:off x="4001781" y="17131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0"/>
          <p:cNvSpPr/>
          <p:nvPr/>
        </p:nvSpPr>
        <p:spPr>
          <a:xfrm flipH="1">
            <a:off x="7861563" y="446407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713309" y="1901952"/>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sz="5000" b="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97000" y="2751425"/>
            <a:ext cx="2407200" cy="1586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600">
                <a:solidFill>
                  <a:schemeClr val="accent6"/>
                </a:solidFill>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2">
  <p:cSld name="CUSTOM_8">
    <p:spTree>
      <p:nvGrpSpPr>
        <p:cNvPr id="1" name="Shape 654"/>
        <p:cNvGrpSpPr/>
        <p:nvPr/>
      </p:nvGrpSpPr>
      <p:grpSpPr>
        <a:xfrm>
          <a:off x="0" y="0"/>
          <a:ext cx="0" cy="0"/>
          <a:chOff x="0" y="0"/>
          <a:chExt cx="0" cy="0"/>
        </a:xfrm>
      </p:grpSpPr>
      <p:sp>
        <p:nvSpPr>
          <p:cNvPr id="655" name="Google Shape;655;p31"/>
          <p:cNvSpPr txBox="1">
            <a:spLocks noGrp="1"/>
          </p:cNvSpPr>
          <p:nvPr>
            <p:ph type="title"/>
          </p:nvPr>
        </p:nvSpPr>
        <p:spPr>
          <a:xfrm>
            <a:off x="5151850" y="1762086"/>
            <a:ext cx="3415200" cy="1939500"/>
          </a:xfrm>
          <a:prstGeom prst="rect">
            <a:avLst/>
          </a:prstGeom>
        </p:spPr>
        <p:txBody>
          <a:bodyPr spcFirstLastPara="1" wrap="square" lIns="91425" tIns="91425" rIns="91425" bIns="91425" anchor="b" anchorCtr="0">
            <a:noAutofit/>
          </a:bodyPr>
          <a:lstStyle>
            <a:lvl1pPr lvl="0" rtl="0">
              <a:lnSpc>
                <a:spcPct val="50000"/>
              </a:lnSpc>
              <a:spcBef>
                <a:spcPts val="0"/>
              </a:spcBef>
              <a:spcAft>
                <a:spcPts val="0"/>
              </a:spcAft>
              <a:buSzPts val="4800"/>
              <a:buNone/>
              <a:defRPr sz="100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ext 2">
  <p:cSld name="CUSTOM_9">
    <p:spTree>
      <p:nvGrpSpPr>
        <p:cNvPr id="1" name="Shape 656"/>
        <p:cNvGrpSpPr/>
        <p:nvPr/>
      </p:nvGrpSpPr>
      <p:grpSpPr>
        <a:xfrm>
          <a:off x="0" y="0"/>
          <a:ext cx="0" cy="0"/>
          <a:chOff x="0" y="0"/>
          <a:chExt cx="0" cy="0"/>
        </a:xfrm>
      </p:grpSpPr>
      <p:sp>
        <p:nvSpPr>
          <p:cNvPr id="657" name="Google Shape;657;p32"/>
          <p:cNvSpPr txBox="1">
            <a:spLocks noGrp="1"/>
          </p:cNvSpPr>
          <p:nvPr>
            <p:ph type="title"/>
          </p:nvPr>
        </p:nvSpPr>
        <p:spPr>
          <a:xfrm>
            <a:off x="3568800" y="536375"/>
            <a:ext cx="2704800" cy="1279800"/>
          </a:xfrm>
          <a:prstGeom prst="rect">
            <a:avLst/>
          </a:prstGeom>
        </p:spPr>
        <p:txBody>
          <a:bodyPr spcFirstLastPara="1" wrap="square" lIns="91425" tIns="91425" rIns="91425" bIns="91425" anchor="ctr" anchorCtr="0">
            <a:noAutofit/>
          </a:bodyPr>
          <a:lstStyle>
            <a:lvl1pPr marR="38100" lvl="0">
              <a:spcBef>
                <a:spcPts val="0"/>
              </a:spcBef>
              <a:spcAft>
                <a:spcPts val="0"/>
              </a:spcAft>
              <a:buNone/>
              <a:defRPr sz="1600" b="0">
                <a:latin typeface="Nunito"/>
                <a:ea typeface="Nunito"/>
                <a:cs typeface="Nunito"/>
                <a:sym typeface="Nunito"/>
              </a:defRPr>
            </a:lvl1pPr>
            <a:lvl2pPr marR="38100" lvl="1">
              <a:spcBef>
                <a:spcPts val="0"/>
              </a:spcBef>
              <a:spcAft>
                <a:spcPts val="0"/>
              </a:spcAft>
              <a:buNone/>
              <a:defRPr sz="1600" b="0">
                <a:latin typeface="Nunito"/>
                <a:ea typeface="Nunito"/>
                <a:cs typeface="Nunito"/>
                <a:sym typeface="Nunito"/>
              </a:defRPr>
            </a:lvl2pPr>
            <a:lvl3pPr marR="38100" lvl="2">
              <a:spcBef>
                <a:spcPts val="0"/>
              </a:spcBef>
              <a:spcAft>
                <a:spcPts val="0"/>
              </a:spcAft>
              <a:buNone/>
              <a:defRPr sz="1600" b="0">
                <a:latin typeface="Nunito"/>
                <a:ea typeface="Nunito"/>
                <a:cs typeface="Nunito"/>
                <a:sym typeface="Nunito"/>
              </a:defRPr>
            </a:lvl3pPr>
            <a:lvl4pPr marR="38100" lvl="3">
              <a:spcBef>
                <a:spcPts val="0"/>
              </a:spcBef>
              <a:spcAft>
                <a:spcPts val="0"/>
              </a:spcAft>
              <a:buNone/>
              <a:defRPr sz="1600" b="0">
                <a:latin typeface="Nunito"/>
                <a:ea typeface="Nunito"/>
                <a:cs typeface="Nunito"/>
                <a:sym typeface="Nunito"/>
              </a:defRPr>
            </a:lvl4pPr>
            <a:lvl5pPr marR="38100" lvl="4">
              <a:spcBef>
                <a:spcPts val="0"/>
              </a:spcBef>
              <a:spcAft>
                <a:spcPts val="0"/>
              </a:spcAft>
              <a:buNone/>
              <a:defRPr sz="1600" b="0">
                <a:latin typeface="Nunito"/>
                <a:ea typeface="Nunito"/>
                <a:cs typeface="Nunito"/>
                <a:sym typeface="Nunito"/>
              </a:defRPr>
            </a:lvl5pPr>
            <a:lvl6pPr marR="38100" lvl="5">
              <a:spcBef>
                <a:spcPts val="0"/>
              </a:spcBef>
              <a:spcAft>
                <a:spcPts val="0"/>
              </a:spcAft>
              <a:buNone/>
              <a:defRPr sz="1600" b="0">
                <a:latin typeface="Nunito"/>
                <a:ea typeface="Nunito"/>
                <a:cs typeface="Nunito"/>
                <a:sym typeface="Nunito"/>
              </a:defRPr>
            </a:lvl6pPr>
            <a:lvl7pPr marR="38100" lvl="6">
              <a:spcBef>
                <a:spcPts val="0"/>
              </a:spcBef>
              <a:spcAft>
                <a:spcPts val="0"/>
              </a:spcAft>
              <a:buNone/>
              <a:defRPr sz="1600" b="0">
                <a:latin typeface="Nunito"/>
                <a:ea typeface="Nunito"/>
                <a:cs typeface="Nunito"/>
                <a:sym typeface="Nunito"/>
              </a:defRPr>
            </a:lvl7pPr>
            <a:lvl8pPr marR="38100" lvl="7">
              <a:spcBef>
                <a:spcPts val="0"/>
              </a:spcBef>
              <a:spcAft>
                <a:spcPts val="0"/>
              </a:spcAft>
              <a:buNone/>
              <a:defRPr sz="1600" b="0">
                <a:latin typeface="Nunito"/>
                <a:ea typeface="Nunito"/>
                <a:cs typeface="Nunito"/>
                <a:sym typeface="Nunito"/>
              </a:defRPr>
            </a:lvl8pPr>
            <a:lvl9pPr marR="38100" lvl="8">
              <a:spcBef>
                <a:spcPts val="0"/>
              </a:spcBef>
              <a:spcAft>
                <a:spcPts val="0"/>
              </a:spcAft>
              <a:buNone/>
              <a:defRPr sz="1600" b="0">
                <a:latin typeface="Nunito"/>
                <a:ea typeface="Nunito"/>
                <a:cs typeface="Nunito"/>
                <a:sym typeface="Nunito"/>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lIns="68580" tIns="34290" rIns="68580" bIns="34290"/>
          <a:lstStyle/>
          <a:p>
            <a:fld id="{851456EF-EDA7-466D-90A9-97D47B7037CB}" type="datetimeFigureOut">
              <a:rPr lang="zh-CN" altLang="en-US" smtClean="0"/>
              <a:pPr/>
              <a:t>2021/10/22</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advClick="0">
        <p:wipe/>
      </p:transition>
    </mc:Choice>
    <mc:Fallback>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73AE18-426C-491E-B40B-A4DD6AC254B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4FD536-7A72-495C-974A-6C2A115E9EF9}"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E3946F9-DF68-4F14-A5F2-A17507BFE782}"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BC1FD00-8648-40EB-802A-AB4EA2E20997}"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9CAAC77-2F9E-41AD-95D6-53A8888468CA}"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A536A3A-594E-4748-A4AB-71503C6CBEA8}"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4AD4FF2-F201-46AA-98D4-9789F4D9EC1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body" idx="1"/>
          </p:nvPr>
        </p:nvSpPr>
        <p:spPr>
          <a:xfrm>
            <a:off x="550468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0" name="Google Shape;30;p5"/>
          <p:cNvSpPr txBox="1">
            <a:spLocks noGrp="1"/>
          </p:cNvSpPr>
          <p:nvPr>
            <p:ph type="body" idx="2"/>
          </p:nvPr>
        </p:nvSpPr>
        <p:spPr>
          <a:xfrm>
            <a:off x="1709928" y="2139696"/>
            <a:ext cx="2368200" cy="64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1"/>
              </a:buClr>
              <a:buSzPts val="1400"/>
              <a:buChar char="●"/>
              <a:defRPr>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31" name="Google Shape;31;p5"/>
          <p:cNvSpPr txBox="1">
            <a:spLocks noGrp="1"/>
          </p:cNvSpPr>
          <p:nvPr>
            <p:ph type="title" idx="3"/>
          </p:nvPr>
        </p:nvSpPr>
        <p:spPr>
          <a:xfrm>
            <a:off x="14538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
        <p:nvSpPr>
          <p:cNvPr id="32" name="Google Shape;32;p5"/>
          <p:cNvSpPr txBox="1">
            <a:spLocks noGrp="1"/>
          </p:cNvSpPr>
          <p:nvPr>
            <p:ph type="title" idx="4"/>
          </p:nvPr>
        </p:nvSpPr>
        <p:spPr>
          <a:xfrm>
            <a:off x="5252796" y="1271016"/>
            <a:ext cx="2432400" cy="375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4000">
                <a:solidFill>
                  <a:schemeClr val="lt1"/>
                </a:solidFill>
              </a:defRPr>
            </a:lvl1pPr>
            <a:lvl2pPr lvl="1" rtl="0">
              <a:spcBef>
                <a:spcPts val="0"/>
              </a:spcBef>
              <a:spcAft>
                <a:spcPts val="0"/>
              </a:spcAft>
              <a:buNone/>
              <a:defRPr>
                <a:latin typeface="Nunito"/>
                <a:ea typeface="Nunito"/>
                <a:cs typeface="Nunito"/>
                <a:sym typeface="Nunito"/>
              </a:defRPr>
            </a:lvl2pPr>
            <a:lvl3pPr lvl="2" rtl="0">
              <a:spcBef>
                <a:spcPts val="0"/>
              </a:spcBef>
              <a:spcAft>
                <a:spcPts val="0"/>
              </a:spcAft>
              <a:buNone/>
              <a:defRPr>
                <a:latin typeface="Nunito"/>
                <a:ea typeface="Nunito"/>
                <a:cs typeface="Nunito"/>
                <a:sym typeface="Nunito"/>
              </a:defRPr>
            </a:lvl3pPr>
            <a:lvl4pPr lvl="3" rtl="0">
              <a:spcBef>
                <a:spcPts val="0"/>
              </a:spcBef>
              <a:spcAft>
                <a:spcPts val="0"/>
              </a:spcAft>
              <a:buNone/>
              <a:defRPr>
                <a:latin typeface="Nunito"/>
                <a:ea typeface="Nunito"/>
                <a:cs typeface="Nunito"/>
                <a:sym typeface="Nunito"/>
              </a:defRPr>
            </a:lvl4pPr>
            <a:lvl5pPr lvl="4" rtl="0">
              <a:spcBef>
                <a:spcPts val="0"/>
              </a:spcBef>
              <a:spcAft>
                <a:spcPts val="0"/>
              </a:spcAft>
              <a:buNone/>
              <a:defRPr>
                <a:latin typeface="Nunito"/>
                <a:ea typeface="Nunito"/>
                <a:cs typeface="Nunito"/>
                <a:sym typeface="Nunito"/>
              </a:defRPr>
            </a:lvl5pPr>
            <a:lvl6pPr lvl="5" rtl="0">
              <a:spcBef>
                <a:spcPts val="0"/>
              </a:spcBef>
              <a:spcAft>
                <a:spcPts val="0"/>
              </a:spcAft>
              <a:buNone/>
              <a:defRPr>
                <a:latin typeface="Nunito"/>
                <a:ea typeface="Nunito"/>
                <a:cs typeface="Nunito"/>
                <a:sym typeface="Nunito"/>
              </a:defRPr>
            </a:lvl6pPr>
            <a:lvl7pPr lvl="6" rtl="0">
              <a:spcBef>
                <a:spcPts val="0"/>
              </a:spcBef>
              <a:spcAft>
                <a:spcPts val="0"/>
              </a:spcAft>
              <a:buNone/>
              <a:defRPr>
                <a:latin typeface="Nunito"/>
                <a:ea typeface="Nunito"/>
                <a:cs typeface="Nunito"/>
                <a:sym typeface="Nunito"/>
              </a:defRPr>
            </a:lvl7pPr>
            <a:lvl8pPr lvl="7" rtl="0">
              <a:spcBef>
                <a:spcPts val="0"/>
              </a:spcBef>
              <a:spcAft>
                <a:spcPts val="0"/>
              </a:spcAft>
              <a:buNone/>
              <a:defRPr>
                <a:latin typeface="Nunito"/>
                <a:ea typeface="Nunito"/>
                <a:cs typeface="Nunito"/>
                <a:sym typeface="Nunito"/>
              </a:defRPr>
            </a:lvl8pPr>
            <a:lvl9pPr lvl="8" rtl="0">
              <a:spcBef>
                <a:spcPts val="0"/>
              </a:spcBef>
              <a:spcAft>
                <a:spcPts val="0"/>
              </a:spcAft>
              <a:buNone/>
              <a:defRPr>
                <a:latin typeface="Nunito"/>
                <a:ea typeface="Nunito"/>
                <a:cs typeface="Nunito"/>
                <a:sym typeface="Nunit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0F0E1C9-F8F3-462F-8E2D-C50DE3F5166C}"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C74E347-DF85-4417-924F-BB609BDC74F5}"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C8F1D1-09EF-48A2-A3B5-C2EB3BAC0A83}"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0B1DDC4-F9B3-4052-820F-DD6502211998}" type="slidenum">
              <a:rPr lang="en-US">
                <a:solidFill>
                  <a:srgbClr val="000000"/>
                </a:solidFill>
              </a:rPr>
              <a:pPr>
                <a:defRPr/>
              </a:pPr>
              <a:t>‹#›</a:t>
            </a:fld>
            <a:endParaRPr lang="en-US">
              <a:solidFill>
                <a:srgbClr val="000000"/>
              </a:solidFill>
            </a:endParaRPr>
          </a:p>
        </p:txBody>
      </p:sp>
    </p:spTree>
  </p:cSld>
  <p:clrMapOvr>
    <a:masterClrMapping/>
  </p:clrMapOvr>
  <p:transition advTm="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E1BA9239-B56B-4A38-B9A2-ED97F6967F9E}" type="slidenum">
              <a:rPr lang="vi-VN"/>
              <a:pPr/>
              <a:t>‹#›</a:t>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12C435F-607E-42F0-BAE0-E9C7EE1D3CF1}" type="slidenum">
              <a:rPr lang="vi-VN"/>
              <a:pPr/>
              <a:t>‹#›</a:t>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23F54EA6-FFB7-430B-BD68-EE00C664AB8F}" type="slidenum">
              <a:rPr lang="vi-VN"/>
              <a:pPr/>
              <a:t>‹#›</a:t>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2B0EFD0B-580E-44D8-B143-6CA9BC3398ED}" type="slidenum">
              <a:rPr lang="vi-VN"/>
              <a:pPr/>
              <a:t>‹#›</a:t>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19E21FC3-9C17-4DCA-ACB5-F176AAB535C8}" type="slidenum">
              <a:rPr lang="vi-VN"/>
              <a:pPr/>
              <a:t>‹#›</a:t>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A0886CF9-1AF4-40DD-A7BC-4FA148CB61FC}" type="slidenum">
              <a:rPr lang="vi-VN"/>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38A9E7D8-70EB-462B-9EC7-2462ABCFA301}" type="slidenum">
              <a:rPr lang="vi-VN"/>
              <a:pPr/>
              <a:t>‹#›</a:t>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CD023B7E-B381-49AD-8324-E166B7C65148}" type="slidenum">
              <a:rPr lang="vi-VN"/>
              <a:pPr/>
              <a:t>‹#›</a:t>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FB0F3BBA-C939-43FB-A013-00F27987ACC1}" type="slidenum">
              <a:rPr lang="vi-VN"/>
              <a:pPr/>
              <a:t>‹#›</a:t>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E95A977-34C9-40F5-B2FF-9250B0E0F326}" type="slidenum">
              <a:rPr lang="vi-VN"/>
              <a:pPr/>
              <a:t>‹#›</a:t>
            </a:fld>
            <a:endParaRPr lang="vi-V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D4455266-9EFE-4262-89CE-491D4F8A8298}" type="slidenum">
              <a:rPr lang="vi-VN"/>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713225" y="539500"/>
            <a:ext cx="77175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2292813" y="1450913"/>
            <a:ext cx="2313300" cy="1784100"/>
          </a:xfrm>
          <a:prstGeom prst="rect">
            <a:avLst/>
          </a:prstGeom>
        </p:spPr>
        <p:txBody>
          <a:bodyPr spcFirstLastPara="1" wrap="square" lIns="91425" tIns="91425" rIns="91425" bIns="91425" anchor="ctr" anchorCtr="0">
            <a:noAutofit/>
          </a:bodyPr>
          <a:lstStyle>
            <a:lvl1pPr marL="457200" lvl="0" indent="-304800" algn="ctr">
              <a:spcBef>
                <a:spcPts val="0"/>
              </a:spcBef>
              <a:spcAft>
                <a:spcPts val="0"/>
              </a:spcAft>
              <a:buSzPts val="1200"/>
              <a:buChar char="●"/>
              <a:defRPr sz="2000"/>
            </a:lvl1pPr>
            <a:lvl2pPr marL="914400" lvl="1" indent="-304800" algn="ctr">
              <a:spcBef>
                <a:spcPts val="1600"/>
              </a:spcBef>
              <a:spcAft>
                <a:spcPts val="0"/>
              </a:spcAft>
              <a:buSzPts val="1200"/>
              <a:buChar char="○"/>
              <a:defRPr sz="1200"/>
            </a:lvl2pPr>
            <a:lvl3pPr marL="1371600" lvl="2" indent="-304800" algn="ctr">
              <a:spcBef>
                <a:spcPts val="1600"/>
              </a:spcBef>
              <a:spcAft>
                <a:spcPts val="0"/>
              </a:spcAft>
              <a:buSzPts val="1200"/>
              <a:buChar char="■"/>
              <a:defRPr sz="1200"/>
            </a:lvl3pPr>
            <a:lvl4pPr marL="1828800" lvl="3" indent="-304800" algn="ctr">
              <a:spcBef>
                <a:spcPts val="1600"/>
              </a:spcBef>
              <a:spcAft>
                <a:spcPts val="0"/>
              </a:spcAft>
              <a:buSzPts val="1200"/>
              <a:buChar char="●"/>
              <a:defRPr sz="1200"/>
            </a:lvl4pPr>
            <a:lvl5pPr marL="2286000" lvl="4" indent="-304800" algn="ctr">
              <a:spcBef>
                <a:spcPts val="1600"/>
              </a:spcBef>
              <a:spcAft>
                <a:spcPts val="0"/>
              </a:spcAft>
              <a:buSzPts val="1200"/>
              <a:buChar char="○"/>
              <a:defRPr sz="1200"/>
            </a:lvl5pPr>
            <a:lvl6pPr marL="2743200" lvl="5" indent="-304800" algn="ctr">
              <a:spcBef>
                <a:spcPts val="1600"/>
              </a:spcBef>
              <a:spcAft>
                <a:spcPts val="0"/>
              </a:spcAft>
              <a:buSzPts val="1200"/>
              <a:buChar char="■"/>
              <a:defRPr sz="1200"/>
            </a:lvl6pPr>
            <a:lvl7pPr marL="3200400" lvl="6" indent="-304800" algn="ctr">
              <a:spcBef>
                <a:spcPts val="1600"/>
              </a:spcBef>
              <a:spcAft>
                <a:spcPts val="0"/>
              </a:spcAft>
              <a:buSzPts val="1200"/>
              <a:buChar char="●"/>
              <a:defRPr sz="1200"/>
            </a:lvl7pPr>
            <a:lvl8pPr marL="3657600" lvl="7" indent="-304800" algn="ctr">
              <a:spcBef>
                <a:spcPts val="1600"/>
              </a:spcBef>
              <a:spcAft>
                <a:spcPts val="0"/>
              </a:spcAft>
              <a:buSzPts val="1200"/>
              <a:buChar char="○"/>
              <a:defRPr sz="1200"/>
            </a:lvl8pPr>
            <a:lvl9pPr marL="4114800" lvl="8" indent="-304800" algn="ctr">
              <a:spcBef>
                <a:spcPts val="1600"/>
              </a:spcBef>
              <a:spcAft>
                <a:spcPts val="160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5151975" y="1743288"/>
            <a:ext cx="3415200" cy="1576500"/>
          </a:xfrm>
          <a:prstGeom prst="rect">
            <a:avLst/>
          </a:prstGeom>
        </p:spPr>
        <p:txBody>
          <a:bodyPr spcFirstLastPara="1" wrap="square" lIns="91425" tIns="91425" rIns="91425" bIns="91425" anchor="t" anchorCtr="0">
            <a:noAutofit/>
          </a:bodyPr>
          <a:lstStyle>
            <a:lvl1pPr lvl="0">
              <a:lnSpc>
                <a:spcPct val="50000"/>
              </a:lnSpc>
              <a:spcBef>
                <a:spcPts val="0"/>
              </a:spcBef>
              <a:spcAft>
                <a:spcPts val="0"/>
              </a:spcAft>
              <a:buSzPts val="4800"/>
              <a:buNone/>
              <a:defRPr sz="100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title"/>
          </p:nvPr>
        </p:nvSpPr>
        <p:spPr>
          <a:xfrm>
            <a:off x="4318325" y="3172825"/>
            <a:ext cx="40452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42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xmlns="" id="{D613AC34-7135-4289-B29E-6D81DCB8209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6000"/>
              <a:buFont typeface="Nanum Pen Script" panose="03040600000000000000" charset="-127"/>
              <a:buNone/>
              <a:defRPr sz="6000" b="1">
                <a:solidFill>
                  <a:schemeClr val="dk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lvl="1">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2pPr>
            <a:lvl3pPr lvl="2">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3pPr>
            <a:lvl4pPr lvl="3">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4pPr>
            <a:lvl5pPr lvl="4">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5pPr>
            <a:lvl6pPr lvl="5">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6pPr>
            <a:lvl7pPr lvl="6">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7pPr>
            <a:lvl8pPr lvl="7">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8pPr>
            <a:lvl9pPr lvl="8">
              <a:spcBef>
                <a:spcPts val="0"/>
              </a:spcBef>
              <a:spcAft>
                <a:spcPts val="0"/>
              </a:spcAft>
              <a:buClr>
                <a:schemeClr val="dk1"/>
              </a:buClr>
              <a:buSzPts val="2800"/>
              <a:buFont typeface="Nanum Pen Script" panose="03040600000000000000" charset="-127"/>
              <a:buNone/>
              <a:defRPr sz="2800">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9pPr>
          </a:lstStyle>
          <a:p>
            <a:endParaRPr/>
          </a:p>
        </p:txBody>
      </p:sp>
      <p:sp>
        <p:nvSpPr>
          <p:cNvPr id="7" name="Google Shape;7;p1"/>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6"/>
              </a:buClr>
              <a:buSzPts val="1800"/>
              <a:buFont typeface="Nunito"/>
              <a:buChar char="●"/>
              <a:defRPr sz="1800">
                <a:solidFill>
                  <a:schemeClr val="accent6"/>
                </a:solidFill>
                <a:latin typeface="Nunito"/>
                <a:ea typeface="Nunito"/>
                <a:cs typeface="Nunito"/>
                <a:sym typeface="Nunito"/>
              </a:defRPr>
            </a:lvl1pPr>
            <a:lvl2pPr marL="914400" lvl="1"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00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00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pic>
        <p:nvPicPr>
          <p:cNvPr id="20" name="Content Placeholder 12" descr="cdc42615100be655bf1a"/>
          <p:cNvPicPr>
            <a:picLocks noChangeAspect="1"/>
          </p:cNvPicPr>
          <p:nvPr userDrawn="1"/>
        </p:nvPicPr>
        <p:blipFill>
          <a:blip r:embed="rId34">
            <a:clrChange>
              <a:clrFrom>
                <a:srgbClr val="FFE1E3">
                  <a:alpha val="100000"/>
                </a:srgbClr>
              </a:clrFrom>
              <a:clrTo>
                <a:srgbClr val="FFE1E3">
                  <a:alpha val="100000"/>
                  <a:alpha val="0"/>
                </a:srgbClr>
              </a:clrTo>
            </a:clrChange>
          </a:blip>
          <a:stretch>
            <a:fillRect/>
          </a:stretch>
        </p:blipFill>
        <p:spPr>
          <a:xfrm>
            <a:off x="-1909127" y="-92710"/>
            <a:ext cx="1509078" cy="150907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70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10024B3D-C7E8-4F5F-9C0A-C1D8977E5D5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Rectangle 3"/>
          <p:cNvSpPr>
            <a:spLocks noGrp="1" noChangeArrowheads="1"/>
          </p:cNvSpPr>
          <p:nvPr>
            <p:ph type="body" idx="1"/>
          </p:nvPr>
        </p:nvSpPr>
        <p:spPr bwMode="auto">
          <a:xfrm>
            <a:off x="457200" y="1200150"/>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457200" y="4683919"/>
            <a:ext cx="2133600" cy="357188"/>
          </a:xfrm>
          <a:prstGeom prst="rect">
            <a:avLst/>
          </a:prstGeom>
          <a:noFill/>
          <a:ln w="9525">
            <a:noFill/>
            <a:miter lim="800000"/>
          </a:ln>
          <a:effectLst/>
        </p:spPr>
        <p:txBody>
          <a:bodyPr vert="horz" wrap="square" lIns="91440" tIns="45720" rIns="91440" bIns="45720" numCol="1" anchor="t" anchorCtr="0" compatLnSpc="1"/>
          <a:lstStyle>
            <a:lvl1pP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7" name="Rectangle 5"/>
          <p:cNvSpPr>
            <a:spLocks noGrp="1" noChangeArrowheads="1"/>
          </p:cNvSpPr>
          <p:nvPr>
            <p:ph type="ftr" sz="quarter" idx="3"/>
          </p:nvPr>
        </p:nvSpPr>
        <p:spPr bwMode="auto">
          <a:xfrm>
            <a:off x="3124200" y="4683919"/>
            <a:ext cx="2895600" cy="357188"/>
          </a:xfrm>
          <a:prstGeom prst="rect">
            <a:avLst/>
          </a:prstGeom>
          <a:noFill/>
          <a:ln w="9525">
            <a:noFill/>
            <a:miter lim="800000"/>
          </a:ln>
          <a:effectLst/>
        </p:spPr>
        <p:txBody>
          <a:bodyPr vert="horz" wrap="square" lIns="91440" tIns="45720" rIns="91440" bIns="45720" numCol="1" anchor="t" anchorCtr="0" compatLnSpc="1"/>
          <a:lstStyle>
            <a:lvl1pPr algn="ctr">
              <a:spcBef>
                <a:spcPct val="0"/>
              </a:spcBef>
              <a:defRPr sz="1050" b="0">
                <a:solidFill>
                  <a:schemeClr val="tx1"/>
                </a:solidFill>
                <a:latin typeface="+mn-lt"/>
                <a:cs typeface="+mn-cs"/>
              </a:defRPr>
            </a:lvl1pPr>
          </a:lstStyle>
          <a:p>
            <a:pPr>
              <a:defRPr/>
            </a:pPr>
            <a:endParaRPr lang="en-US">
              <a:solidFill>
                <a:srgbClr val="000000"/>
              </a:solidFill>
            </a:endParaRPr>
          </a:p>
        </p:txBody>
      </p:sp>
      <p:sp>
        <p:nvSpPr>
          <p:cNvPr id="79878" name="Rectangle 6"/>
          <p:cNvSpPr>
            <a:spLocks noGrp="1" noChangeArrowheads="1"/>
          </p:cNvSpPr>
          <p:nvPr>
            <p:ph type="sldNum" sz="quarter" idx="4"/>
          </p:nvPr>
        </p:nvSpPr>
        <p:spPr bwMode="auto">
          <a:xfrm>
            <a:off x="6553200" y="4683919"/>
            <a:ext cx="2133600" cy="357188"/>
          </a:xfrm>
          <a:prstGeom prst="rect">
            <a:avLst/>
          </a:prstGeom>
          <a:noFill/>
          <a:ln w="9525">
            <a:noFill/>
            <a:miter lim="800000"/>
          </a:ln>
          <a:effectLst/>
        </p:spPr>
        <p:txBody>
          <a:bodyPr vert="horz" wrap="square" lIns="91440" tIns="45720" rIns="91440" bIns="45720" numCol="1" anchor="t" anchorCtr="0" compatLnSpc="1"/>
          <a:lstStyle>
            <a:lvl1pPr algn="r">
              <a:spcBef>
                <a:spcPct val="0"/>
              </a:spcBef>
              <a:defRPr sz="1050" b="0">
                <a:solidFill>
                  <a:schemeClr val="tx1"/>
                </a:solidFill>
                <a:latin typeface="+mn-lt"/>
                <a:cs typeface="+mn-cs"/>
              </a:defRPr>
            </a:lvl1pPr>
          </a:lstStyle>
          <a:p>
            <a:pPr>
              <a:defRPr/>
            </a:pPr>
            <a:fld id="{B4978940-FBF1-4C59-9F97-B08E42A6661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advTm="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A8224365-079D-44B1-9F77-7FC4C55497F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vi-VN"/>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Arial" panose="020B0604020202020204" pitchFamily="34" charset="0"/>
                <a:cs typeface="Arial" panose="020B0604020202020204" pitchFamily="34" charset="0"/>
              </a:defRPr>
            </a:lvl1pPr>
          </a:lstStyle>
          <a:p>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Arial" panose="020B0604020202020204" pitchFamily="34" charset="0"/>
                <a:cs typeface="Arial" panose="020B0604020202020204" pitchFamily="34" charset="0"/>
              </a:defRPr>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Arial" panose="020B0604020202020204" pitchFamily="34" charset="0"/>
                <a:cs typeface="Arial" panose="020B0604020202020204" pitchFamily="34" charset="0"/>
              </a:defRPr>
            </a:lvl1pPr>
          </a:lstStyle>
          <a:p>
            <a:fld id="{E508AB07-6683-45FE-B030-7C2D762381D9}" type="slidenum">
              <a:rPr lang="vi-VN"/>
              <a:pPr/>
              <a:t>‹#›</a:t>
            </a:fld>
            <a:endParaRPr lang="vi-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cs typeface="+mn-cs"/>
        </a:defRPr>
      </a:lvl2pPr>
      <a:lvl3pPr marL="857250" indent="-171450" algn="l" rtl="0" eaLnBrk="0" fontAlgn="base" hangingPunct="0">
        <a:spcBef>
          <a:spcPct val="15000"/>
        </a:spcBef>
        <a:spcAft>
          <a:spcPct val="0"/>
        </a:spcAft>
        <a:buChar char="•"/>
        <a:defRPr sz="1800">
          <a:solidFill>
            <a:schemeClr val="tx1"/>
          </a:solidFill>
          <a:latin typeface="+mn-lt"/>
          <a:cs typeface="+mn-cs"/>
        </a:defRPr>
      </a:lvl3pPr>
      <a:lvl4pPr marL="1200150" indent="-171450" algn="l" rtl="0" eaLnBrk="0" fontAlgn="base" hangingPunct="0">
        <a:spcBef>
          <a:spcPct val="15000"/>
        </a:spcBef>
        <a:spcAft>
          <a:spcPct val="0"/>
        </a:spcAft>
        <a:buChar char="–"/>
        <a:defRPr sz="1500">
          <a:solidFill>
            <a:schemeClr val="tx1"/>
          </a:solidFill>
          <a:latin typeface="+mn-lt"/>
          <a:cs typeface="+mn-cs"/>
        </a:defRPr>
      </a:lvl4pPr>
      <a:lvl5pPr marL="1543050" indent="-171450" algn="l" rtl="0" eaLnBrk="0" fontAlgn="base" hangingPunct="0">
        <a:spcBef>
          <a:spcPct val="15000"/>
        </a:spcBef>
        <a:spcAft>
          <a:spcPct val="0"/>
        </a:spcAft>
        <a:buChar char="»"/>
        <a:defRPr sz="1500">
          <a:solidFill>
            <a:schemeClr val="tx1"/>
          </a:solidFill>
          <a:latin typeface="+mn-lt"/>
          <a:cs typeface="+mn-cs"/>
        </a:defRPr>
      </a:lvl5pPr>
      <a:lvl6pPr marL="1885950" indent="-171450" algn="l" rtl="0" fontAlgn="base">
        <a:spcBef>
          <a:spcPct val="15000"/>
        </a:spcBef>
        <a:spcAft>
          <a:spcPct val="0"/>
        </a:spcAft>
        <a:buChar char="»"/>
        <a:defRPr sz="1500">
          <a:solidFill>
            <a:schemeClr val="tx1"/>
          </a:solidFill>
          <a:latin typeface="+mn-lt"/>
          <a:cs typeface="+mn-cs"/>
        </a:defRPr>
      </a:lvl6pPr>
      <a:lvl7pPr marL="2228850" indent="-171450" algn="l" rtl="0" fontAlgn="base">
        <a:spcBef>
          <a:spcPct val="15000"/>
        </a:spcBef>
        <a:spcAft>
          <a:spcPct val="0"/>
        </a:spcAft>
        <a:buChar char="»"/>
        <a:defRPr sz="1500">
          <a:solidFill>
            <a:schemeClr val="tx1"/>
          </a:solidFill>
          <a:latin typeface="+mn-lt"/>
          <a:cs typeface="+mn-cs"/>
        </a:defRPr>
      </a:lvl7pPr>
      <a:lvl8pPr marL="2571750" indent="-171450" algn="l" rtl="0" fontAlgn="base">
        <a:spcBef>
          <a:spcPct val="15000"/>
        </a:spcBef>
        <a:spcAft>
          <a:spcPct val="0"/>
        </a:spcAft>
        <a:buChar char="»"/>
        <a:defRPr sz="1500">
          <a:solidFill>
            <a:schemeClr val="tx1"/>
          </a:solidFill>
          <a:latin typeface="+mn-lt"/>
          <a:cs typeface="+mn-cs"/>
        </a:defRPr>
      </a:lvl8pPr>
      <a:lvl9pPr marL="2914650" indent="-171450" algn="l" rtl="0" fontAlgn="base">
        <a:spcBef>
          <a:spcPct val="15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26.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0.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65.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7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90.sv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96.sv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0.xml"/><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5.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owersFrame_png_ydh_0009_2291x1500"/>
          <p:cNvPicPr>
            <a:picLocks noChangeAspect="1" noChangeArrowheads="1"/>
          </p:cNvPicPr>
          <p:nvPr/>
        </p:nvPicPr>
        <p:blipFill>
          <a:blip r:embed="rId2"/>
          <a:srcRect/>
          <a:stretch>
            <a:fillRect/>
          </a:stretch>
        </p:blipFill>
        <p:spPr bwMode="auto">
          <a:xfrm>
            <a:off x="-756047" y="-398859"/>
            <a:ext cx="10958513" cy="5670947"/>
          </a:xfrm>
          <a:prstGeom prst="rect">
            <a:avLst/>
          </a:prstGeom>
          <a:noFill/>
          <a:ln w="9525">
            <a:noFill/>
            <a:miter lim="800000"/>
            <a:headEnd/>
            <a:tailEnd/>
          </a:ln>
        </p:spPr>
      </p:pic>
      <p:sp>
        <p:nvSpPr>
          <p:cNvPr id="11" name="WordArt 4"/>
          <p:cNvSpPr>
            <a:spLocks noChangeArrowheads="1" noChangeShapeType="1" noTextEdit="1"/>
          </p:cNvSpPr>
          <p:nvPr/>
        </p:nvSpPr>
        <p:spPr bwMode="auto">
          <a:xfrm>
            <a:off x="2590800" y="2647950"/>
            <a:ext cx="4819650" cy="1066800"/>
          </a:xfrm>
          <a:prstGeom prst="rect">
            <a:avLst/>
          </a:prstGeom>
        </p:spPr>
        <p:txBody>
          <a:bodyPr wrap="none" lIns="51435" tIns="25718" rIns="51435" bIns="25718" fromWordArt="1">
            <a:prstTxWarp prst="textPlain">
              <a:avLst>
                <a:gd name="adj" fmla="val 50000"/>
              </a:avLst>
            </a:prstTxWarp>
          </a:bodyPr>
          <a:lstStyle/>
          <a:p>
            <a:pPr algn="ctr">
              <a:defRPr/>
            </a:pPr>
            <a:r>
              <a:rPr lang="en-US" sz="11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LUYỆN</a:t>
            </a:r>
            <a:r>
              <a:rPr lang="en-US" sz="11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TỪ</a:t>
            </a:r>
            <a:r>
              <a:rPr lang="en-US" sz="11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VÀ</a:t>
            </a:r>
            <a:r>
              <a:rPr lang="en-US" sz="11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1100" b="1" kern="10"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CÂU</a:t>
            </a:r>
            <a:r>
              <a:rPr lang="en-US" sz="1100" b="1" kern="10"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 5</a:t>
            </a:r>
            <a:endParaRPr lang="en-US" sz="110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2052" name="Text Box 5"/>
          <p:cNvSpPr txBox="1">
            <a:spLocks noChangeArrowheads="1"/>
          </p:cNvSpPr>
          <p:nvPr/>
        </p:nvSpPr>
        <p:spPr bwMode="auto">
          <a:xfrm>
            <a:off x="609600" y="685801"/>
            <a:ext cx="8229600" cy="267382"/>
          </a:xfrm>
          <a:prstGeom prst="rect">
            <a:avLst/>
          </a:prstGeom>
          <a:noFill/>
          <a:ln w="9525">
            <a:noFill/>
            <a:miter lim="800000"/>
            <a:headEnd/>
            <a:tailEnd/>
          </a:ln>
        </p:spPr>
        <p:txBody>
          <a:bodyPr lIns="51435" tIns="25718" rIns="51435" bIns="25718">
            <a:spAutoFit/>
          </a:bodyPr>
          <a:lstStyle/>
          <a:p>
            <a:pPr algn="ctr">
              <a:spcBef>
                <a:spcPct val="50000"/>
              </a:spcBef>
            </a:pPr>
            <a:r>
              <a:rPr lang="en-US" b="1">
                <a:solidFill>
                  <a:srgbClr val="0000FF"/>
                </a:solidFill>
                <a:latin typeface="Times New Roman" pitchFamily="18" charset="0"/>
                <a:cs typeface="Times New Roman" pitchFamily="18" charset="0"/>
              </a:rPr>
              <a:t>PHÒNG GIÁO DỤC &amp; ĐÀO TẠO QUẬN LONG BIÊN</a:t>
            </a:r>
          </a:p>
        </p:txBody>
      </p:sp>
      <p:sp>
        <p:nvSpPr>
          <p:cNvPr id="2053" name="Rectangle 6"/>
          <p:cNvSpPr>
            <a:spLocks noChangeArrowheads="1"/>
          </p:cNvSpPr>
          <p:nvPr/>
        </p:nvSpPr>
        <p:spPr bwMode="auto">
          <a:xfrm>
            <a:off x="457200" y="971550"/>
            <a:ext cx="8229600" cy="342900"/>
          </a:xfrm>
          <a:prstGeom prst="rect">
            <a:avLst/>
          </a:prstGeom>
          <a:noFill/>
          <a:ln w="9525">
            <a:noFill/>
            <a:miter lim="800000"/>
            <a:headEnd/>
            <a:tailEnd/>
          </a:ln>
        </p:spPr>
        <p:txBody>
          <a:bodyPr lIns="51435" tIns="25718" rIns="51435" bIns="25718" anchor="ctr"/>
          <a:lstStyle/>
          <a:p>
            <a:pPr algn="ctr"/>
            <a:r>
              <a:rPr lang="en-US" b="1">
                <a:solidFill>
                  <a:srgbClr val="FF0066"/>
                </a:solidFill>
                <a:latin typeface="Times New Roman" pitchFamily="18" charset="0"/>
                <a:cs typeface="Times New Roman" pitchFamily="18" charset="0"/>
              </a:rPr>
              <a:t>TRƯỜNG TIỂU HỌC PHÚC LỢI</a:t>
            </a:r>
          </a:p>
        </p:txBody>
      </p:sp>
      <p:sp>
        <p:nvSpPr>
          <p:cNvPr id="2054" name="Text Box 8"/>
          <p:cNvSpPr txBox="1">
            <a:spLocks noChangeArrowheads="1"/>
          </p:cNvSpPr>
          <p:nvPr/>
        </p:nvSpPr>
        <p:spPr bwMode="auto">
          <a:xfrm>
            <a:off x="76200" y="1485900"/>
            <a:ext cx="9067800" cy="821380"/>
          </a:xfrm>
          <a:prstGeom prst="rect">
            <a:avLst/>
          </a:prstGeom>
          <a:noFill/>
          <a:ln w="9525">
            <a:noFill/>
            <a:miter lim="800000"/>
            <a:headEnd/>
            <a:tailEnd/>
          </a:ln>
        </p:spPr>
        <p:txBody>
          <a:bodyPr lIns="51435" tIns="25718" rIns="51435" bIns="25718">
            <a:spAutoFit/>
          </a:bodyPr>
          <a:lstStyle/>
          <a:p>
            <a:pPr algn="ctr">
              <a:spcBef>
                <a:spcPct val="50000"/>
              </a:spcBef>
            </a:pPr>
            <a:r>
              <a:rPr lang="en-US" sz="2000" b="1" dirty="0" err="1">
                <a:solidFill>
                  <a:srgbClr val="FF6600"/>
                </a:solidFill>
                <a:latin typeface="Times New Roman" pitchFamily="18" charset="0"/>
                <a:cs typeface="Times New Roman" pitchFamily="18" charset="0"/>
              </a:rPr>
              <a:t>CHÀO</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ĐÓN</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CÁC</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EM</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HỌC</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SINH</a:t>
            </a:r>
            <a:endParaRPr lang="en-US" sz="2000" b="1" dirty="0">
              <a:solidFill>
                <a:srgbClr val="FF6600"/>
              </a:solidFill>
              <a:latin typeface="Times New Roman" pitchFamily="18" charset="0"/>
              <a:cs typeface="Times New Roman" pitchFamily="18" charset="0"/>
            </a:endParaRPr>
          </a:p>
          <a:p>
            <a:pPr algn="ctr">
              <a:spcBef>
                <a:spcPct val="50000"/>
              </a:spcBef>
            </a:pPr>
            <a:r>
              <a:rPr lang="en-US" sz="2000" b="1" dirty="0" err="1">
                <a:solidFill>
                  <a:srgbClr val="FF6600"/>
                </a:solidFill>
                <a:latin typeface="Times New Roman" pitchFamily="18" charset="0"/>
                <a:cs typeface="Times New Roman" pitchFamily="18" charset="0"/>
              </a:rPr>
              <a:t>ĐẾN</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VỚI</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TIẾT</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HỌC</a:t>
            </a:r>
            <a:r>
              <a:rPr lang="en-US" sz="2000" b="1" dirty="0">
                <a:solidFill>
                  <a:srgbClr val="FF6600"/>
                </a:solidFill>
                <a:latin typeface="Times New Roman" pitchFamily="18" charset="0"/>
                <a:cs typeface="Times New Roman" pitchFamily="18" charset="0"/>
              </a:rPr>
              <a:t> </a:t>
            </a:r>
            <a:r>
              <a:rPr lang="en-US" sz="2000" b="1" dirty="0" err="1">
                <a:solidFill>
                  <a:srgbClr val="FF6600"/>
                </a:solidFill>
                <a:latin typeface="Times New Roman" pitchFamily="18" charset="0"/>
                <a:cs typeface="Times New Roman" pitchFamily="18" charset="0"/>
              </a:rPr>
              <a:t>HÔM</a:t>
            </a:r>
            <a:r>
              <a:rPr lang="en-US" sz="2000" b="1" dirty="0">
                <a:solidFill>
                  <a:srgbClr val="FF6600"/>
                </a:solidFill>
                <a:latin typeface="Times New Roman" pitchFamily="18" charset="0"/>
                <a:cs typeface="Times New Roman" pitchFamily="18" charset="0"/>
              </a:rPr>
              <a:t> NAY!</a:t>
            </a: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85646" y="4623978"/>
            <a:ext cx="220445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Cảnh bình minh</a:t>
            </a: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11560" y="4227934"/>
            <a:ext cx="3389069"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Hoàng hôn trên sông</a:t>
            </a:r>
          </a:p>
        </p:txBody>
      </p:sp>
    </p:spTree>
  </p:cSld>
  <p:clrMapOvr>
    <a:masterClrMapping/>
  </p:clrMapOvr>
  <mc:AlternateContent xmlns:mc="http://schemas.openxmlformats.org/markup-compatibility/2006">
    <mc:Choice xmlns:p14="http://schemas.microsoft.com/office/powerpoint/2010/main" xmlns="" Requires="p14">
      <p:transition spd="slow" p14:dur="1400" advTm="6000">
        <p14:doors dir="vert"/>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948246" y="4587783"/>
            <a:ext cx="193193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Bản Dốc</a:t>
            </a:r>
          </a:p>
        </p:txBody>
      </p:sp>
    </p:spTree>
  </p:cSld>
  <p:clrMapOvr>
    <a:masterClrMapping/>
  </p:clrMapOvr>
  <mc:AlternateContent xmlns:mc="http://schemas.openxmlformats.org/markup-compatibility/2006">
    <mc:Choice xmlns:p14="http://schemas.microsoft.com/office/powerpoint/2010/main" xmlns="" Requires="p14">
      <p:transition spd="slow" p14:dur="1500" advTm="6000">
        <p14:window dir="vert"/>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eaches_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15" y="0"/>
            <a:ext cx="9184005"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372301" y="4587783"/>
            <a:ext cx="252986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Bãi biển Cửa Tùng</a:t>
            </a:r>
          </a:p>
        </p:txBody>
      </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Beaches_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012256" y="4659538"/>
            <a:ext cx="2818400"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Non nước Nha Trang</a:t>
            </a:r>
          </a:p>
        </p:txBody>
      </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1547495" y="1059180"/>
            <a:ext cx="6532245" cy="193802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Mở</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rộng</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vốn</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từ</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Thiên</a:t>
            </a:r>
            <a:r>
              <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GB" altLang="en-US" sz="60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nhiên</a:t>
            </a:r>
            <a:endParaRPr lang="en-GB" altLang="en-US" sz="60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p:txBody>
      </p:sp>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6444615" y="2644140"/>
            <a:ext cx="2588895" cy="238887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flipH="1">
            <a:off x="-109220" y="1798955"/>
            <a:ext cx="2955925" cy="344741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79070" y="483235"/>
            <a:ext cx="8992870" cy="4050665"/>
          </a:xfrm>
          <a:prstGeom prst="rect">
            <a:avLst/>
          </a:prstGeom>
        </p:spPr>
      </p:pic>
      <p:sp>
        <p:nvSpPr>
          <p:cNvPr id="9" name="Text Box 8"/>
          <p:cNvSpPr txBox="1">
            <a:spLocks noChangeArrowheads="1"/>
          </p:cNvSpPr>
          <p:nvPr/>
        </p:nvSpPr>
        <p:spPr bwMode="auto">
          <a:xfrm>
            <a:off x="1043608" y="1419622"/>
            <a:ext cx="7742292" cy="1628907"/>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lnSpc>
                <a:spcPct val="70000"/>
              </a:lnSpc>
              <a:spcBef>
                <a:spcPct val="50000"/>
              </a:spcBef>
            </a:pPr>
            <a:r>
              <a:rPr lang="en-US" sz="3200" b="1">
                <a:solidFill>
                  <a:schemeClr val="bg1">
                    <a:lumMod val="20000"/>
                    <a:lumOff val="80000"/>
                  </a:schemeClr>
                </a:solidFill>
              </a:rPr>
              <a:t>Quan sát những sự vật sau và cho biết:</a:t>
            </a:r>
          </a:p>
          <a:p>
            <a:pPr eaLnBrk="1" hangingPunct="1">
              <a:lnSpc>
                <a:spcPct val="70000"/>
              </a:lnSpc>
              <a:spcBef>
                <a:spcPct val="50000"/>
              </a:spcBef>
            </a:pPr>
            <a:r>
              <a:rPr lang="en-US" sz="3200" b="1" i="1">
                <a:solidFill>
                  <a:schemeClr val="bg1">
                    <a:lumMod val="20000"/>
                    <a:lumOff val="80000"/>
                  </a:schemeClr>
                </a:solidFill>
              </a:rPr>
              <a:t>1) Những sự vật nào tự nhiên mà có?</a:t>
            </a:r>
          </a:p>
          <a:p>
            <a:pPr eaLnBrk="1" hangingPunct="1">
              <a:lnSpc>
                <a:spcPct val="70000"/>
              </a:lnSpc>
              <a:spcBef>
                <a:spcPct val="50000"/>
              </a:spcBef>
            </a:pPr>
            <a:r>
              <a:rPr lang="en-US" sz="3200" b="1" i="1">
                <a:solidFill>
                  <a:schemeClr val="bg1">
                    <a:lumMod val="20000"/>
                    <a:lumOff val="80000"/>
                  </a:schemeClr>
                </a:solidFill>
              </a:rPr>
              <a:t>2) Những sự vật nào do con người làm ra?</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2832"/>
          <a:stretch>
            <a:fillRect/>
          </a:stretch>
        </p:blipFill>
        <p:spPr>
          <a:xfrm>
            <a:off x="4734560" y="0"/>
            <a:ext cx="4413250" cy="2193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955" y="0"/>
            <a:ext cx="4511675" cy="2193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34560" y="2595245"/>
            <a:ext cx="4403725" cy="2114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2595245"/>
            <a:ext cx="4511675" cy="2136775"/>
          </a:xfrm>
          <a:prstGeom prst="rect">
            <a:avLst/>
          </a:prstGeom>
        </p:spPr>
      </p:pic>
      <p:sp>
        <p:nvSpPr>
          <p:cNvPr id="6" name="Text Box 7"/>
          <p:cNvSpPr txBox="1">
            <a:spLocks noChangeArrowheads="1"/>
          </p:cNvSpPr>
          <p:nvPr/>
        </p:nvSpPr>
        <p:spPr bwMode="auto">
          <a:xfrm>
            <a:off x="828040" y="2222500"/>
            <a:ext cx="294386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ln>
                  <a:noFill/>
                </a:ln>
                <a:solidFill>
                  <a:srgbClr val="FF0000"/>
                </a:solidFill>
              </a:rPr>
              <a:t>Vịnh Hạ Long</a:t>
            </a:r>
          </a:p>
        </p:txBody>
      </p:sp>
      <p:sp>
        <p:nvSpPr>
          <p:cNvPr id="7" name="Text Box 7"/>
          <p:cNvSpPr txBox="1">
            <a:spLocks noChangeArrowheads="1"/>
          </p:cNvSpPr>
          <p:nvPr/>
        </p:nvSpPr>
        <p:spPr bwMode="auto">
          <a:xfrm>
            <a:off x="5364752" y="2211647"/>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Cầu Mỹ Thuận</a:t>
            </a:r>
          </a:p>
        </p:txBody>
      </p:sp>
      <p:sp>
        <p:nvSpPr>
          <p:cNvPr id="8" name="Text Box 7"/>
          <p:cNvSpPr txBox="1">
            <a:spLocks noChangeArrowheads="1"/>
          </p:cNvSpPr>
          <p:nvPr/>
        </p:nvSpPr>
        <p:spPr bwMode="auto">
          <a:xfrm>
            <a:off x="626305" y="4751085"/>
            <a:ext cx="3304973"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Phong Nha Kẻ Bàng</a:t>
            </a:r>
          </a:p>
        </p:txBody>
      </p:sp>
      <p:sp>
        <p:nvSpPr>
          <p:cNvPr id="9" name="Text Box 7"/>
          <p:cNvSpPr txBox="1">
            <a:spLocks noChangeArrowheads="1"/>
          </p:cNvSpPr>
          <p:nvPr/>
        </p:nvSpPr>
        <p:spPr bwMode="auto">
          <a:xfrm>
            <a:off x="5370026" y="4751085"/>
            <a:ext cx="3269500" cy="36830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spcBef>
                <a:spcPct val="50000"/>
              </a:spcBef>
            </a:pPr>
            <a:r>
              <a:rPr lang="en-US" sz="1800" b="1">
                <a:solidFill>
                  <a:srgbClr val="FF0000"/>
                </a:solidFill>
              </a:rPr>
              <a:t>Phố cổ Hội An</a:t>
            </a:r>
          </a:p>
        </p:txBody>
      </p:sp>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3649980" y="234315"/>
            <a:ext cx="4803775" cy="2077085"/>
          </a:xfrm>
          <a:prstGeom prst="rect">
            <a:avLst/>
          </a:prstGeom>
        </p:spPr>
      </p:pic>
      <p:sp>
        <p:nvSpPr>
          <p:cNvPr id="9" name="Text Box 8"/>
          <p:cNvSpPr txBox="1">
            <a:spLocks noChangeArrowheads="1"/>
          </p:cNvSpPr>
          <p:nvPr/>
        </p:nvSpPr>
        <p:spPr bwMode="auto">
          <a:xfrm>
            <a:off x="3889375" y="771525"/>
            <a:ext cx="4386580" cy="82994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GB" sz="2400" b="1">
                <a:solidFill>
                  <a:schemeClr val="accent6"/>
                </a:solidFill>
              </a:rPr>
              <a:t>Hãy dùng từ điển Tiếng Việt, tìm xem “thiên nhiên” là gì?</a:t>
            </a:r>
            <a:endParaRPr lang="en-GB" sz="2400" b="1" i="1">
              <a:solidFill>
                <a:schemeClr val="accent6"/>
              </a:solidFill>
            </a:endParaRPr>
          </a:p>
        </p:txBody>
      </p:sp>
      <p:pic>
        <p:nvPicPr>
          <p:cNvPr id="2" name="Picture 1" descr="1"/>
          <p:cNvPicPr>
            <a:picLocks noChangeAspect="1"/>
          </p:cNvPicPr>
          <p:nvPr/>
        </p:nvPicPr>
        <p:blipFill>
          <a:blip r:embed="rId4"/>
          <a:stretch>
            <a:fillRect/>
          </a:stretch>
        </p:blipFill>
        <p:spPr>
          <a:xfrm>
            <a:off x="3996055" y="2355850"/>
            <a:ext cx="4173220" cy="2548890"/>
          </a:xfrm>
          <a:prstGeom prst="rect">
            <a:avLst/>
          </a:prstGeom>
        </p:spPr>
      </p:pic>
      <p:pic>
        <p:nvPicPr>
          <p:cNvPr id="3" name="Picture 2" descr="tu-dien-tieng-viet_11"/>
          <p:cNvPicPr>
            <a:picLocks noChangeAspect="1"/>
          </p:cNvPicPr>
          <p:nvPr/>
        </p:nvPicPr>
        <p:blipFill>
          <a:blip r:embed="rId5"/>
          <a:stretch>
            <a:fillRect/>
          </a:stretch>
        </p:blipFill>
        <p:spPr>
          <a:xfrm>
            <a:off x="323850" y="234315"/>
            <a:ext cx="2865120" cy="467550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4" name="Text Box 3"/>
          <p:cNvSpPr txBox="1">
            <a:spLocks noChangeArrowheads="1"/>
          </p:cNvSpPr>
          <p:nvPr/>
        </p:nvSpPr>
        <p:spPr bwMode="auto">
          <a:xfrm>
            <a:off x="2339658" y="555625"/>
            <a:ext cx="6156536" cy="119888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600" b="1" u="sng">
                <a:solidFill>
                  <a:schemeClr val="accent6"/>
                </a:solidFill>
              </a:rPr>
              <a:t>Bài 1</a:t>
            </a:r>
            <a:r>
              <a:rPr lang="en-US" sz="3600" b="1">
                <a:solidFill>
                  <a:schemeClr val="accent6"/>
                </a:solidFill>
              </a:rPr>
              <a:t>: </a:t>
            </a:r>
            <a:r>
              <a:rPr lang="en-US" sz="3600">
                <a:solidFill>
                  <a:schemeClr val="accent6"/>
                </a:solidFill>
              </a:rPr>
              <a:t>Dòng nào dưới đây giải thích đúng nghĩa từ </a:t>
            </a:r>
            <a:r>
              <a:rPr lang="en-US" sz="3600" b="1" i="1">
                <a:solidFill>
                  <a:schemeClr val="accent6"/>
                </a:solidFill>
              </a:rPr>
              <a:t>thiên nhiên</a:t>
            </a:r>
          </a:p>
        </p:txBody>
      </p:sp>
      <p:sp>
        <p:nvSpPr>
          <p:cNvPr id="6" name="Text Box 5"/>
          <p:cNvSpPr txBox="1">
            <a:spLocks noChangeArrowheads="1"/>
          </p:cNvSpPr>
          <p:nvPr/>
        </p:nvSpPr>
        <p:spPr bwMode="auto">
          <a:xfrm>
            <a:off x="1784350" y="2835275"/>
            <a:ext cx="604012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a) Tất cả những gì do con người tạo ra.</a:t>
            </a:r>
          </a:p>
        </p:txBody>
      </p:sp>
      <p:sp>
        <p:nvSpPr>
          <p:cNvPr id="7" name="Text Box 6"/>
          <p:cNvSpPr txBox="1">
            <a:spLocks noChangeArrowheads="1"/>
          </p:cNvSpPr>
          <p:nvPr/>
        </p:nvSpPr>
        <p:spPr bwMode="auto">
          <a:xfrm>
            <a:off x="1784350" y="3543300"/>
            <a:ext cx="703453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t>b) Tất cả những gì không do con người tạo ra.</a:t>
            </a:r>
          </a:p>
        </p:txBody>
      </p:sp>
      <p:sp>
        <p:nvSpPr>
          <p:cNvPr id="8" name="Text Box 7"/>
          <p:cNvSpPr txBox="1">
            <a:spLocks noChangeArrowheads="1"/>
          </p:cNvSpPr>
          <p:nvPr/>
        </p:nvSpPr>
        <p:spPr bwMode="auto">
          <a:xfrm>
            <a:off x="1784350" y="4246245"/>
            <a:ext cx="711771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a:latin typeface=".VnTime" panose="020B7200000000000000" pitchFamily="34" charset="0"/>
                <a:cs typeface="Arial" panose="020B0604020202020204" pitchFamily="34" charset="0"/>
              </a:rPr>
              <a:t>c) TÊt c¶ mäi thø tån t¹i xung quanh con </a:t>
            </a:r>
            <a:r>
              <a:rPr lang="en-US" sz="2800"/>
              <a:t>người </a:t>
            </a:r>
            <a:r>
              <a:rPr lang="en-US" sz="2800">
                <a:latin typeface=".VnTime" panose="020B7200000000000000" pitchFamily="34" charset="0"/>
                <a:cs typeface="Arial" panose="020B0604020202020204" pitchFamily="34" charset="0"/>
              </a:rPr>
              <a:t>.</a:t>
            </a:r>
          </a:p>
        </p:txBody>
      </p:sp>
      <p:sp>
        <p:nvSpPr>
          <p:cNvPr id="13" name="Oval 12"/>
          <p:cNvSpPr/>
          <p:nvPr/>
        </p:nvSpPr>
        <p:spPr>
          <a:xfrm>
            <a:off x="1784645" y="3594126"/>
            <a:ext cx="405427" cy="415499"/>
          </a:xfrm>
          <a:prstGeom prst="ellipse">
            <a:avLst/>
          </a:prstGeom>
          <a:noFill/>
          <a:ln w="57150" cap="flat" cmpd="sng" algn="ctr">
            <a:solidFill>
              <a:srgbClr val="FF0000"/>
            </a:solidFill>
            <a:prstDash val="solid"/>
          </a:ln>
          <a:effectLst/>
        </p:spPr>
        <p:txBody>
          <a:bodyPr rtlCol="0" anchor="ctr"/>
          <a:lstStyle/>
          <a:p>
            <a:pPr algn="ctr"/>
            <a:endParaRPr lang="en-US" sz="1050"/>
          </a:p>
        </p:txBody>
      </p:sp>
      <p:grpSp>
        <p:nvGrpSpPr>
          <p:cNvPr id="9" name="Google Shape;377;p22">
            <a:extLst>
              <a:ext uri="{FF2B5EF4-FFF2-40B4-BE49-F238E27FC236}">
                <a16:creationId xmlns:a16="http://schemas.microsoft.com/office/drawing/2014/main" xmlns="" id="{90F00D36-419E-4459-8D83-0EFF297DD527}"/>
              </a:ext>
            </a:extLst>
          </p:cNvPr>
          <p:cNvGrpSpPr/>
          <p:nvPr/>
        </p:nvGrpSpPr>
        <p:grpSpPr>
          <a:xfrm rot="5400000">
            <a:off x="-447077" y="-535000"/>
            <a:ext cx="2350310" cy="2105244"/>
            <a:chOff x="-813174" y="1753753"/>
            <a:chExt cx="2701195" cy="2419543"/>
          </a:xfrm>
        </p:grpSpPr>
        <p:sp>
          <p:nvSpPr>
            <p:cNvPr id="10" name="Google Shape;378;p22">
              <a:extLst>
                <a:ext uri="{FF2B5EF4-FFF2-40B4-BE49-F238E27FC236}">
                  <a16:creationId xmlns:a16="http://schemas.microsoft.com/office/drawing/2014/main" xmlns="" id="{25682D9E-2CD4-4E7F-8354-3FA8BBE3500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xmlns="" id="{B9B09DD8-5A5B-4772-8D53-2BBE330471E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xmlns="" id="{1197F485-C9CD-466B-91A5-139877AB59FB}"/>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xmlns="" id="{AFF047A2-053A-45B9-871B-F6B1D2AC5AA2}"/>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xmlns="" id="{C840B810-0383-47F5-ACF5-C1A8D32FF775}"/>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xmlns="" id="{4BC14FC9-29DB-4528-80B2-39D4E7188C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xmlns="" id="{3594264A-F4DE-4163-89A6-6ADA1A93E7D8}"/>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xmlns="" id="{CD3C408A-902B-4BE6-A20E-2BCD596F168E}"/>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xmlns="" id="{00589D0C-BEC1-4A33-9934-ABEDE91D0342}"/>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xmlns="" id="{AC2CDD4A-D9F9-44CD-9B68-98F536710AB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xmlns="" id="{8EA7A48B-9935-4A95-8F69-CF49DBAC05E2}"/>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xmlns="" id="{99EE12DE-4BCA-4606-8AB9-C47F02F47B21}"/>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xmlns="" id="{D1AC6791-7AD9-40F9-8134-477F9B3D8DC9}"/>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xmlns="" id="{91A0654F-A166-4DA8-A01C-9CE45E4BAE67}"/>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xmlns="" id="{6D07982F-FF3E-40C3-BC2E-29275858CBBC}"/>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xmlns="" id="{1F93A91C-3D0C-4975-8E98-F2F56C28BE5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94;p22">
              <a:extLst>
                <a:ext uri="{FF2B5EF4-FFF2-40B4-BE49-F238E27FC236}">
                  <a16:creationId xmlns:a16="http://schemas.microsoft.com/office/drawing/2014/main" xmlns="" id="{68379C7B-CDBF-4176-8354-A986A9458A17}"/>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xmlns="" id="{FB913EAD-AB1A-4EC9-B8C6-26167865EAD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xmlns="" id="{6095FA89-C240-47F1-8E9E-16A2A9C2BCC1}"/>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xmlns="" id="{DFCB5990-101E-4552-95A6-CD962B5D5B6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xmlns="" id="{9AB56744-D829-4F26-92B3-0CAD6DE86C4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xmlns="" id="{CEA3A4E5-C02D-4C3B-B76E-047A7887038E}"/>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xmlns="" id="{17C082AC-11CE-474D-966D-EF056CCB889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xmlns="" id="{80B4A3EC-505E-49C7-B8D8-DF39D0C0E4D1}"/>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xmlns="" id="{93B1C0F0-644F-4CD8-836F-2989D3F24080}"/>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xmlns="" id="{7246598C-E6B3-4A06-ACB2-EBE1014E142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xmlns="" id="{0A27B3F9-78E9-4D2C-8071-CF2F4552BD03}"/>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xmlns="" id="{17F9D242-B3FC-493B-ABE0-3BEB8B5BB9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xmlns="" id="{40364F57-5BCB-4F33-86EF-B8B02536BD48}"/>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xmlns="" id="{EFEBC620-200B-49FC-A709-8AC72454335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408;p22">
              <a:extLst>
                <a:ext uri="{FF2B5EF4-FFF2-40B4-BE49-F238E27FC236}">
                  <a16:creationId xmlns:a16="http://schemas.microsoft.com/office/drawing/2014/main" xmlns="" id="{71DCC19E-16E6-4C2C-81AA-3F34DF18EB63}"/>
                </a:ext>
              </a:extLst>
            </p:cNvPr>
            <p:cNvGrpSpPr/>
            <p:nvPr/>
          </p:nvGrpSpPr>
          <p:grpSpPr>
            <a:xfrm>
              <a:off x="743200" y="2185888"/>
              <a:ext cx="113650" cy="99750"/>
              <a:chOff x="5042000" y="1255775"/>
              <a:chExt cx="113650" cy="99750"/>
            </a:xfrm>
          </p:grpSpPr>
          <p:sp>
            <p:nvSpPr>
              <p:cNvPr id="21" name="Google Shape;409;p22">
                <a:extLst>
                  <a:ext uri="{FF2B5EF4-FFF2-40B4-BE49-F238E27FC236}">
                    <a16:creationId xmlns:a16="http://schemas.microsoft.com/office/drawing/2014/main" xmlns="" id="{FBE277C6-C708-40E1-911E-556A6F0EBA5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0;p22">
                <a:extLst>
                  <a:ext uri="{FF2B5EF4-FFF2-40B4-BE49-F238E27FC236}">
                    <a16:creationId xmlns:a16="http://schemas.microsoft.com/office/drawing/2014/main" xmlns="" id="{01460C2C-DB7B-4757-AE30-C07B523D7FB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1;p22">
                <a:extLst>
                  <a:ext uri="{FF2B5EF4-FFF2-40B4-BE49-F238E27FC236}">
                    <a16:creationId xmlns:a16="http://schemas.microsoft.com/office/drawing/2014/main" xmlns="" id="{3866C94D-3D9B-4679-A179-2F1B4667C9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12;p22">
              <a:extLst>
                <a:ext uri="{FF2B5EF4-FFF2-40B4-BE49-F238E27FC236}">
                  <a16:creationId xmlns:a16="http://schemas.microsoft.com/office/drawing/2014/main" xmlns="" id="{66D40968-7DA1-4CE0-9165-404B8826A5A0}"/>
                </a:ext>
              </a:extLst>
            </p:cNvPr>
            <p:cNvGrpSpPr/>
            <p:nvPr/>
          </p:nvGrpSpPr>
          <p:grpSpPr>
            <a:xfrm>
              <a:off x="1198625" y="2537138"/>
              <a:ext cx="113650" cy="99750"/>
              <a:chOff x="5042000" y="1255775"/>
              <a:chExt cx="113650" cy="99750"/>
            </a:xfrm>
          </p:grpSpPr>
          <p:sp>
            <p:nvSpPr>
              <p:cNvPr id="18" name="Google Shape;413;p22">
                <a:extLst>
                  <a:ext uri="{FF2B5EF4-FFF2-40B4-BE49-F238E27FC236}">
                    <a16:creationId xmlns:a16="http://schemas.microsoft.com/office/drawing/2014/main" xmlns="" id="{9A81A633-3D1A-4E0B-867D-BAEF5DDB73B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4;p22">
                <a:extLst>
                  <a:ext uri="{FF2B5EF4-FFF2-40B4-BE49-F238E27FC236}">
                    <a16:creationId xmlns:a16="http://schemas.microsoft.com/office/drawing/2014/main" xmlns="" id="{219B7F59-07CB-4070-B43B-168BBD8257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5;p22">
                <a:extLst>
                  <a:ext uri="{FF2B5EF4-FFF2-40B4-BE49-F238E27FC236}">
                    <a16:creationId xmlns:a16="http://schemas.microsoft.com/office/drawing/2014/main" xmlns="" id="{F4670794-E31E-4EDB-8EEF-80DDBDAFD64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P spid="7" grpId="0" bldLvl="0" animBg="1"/>
      <p:bldP spid="8" grpId="0" bldLvl="0" animBg="1"/>
      <p:bldP spid="1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5"/>
          <p:cNvGrpSpPr/>
          <p:nvPr/>
        </p:nvGrpSpPr>
        <p:grpSpPr>
          <a:xfrm>
            <a:off x="229235" y="2353310"/>
            <a:ext cx="2548255" cy="2681605"/>
            <a:chOff x="807514" y="821316"/>
            <a:chExt cx="3062988" cy="3480392"/>
          </a:xfrm>
        </p:grpSpPr>
        <p:grpSp>
          <p:nvGrpSpPr>
            <p:cNvPr id="667" name="Google Shape;667;p35"/>
            <p:cNvGrpSpPr/>
            <p:nvPr/>
          </p:nvGrpSpPr>
          <p:grpSpPr>
            <a:xfrm>
              <a:off x="807514" y="821316"/>
              <a:ext cx="3062988" cy="1781411"/>
              <a:chOff x="640276" y="674499"/>
              <a:chExt cx="6947126" cy="4058809"/>
            </a:xfrm>
          </p:grpSpPr>
          <p:grpSp>
            <p:nvGrpSpPr>
              <p:cNvPr id="668" name="Google Shape;668;p35"/>
              <p:cNvGrpSpPr/>
              <p:nvPr/>
            </p:nvGrpSpPr>
            <p:grpSpPr>
              <a:xfrm>
                <a:off x="7012119" y="4163474"/>
                <a:ext cx="575002" cy="496567"/>
                <a:chOff x="5218225" y="1474825"/>
                <a:chExt cx="259700" cy="224275"/>
              </a:xfrm>
            </p:grpSpPr>
            <p:sp>
              <p:nvSpPr>
                <p:cNvPr id="669" name="Google Shape;66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5"/>
              <p:cNvGrpSpPr/>
              <p:nvPr/>
            </p:nvGrpSpPr>
            <p:grpSpPr>
              <a:xfrm>
                <a:off x="6323195" y="1928748"/>
                <a:ext cx="251632" cy="220856"/>
                <a:chOff x="5042000" y="1255775"/>
                <a:chExt cx="113650" cy="99750"/>
              </a:xfrm>
            </p:grpSpPr>
            <p:sp>
              <p:nvSpPr>
                <p:cNvPr id="675" name="Google Shape;675;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35"/>
              <p:cNvGrpSpPr/>
              <p:nvPr/>
            </p:nvGrpSpPr>
            <p:grpSpPr>
              <a:xfrm rot="-5400000">
                <a:off x="5180808" y="1061658"/>
                <a:ext cx="575002" cy="496567"/>
                <a:chOff x="5218225" y="1474825"/>
                <a:chExt cx="259700" cy="224275"/>
              </a:xfrm>
            </p:grpSpPr>
            <p:sp>
              <p:nvSpPr>
                <p:cNvPr id="679" name="Google Shape;679;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35"/>
              <p:cNvGrpSpPr/>
              <p:nvPr/>
            </p:nvGrpSpPr>
            <p:grpSpPr>
              <a:xfrm rot="10800000">
                <a:off x="1449245" y="1613944"/>
                <a:ext cx="575002" cy="496567"/>
                <a:chOff x="5218225" y="1474825"/>
                <a:chExt cx="259700" cy="224275"/>
              </a:xfrm>
            </p:grpSpPr>
            <p:sp>
              <p:nvSpPr>
                <p:cNvPr id="685" name="Google Shape;685;p35"/>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35"/>
              <p:cNvGrpSpPr/>
              <p:nvPr/>
            </p:nvGrpSpPr>
            <p:grpSpPr>
              <a:xfrm>
                <a:off x="3039726" y="1199520"/>
                <a:ext cx="251632" cy="220856"/>
                <a:chOff x="5042000" y="1255775"/>
                <a:chExt cx="113650" cy="99750"/>
              </a:xfrm>
            </p:grpSpPr>
            <p:sp>
              <p:nvSpPr>
                <p:cNvPr id="691" name="Google Shape;691;p35"/>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5"/>
              <p:cNvGrpSpPr/>
              <p:nvPr/>
            </p:nvGrpSpPr>
            <p:grpSpPr>
              <a:xfrm>
                <a:off x="937479" y="2697722"/>
                <a:ext cx="251632" cy="220856"/>
                <a:chOff x="5042000" y="1131200"/>
                <a:chExt cx="113650" cy="99750"/>
              </a:xfrm>
            </p:grpSpPr>
            <p:sp>
              <p:nvSpPr>
                <p:cNvPr id="695" name="Google Shape;695;p35"/>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5"/>
              <p:cNvGrpSpPr/>
              <p:nvPr/>
            </p:nvGrpSpPr>
            <p:grpSpPr>
              <a:xfrm rot="-5400000">
                <a:off x="1157650" y="3785607"/>
                <a:ext cx="569027" cy="706699"/>
                <a:chOff x="6095413" y="2311605"/>
                <a:chExt cx="257002" cy="319181"/>
              </a:xfrm>
            </p:grpSpPr>
            <p:sp>
              <p:nvSpPr>
                <p:cNvPr id="699" name="Google Shape;699;p35"/>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35"/>
              <p:cNvGrpSpPr/>
              <p:nvPr/>
            </p:nvGrpSpPr>
            <p:grpSpPr>
              <a:xfrm>
                <a:off x="6188241" y="1318245"/>
                <a:ext cx="521476" cy="478854"/>
                <a:chOff x="5874900" y="2285650"/>
                <a:chExt cx="235525" cy="216275"/>
              </a:xfrm>
            </p:grpSpPr>
            <p:sp>
              <p:nvSpPr>
                <p:cNvPr id="702" name="Google Shape;702;p35"/>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35"/>
              <p:cNvGrpSpPr/>
              <p:nvPr/>
            </p:nvGrpSpPr>
            <p:grpSpPr>
              <a:xfrm>
                <a:off x="4946919" y="1499571"/>
                <a:ext cx="1083004" cy="2354636"/>
                <a:chOff x="5269250" y="2611925"/>
                <a:chExt cx="520750" cy="1132200"/>
              </a:xfrm>
            </p:grpSpPr>
            <p:sp>
              <p:nvSpPr>
                <p:cNvPr id="705" name="Google Shape;705;p35"/>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5467143" y="2234512"/>
                <a:ext cx="1989753" cy="1913480"/>
                <a:chOff x="4531600" y="1944475"/>
                <a:chExt cx="956750" cy="920075"/>
              </a:xfrm>
            </p:grpSpPr>
            <p:sp>
              <p:nvSpPr>
                <p:cNvPr id="714" name="Google Shape;714;p35"/>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35"/>
              <p:cNvGrpSpPr/>
              <p:nvPr/>
            </p:nvGrpSpPr>
            <p:grpSpPr>
              <a:xfrm rot="1472793">
                <a:off x="5262958" y="2882778"/>
                <a:ext cx="1286956" cy="993969"/>
                <a:chOff x="5517750" y="1707725"/>
                <a:chExt cx="618800" cy="477925"/>
              </a:xfrm>
            </p:grpSpPr>
            <p:sp>
              <p:nvSpPr>
                <p:cNvPr id="721" name="Google Shape;721;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5"/>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 name="Google Shape;728;p35"/>
              <p:cNvGrpSpPr/>
              <p:nvPr/>
            </p:nvGrpSpPr>
            <p:grpSpPr>
              <a:xfrm>
                <a:off x="1271029" y="2416472"/>
                <a:ext cx="1742633" cy="1934121"/>
                <a:chOff x="6073625" y="2772425"/>
                <a:chExt cx="837925" cy="930000"/>
              </a:xfrm>
            </p:grpSpPr>
            <p:sp>
              <p:nvSpPr>
                <p:cNvPr id="729" name="Google Shape;729;p35"/>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35"/>
              <p:cNvGrpSpPr/>
              <p:nvPr/>
            </p:nvGrpSpPr>
            <p:grpSpPr>
              <a:xfrm>
                <a:off x="1991305" y="1624971"/>
                <a:ext cx="1649618" cy="2182749"/>
                <a:chOff x="5908250" y="536500"/>
                <a:chExt cx="793200" cy="1049550"/>
              </a:xfrm>
            </p:grpSpPr>
            <p:sp>
              <p:nvSpPr>
                <p:cNvPr id="735" name="Google Shape;735;p35"/>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35"/>
              <p:cNvGrpSpPr/>
              <p:nvPr/>
            </p:nvGrpSpPr>
            <p:grpSpPr>
              <a:xfrm rot="-2700000">
                <a:off x="2630043" y="2544018"/>
                <a:ext cx="1286945" cy="993961"/>
                <a:chOff x="5517750" y="1707725"/>
                <a:chExt cx="618800" cy="477925"/>
              </a:xfrm>
            </p:grpSpPr>
            <p:sp>
              <p:nvSpPr>
                <p:cNvPr id="742" name="Google Shape;742;p35"/>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5"/>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35"/>
              <p:cNvGrpSpPr/>
              <p:nvPr/>
            </p:nvGrpSpPr>
            <p:grpSpPr>
              <a:xfrm rot="-6383177">
                <a:off x="974472" y="2783656"/>
                <a:ext cx="1566670" cy="1869002"/>
                <a:chOff x="3768000" y="2982868"/>
                <a:chExt cx="753325" cy="898700"/>
              </a:xfrm>
            </p:grpSpPr>
            <p:sp>
              <p:nvSpPr>
                <p:cNvPr id="750" name="Google Shape;750;p35"/>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5"/>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5"/>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5"/>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5"/>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35"/>
              <p:cNvGrpSpPr/>
              <p:nvPr/>
            </p:nvGrpSpPr>
            <p:grpSpPr>
              <a:xfrm>
                <a:off x="3854376" y="1663189"/>
                <a:ext cx="1707538" cy="2027292"/>
                <a:chOff x="5243900" y="3898675"/>
                <a:chExt cx="821050" cy="974800"/>
              </a:xfrm>
            </p:grpSpPr>
            <p:sp>
              <p:nvSpPr>
                <p:cNvPr id="764" name="Google Shape;764;p35"/>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5"/>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5"/>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5"/>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5"/>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5"/>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5"/>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5"/>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5"/>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5"/>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5"/>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5"/>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5"/>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5"/>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5"/>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5"/>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5"/>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5"/>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2" name="Google Shape;782;p35"/>
            <p:cNvGrpSpPr/>
            <p:nvPr/>
          </p:nvGrpSpPr>
          <p:grpSpPr>
            <a:xfrm>
              <a:off x="932058" y="1961497"/>
              <a:ext cx="2901262" cy="2340210"/>
              <a:chOff x="582175" y="238125"/>
              <a:chExt cx="6401725" cy="5169450"/>
            </a:xfrm>
          </p:grpSpPr>
          <p:sp>
            <p:nvSpPr>
              <p:cNvPr id="783" name="Google Shape;783;p35"/>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5"/>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5"/>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5"/>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5"/>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5"/>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5"/>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5"/>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5"/>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5"/>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5"/>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5"/>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5"/>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5"/>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5"/>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5"/>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5"/>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5"/>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5"/>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5"/>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5"/>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5"/>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5"/>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5"/>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5"/>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5"/>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5"/>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5"/>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5"/>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5"/>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5"/>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5"/>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5"/>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5"/>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5"/>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5"/>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5"/>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5"/>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5"/>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5"/>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5"/>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5"/>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5"/>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5"/>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5"/>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5"/>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5"/>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5"/>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5"/>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5"/>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5"/>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5"/>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5"/>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5"/>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5"/>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5"/>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5"/>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5"/>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5"/>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5"/>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5"/>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5"/>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5"/>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5"/>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5"/>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5"/>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5"/>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5"/>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5"/>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5"/>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5"/>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5"/>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5"/>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5"/>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5"/>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5"/>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5"/>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5"/>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5"/>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5"/>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5"/>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5"/>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5"/>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5"/>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5"/>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7" name="Google Shape;877;p35"/>
          <p:cNvSpPr/>
          <p:nvPr/>
        </p:nvSpPr>
        <p:spPr>
          <a:xfrm flipH="1">
            <a:off x="1952045" y="446168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a:off x="201375" y="4660035"/>
            <a:ext cx="1138319" cy="518855"/>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5"/>
          <p:cNvSpPr/>
          <p:nvPr/>
        </p:nvSpPr>
        <p:spPr>
          <a:xfrm>
            <a:off x="1607924" y="2275526"/>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5"/>
          <p:cNvSpPr/>
          <p:nvPr/>
        </p:nvSpPr>
        <p:spPr>
          <a:xfrm flipH="1">
            <a:off x="5030800" y="4260017"/>
            <a:ext cx="1509339" cy="687968"/>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35"/>
          <p:cNvGrpSpPr/>
          <p:nvPr/>
        </p:nvGrpSpPr>
        <p:grpSpPr>
          <a:xfrm rot="19740000">
            <a:off x="8457469" y="1466768"/>
            <a:ext cx="261975" cy="340700"/>
            <a:chOff x="4716975" y="1463450"/>
            <a:chExt cx="261975" cy="340700"/>
          </a:xfrm>
        </p:grpSpPr>
        <p:sp>
          <p:nvSpPr>
            <p:cNvPr id="882" name="Google Shape;882;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5"/>
          <p:cNvGrpSpPr/>
          <p:nvPr/>
        </p:nvGrpSpPr>
        <p:grpSpPr>
          <a:xfrm rot="1320000" flipH="1">
            <a:off x="656416" y="1365168"/>
            <a:ext cx="261975" cy="340700"/>
            <a:chOff x="4716975" y="1463450"/>
            <a:chExt cx="261975" cy="340700"/>
          </a:xfrm>
        </p:grpSpPr>
        <p:sp>
          <p:nvSpPr>
            <p:cNvPr id="886" name="Google Shape;886;p35"/>
            <p:cNvSpPr/>
            <p:nvPr/>
          </p:nvSpPr>
          <p:spPr>
            <a:xfrm>
              <a:off x="4754325" y="1583975"/>
              <a:ext cx="224625" cy="77675"/>
            </a:xfrm>
            <a:custGeom>
              <a:avLst/>
              <a:gdLst/>
              <a:ahLst/>
              <a:cxnLst/>
              <a:rect l="l" t="t" r="r" b="b"/>
              <a:pathLst>
                <a:path w="8985" h="3107" extrusionOk="0">
                  <a:moveTo>
                    <a:pt x="7492" y="0"/>
                  </a:moveTo>
                  <a:cubicBezTo>
                    <a:pt x="7427" y="0"/>
                    <a:pt x="7360" y="6"/>
                    <a:pt x="7289" y="17"/>
                  </a:cubicBezTo>
                  <a:lnTo>
                    <a:pt x="1338" y="867"/>
                  </a:lnTo>
                  <a:cubicBezTo>
                    <a:pt x="1" y="1085"/>
                    <a:pt x="231" y="3107"/>
                    <a:pt x="1495" y="3107"/>
                  </a:cubicBezTo>
                  <a:cubicBezTo>
                    <a:pt x="1560" y="3107"/>
                    <a:pt x="1628" y="3102"/>
                    <a:pt x="1698" y="3090"/>
                  </a:cubicBezTo>
                  <a:lnTo>
                    <a:pt x="7616" y="2240"/>
                  </a:lnTo>
                  <a:cubicBezTo>
                    <a:pt x="8985" y="2023"/>
                    <a:pt x="8756" y="0"/>
                    <a:pt x="7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4716975" y="1463450"/>
              <a:ext cx="130400" cy="128250"/>
            </a:xfrm>
            <a:custGeom>
              <a:avLst/>
              <a:gdLst/>
              <a:ahLst/>
              <a:cxnLst/>
              <a:rect l="l" t="t" r="r" b="b"/>
              <a:pathLst>
                <a:path w="5216" h="5130" extrusionOk="0">
                  <a:moveTo>
                    <a:pt x="3637" y="1"/>
                  </a:moveTo>
                  <a:cubicBezTo>
                    <a:pt x="3336" y="1"/>
                    <a:pt x="3032" y="134"/>
                    <a:pt x="2799" y="456"/>
                  </a:cubicBezTo>
                  <a:lnTo>
                    <a:pt x="641" y="3334"/>
                  </a:lnTo>
                  <a:cubicBezTo>
                    <a:pt x="0" y="4189"/>
                    <a:pt x="791" y="5130"/>
                    <a:pt x="1597" y="5130"/>
                  </a:cubicBezTo>
                  <a:cubicBezTo>
                    <a:pt x="1901" y="5130"/>
                    <a:pt x="2207" y="4996"/>
                    <a:pt x="2440" y="4674"/>
                  </a:cubicBezTo>
                  <a:lnTo>
                    <a:pt x="4598" y="1797"/>
                  </a:lnTo>
                  <a:cubicBezTo>
                    <a:pt x="5215" y="942"/>
                    <a:pt x="4436" y="1"/>
                    <a:pt x="3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4759650" y="1706775"/>
              <a:ext cx="135700" cy="97375"/>
            </a:xfrm>
            <a:custGeom>
              <a:avLst/>
              <a:gdLst/>
              <a:ahLst/>
              <a:cxnLst/>
              <a:rect l="l" t="t" r="r" b="b"/>
              <a:pathLst>
                <a:path w="5428" h="3895" extrusionOk="0">
                  <a:moveTo>
                    <a:pt x="1607" y="1"/>
                  </a:moveTo>
                  <a:cubicBezTo>
                    <a:pt x="687" y="1"/>
                    <a:pt x="0" y="1320"/>
                    <a:pt x="929" y="2037"/>
                  </a:cubicBezTo>
                  <a:cubicBezTo>
                    <a:pt x="1648" y="2560"/>
                    <a:pt x="2400" y="3116"/>
                    <a:pt x="3152" y="3672"/>
                  </a:cubicBezTo>
                  <a:cubicBezTo>
                    <a:pt x="3362" y="3828"/>
                    <a:pt x="3579" y="3894"/>
                    <a:pt x="3785" y="3894"/>
                  </a:cubicBezTo>
                  <a:cubicBezTo>
                    <a:pt x="4705" y="3894"/>
                    <a:pt x="5428" y="2568"/>
                    <a:pt x="4493" y="1873"/>
                  </a:cubicBezTo>
                  <a:lnTo>
                    <a:pt x="2270" y="238"/>
                  </a:lnTo>
                  <a:cubicBezTo>
                    <a:pt x="2048" y="72"/>
                    <a:pt x="1821" y="1"/>
                    <a:pt x="16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35"/>
          <p:cNvSpPr/>
          <p:nvPr/>
        </p:nvSpPr>
        <p:spPr>
          <a:xfrm flipH="1">
            <a:off x="8028531" y="555503"/>
            <a:ext cx="1055819" cy="481250"/>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283596" y="2633557"/>
            <a:ext cx="3263971" cy="792580"/>
          </a:xfrm>
          <a:custGeom>
            <a:avLst/>
            <a:gdLst/>
            <a:ahLst/>
            <a:cxnLst/>
            <a:rect l="l" t="t" r="r" b="b"/>
            <a:pathLst>
              <a:path w="107244" h="26046" extrusionOk="0">
                <a:moveTo>
                  <a:pt x="16384" y="0"/>
                </a:moveTo>
                <a:cubicBezTo>
                  <a:pt x="13677" y="0"/>
                  <a:pt x="10974" y="197"/>
                  <a:pt x="8318" y="576"/>
                </a:cubicBezTo>
                <a:cubicBezTo>
                  <a:pt x="5923" y="891"/>
                  <a:pt x="3844" y="2214"/>
                  <a:pt x="2710" y="4294"/>
                </a:cubicBezTo>
                <a:cubicBezTo>
                  <a:pt x="883" y="7507"/>
                  <a:pt x="1" y="10847"/>
                  <a:pt x="883" y="14627"/>
                </a:cubicBezTo>
                <a:cubicBezTo>
                  <a:pt x="1828" y="18723"/>
                  <a:pt x="4159" y="21432"/>
                  <a:pt x="8192" y="22630"/>
                </a:cubicBezTo>
                <a:cubicBezTo>
                  <a:pt x="10780" y="23264"/>
                  <a:pt x="13444" y="23596"/>
                  <a:pt x="16095" y="23596"/>
                </a:cubicBezTo>
                <a:cubicBezTo>
                  <a:pt x="16865" y="23596"/>
                  <a:pt x="17634" y="23568"/>
                  <a:pt x="18399" y="23512"/>
                </a:cubicBezTo>
                <a:cubicBezTo>
                  <a:pt x="25081" y="23213"/>
                  <a:pt x="31762" y="23032"/>
                  <a:pt x="38412" y="23032"/>
                </a:cubicBezTo>
                <a:cubicBezTo>
                  <a:pt x="40165" y="23032"/>
                  <a:pt x="41917" y="23044"/>
                  <a:pt x="43666" y="23071"/>
                </a:cubicBezTo>
                <a:cubicBezTo>
                  <a:pt x="49148" y="23260"/>
                  <a:pt x="54630" y="23701"/>
                  <a:pt x="60112" y="24520"/>
                </a:cubicBezTo>
                <a:cubicBezTo>
                  <a:pt x="61057" y="24583"/>
                  <a:pt x="62065" y="24646"/>
                  <a:pt x="63073" y="24772"/>
                </a:cubicBezTo>
                <a:cubicBezTo>
                  <a:pt x="69254" y="25355"/>
                  <a:pt x="75435" y="26046"/>
                  <a:pt x="81716" y="26046"/>
                </a:cubicBezTo>
                <a:cubicBezTo>
                  <a:pt x="82222" y="26046"/>
                  <a:pt x="82729" y="26041"/>
                  <a:pt x="83237" y="26032"/>
                </a:cubicBezTo>
                <a:cubicBezTo>
                  <a:pt x="87395" y="26032"/>
                  <a:pt x="91554" y="25402"/>
                  <a:pt x="95587" y="24205"/>
                </a:cubicBezTo>
                <a:cubicBezTo>
                  <a:pt x="98170" y="23449"/>
                  <a:pt x="100564" y="22188"/>
                  <a:pt x="102644" y="20424"/>
                </a:cubicBezTo>
                <a:cubicBezTo>
                  <a:pt x="106298" y="17274"/>
                  <a:pt x="107243" y="11225"/>
                  <a:pt x="104471" y="7444"/>
                </a:cubicBezTo>
                <a:cubicBezTo>
                  <a:pt x="101286" y="3051"/>
                  <a:pt x="97335" y="333"/>
                  <a:pt x="91992" y="333"/>
                </a:cubicBezTo>
                <a:cubicBezTo>
                  <a:pt x="91205" y="333"/>
                  <a:pt x="90387" y="392"/>
                  <a:pt x="89538" y="513"/>
                </a:cubicBezTo>
                <a:cubicBezTo>
                  <a:pt x="83930" y="1269"/>
                  <a:pt x="78259" y="1710"/>
                  <a:pt x="72588" y="1836"/>
                </a:cubicBezTo>
                <a:cubicBezTo>
                  <a:pt x="68647" y="1943"/>
                  <a:pt x="64694" y="1982"/>
                  <a:pt x="60735" y="1982"/>
                </a:cubicBezTo>
                <a:cubicBezTo>
                  <a:pt x="55326" y="1982"/>
                  <a:pt x="49906" y="1909"/>
                  <a:pt x="44486" y="1836"/>
                </a:cubicBezTo>
                <a:cubicBezTo>
                  <a:pt x="36861" y="1710"/>
                  <a:pt x="29300" y="891"/>
                  <a:pt x="21739" y="261"/>
                </a:cubicBezTo>
                <a:cubicBezTo>
                  <a:pt x="19960" y="86"/>
                  <a:pt x="18171" y="0"/>
                  <a:pt x="16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a:hlinkClick r:id="rId3" action="ppaction://hlinksldjump"/>
          </p:cNvPr>
          <p:cNvSpPr txBox="1">
            <a:spLocks noGrp="1"/>
          </p:cNvSpPr>
          <p:nvPr>
            <p:ph type="subTitle" idx="2"/>
          </p:nvPr>
        </p:nvSpPr>
        <p:spPr>
          <a:xfrm>
            <a:off x="4356100" y="2698115"/>
            <a:ext cx="2868295" cy="603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a:latin typeface="Times New Roman" pitchFamily="18" charset="0"/>
                <a:cs typeface="Times New Roman" pitchFamily="18" charset="0"/>
              </a:rPr>
              <a:t>LỚP 5</a:t>
            </a:r>
          </a:p>
        </p:txBody>
      </p:sp>
      <p:grpSp>
        <p:nvGrpSpPr>
          <p:cNvPr id="902" name="Google Shape;902;p37"/>
          <p:cNvGrpSpPr/>
          <p:nvPr/>
        </p:nvGrpSpPr>
        <p:grpSpPr>
          <a:xfrm>
            <a:off x="7445375" y="2712085"/>
            <a:ext cx="1809115" cy="2463165"/>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4"/>
          <a:stretch>
            <a:fillRect/>
          </a:stretch>
        </p:blipFill>
        <p:spPr>
          <a:xfrm>
            <a:off x="371475" y="1407160"/>
            <a:ext cx="8467725" cy="11239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fill="hold"/>
                                        <p:tgtEl>
                                          <p:spTgt spid="666"/>
                                        </p:tgtEl>
                                        <p:attrNameLst>
                                          <p:attrName>ppt_x</p:attrName>
                                        </p:attrNameLst>
                                      </p:cBhvr>
                                      <p:tavLst>
                                        <p:tav tm="0">
                                          <p:val>
                                            <p:strVal val="#ppt_x"/>
                                          </p:val>
                                        </p:tav>
                                        <p:tav tm="100000">
                                          <p:val>
                                            <p:strVal val="#ppt_x"/>
                                          </p:val>
                                        </p:tav>
                                      </p:tavLst>
                                    </p:anim>
                                    <p:anim calcmode="lin" valueType="num">
                                      <p:cBhvr additive="base">
                                        <p:cTn id="8" dur="500" fill="hold"/>
                                        <p:tgtEl>
                                          <p:spTgt spid="6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02"/>
                                        </p:tgtEl>
                                        <p:attrNameLst>
                                          <p:attrName>style.visibility</p:attrName>
                                        </p:attrNameLst>
                                      </p:cBhvr>
                                      <p:to>
                                        <p:strVal val="visible"/>
                                      </p:to>
                                    </p:set>
                                    <p:anim calcmode="lin" valueType="num">
                                      <p:cBhvr additive="base">
                                        <p:cTn id="11" dur="500" fill="hold"/>
                                        <p:tgtEl>
                                          <p:spTgt spid="902"/>
                                        </p:tgtEl>
                                        <p:attrNameLst>
                                          <p:attrName>ppt_x</p:attrName>
                                        </p:attrNameLst>
                                      </p:cBhvr>
                                      <p:tavLst>
                                        <p:tav tm="0">
                                          <p:val>
                                            <p:strVal val="#ppt_x"/>
                                          </p:val>
                                        </p:tav>
                                        <p:tav tm="100000">
                                          <p:val>
                                            <p:strVal val="#ppt_x"/>
                                          </p:val>
                                        </p:tav>
                                      </p:tavLst>
                                    </p:anim>
                                    <p:anim calcmode="lin" valueType="num">
                                      <p:cBhvr additive="base">
                                        <p:cTn id="12" dur="500" fill="hold"/>
                                        <p:tgtEl>
                                          <p:spTgt spid="9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750" fill="hold"/>
                                        <p:tgtEl>
                                          <p:spTgt spid="4"/>
                                        </p:tgtEl>
                                        <p:attrNameLst>
                                          <p:attrName>ppt_x</p:attrName>
                                        </p:attrNameLst>
                                      </p:cBhvr>
                                      <p:tavLst>
                                        <p:tav tm="0">
                                          <p:val>
                                            <p:strVal val="1+#ppt_w/2"/>
                                          </p:val>
                                        </p:tav>
                                        <p:tav tm="100000">
                                          <p:val>
                                            <p:strVal val="#ppt_x"/>
                                          </p:val>
                                        </p:tav>
                                      </p:tavLst>
                                    </p:anim>
                                    <p:anim calcmode="lin" valueType="num">
                                      <p:cBhvr additive="base">
                                        <p:cTn id="17" dur="17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890"/>
                                        </p:tgtEl>
                                        <p:attrNameLst>
                                          <p:attrName>style.visibility</p:attrName>
                                        </p:attrNameLst>
                                      </p:cBhvr>
                                      <p:to>
                                        <p:strVal val="visible"/>
                                      </p:to>
                                    </p:set>
                                    <p:anim calcmode="lin" valueType="num">
                                      <p:cBhvr additive="base">
                                        <p:cTn id="20" dur="1750" fill="hold"/>
                                        <p:tgtEl>
                                          <p:spTgt spid="890"/>
                                        </p:tgtEl>
                                        <p:attrNameLst>
                                          <p:attrName>ppt_x</p:attrName>
                                        </p:attrNameLst>
                                      </p:cBhvr>
                                      <p:tavLst>
                                        <p:tav tm="0">
                                          <p:val>
                                            <p:strVal val="0-#ppt_w/2"/>
                                          </p:val>
                                        </p:tav>
                                        <p:tav tm="100000">
                                          <p:val>
                                            <p:strVal val="#ppt_x"/>
                                          </p:val>
                                        </p:tav>
                                      </p:tavLst>
                                    </p:anim>
                                    <p:anim calcmode="lin" valueType="num">
                                      <p:cBhvr additive="base">
                                        <p:cTn id="21" dur="1750" fill="hold"/>
                                        <p:tgtEl>
                                          <p:spTgt spid="89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91">
                                            <p:txEl>
                                              <p:pRg st="0" end="0"/>
                                            </p:txEl>
                                          </p:spTgt>
                                        </p:tgtEl>
                                        <p:attrNameLst>
                                          <p:attrName>style.visibility</p:attrName>
                                        </p:attrNameLst>
                                      </p:cBhvr>
                                      <p:to>
                                        <p:strVal val="visible"/>
                                      </p:to>
                                    </p:set>
                                    <p:anim calcmode="lin" valueType="num">
                                      <p:cBhvr additive="base">
                                        <p:cTn id="24" dur="1750" fill="hold"/>
                                        <p:tgtEl>
                                          <p:spTgt spid="891">
                                            <p:txEl>
                                              <p:pRg st="0" end="0"/>
                                            </p:txEl>
                                          </p:spTgt>
                                        </p:tgtEl>
                                        <p:attrNameLst>
                                          <p:attrName>ppt_x</p:attrName>
                                        </p:attrNameLst>
                                      </p:cBhvr>
                                      <p:tavLst>
                                        <p:tav tm="0">
                                          <p:val>
                                            <p:strVal val="0-#ppt_w/2"/>
                                          </p:val>
                                        </p:tav>
                                        <p:tav tm="100000">
                                          <p:val>
                                            <p:strVal val="#ppt_x"/>
                                          </p:val>
                                        </p:tav>
                                      </p:tavLst>
                                    </p:anim>
                                    <p:anim calcmode="lin" valueType="num">
                                      <p:cBhvr additive="base">
                                        <p:cTn id="25" dur="1750" fill="hold"/>
                                        <p:tgtEl>
                                          <p:spTgt spid="8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 grpId="0" animBg="1"/>
      <p:bldP spid="89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h-thien-nhien-3"/>
          <p:cNvPicPr>
            <a:picLocks noChangeAspect="1"/>
          </p:cNvPicPr>
          <p:nvPr/>
        </p:nvPicPr>
        <p:blipFill>
          <a:blip r:embed="rId2"/>
          <a:stretch>
            <a:fillRect/>
          </a:stretch>
        </p:blipFill>
        <p:spPr>
          <a:xfrm>
            <a:off x="-36195" y="0"/>
            <a:ext cx="9180195" cy="5143500"/>
          </a:xfrm>
          <a:prstGeom prst="rect">
            <a:avLst/>
          </a:prstGeom>
        </p:spPr>
      </p:pic>
      <p:sp>
        <p:nvSpPr>
          <p:cNvPr id="4" name="Rounded Rectangle 3"/>
          <p:cNvSpPr/>
          <p:nvPr/>
        </p:nvSpPr>
        <p:spPr>
          <a:xfrm>
            <a:off x="2124103" y="699584"/>
            <a:ext cx="5400600" cy="1944216"/>
          </a:xfrm>
          <a:prstGeom prst="roundRect">
            <a:avLst/>
          </a:prstGeom>
          <a:solidFill>
            <a:srgbClr val="F5FCFF"/>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50000"/>
              </a:spcBef>
            </a:pPr>
            <a:r>
              <a:rPr lang="en-US" sz="3600" b="1">
                <a:solidFill>
                  <a:srgbClr val="0000FF"/>
                </a:solidFill>
                <a:latin typeface="Times New Roman" panose="02020603050405020304" pitchFamily="18" charset="0"/>
                <a:cs typeface="Times New Roman" panose="02020603050405020304" pitchFamily="18" charset="0"/>
              </a:rPr>
              <a:t>Thiên nhiên là tất cả những gì không do con người tạo ra.</a:t>
            </a:r>
          </a:p>
        </p:txBody>
      </p:sp>
    </p:spTree>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sp>
        <p:nvSpPr>
          <p:cNvPr id="12" name="Text Box 3"/>
          <p:cNvSpPr txBox="1">
            <a:spLocks noChangeArrowheads="1"/>
          </p:cNvSpPr>
          <p:nvPr/>
        </p:nvSpPr>
        <p:spPr bwMode="auto">
          <a:xfrm>
            <a:off x="1771650" y="2621280"/>
            <a:ext cx="4827905" cy="58356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a) Lên thác xuống ghềnh</a:t>
            </a:r>
          </a:p>
        </p:txBody>
      </p:sp>
      <p:sp>
        <p:nvSpPr>
          <p:cNvPr id="19" name="Text Box 4"/>
          <p:cNvSpPr txBox="1">
            <a:spLocks noChangeArrowheads="1"/>
          </p:cNvSpPr>
          <p:nvPr/>
        </p:nvSpPr>
        <p:spPr bwMode="auto">
          <a:xfrm>
            <a:off x="1763395" y="3098165"/>
            <a:ext cx="4901565" cy="58356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cs typeface="Arial" panose="020B0604020202020204" pitchFamily="34" charset="0"/>
              </a:rPr>
              <a:t>b) Góp gió thành bão</a:t>
            </a:r>
          </a:p>
        </p:txBody>
      </p:sp>
      <p:sp>
        <p:nvSpPr>
          <p:cNvPr id="20" name="Text Box 5"/>
          <p:cNvSpPr txBox="1">
            <a:spLocks noChangeArrowheads="1"/>
          </p:cNvSpPr>
          <p:nvPr/>
        </p:nvSpPr>
        <p:spPr bwMode="auto">
          <a:xfrm>
            <a:off x="1763395" y="3575050"/>
            <a:ext cx="4901565" cy="58356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c) Nước chảy đá mòn</a:t>
            </a:r>
          </a:p>
        </p:txBody>
      </p:sp>
      <p:sp>
        <p:nvSpPr>
          <p:cNvPr id="21" name="Text Box 6"/>
          <p:cNvSpPr txBox="1">
            <a:spLocks noChangeArrowheads="1"/>
          </p:cNvSpPr>
          <p:nvPr/>
        </p:nvSpPr>
        <p:spPr bwMode="auto">
          <a:xfrm>
            <a:off x="1763395" y="4051935"/>
            <a:ext cx="4901565" cy="58356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3200"/>
              <a:t>d) Khoai đất lạ, mạ đất quen</a:t>
            </a:r>
          </a:p>
        </p:txBody>
      </p:sp>
      <p:sp>
        <p:nvSpPr>
          <p:cNvPr id="22" name="Line 9"/>
          <p:cNvSpPr>
            <a:spLocks noChangeShapeType="1"/>
          </p:cNvSpPr>
          <p:nvPr/>
        </p:nvSpPr>
        <p:spPr bwMode="auto">
          <a:xfrm>
            <a:off x="2987675" y="3147695"/>
            <a:ext cx="657860" cy="635"/>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23" name="Line 10"/>
          <p:cNvSpPr>
            <a:spLocks noChangeShapeType="1"/>
          </p:cNvSpPr>
          <p:nvPr/>
        </p:nvSpPr>
        <p:spPr bwMode="auto">
          <a:xfrm>
            <a:off x="4932045" y="3163570"/>
            <a:ext cx="990600" cy="635"/>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grpSp>
        <p:nvGrpSpPr>
          <p:cNvPr id="18" name="Google Shape;377;p22">
            <a:extLst>
              <a:ext uri="{FF2B5EF4-FFF2-40B4-BE49-F238E27FC236}">
                <a16:creationId xmlns:a16="http://schemas.microsoft.com/office/drawing/2014/main" xmlns="" id="{EB7839D1-4433-4033-A33B-248CDA1A9207}"/>
              </a:ext>
            </a:extLst>
          </p:cNvPr>
          <p:cNvGrpSpPr/>
          <p:nvPr/>
        </p:nvGrpSpPr>
        <p:grpSpPr>
          <a:xfrm rot="16200000" flipV="1">
            <a:off x="7258072" y="3512480"/>
            <a:ext cx="2350310" cy="2105244"/>
            <a:chOff x="-813174" y="1753753"/>
            <a:chExt cx="2701195" cy="2419543"/>
          </a:xfrm>
        </p:grpSpPr>
        <p:sp>
          <p:nvSpPr>
            <p:cNvPr id="24" name="Google Shape;378;p22">
              <a:extLst>
                <a:ext uri="{FF2B5EF4-FFF2-40B4-BE49-F238E27FC236}">
                  <a16:creationId xmlns:a16="http://schemas.microsoft.com/office/drawing/2014/main" xmlns="" id="{D5B69DC8-429B-4F12-BF68-BAF57134F0F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379;p22">
              <a:extLst>
                <a:ext uri="{FF2B5EF4-FFF2-40B4-BE49-F238E27FC236}">
                  <a16:creationId xmlns:a16="http://schemas.microsoft.com/office/drawing/2014/main" xmlns="" id="{9ECCD735-12F2-4EAB-94FE-885F72E72427}"/>
                </a:ext>
              </a:extLst>
            </p:cNvPr>
            <p:cNvGrpSpPr/>
            <p:nvPr/>
          </p:nvGrpSpPr>
          <p:grpSpPr>
            <a:xfrm>
              <a:off x="-144996" y="1753753"/>
              <a:ext cx="821067" cy="1785140"/>
              <a:chOff x="5269250" y="2611925"/>
              <a:chExt cx="520750" cy="1132200"/>
            </a:xfrm>
          </p:grpSpPr>
          <p:sp>
            <p:nvSpPr>
              <p:cNvPr id="54" name="Google Shape;380;p22">
                <a:extLst>
                  <a:ext uri="{FF2B5EF4-FFF2-40B4-BE49-F238E27FC236}">
                    <a16:creationId xmlns:a16="http://schemas.microsoft.com/office/drawing/2014/main" xmlns="" id="{ABCAF203-DB03-4256-8827-C07D3ED57ADA}"/>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1;p22">
                <a:extLst>
                  <a:ext uri="{FF2B5EF4-FFF2-40B4-BE49-F238E27FC236}">
                    <a16:creationId xmlns:a16="http://schemas.microsoft.com/office/drawing/2014/main" xmlns="" id="{53B2D52B-3858-4D13-80A0-FC0C332B8A95}"/>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2;p22">
                <a:extLst>
                  <a:ext uri="{FF2B5EF4-FFF2-40B4-BE49-F238E27FC236}">
                    <a16:creationId xmlns:a16="http://schemas.microsoft.com/office/drawing/2014/main" xmlns="" id="{2F805779-D854-4652-A555-86DD7FE26BD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3;p22">
                <a:extLst>
                  <a:ext uri="{FF2B5EF4-FFF2-40B4-BE49-F238E27FC236}">
                    <a16:creationId xmlns:a16="http://schemas.microsoft.com/office/drawing/2014/main" xmlns="" id="{8251D359-8823-4129-9D03-2B07FB80455D}"/>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4;p22">
                <a:extLst>
                  <a:ext uri="{FF2B5EF4-FFF2-40B4-BE49-F238E27FC236}">
                    <a16:creationId xmlns:a16="http://schemas.microsoft.com/office/drawing/2014/main" xmlns="" id="{5322A9BD-3E1D-46F1-9B39-3B866A8BFC7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85;p22">
                <a:extLst>
                  <a:ext uri="{FF2B5EF4-FFF2-40B4-BE49-F238E27FC236}">
                    <a16:creationId xmlns:a16="http://schemas.microsoft.com/office/drawing/2014/main" xmlns="" id="{EDBFE0EC-38D2-40D2-91CC-5B7A7EB41A04}"/>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86;p22">
                <a:extLst>
                  <a:ext uri="{FF2B5EF4-FFF2-40B4-BE49-F238E27FC236}">
                    <a16:creationId xmlns:a16="http://schemas.microsoft.com/office/drawing/2014/main" xmlns="" id="{94B3B2AE-F25C-4048-9669-685403CE47F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87;p22">
                <a:extLst>
                  <a:ext uri="{FF2B5EF4-FFF2-40B4-BE49-F238E27FC236}">
                    <a16:creationId xmlns:a16="http://schemas.microsoft.com/office/drawing/2014/main" xmlns="" id="{1B6BB9CF-ECCC-48A8-8382-C6D1DB3ABAE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88;p22">
              <a:extLst>
                <a:ext uri="{FF2B5EF4-FFF2-40B4-BE49-F238E27FC236}">
                  <a16:creationId xmlns:a16="http://schemas.microsoft.com/office/drawing/2014/main" xmlns="" id="{75FE1542-BDB7-4F82-8F80-30F51E6508C6}"/>
                </a:ext>
              </a:extLst>
            </p:cNvPr>
            <p:cNvGrpSpPr/>
            <p:nvPr/>
          </p:nvGrpSpPr>
          <p:grpSpPr>
            <a:xfrm rot="5165891">
              <a:off x="-51172" y="2432185"/>
              <a:ext cx="1070081" cy="1187666"/>
              <a:chOff x="6073625" y="2772425"/>
              <a:chExt cx="837925" cy="930000"/>
            </a:xfrm>
          </p:grpSpPr>
          <p:sp>
            <p:nvSpPr>
              <p:cNvPr id="49" name="Google Shape;389;p22">
                <a:extLst>
                  <a:ext uri="{FF2B5EF4-FFF2-40B4-BE49-F238E27FC236}">
                    <a16:creationId xmlns:a16="http://schemas.microsoft.com/office/drawing/2014/main" xmlns="" id="{C5241FC9-3D8A-4167-BF79-5F2839172105}"/>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p22">
                <a:extLst>
                  <a:ext uri="{FF2B5EF4-FFF2-40B4-BE49-F238E27FC236}">
                    <a16:creationId xmlns:a16="http://schemas.microsoft.com/office/drawing/2014/main" xmlns="" id="{48D16403-BA04-46BC-A240-1383D3AE335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1;p22">
                <a:extLst>
                  <a:ext uri="{FF2B5EF4-FFF2-40B4-BE49-F238E27FC236}">
                    <a16:creationId xmlns:a16="http://schemas.microsoft.com/office/drawing/2014/main" xmlns="" id="{3114EB69-7DA2-4128-9051-AC68BC4CDF81}"/>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2;p22">
                <a:extLst>
                  <a:ext uri="{FF2B5EF4-FFF2-40B4-BE49-F238E27FC236}">
                    <a16:creationId xmlns:a16="http://schemas.microsoft.com/office/drawing/2014/main" xmlns="" id="{B09655FF-93DA-497D-90DC-29C635E627BB}"/>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3;p22">
                <a:extLst>
                  <a:ext uri="{FF2B5EF4-FFF2-40B4-BE49-F238E27FC236}">
                    <a16:creationId xmlns:a16="http://schemas.microsoft.com/office/drawing/2014/main" xmlns="" id="{6BF1086E-C9CE-43E5-B05A-853731177529}"/>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94;p22">
              <a:extLst>
                <a:ext uri="{FF2B5EF4-FFF2-40B4-BE49-F238E27FC236}">
                  <a16:creationId xmlns:a16="http://schemas.microsoft.com/office/drawing/2014/main" xmlns="" id="{1D326ECD-FDAD-4673-823A-01267275A42F}"/>
                </a:ext>
              </a:extLst>
            </p:cNvPr>
            <p:cNvGrpSpPr/>
            <p:nvPr/>
          </p:nvGrpSpPr>
          <p:grpSpPr>
            <a:xfrm rot="4398606">
              <a:off x="-2434" y="2904431"/>
              <a:ext cx="1017753" cy="1214156"/>
              <a:chOff x="3711575" y="2879575"/>
              <a:chExt cx="753325" cy="898700"/>
            </a:xfrm>
          </p:grpSpPr>
          <p:sp>
            <p:nvSpPr>
              <p:cNvPr id="36" name="Google Shape;395;p22">
                <a:extLst>
                  <a:ext uri="{FF2B5EF4-FFF2-40B4-BE49-F238E27FC236}">
                    <a16:creationId xmlns:a16="http://schemas.microsoft.com/office/drawing/2014/main" xmlns="" id="{0B265850-8871-470A-BADF-BC82936490B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6;p22">
                <a:extLst>
                  <a:ext uri="{FF2B5EF4-FFF2-40B4-BE49-F238E27FC236}">
                    <a16:creationId xmlns:a16="http://schemas.microsoft.com/office/drawing/2014/main" xmlns="" id="{83A0ED11-1F10-4A5D-ABA0-06AEF85C00FA}"/>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7;p22">
                <a:extLst>
                  <a:ext uri="{FF2B5EF4-FFF2-40B4-BE49-F238E27FC236}">
                    <a16:creationId xmlns:a16="http://schemas.microsoft.com/office/drawing/2014/main" xmlns="" id="{2202808F-EC48-43CF-8D36-B9993C6CFBC8}"/>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8;p22">
                <a:extLst>
                  <a:ext uri="{FF2B5EF4-FFF2-40B4-BE49-F238E27FC236}">
                    <a16:creationId xmlns:a16="http://schemas.microsoft.com/office/drawing/2014/main" xmlns="" id="{CFD7000F-CEEF-456D-87ED-431FE8E686C1}"/>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9;p22">
                <a:extLst>
                  <a:ext uri="{FF2B5EF4-FFF2-40B4-BE49-F238E27FC236}">
                    <a16:creationId xmlns:a16="http://schemas.microsoft.com/office/drawing/2014/main" xmlns="" id="{3C2907F8-CC05-4349-86D8-6EFF7880D1E7}"/>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0;p22">
                <a:extLst>
                  <a:ext uri="{FF2B5EF4-FFF2-40B4-BE49-F238E27FC236}">
                    <a16:creationId xmlns:a16="http://schemas.microsoft.com/office/drawing/2014/main" xmlns="" id="{D963F292-E6FA-4AC5-BD2E-A9514BD37212}"/>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p22">
                <a:extLst>
                  <a:ext uri="{FF2B5EF4-FFF2-40B4-BE49-F238E27FC236}">
                    <a16:creationId xmlns:a16="http://schemas.microsoft.com/office/drawing/2014/main" xmlns="" id="{B3DDE0DC-ED1A-48D5-8687-B96C74E386F2}"/>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p22">
                <a:extLst>
                  <a:ext uri="{FF2B5EF4-FFF2-40B4-BE49-F238E27FC236}">
                    <a16:creationId xmlns:a16="http://schemas.microsoft.com/office/drawing/2014/main" xmlns="" id="{464B71C8-497A-4D3B-9FB4-3C5975906C1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p22">
                <a:extLst>
                  <a:ext uri="{FF2B5EF4-FFF2-40B4-BE49-F238E27FC236}">
                    <a16:creationId xmlns:a16="http://schemas.microsoft.com/office/drawing/2014/main" xmlns="" id="{706B0ADA-4E07-4658-B1D2-F7BDA074E61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4;p22">
                <a:extLst>
                  <a:ext uri="{FF2B5EF4-FFF2-40B4-BE49-F238E27FC236}">
                    <a16:creationId xmlns:a16="http://schemas.microsoft.com/office/drawing/2014/main" xmlns="" id="{06CB6E1E-A157-4D59-A202-9009FF8C049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p22">
                <a:extLst>
                  <a:ext uri="{FF2B5EF4-FFF2-40B4-BE49-F238E27FC236}">
                    <a16:creationId xmlns:a16="http://schemas.microsoft.com/office/drawing/2014/main" xmlns="" id="{F554D7DF-46F9-4BD1-92A7-75F807F7E4F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6;p22">
                <a:extLst>
                  <a:ext uri="{FF2B5EF4-FFF2-40B4-BE49-F238E27FC236}">
                    <a16:creationId xmlns:a16="http://schemas.microsoft.com/office/drawing/2014/main" xmlns="" id="{81324606-3351-4002-8423-9D891105C2A1}"/>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7;p22">
                <a:extLst>
                  <a:ext uri="{FF2B5EF4-FFF2-40B4-BE49-F238E27FC236}">
                    <a16:creationId xmlns:a16="http://schemas.microsoft.com/office/drawing/2014/main" xmlns="" id="{D81FEB48-F4CE-4494-9BA3-F345CBF78EB2}"/>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08;p22">
              <a:extLst>
                <a:ext uri="{FF2B5EF4-FFF2-40B4-BE49-F238E27FC236}">
                  <a16:creationId xmlns:a16="http://schemas.microsoft.com/office/drawing/2014/main" xmlns="" id="{C4AC5818-1E58-4339-9C3C-0B5872A73369}"/>
                </a:ext>
              </a:extLst>
            </p:cNvPr>
            <p:cNvGrpSpPr/>
            <p:nvPr/>
          </p:nvGrpSpPr>
          <p:grpSpPr>
            <a:xfrm>
              <a:off x="743200" y="2185888"/>
              <a:ext cx="113650" cy="99750"/>
              <a:chOff x="5042000" y="1255775"/>
              <a:chExt cx="113650" cy="99750"/>
            </a:xfrm>
          </p:grpSpPr>
          <p:sp>
            <p:nvSpPr>
              <p:cNvPr id="33" name="Google Shape;409;p22">
                <a:extLst>
                  <a:ext uri="{FF2B5EF4-FFF2-40B4-BE49-F238E27FC236}">
                    <a16:creationId xmlns:a16="http://schemas.microsoft.com/office/drawing/2014/main" xmlns="" id="{5BB5B197-750A-4636-9577-DCE5B11914A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0;p22">
                <a:extLst>
                  <a:ext uri="{FF2B5EF4-FFF2-40B4-BE49-F238E27FC236}">
                    <a16:creationId xmlns:a16="http://schemas.microsoft.com/office/drawing/2014/main" xmlns="" id="{511A2FAC-734B-4408-A031-7CB72B4C2DC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1;p22">
                <a:extLst>
                  <a:ext uri="{FF2B5EF4-FFF2-40B4-BE49-F238E27FC236}">
                    <a16:creationId xmlns:a16="http://schemas.microsoft.com/office/drawing/2014/main" xmlns="" id="{BE04B56B-D3BD-4CD5-9C79-EB9F5C2940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412;p22">
              <a:extLst>
                <a:ext uri="{FF2B5EF4-FFF2-40B4-BE49-F238E27FC236}">
                  <a16:creationId xmlns:a16="http://schemas.microsoft.com/office/drawing/2014/main" xmlns="" id="{AF1C60CD-41E4-48CC-859B-1033D1AE4FD4}"/>
                </a:ext>
              </a:extLst>
            </p:cNvPr>
            <p:cNvGrpSpPr/>
            <p:nvPr/>
          </p:nvGrpSpPr>
          <p:grpSpPr>
            <a:xfrm>
              <a:off x="1198625" y="2537138"/>
              <a:ext cx="113650" cy="99750"/>
              <a:chOff x="5042000" y="1255775"/>
              <a:chExt cx="113650" cy="99750"/>
            </a:xfrm>
          </p:grpSpPr>
          <p:sp>
            <p:nvSpPr>
              <p:cNvPr id="30" name="Google Shape;413;p22">
                <a:extLst>
                  <a:ext uri="{FF2B5EF4-FFF2-40B4-BE49-F238E27FC236}">
                    <a16:creationId xmlns:a16="http://schemas.microsoft.com/office/drawing/2014/main" xmlns="" id="{B9E5E2F0-4598-4F0E-AD12-2EFFE4C7CCB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p22">
                <a:extLst>
                  <a:ext uri="{FF2B5EF4-FFF2-40B4-BE49-F238E27FC236}">
                    <a16:creationId xmlns:a16="http://schemas.microsoft.com/office/drawing/2014/main" xmlns="" id="{8AF969F2-1B47-4350-9773-3057BC02502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5;p22">
                <a:extLst>
                  <a:ext uri="{FF2B5EF4-FFF2-40B4-BE49-F238E27FC236}">
                    <a16:creationId xmlns:a16="http://schemas.microsoft.com/office/drawing/2014/main" xmlns="" id="{93332C74-AA7E-4E69-83CD-562A677F17A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 name="Google Shape;416;p22">
            <a:extLst>
              <a:ext uri="{FF2B5EF4-FFF2-40B4-BE49-F238E27FC236}">
                <a16:creationId xmlns:a16="http://schemas.microsoft.com/office/drawing/2014/main" xmlns="" id="{0279111D-40A9-42C5-B4E3-45CE2B86FC40}"/>
              </a:ext>
            </a:extLst>
          </p:cNvPr>
          <p:cNvGrpSpPr/>
          <p:nvPr/>
        </p:nvGrpSpPr>
        <p:grpSpPr>
          <a:xfrm flipV="1">
            <a:off x="-342918" y="-524594"/>
            <a:ext cx="1887256" cy="2550233"/>
            <a:chOff x="7679181" y="1254957"/>
            <a:chExt cx="1920480" cy="2595128"/>
          </a:xfrm>
        </p:grpSpPr>
        <p:grpSp>
          <p:nvGrpSpPr>
            <p:cNvPr id="63" name="Google Shape;417;p22">
              <a:extLst>
                <a:ext uri="{FF2B5EF4-FFF2-40B4-BE49-F238E27FC236}">
                  <a16:creationId xmlns:a16="http://schemas.microsoft.com/office/drawing/2014/main" xmlns="" id="{BDBF2A32-4986-4BA7-9AA3-2C4166FDF032}"/>
                </a:ext>
              </a:extLst>
            </p:cNvPr>
            <p:cNvGrpSpPr/>
            <p:nvPr/>
          </p:nvGrpSpPr>
          <p:grpSpPr>
            <a:xfrm rot="-7760581">
              <a:off x="7904694" y="2312488"/>
              <a:ext cx="1194199" cy="1148422"/>
              <a:chOff x="4531600" y="1944475"/>
              <a:chExt cx="956750" cy="920075"/>
            </a:xfrm>
          </p:grpSpPr>
          <p:sp>
            <p:nvSpPr>
              <p:cNvPr id="86" name="Google Shape;418;p22">
                <a:extLst>
                  <a:ext uri="{FF2B5EF4-FFF2-40B4-BE49-F238E27FC236}">
                    <a16:creationId xmlns:a16="http://schemas.microsoft.com/office/drawing/2014/main" xmlns="" id="{417AF7FD-7730-42FF-806D-35B49CD662A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19;p22">
                <a:extLst>
                  <a:ext uri="{FF2B5EF4-FFF2-40B4-BE49-F238E27FC236}">
                    <a16:creationId xmlns:a16="http://schemas.microsoft.com/office/drawing/2014/main" xmlns="" id="{EE0CD443-D929-4DB5-BC3B-DE0E41FCCF30}"/>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0;p22">
                <a:extLst>
                  <a:ext uri="{FF2B5EF4-FFF2-40B4-BE49-F238E27FC236}">
                    <a16:creationId xmlns:a16="http://schemas.microsoft.com/office/drawing/2014/main" xmlns="" id="{4C0EFC40-4259-472F-B146-7DF219E63FFD}"/>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21;p22">
                <a:extLst>
                  <a:ext uri="{FF2B5EF4-FFF2-40B4-BE49-F238E27FC236}">
                    <a16:creationId xmlns:a16="http://schemas.microsoft.com/office/drawing/2014/main" xmlns="" id="{7FADC345-0F2D-4A28-8E83-C2E4C0E9B27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22;p22">
                <a:extLst>
                  <a:ext uri="{FF2B5EF4-FFF2-40B4-BE49-F238E27FC236}">
                    <a16:creationId xmlns:a16="http://schemas.microsoft.com/office/drawing/2014/main" xmlns="" id="{4BF97819-3DAB-462A-BA53-52E9094E3C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23;p22">
                <a:extLst>
                  <a:ext uri="{FF2B5EF4-FFF2-40B4-BE49-F238E27FC236}">
                    <a16:creationId xmlns:a16="http://schemas.microsoft.com/office/drawing/2014/main" xmlns="" id="{C453E686-A995-43BF-86B1-54D71712E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424;p22">
              <a:extLst>
                <a:ext uri="{FF2B5EF4-FFF2-40B4-BE49-F238E27FC236}">
                  <a16:creationId xmlns:a16="http://schemas.microsoft.com/office/drawing/2014/main" xmlns="" id="{2CDB22C7-4235-4B8C-BBA4-704FEFCF3BAC}"/>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425;p22">
              <a:extLst>
                <a:ext uri="{FF2B5EF4-FFF2-40B4-BE49-F238E27FC236}">
                  <a16:creationId xmlns:a16="http://schemas.microsoft.com/office/drawing/2014/main" xmlns="" id="{76D73059-9786-4C57-B3B8-5A8931D01AD3}"/>
                </a:ext>
              </a:extLst>
            </p:cNvPr>
            <p:cNvGrpSpPr/>
            <p:nvPr/>
          </p:nvGrpSpPr>
          <p:grpSpPr>
            <a:xfrm rot="-1110331">
              <a:off x="8152884" y="1407056"/>
              <a:ext cx="1221803" cy="1616571"/>
              <a:chOff x="5908250" y="536500"/>
              <a:chExt cx="793200" cy="1049550"/>
            </a:xfrm>
          </p:grpSpPr>
          <p:sp>
            <p:nvSpPr>
              <p:cNvPr id="80" name="Google Shape;426;p22">
                <a:extLst>
                  <a:ext uri="{FF2B5EF4-FFF2-40B4-BE49-F238E27FC236}">
                    <a16:creationId xmlns:a16="http://schemas.microsoft.com/office/drawing/2014/main" xmlns="" id="{8DD4D8E7-C4C2-4286-A306-A2BD43AD36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27;p22">
                <a:extLst>
                  <a:ext uri="{FF2B5EF4-FFF2-40B4-BE49-F238E27FC236}">
                    <a16:creationId xmlns:a16="http://schemas.microsoft.com/office/drawing/2014/main" xmlns="" id="{E3502F45-C30C-4598-BC2C-1D0BD23C750D}"/>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28;p22">
                <a:extLst>
                  <a:ext uri="{FF2B5EF4-FFF2-40B4-BE49-F238E27FC236}">
                    <a16:creationId xmlns:a16="http://schemas.microsoft.com/office/drawing/2014/main" xmlns="" id="{51A6E4D4-43B9-4E38-B7EF-335884FD8B86}"/>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29;p22">
                <a:extLst>
                  <a:ext uri="{FF2B5EF4-FFF2-40B4-BE49-F238E27FC236}">
                    <a16:creationId xmlns:a16="http://schemas.microsoft.com/office/drawing/2014/main" xmlns="" id="{5A5D0C9A-C830-4A1A-B04B-1E102567608D}"/>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0;p22">
                <a:extLst>
                  <a:ext uri="{FF2B5EF4-FFF2-40B4-BE49-F238E27FC236}">
                    <a16:creationId xmlns:a16="http://schemas.microsoft.com/office/drawing/2014/main" xmlns="" id="{D7DBA182-9F05-4086-AF9E-B0C2219A183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1;p22">
                <a:extLst>
                  <a:ext uri="{FF2B5EF4-FFF2-40B4-BE49-F238E27FC236}">
                    <a16:creationId xmlns:a16="http://schemas.microsoft.com/office/drawing/2014/main" xmlns="" id="{B3935A2B-335D-4CA0-829F-64B703956B6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432;p22">
              <a:extLst>
                <a:ext uri="{FF2B5EF4-FFF2-40B4-BE49-F238E27FC236}">
                  <a16:creationId xmlns:a16="http://schemas.microsoft.com/office/drawing/2014/main" xmlns="" id="{E66D8472-FE63-4FE4-A984-D1B7A5A6E942}"/>
                </a:ext>
              </a:extLst>
            </p:cNvPr>
            <p:cNvGrpSpPr/>
            <p:nvPr/>
          </p:nvGrpSpPr>
          <p:grpSpPr>
            <a:xfrm rot="-7159447">
              <a:off x="8478063" y="2524349"/>
              <a:ext cx="941689" cy="727305"/>
              <a:chOff x="5517750" y="1707725"/>
              <a:chExt cx="618800" cy="477925"/>
            </a:xfrm>
          </p:grpSpPr>
          <p:sp>
            <p:nvSpPr>
              <p:cNvPr id="75" name="Google Shape;433;p22">
                <a:extLst>
                  <a:ext uri="{FF2B5EF4-FFF2-40B4-BE49-F238E27FC236}">
                    <a16:creationId xmlns:a16="http://schemas.microsoft.com/office/drawing/2014/main" xmlns="" id="{AD9B94F4-847B-4B1C-8BE0-5371EA73569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4;p22">
                <a:extLst>
                  <a:ext uri="{FF2B5EF4-FFF2-40B4-BE49-F238E27FC236}">
                    <a16:creationId xmlns:a16="http://schemas.microsoft.com/office/drawing/2014/main" xmlns="" id="{57AFAAF2-FC86-4E57-BEE0-89935F13C51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5;p22">
                <a:extLst>
                  <a:ext uri="{FF2B5EF4-FFF2-40B4-BE49-F238E27FC236}">
                    <a16:creationId xmlns:a16="http://schemas.microsoft.com/office/drawing/2014/main" xmlns="" id="{C1FB6DC3-77C4-40CD-9E89-D1D5ED88AF2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6;p22">
                <a:extLst>
                  <a:ext uri="{FF2B5EF4-FFF2-40B4-BE49-F238E27FC236}">
                    <a16:creationId xmlns:a16="http://schemas.microsoft.com/office/drawing/2014/main" xmlns="" id="{8889F6CD-F10B-4149-A345-8B7BA22BAE84}"/>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7;p22">
                <a:extLst>
                  <a:ext uri="{FF2B5EF4-FFF2-40B4-BE49-F238E27FC236}">
                    <a16:creationId xmlns:a16="http://schemas.microsoft.com/office/drawing/2014/main" xmlns="" id="{99C3D62B-A58E-4758-AF06-9D99C28411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38;p22">
              <a:extLst>
                <a:ext uri="{FF2B5EF4-FFF2-40B4-BE49-F238E27FC236}">
                  <a16:creationId xmlns:a16="http://schemas.microsoft.com/office/drawing/2014/main" xmlns="" id="{324AC3E8-80ED-4A3B-9F50-46C30FC16A9A}"/>
                </a:ext>
              </a:extLst>
            </p:cNvPr>
            <p:cNvGrpSpPr/>
            <p:nvPr/>
          </p:nvGrpSpPr>
          <p:grpSpPr>
            <a:xfrm>
              <a:off x="8001025" y="2341963"/>
              <a:ext cx="113650" cy="99750"/>
              <a:chOff x="5042000" y="1255775"/>
              <a:chExt cx="113650" cy="99750"/>
            </a:xfrm>
          </p:grpSpPr>
          <p:sp>
            <p:nvSpPr>
              <p:cNvPr id="72" name="Google Shape;439;p22">
                <a:extLst>
                  <a:ext uri="{FF2B5EF4-FFF2-40B4-BE49-F238E27FC236}">
                    <a16:creationId xmlns:a16="http://schemas.microsoft.com/office/drawing/2014/main" xmlns="" id="{DFF5D821-BA5A-48E0-A434-84B712F9274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0;p22">
                <a:extLst>
                  <a:ext uri="{FF2B5EF4-FFF2-40B4-BE49-F238E27FC236}">
                    <a16:creationId xmlns:a16="http://schemas.microsoft.com/office/drawing/2014/main" xmlns="" id="{07996891-3F17-424F-A19D-A7E35F4F3B3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1;p22">
                <a:extLst>
                  <a:ext uri="{FF2B5EF4-FFF2-40B4-BE49-F238E27FC236}">
                    <a16:creationId xmlns:a16="http://schemas.microsoft.com/office/drawing/2014/main" xmlns="" id="{ADE392DC-0627-455F-B23B-CF8EA99034C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442;p22">
              <a:extLst>
                <a:ext uri="{FF2B5EF4-FFF2-40B4-BE49-F238E27FC236}">
                  <a16:creationId xmlns:a16="http://schemas.microsoft.com/office/drawing/2014/main" xmlns="" id="{CD26CCD4-0972-4B97-B27F-334C95C54747}"/>
                </a:ext>
              </a:extLst>
            </p:cNvPr>
            <p:cNvGrpSpPr/>
            <p:nvPr/>
          </p:nvGrpSpPr>
          <p:grpSpPr>
            <a:xfrm>
              <a:off x="7778175" y="3202738"/>
              <a:ext cx="113650" cy="99750"/>
              <a:chOff x="5042000" y="1255775"/>
              <a:chExt cx="113650" cy="99750"/>
            </a:xfrm>
          </p:grpSpPr>
          <p:sp>
            <p:nvSpPr>
              <p:cNvPr id="69" name="Google Shape;443;p22">
                <a:extLst>
                  <a:ext uri="{FF2B5EF4-FFF2-40B4-BE49-F238E27FC236}">
                    <a16:creationId xmlns:a16="http://schemas.microsoft.com/office/drawing/2014/main" xmlns="" id="{FB83E1D8-9E64-4CFA-B1BC-2C3140B69A2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4;p22">
                <a:extLst>
                  <a:ext uri="{FF2B5EF4-FFF2-40B4-BE49-F238E27FC236}">
                    <a16:creationId xmlns:a16="http://schemas.microsoft.com/office/drawing/2014/main" xmlns="" id="{73C3B102-31D7-4470-9E25-C03761366D8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5;p22">
                <a:extLst>
                  <a:ext uri="{FF2B5EF4-FFF2-40B4-BE49-F238E27FC236}">
                    <a16:creationId xmlns:a16="http://schemas.microsoft.com/office/drawing/2014/main" xmlns="" id="{807AAD8B-350A-438B-A373-60BB3057E4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strVal val="#ppt_x"/>
                                          </p:val>
                                        </p:tav>
                                        <p:tav tm="100000">
                                          <p:val>
                                            <p:strVal val="#ppt_x"/>
                                          </p:val>
                                        </p:tav>
                                      </p:tavLst>
                                    </p:anim>
                                    <p:anim calcmode="lin" valueType="num">
                                      <p:cBhvr>
                                        <p:cTn id="3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19" grpId="0" bldLvl="0" animBg="1"/>
      <p:bldP spid="20" grpId="0" bldLvl="0" animBg="1"/>
      <p:bldP spid="21" grpId="0" bldLvl="0" animBg="1"/>
      <p:bldP spid="22" grpId="0" bldLvl="0" animBg="1"/>
      <p:bldP spid="2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ltLang="en-US"/>
          </a:p>
        </p:txBody>
      </p:sp>
      <p:pic>
        <p:nvPicPr>
          <p:cNvPr id="37893" name="Picture 5" descr="bangio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2" y="-74544"/>
            <a:ext cx="3375422"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7894" name="Picture 6" descr="THÁC BẠ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74544"/>
            <a:ext cx="3429000"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7895" name="Picture 7" descr="thac-cam-ly"/>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43002" y="2699872"/>
            <a:ext cx="3375422"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7896" name="Picture 8" descr="thac-datanl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7898" name="Text Box 10"/>
          <p:cNvSpPr txBox="1">
            <a:spLocks noChangeArrowheads="1"/>
          </p:cNvSpPr>
          <p:nvPr/>
        </p:nvSpPr>
        <p:spPr bwMode="auto">
          <a:xfrm>
            <a:off x="2087724" y="2247902"/>
            <a:ext cx="5130570" cy="737235"/>
          </a:xfrm>
          <a:prstGeom prst="rect">
            <a:avLst/>
          </a:prstGeom>
          <a:solidFill>
            <a:srgbClr val="FFFFFF"/>
          </a:solidFill>
          <a:ln w="25400" cap="flat" cmpd="sng" algn="ctr">
            <a:no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Thác: </a:t>
            </a:r>
            <a:r>
              <a:rPr lang="en-US" sz="2100" b="1">
                <a:solidFill>
                  <a:srgbClr val="FF0000"/>
                </a:solidFill>
              </a:rPr>
              <a:t>dòng nước chảy vượt qua một vách đá cao nằm chắn ngang dòng sông.</a:t>
            </a:r>
          </a:p>
        </p:txBody>
      </p:sp>
      <p:grpSp>
        <p:nvGrpSpPr>
          <p:cNvPr id="8" name="Google Shape;377;p22">
            <a:extLst>
              <a:ext uri="{FF2B5EF4-FFF2-40B4-BE49-F238E27FC236}">
                <a16:creationId xmlns:a16="http://schemas.microsoft.com/office/drawing/2014/main" xmlns="" id="{7BF88089-5977-46DB-82F8-65C285691529}"/>
              </a:ext>
            </a:extLst>
          </p:cNvPr>
          <p:cNvGrpSpPr/>
          <p:nvPr/>
        </p:nvGrpSpPr>
        <p:grpSpPr>
          <a:xfrm rot="5400000">
            <a:off x="-588301" y="-321703"/>
            <a:ext cx="1990764" cy="1783188"/>
            <a:chOff x="-813174" y="1753753"/>
            <a:chExt cx="2701195" cy="2419543"/>
          </a:xfrm>
        </p:grpSpPr>
        <p:sp>
          <p:nvSpPr>
            <p:cNvPr id="9" name="Google Shape;378;p22">
              <a:extLst>
                <a:ext uri="{FF2B5EF4-FFF2-40B4-BE49-F238E27FC236}">
                  <a16:creationId xmlns:a16="http://schemas.microsoft.com/office/drawing/2014/main" xmlns="" id="{23148ABE-2F7A-44C3-81BA-DE7530DE51B1}"/>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xmlns="" id="{F57A00DA-143A-49D7-ABC1-71B252EA6978}"/>
                </a:ext>
              </a:extLst>
            </p:cNvPr>
            <p:cNvGrpSpPr/>
            <p:nvPr/>
          </p:nvGrpSpPr>
          <p:grpSpPr>
            <a:xfrm>
              <a:off x="-144996" y="1753753"/>
              <a:ext cx="821067" cy="1785140"/>
              <a:chOff x="5269250" y="2611925"/>
              <a:chExt cx="520750" cy="1132200"/>
            </a:xfrm>
          </p:grpSpPr>
          <p:sp>
            <p:nvSpPr>
              <p:cNvPr id="39" name="Google Shape;380;p22">
                <a:extLst>
                  <a:ext uri="{FF2B5EF4-FFF2-40B4-BE49-F238E27FC236}">
                    <a16:creationId xmlns:a16="http://schemas.microsoft.com/office/drawing/2014/main" xmlns="" id="{CB22C00D-67E1-4E24-828F-48B19E0C9B9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1;p22">
                <a:extLst>
                  <a:ext uri="{FF2B5EF4-FFF2-40B4-BE49-F238E27FC236}">
                    <a16:creationId xmlns:a16="http://schemas.microsoft.com/office/drawing/2014/main" xmlns="" id="{27B22C4C-D504-4F8D-B2F7-9BF30D62C71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2;p22">
                <a:extLst>
                  <a:ext uri="{FF2B5EF4-FFF2-40B4-BE49-F238E27FC236}">
                    <a16:creationId xmlns:a16="http://schemas.microsoft.com/office/drawing/2014/main" xmlns="" id="{22ED50A9-8B6F-480F-86E5-994B241DE993}"/>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3;p22">
                <a:extLst>
                  <a:ext uri="{FF2B5EF4-FFF2-40B4-BE49-F238E27FC236}">
                    <a16:creationId xmlns:a16="http://schemas.microsoft.com/office/drawing/2014/main" xmlns="" id="{B84CBCC1-3420-4E52-AE03-6D940D8D13CC}"/>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4;p22">
                <a:extLst>
                  <a:ext uri="{FF2B5EF4-FFF2-40B4-BE49-F238E27FC236}">
                    <a16:creationId xmlns:a16="http://schemas.microsoft.com/office/drawing/2014/main" xmlns="" id="{095E00AC-5EC6-425E-9222-A2681D9D4979}"/>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5;p22">
                <a:extLst>
                  <a:ext uri="{FF2B5EF4-FFF2-40B4-BE49-F238E27FC236}">
                    <a16:creationId xmlns:a16="http://schemas.microsoft.com/office/drawing/2014/main" xmlns="" id="{1D660ECD-C027-4168-A5F2-D2CAA6C63ADC}"/>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6;p22">
                <a:extLst>
                  <a:ext uri="{FF2B5EF4-FFF2-40B4-BE49-F238E27FC236}">
                    <a16:creationId xmlns:a16="http://schemas.microsoft.com/office/drawing/2014/main" xmlns="" id="{A6017CD7-C78C-4081-95E5-76BDD7742F2E}"/>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7;p22">
                <a:extLst>
                  <a:ext uri="{FF2B5EF4-FFF2-40B4-BE49-F238E27FC236}">
                    <a16:creationId xmlns:a16="http://schemas.microsoft.com/office/drawing/2014/main" xmlns="" id="{BB0B1518-2148-42BD-B16E-DE0DD005BC0C}"/>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xmlns="" id="{59A8DB92-02B7-4AFA-97BE-020EAA149FFA}"/>
                </a:ext>
              </a:extLst>
            </p:cNvPr>
            <p:cNvGrpSpPr/>
            <p:nvPr/>
          </p:nvGrpSpPr>
          <p:grpSpPr>
            <a:xfrm rot="5165891">
              <a:off x="-51172" y="2432185"/>
              <a:ext cx="1070081" cy="1187666"/>
              <a:chOff x="6073625" y="2772425"/>
              <a:chExt cx="837925" cy="930000"/>
            </a:xfrm>
          </p:grpSpPr>
          <p:sp>
            <p:nvSpPr>
              <p:cNvPr id="34" name="Google Shape;389;p22">
                <a:extLst>
                  <a:ext uri="{FF2B5EF4-FFF2-40B4-BE49-F238E27FC236}">
                    <a16:creationId xmlns:a16="http://schemas.microsoft.com/office/drawing/2014/main" xmlns="" id="{8BC676C2-7B6E-4027-9656-F2F044B9DC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0;p22">
                <a:extLst>
                  <a:ext uri="{FF2B5EF4-FFF2-40B4-BE49-F238E27FC236}">
                    <a16:creationId xmlns:a16="http://schemas.microsoft.com/office/drawing/2014/main" xmlns="" id="{00F05FEE-72FC-4F5F-B6F0-BFA39F1EADFC}"/>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p22">
                <a:extLst>
                  <a:ext uri="{FF2B5EF4-FFF2-40B4-BE49-F238E27FC236}">
                    <a16:creationId xmlns:a16="http://schemas.microsoft.com/office/drawing/2014/main" xmlns="" id="{1CCCF36F-D099-49FB-ADEF-7D5433250460}"/>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p22">
                <a:extLst>
                  <a:ext uri="{FF2B5EF4-FFF2-40B4-BE49-F238E27FC236}">
                    <a16:creationId xmlns:a16="http://schemas.microsoft.com/office/drawing/2014/main" xmlns="" id="{6766EC52-AFDF-42EE-B120-5852DE68634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3;p22">
                <a:extLst>
                  <a:ext uri="{FF2B5EF4-FFF2-40B4-BE49-F238E27FC236}">
                    <a16:creationId xmlns:a16="http://schemas.microsoft.com/office/drawing/2014/main" xmlns="" id="{736CBF22-3AA8-4015-ABAE-07C5CF8D533A}"/>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xmlns="" id="{5124B99E-335D-46A1-BE85-0CDFFCA9B2AD}"/>
                </a:ext>
              </a:extLst>
            </p:cNvPr>
            <p:cNvGrpSpPr/>
            <p:nvPr/>
          </p:nvGrpSpPr>
          <p:grpSpPr>
            <a:xfrm rot="4398606">
              <a:off x="-2434" y="2904431"/>
              <a:ext cx="1017753" cy="1214156"/>
              <a:chOff x="3711575" y="2879575"/>
              <a:chExt cx="753325" cy="898700"/>
            </a:xfrm>
          </p:grpSpPr>
          <p:sp>
            <p:nvSpPr>
              <p:cNvPr id="21" name="Google Shape;395;p22">
                <a:extLst>
                  <a:ext uri="{FF2B5EF4-FFF2-40B4-BE49-F238E27FC236}">
                    <a16:creationId xmlns:a16="http://schemas.microsoft.com/office/drawing/2014/main" xmlns="" id="{0699B34C-8A17-4CDF-A83F-92B49B15E8E6}"/>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p22">
                <a:extLst>
                  <a:ext uri="{FF2B5EF4-FFF2-40B4-BE49-F238E27FC236}">
                    <a16:creationId xmlns:a16="http://schemas.microsoft.com/office/drawing/2014/main" xmlns="" id="{DF7909D1-405B-41D6-A154-5E7526233655}"/>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7;p22">
                <a:extLst>
                  <a:ext uri="{FF2B5EF4-FFF2-40B4-BE49-F238E27FC236}">
                    <a16:creationId xmlns:a16="http://schemas.microsoft.com/office/drawing/2014/main" xmlns="" id="{24B6D5C1-5E67-4B06-8DEA-45863B73C0D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8;p22">
                <a:extLst>
                  <a:ext uri="{FF2B5EF4-FFF2-40B4-BE49-F238E27FC236}">
                    <a16:creationId xmlns:a16="http://schemas.microsoft.com/office/drawing/2014/main" xmlns="" id="{6C70CFE0-FC1E-46B9-AECF-33A2F7D61BD0}"/>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9;p22">
                <a:extLst>
                  <a:ext uri="{FF2B5EF4-FFF2-40B4-BE49-F238E27FC236}">
                    <a16:creationId xmlns:a16="http://schemas.microsoft.com/office/drawing/2014/main" xmlns="" id="{B4C8724C-A6A4-4672-94DB-90CF6D32F10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p22">
                <a:extLst>
                  <a:ext uri="{FF2B5EF4-FFF2-40B4-BE49-F238E27FC236}">
                    <a16:creationId xmlns:a16="http://schemas.microsoft.com/office/drawing/2014/main" xmlns="" id="{D58D873A-6EE5-4C14-9F2E-9DEF0EE0DCB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p22">
                <a:extLst>
                  <a:ext uri="{FF2B5EF4-FFF2-40B4-BE49-F238E27FC236}">
                    <a16:creationId xmlns:a16="http://schemas.microsoft.com/office/drawing/2014/main" xmlns="" id="{91AE1790-95BA-424A-9FE2-A14EC734D39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p22">
                <a:extLst>
                  <a:ext uri="{FF2B5EF4-FFF2-40B4-BE49-F238E27FC236}">
                    <a16:creationId xmlns:a16="http://schemas.microsoft.com/office/drawing/2014/main" xmlns="" id="{798345D1-FD8C-417E-9F7C-C666CCCBB6A8}"/>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3;p22">
                <a:extLst>
                  <a:ext uri="{FF2B5EF4-FFF2-40B4-BE49-F238E27FC236}">
                    <a16:creationId xmlns:a16="http://schemas.microsoft.com/office/drawing/2014/main" xmlns="" id="{23FA458F-D5FE-4629-9F11-CBDA6C830D8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4;p22">
                <a:extLst>
                  <a:ext uri="{FF2B5EF4-FFF2-40B4-BE49-F238E27FC236}">
                    <a16:creationId xmlns:a16="http://schemas.microsoft.com/office/drawing/2014/main" xmlns="" id="{BB2A48E7-A284-4EB3-9F95-DA923FDBEA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5;p22">
                <a:extLst>
                  <a:ext uri="{FF2B5EF4-FFF2-40B4-BE49-F238E27FC236}">
                    <a16:creationId xmlns:a16="http://schemas.microsoft.com/office/drawing/2014/main" xmlns="" id="{970D1967-4BD0-4C25-91EF-0A63D710F1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6;p22">
                <a:extLst>
                  <a:ext uri="{FF2B5EF4-FFF2-40B4-BE49-F238E27FC236}">
                    <a16:creationId xmlns:a16="http://schemas.microsoft.com/office/drawing/2014/main" xmlns="" id="{3CF410B3-D51E-490A-B8A2-14A061F49F9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p22">
                <a:extLst>
                  <a:ext uri="{FF2B5EF4-FFF2-40B4-BE49-F238E27FC236}">
                    <a16:creationId xmlns:a16="http://schemas.microsoft.com/office/drawing/2014/main" xmlns="" id="{0BCA6CEA-AC22-4FE6-8934-4D59B7FF7E8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xmlns="" id="{B6AAB69F-2018-4500-B1A8-FB16C59EA246}"/>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xmlns="" id="{21DCFB63-A27E-4C3D-9516-E89D78C24377}"/>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xmlns="" id="{0628B15F-4CD8-4CDD-81EF-131C23A8299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xmlns="" id="{35336283-D42A-4055-B9DE-E1691DC8D0A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xmlns="" id="{112962E1-B17D-482E-A5C8-D1DBC21AE072}"/>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xmlns="" id="{D0ED613B-A629-484A-B848-AD30848122D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xmlns="" id="{6BF26067-B8BB-4327-9712-4292EDB7FDC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xmlns="" id="{0A423CFD-63E2-42B0-AFEA-7ED05DE16DC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 name="Google Shape;416;p22">
            <a:extLst>
              <a:ext uri="{FF2B5EF4-FFF2-40B4-BE49-F238E27FC236}">
                <a16:creationId xmlns:a16="http://schemas.microsoft.com/office/drawing/2014/main" xmlns="" id="{F302AD92-EA02-40CE-B80D-E4A2D9FB73A9}"/>
              </a:ext>
            </a:extLst>
          </p:cNvPr>
          <p:cNvGrpSpPr/>
          <p:nvPr/>
        </p:nvGrpSpPr>
        <p:grpSpPr>
          <a:xfrm>
            <a:off x="7740352" y="3507854"/>
            <a:ext cx="1569128" cy="2120348"/>
            <a:chOff x="7679181" y="1254957"/>
            <a:chExt cx="1920480" cy="2595128"/>
          </a:xfrm>
        </p:grpSpPr>
        <p:grpSp>
          <p:nvGrpSpPr>
            <p:cNvPr id="48" name="Google Shape;417;p22">
              <a:extLst>
                <a:ext uri="{FF2B5EF4-FFF2-40B4-BE49-F238E27FC236}">
                  <a16:creationId xmlns:a16="http://schemas.microsoft.com/office/drawing/2014/main" xmlns="" id="{3BEE4F1C-6C01-4A15-A4FD-54B279E452CD}"/>
                </a:ext>
              </a:extLst>
            </p:cNvPr>
            <p:cNvGrpSpPr/>
            <p:nvPr/>
          </p:nvGrpSpPr>
          <p:grpSpPr>
            <a:xfrm rot="-7760581">
              <a:off x="7904694" y="2312488"/>
              <a:ext cx="1194199" cy="1148422"/>
              <a:chOff x="4531600" y="1944475"/>
              <a:chExt cx="956750" cy="920075"/>
            </a:xfrm>
          </p:grpSpPr>
          <p:sp>
            <p:nvSpPr>
              <p:cNvPr id="71" name="Google Shape;418;p22">
                <a:extLst>
                  <a:ext uri="{FF2B5EF4-FFF2-40B4-BE49-F238E27FC236}">
                    <a16:creationId xmlns:a16="http://schemas.microsoft.com/office/drawing/2014/main" xmlns="" id="{8E98AAAD-125E-49F3-8DCF-B8A673A0D0E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9;p22">
                <a:extLst>
                  <a:ext uri="{FF2B5EF4-FFF2-40B4-BE49-F238E27FC236}">
                    <a16:creationId xmlns:a16="http://schemas.microsoft.com/office/drawing/2014/main" xmlns="" id="{6601E918-8D9D-47F9-A873-B42C94D3C318}"/>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0;p22">
                <a:extLst>
                  <a:ext uri="{FF2B5EF4-FFF2-40B4-BE49-F238E27FC236}">
                    <a16:creationId xmlns:a16="http://schemas.microsoft.com/office/drawing/2014/main" xmlns="" id="{EE9CF02B-FEFE-4C51-BDDB-F1BB1C578167}"/>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1;p22">
                <a:extLst>
                  <a:ext uri="{FF2B5EF4-FFF2-40B4-BE49-F238E27FC236}">
                    <a16:creationId xmlns:a16="http://schemas.microsoft.com/office/drawing/2014/main" xmlns="" id="{C8A9B14D-6408-465F-8EDD-AAA74940D9B9}"/>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2;p22">
                <a:extLst>
                  <a:ext uri="{FF2B5EF4-FFF2-40B4-BE49-F238E27FC236}">
                    <a16:creationId xmlns:a16="http://schemas.microsoft.com/office/drawing/2014/main" xmlns="" id="{5934B9EA-9C68-47DE-A1B4-039095AD4DA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3;p22">
                <a:extLst>
                  <a:ext uri="{FF2B5EF4-FFF2-40B4-BE49-F238E27FC236}">
                    <a16:creationId xmlns:a16="http://schemas.microsoft.com/office/drawing/2014/main" xmlns="" id="{8F4C611D-E06B-49D9-B603-6D9F02EBC071}"/>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24;p22">
              <a:extLst>
                <a:ext uri="{FF2B5EF4-FFF2-40B4-BE49-F238E27FC236}">
                  <a16:creationId xmlns:a16="http://schemas.microsoft.com/office/drawing/2014/main" xmlns="" id="{0503BCB1-81F6-4013-AE5D-F4408BDE9AFE}"/>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25;p22">
              <a:extLst>
                <a:ext uri="{FF2B5EF4-FFF2-40B4-BE49-F238E27FC236}">
                  <a16:creationId xmlns:a16="http://schemas.microsoft.com/office/drawing/2014/main" xmlns="" id="{318BF8F8-3F19-4152-AC92-8E1CAC9B0F53}"/>
                </a:ext>
              </a:extLst>
            </p:cNvPr>
            <p:cNvGrpSpPr/>
            <p:nvPr/>
          </p:nvGrpSpPr>
          <p:grpSpPr>
            <a:xfrm rot="-1110331">
              <a:off x="8152884" y="1407056"/>
              <a:ext cx="1221803" cy="1616571"/>
              <a:chOff x="5908250" y="536500"/>
              <a:chExt cx="793200" cy="1049550"/>
            </a:xfrm>
          </p:grpSpPr>
          <p:sp>
            <p:nvSpPr>
              <p:cNvPr id="65" name="Google Shape;426;p22">
                <a:extLst>
                  <a:ext uri="{FF2B5EF4-FFF2-40B4-BE49-F238E27FC236}">
                    <a16:creationId xmlns:a16="http://schemas.microsoft.com/office/drawing/2014/main" xmlns="" id="{0841277B-9757-4676-BFF7-95CD451FA12D}"/>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7;p22">
                <a:extLst>
                  <a:ext uri="{FF2B5EF4-FFF2-40B4-BE49-F238E27FC236}">
                    <a16:creationId xmlns:a16="http://schemas.microsoft.com/office/drawing/2014/main" xmlns="" id="{4DB5D174-F1E6-4448-8F4A-BCDD8D1479FC}"/>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8;p22">
                <a:extLst>
                  <a:ext uri="{FF2B5EF4-FFF2-40B4-BE49-F238E27FC236}">
                    <a16:creationId xmlns:a16="http://schemas.microsoft.com/office/drawing/2014/main" xmlns="" id="{CDB7C7C3-9398-447D-9D26-5F711D2E592A}"/>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9;p22">
                <a:extLst>
                  <a:ext uri="{FF2B5EF4-FFF2-40B4-BE49-F238E27FC236}">
                    <a16:creationId xmlns:a16="http://schemas.microsoft.com/office/drawing/2014/main" xmlns="" id="{FC7B0B77-A379-4446-953D-EB300AD06487}"/>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0;p22">
                <a:extLst>
                  <a:ext uri="{FF2B5EF4-FFF2-40B4-BE49-F238E27FC236}">
                    <a16:creationId xmlns:a16="http://schemas.microsoft.com/office/drawing/2014/main" xmlns="" id="{3A3FB8CE-E7E0-4DBF-8851-96431BA91DFE}"/>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1;p22">
                <a:extLst>
                  <a:ext uri="{FF2B5EF4-FFF2-40B4-BE49-F238E27FC236}">
                    <a16:creationId xmlns:a16="http://schemas.microsoft.com/office/drawing/2014/main" xmlns="" id="{36B1CE95-EE8E-4F03-BB7F-4076B9CC9642}"/>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2;p22">
              <a:extLst>
                <a:ext uri="{FF2B5EF4-FFF2-40B4-BE49-F238E27FC236}">
                  <a16:creationId xmlns:a16="http://schemas.microsoft.com/office/drawing/2014/main" xmlns="" id="{0E421FBD-7AE0-4788-8D14-A8EECD8C932B}"/>
                </a:ext>
              </a:extLst>
            </p:cNvPr>
            <p:cNvGrpSpPr/>
            <p:nvPr/>
          </p:nvGrpSpPr>
          <p:grpSpPr>
            <a:xfrm rot="-7159447">
              <a:off x="8478063" y="2524349"/>
              <a:ext cx="941689" cy="727305"/>
              <a:chOff x="5517750" y="1707725"/>
              <a:chExt cx="618800" cy="477925"/>
            </a:xfrm>
          </p:grpSpPr>
          <p:sp>
            <p:nvSpPr>
              <p:cNvPr id="60" name="Google Shape;433;p22">
                <a:extLst>
                  <a:ext uri="{FF2B5EF4-FFF2-40B4-BE49-F238E27FC236}">
                    <a16:creationId xmlns:a16="http://schemas.microsoft.com/office/drawing/2014/main" xmlns="" id="{A028EAF4-B076-414D-B343-27EFB3BBD1C1}"/>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4;p22">
                <a:extLst>
                  <a:ext uri="{FF2B5EF4-FFF2-40B4-BE49-F238E27FC236}">
                    <a16:creationId xmlns:a16="http://schemas.microsoft.com/office/drawing/2014/main" xmlns="" id="{A51574DC-2FAC-48C4-9051-486EE7855416}"/>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5;p22">
                <a:extLst>
                  <a:ext uri="{FF2B5EF4-FFF2-40B4-BE49-F238E27FC236}">
                    <a16:creationId xmlns:a16="http://schemas.microsoft.com/office/drawing/2014/main" xmlns="" id="{ED562C5F-957F-48C4-9D71-A71689CFA69E}"/>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6;p22">
                <a:extLst>
                  <a:ext uri="{FF2B5EF4-FFF2-40B4-BE49-F238E27FC236}">
                    <a16:creationId xmlns:a16="http://schemas.microsoft.com/office/drawing/2014/main" xmlns="" id="{8CBE6F4B-6BA7-4BC5-9D60-DF6104499081}"/>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7;p22">
                <a:extLst>
                  <a:ext uri="{FF2B5EF4-FFF2-40B4-BE49-F238E27FC236}">
                    <a16:creationId xmlns:a16="http://schemas.microsoft.com/office/drawing/2014/main" xmlns="" id="{7E575408-9BFB-4742-AAF2-276FBEF9E3A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8;p22">
              <a:extLst>
                <a:ext uri="{FF2B5EF4-FFF2-40B4-BE49-F238E27FC236}">
                  <a16:creationId xmlns:a16="http://schemas.microsoft.com/office/drawing/2014/main" xmlns="" id="{876408B8-0DF8-4635-AF7E-FAB6887ADA15}"/>
                </a:ext>
              </a:extLst>
            </p:cNvPr>
            <p:cNvGrpSpPr/>
            <p:nvPr/>
          </p:nvGrpSpPr>
          <p:grpSpPr>
            <a:xfrm>
              <a:off x="8001025" y="2341963"/>
              <a:ext cx="113650" cy="99750"/>
              <a:chOff x="5042000" y="1255775"/>
              <a:chExt cx="113650" cy="99750"/>
            </a:xfrm>
          </p:grpSpPr>
          <p:sp>
            <p:nvSpPr>
              <p:cNvPr id="57" name="Google Shape;439;p22">
                <a:extLst>
                  <a:ext uri="{FF2B5EF4-FFF2-40B4-BE49-F238E27FC236}">
                    <a16:creationId xmlns:a16="http://schemas.microsoft.com/office/drawing/2014/main" xmlns="" id="{5A0CB8B8-A65E-49BF-B142-C65A4B0634C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0;p22">
                <a:extLst>
                  <a:ext uri="{FF2B5EF4-FFF2-40B4-BE49-F238E27FC236}">
                    <a16:creationId xmlns:a16="http://schemas.microsoft.com/office/drawing/2014/main" xmlns="" id="{CED93B72-B2FC-4558-9B54-937517F54B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1;p22">
                <a:extLst>
                  <a:ext uri="{FF2B5EF4-FFF2-40B4-BE49-F238E27FC236}">
                    <a16:creationId xmlns:a16="http://schemas.microsoft.com/office/drawing/2014/main" xmlns="" id="{E2C93DDA-76AD-40D9-BA73-4E5413D0F72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42;p22">
              <a:extLst>
                <a:ext uri="{FF2B5EF4-FFF2-40B4-BE49-F238E27FC236}">
                  <a16:creationId xmlns:a16="http://schemas.microsoft.com/office/drawing/2014/main" xmlns="" id="{8B9A17B0-5476-4E47-913A-94D451EC5257}"/>
                </a:ext>
              </a:extLst>
            </p:cNvPr>
            <p:cNvGrpSpPr/>
            <p:nvPr/>
          </p:nvGrpSpPr>
          <p:grpSpPr>
            <a:xfrm>
              <a:off x="7778175" y="3202738"/>
              <a:ext cx="113650" cy="99750"/>
              <a:chOff x="5042000" y="1255775"/>
              <a:chExt cx="113650" cy="99750"/>
            </a:xfrm>
          </p:grpSpPr>
          <p:sp>
            <p:nvSpPr>
              <p:cNvPr id="54" name="Google Shape;443;p22">
                <a:extLst>
                  <a:ext uri="{FF2B5EF4-FFF2-40B4-BE49-F238E27FC236}">
                    <a16:creationId xmlns:a16="http://schemas.microsoft.com/office/drawing/2014/main" xmlns="" id="{03EF76EA-068D-459F-AE87-FFE1E259D49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4;p22">
                <a:extLst>
                  <a:ext uri="{FF2B5EF4-FFF2-40B4-BE49-F238E27FC236}">
                    <a16:creationId xmlns:a16="http://schemas.microsoft.com/office/drawing/2014/main" xmlns="" id="{AE5233C1-AC82-4450-895A-07EC70BD62F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5;p22">
                <a:extLst>
                  <a:ext uri="{FF2B5EF4-FFF2-40B4-BE49-F238E27FC236}">
                    <a16:creationId xmlns:a16="http://schemas.microsoft.com/office/drawing/2014/main" xmlns="" id="{F638A9D4-2AE7-478C-AB76-0D68CAFA818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randombar(horizontal)">
                                      <p:cBhvr>
                                        <p:cTn id="7" dur="500"/>
                                        <p:tgtEl>
                                          <p:spTgt spid="3789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7894"/>
                                        </p:tgtEl>
                                        <p:attrNameLst>
                                          <p:attrName>style.visibility</p:attrName>
                                        </p:attrNameLst>
                                      </p:cBhvr>
                                      <p:to>
                                        <p:strVal val="visible"/>
                                      </p:to>
                                    </p:set>
                                    <p:animEffect transition="in" filter="randombar(horizontal)">
                                      <p:cBhvr>
                                        <p:cTn id="11" dur="500"/>
                                        <p:tgtEl>
                                          <p:spTgt spid="3789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7896"/>
                                        </p:tgtEl>
                                        <p:attrNameLst>
                                          <p:attrName>style.visibility</p:attrName>
                                        </p:attrNameLst>
                                      </p:cBhvr>
                                      <p:to>
                                        <p:strVal val="visible"/>
                                      </p:to>
                                    </p:set>
                                    <p:animEffect transition="in" filter="randombar(horizontal)">
                                      <p:cBhvr>
                                        <p:cTn id="15" dur="500"/>
                                        <p:tgtEl>
                                          <p:spTgt spid="3789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Effect transition="in" filter="randombar(horizontal)">
                                      <p:cBhvr>
                                        <p:cTn id="19" dur="500"/>
                                        <p:tgtEl>
                                          <p:spTgt spid="3789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7898"/>
                                        </p:tgtEl>
                                        <p:attrNameLst>
                                          <p:attrName>style.visibility</p:attrName>
                                        </p:attrNameLst>
                                      </p:cBhvr>
                                      <p:to>
                                        <p:strVal val="visible"/>
                                      </p:to>
                                    </p:set>
                                    <p:anim calcmode="lin" valueType="num">
                                      <p:cBhvr>
                                        <p:cTn id="24" dur="500" fill="hold"/>
                                        <p:tgtEl>
                                          <p:spTgt spid="37898"/>
                                        </p:tgtEl>
                                        <p:attrNameLst>
                                          <p:attrName>ppt_w</p:attrName>
                                        </p:attrNameLst>
                                      </p:cBhvr>
                                      <p:tavLst>
                                        <p:tav tm="0">
                                          <p:val>
                                            <p:fltVal val="0"/>
                                          </p:val>
                                        </p:tav>
                                        <p:tav tm="100000">
                                          <p:val>
                                            <p:strVal val="#ppt_w"/>
                                          </p:val>
                                        </p:tav>
                                      </p:tavLst>
                                    </p:anim>
                                    <p:anim calcmode="lin" valueType="num">
                                      <p:cBhvr>
                                        <p:cTn id="25" dur="500" fill="hold"/>
                                        <p:tgtEl>
                                          <p:spTgt spid="37898"/>
                                        </p:tgtEl>
                                        <p:attrNameLst>
                                          <p:attrName>ppt_h</p:attrName>
                                        </p:attrNameLst>
                                      </p:cBhvr>
                                      <p:tavLst>
                                        <p:tav tm="0">
                                          <p:val>
                                            <p:fltVal val="0"/>
                                          </p:val>
                                        </p:tav>
                                        <p:tav tm="100000">
                                          <p:val>
                                            <p:strVal val="#ppt_h"/>
                                          </p:val>
                                        </p:tav>
                                      </p:tavLst>
                                    </p:anim>
                                    <p:animEffect transition="in" filter="fade">
                                      <p:cBhvr>
                                        <p:cTn id="26" dur="500"/>
                                        <p:tgtEl>
                                          <p:spTgt spid="37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đá dĩa-phú y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74544"/>
            <a:ext cx="3320654" cy="257175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 name="Picture 5" descr="ghenh-bang-da-nang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74544"/>
            <a:ext cx="3429000" cy="257175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 name="Picture 6" descr="quang-ngai-dao-ly-son-quy-nhon-ghenh-ra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43000" y="2699872"/>
            <a:ext cx="3320654"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7" descr="g bàn tha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0" y="2699872"/>
            <a:ext cx="3429000" cy="2518172"/>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Text Box 10"/>
          <p:cNvSpPr txBox="1">
            <a:spLocks noChangeArrowheads="1"/>
          </p:cNvSpPr>
          <p:nvPr/>
        </p:nvSpPr>
        <p:spPr bwMode="auto">
          <a:xfrm>
            <a:off x="2087724" y="2213960"/>
            <a:ext cx="5022558" cy="737235"/>
          </a:xfrm>
          <a:prstGeom prst="rect">
            <a:avLst/>
          </a:prstGeom>
          <a:solidFill>
            <a:srgbClr val="FFFFFF"/>
          </a:solidFill>
          <a:ln w="25400" cap="flat" cmpd="sng" algn="ctr">
            <a:solidFill>
              <a:srgbClr val="2D2D8A"/>
            </a:solidFill>
            <a:prstDash val="solid"/>
          </a:ln>
          <a:effectLst>
            <a:glow rad="139700">
              <a:srgbClr val="2D2D8A">
                <a:satMod val="175000"/>
                <a:alpha val="40000"/>
              </a:srgbClr>
            </a:glow>
          </a:effec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just" eaLnBrk="1" hangingPunct="1">
              <a:spcBef>
                <a:spcPct val="50000"/>
              </a:spcBef>
            </a:pPr>
            <a:r>
              <a:rPr lang="en-US" sz="2100" b="1" i="1">
                <a:solidFill>
                  <a:srgbClr val="FF0000"/>
                </a:solidFill>
              </a:rPr>
              <a:t>Ghềnh</a:t>
            </a:r>
            <a:r>
              <a:rPr lang="en-US" sz="2100" b="1">
                <a:solidFill>
                  <a:srgbClr val="FF0000"/>
                </a:solidFill>
              </a:rPr>
              <a:t>: chỗ lòng sông bị thu nhỏ và nông, có đá lởm chởm nằm chắn ngang.</a:t>
            </a:r>
          </a:p>
        </p:txBody>
      </p:sp>
      <p:grpSp>
        <p:nvGrpSpPr>
          <p:cNvPr id="7" name="Google Shape;377;p22">
            <a:extLst>
              <a:ext uri="{FF2B5EF4-FFF2-40B4-BE49-F238E27FC236}">
                <a16:creationId xmlns:a16="http://schemas.microsoft.com/office/drawing/2014/main" xmlns="" id="{BB187F56-B3DA-40C4-AF77-53F1D066C0B8}"/>
              </a:ext>
            </a:extLst>
          </p:cNvPr>
          <p:cNvGrpSpPr/>
          <p:nvPr/>
        </p:nvGrpSpPr>
        <p:grpSpPr>
          <a:xfrm rot="5400000">
            <a:off x="7578445" y="-358004"/>
            <a:ext cx="2350310" cy="2105244"/>
            <a:chOff x="-813174" y="1753753"/>
            <a:chExt cx="2701195" cy="2419543"/>
          </a:xfrm>
        </p:grpSpPr>
        <p:sp>
          <p:nvSpPr>
            <p:cNvPr id="10" name="Google Shape;378;p22">
              <a:extLst>
                <a:ext uri="{FF2B5EF4-FFF2-40B4-BE49-F238E27FC236}">
                  <a16:creationId xmlns:a16="http://schemas.microsoft.com/office/drawing/2014/main" xmlns="" id="{463EF6F5-4945-48F3-AACF-E5616C23899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xmlns="" id="{7AA6FCC6-B3F1-4BEE-9B81-9FE396DCEE98}"/>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xmlns="" id="{27134F41-7DB0-4EC1-8A26-4F9C1F88466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xmlns="" id="{C3D2E9F7-F577-4383-ADEB-D578A7C5F5F9}"/>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xmlns="" id="{0E03337F-928E-43BA-B4AE-DCCDA9A6670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xmlns="" id="{BE5BE73C-178D-4BBB-A56E-28255E39B975}"/>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xmlns="" id="{CDC3A909-A14A-40C7-AAB4-0D0EC16636C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xmlns="" id="{0F6ED1FA-A0AA-4C69-B315-3BECB0B117AA}"/>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xmlns="" id="{2EBFB03D-2EF5-486E-BBCE-8C0E7885E2D7}"/>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xmlns="" id="{82D2C848-C7F9-46EF-AB9E-D42C2A44A1A3}"/>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xmlns="" id="{5CCBB401-9726-4AC1-8647-26192DBBCAB2}"/>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xmlns="" id="{073FF711-60DE-4C32-BC95-F3371E66B5E0}"/>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xmlns="" id="{C0D519C1-5B2B-4FC9-955A-A2A9E16B2D5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xmlns="" id="{FD1D7615-F700-44E0-AEB5-914332D2DCF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xmlns="" id="{9481B57F-C237-4444-90A6-E5C3E54FF994}"/>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xmlns="" id="{CC157220-CB17-4844-B7BD-3D114726015F}"/>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xmlns="" id="{CE3AE5BC-BDD5-4B60-804D-F8F195178370}"/>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xmlns="" id="{7F87CD5A-475E-4BAE-AD67-3D03A01E88B2}"/>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xmlns="" id="{13EBC802-27B7-4C8B-82A5-65E39B6A0FB9}"/>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xmlns="" id="{DE324DF8-D236-4A1F-A424-E23DF3BC65B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xmlns="" id="{7F34EBCF-5C0F-49C2-9668-D286A000472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xmlns="" id="{D4ADC945-40C9-4309-87CB-58EFEBB2688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xmlns="" id="{E806E298-87CF-40AA-BCAC-23117496EB5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xmlns="" id="{38174C8A-60D6-4342-BEE4-268E78C9158F}"/>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xmlns="" id="{BE6BDF83-58D8-4785-B849-9D250157E73C}"/>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xmlns="" id="{9F975057-E634-4DCF-B17B-421334A1E9FD}"/>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xmlns="" id="{FF63094F-8D2C-4C16-86B2-2DA44A09F5EF}"/>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xmlns="" id="{3E31C2D7-1D9D-4153-84C2-7E2AD6C1C8B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xmlns="" id="{4C72561A-3316-4173-B1E5-E966D839A4F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xmlns="" id="{3FB4B2EE-602F-4395-98DC-6273C9976C1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xmlns="" id="{63C51FC5-AA4A-456A-AB0D-E2BE96AB6387}"/>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xmlns="" id="{CEB25D41-C842-4B4D-8896-A5F3DCA7F7A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xmlns="" id="{8F1D4810-1735-4124-85BB-3042DBCAFC3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xmlns="" id="{E2C4C416-E817-4C1F-A906-724DCA90EDB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xmlns="" id="{BB1DDF07-C266-4129-B204-3AB101EF9A7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xmlns="" id="{8C3F82D1-BC27-412A-9A05-9B56A13F8F01}"/>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xmlns="" id="{A1D418B4-A896-4C92-A39F-B30911FCCDD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xmlns="" id="{77CFAC4C-DFEF-441F-83D3-3ACD2A17545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16;p22">
            <a:extLst>
              <a:ext uri="{FF2B5EF4-FFF2-40B4-BE49-F238E27FC236}">
                <a16:creationId xmlns:a16="http://schemas.microsoft.com/office/drawing/2014/main" xmlns="" id="{364F4E58-18BC-4272-A205-19D9F020F947}"/>
              </a:ext>
            </a:extLst>
          </p:cNvPr>
          <p:cNvGrpSpPr/>
          <p:nvPr/>
        </p:nvGrpSpPr>
        <p:grpSpPr>
          <a:xfrm flipH="1">
            <a:off x="-468560" y="3147814"/>
            <a:ext cx="1887256" cy="2550233"/>
            <a:chOff x="7679181" y="1254957"/>
            <a:chExt cx="1920480" cy="2595128"/>
          </a:xfrm>
        </p:grpSpPr>
        <p:grpSp>
          <p:nvGrpSpPr>
            <p:cNvPr id="49" name="Google Shape;417;p22">
              <a:extLst>
                <a:ext uri="{FF2B5EF4-FFF2-40B4-BE49-F238E27FC236}">
                  <a16:creationId xmlns:a16="http://schemas.microsoft.com/office/drawing/2014/main" xmlns="" id="{EA500BA3-AE9B-4134-A9F0-7E75A842345D}"/>
                </a:ext>
              </a:extLst>
            </p:cNvPr>
            <p:cNvGrpSpPr/>
            <p:nvPr/>
          </p:nvGrpSpPr>
          <p:grpSpPr>
            <a:xfrm rot="-7760581">
              <a:off x="7904694" y="2312488"/>
              <a:ext cx="1194199" cy="1148422"/>
              <a:chOff x="4531600" y="1944475"/>
              <a:chExt cx="956750" cy="920075"/>
            </a:xfrm>
          </p:grpSpPr>
          <p:sp>
            <p:nvSpPr>
              <p:cNvPr id="72" name="Google Shape;418;p22">
                <a:extLst>
                  <a:ext uri="{FF2B5EF4-FFF2-40B4-BE49-F238E27FC236}">
                    <a16:creationId xmlns:a16="http://schemas.microsoft.com/office/drawing/2014/main" xmlns="" id="{8FEDD10E-5639-47AC-AE13-33883154965C}"/>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9;p22">
                <a:extLst>
                  <a:ext uri="{FF2B5EF4-FFF2-40B4-BE49-F238E27FC236}">
                    <a16:creationId xmlns:a16="http://schemas.microsoft.com/office/drawing/2014/main" xmlns="" id="{4464B33C-D13E-4A72-9E05-A479F5E42A4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0;p22">
                <a:extLst>
                  <a:ext uri="{FF2B5EF4-FFF2-40B4-BE49-F238E27FC236}">
                    <a16:creationId xmlns:a16="http://schemas.microsoft.com/office/drawing/2014/main" xmlns="" id="{E6F14334-C06C-4D32-9A01-6379404F9B76}"/>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1;p22">
                <a:extLst>
                  <a:ext uri="{FF2B5EF4-FFF2-40B4-BE49-F238E27FC236}">
                    <a16:creationId xmlns:a16="http://schemas.microsoft.com/office/drawing/2014/main" xmlns="" id="{8D111F17-6B4D-4171-899A-9E54DB4869B0}"/>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2;p22">
                <a:extLst>
                  <a:ext uri="{FF2B5EF4-FFF2-40B4-BE49-F238E27FC236}">
                    <a16:creationId xmlns:a16="http://schemas.microsoft.com/office/drawing/2014/main" xmlns="" id="{B30D822F-F788-43E5-BD39-8062F1A17186}"/>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3;p22">
                <a:extLst>
                  <a:ext uri="{FF2B5EF4-FFF2-40B4-BE49-F238E27FC236}">
                    <a16:creationId xmlns:a16="http://schemas.microsoft.com/office/drawing/2014/main" xmlns="" id="{806AF5CA-F645-40B0-A075-9C8290BE70B4}"/>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24;p22">
              <a:extLst>
                <a:ext uri="{FF2B5EF4-FFF2-40B4-BE49-F238E27FC236}">
                  <a16:creationId xmlns:a16="http://schemas.microsoft.com/office/drawing/2014/main" xmlns="" id="{EE489F91-5F7E-433C-BD0E-9892622FEE27}"/>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25;p22">
              <a:extLst>
                <a:ext uri="{FF2B5EF4-FFF2-40B4-BE49-F238E27FC236}">
                  <a16:creationId xmlns:a16="http://schemas.microsoft.com/office/drawing/2014/main" xmlns="" id="{19F96A87-F647-4516-9470-D3B905C1CF81}"/>
                </a:ext>
              </a:extLst>
            </p:cNvPr>
            <p:cNvGrpSpPr/>
            <p:nvPr/>
          </p:nvGrpSpPr>
          <p:grpSpPr>
            <a:xfrm rot="-1110331">
              <a:off x="8152884" y="1407056"/>
              <a:ext cx="1221803" cy="1616571"/>
              <a:chOff x="5908250" y="536500"/>
              <a:chExt cx="793200" cy="1049550"/>
            </a:xfrm>
          </p:grpSpPr>
          <p:sp>
            <p:nvSpPr>
              <p:cNvPr id="66" name="Google Shape;426;p22">
                <a:extLst>
                  <a:ext uri="{FF2B5EF4-FFF2-40B4-BE49-F238E27FC236}">
                    <a16:creationId xmlns:a16="http://schemas.microsoft.com/office/drawing/2014/main" xmlns="" id="{CA77A7B8-B441-4009-A8AE-1CF87958012C}"/>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7;p22">
                <a:extLst>
                  <a:ext uri="{FF2B5EF4-FFF2-40B4-BE49-F238E27FC236}">
                    <a16:creationId xmlns:a16="http://schemas.microsoft.com/office/drawing/2014/main" xmlns="" id="{4FEFB09C-5273-4CF5-A00B-52B9DD19D169}"/>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8;p22">
                <a:extLst>
                  <a:ext uri="{FF2B5EF4-FFF2-40B4-BE49-F238E27FC236}">
                    <a16:creationId xmlns:a16="http://schemas.microsoft.com/office/drawing/2014/main" xmlns="" id="{8BFF32FB-195F-45D7-82EE-CE7FCBB02F4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9;p22">
                <a:extLst>
                  <a:ext uri="{FF2B5EF4-FFF2-40B4-BE49-F238E27FC236}">
                    <a16:creationId xmlns:a16="http://schemas.microsoft.com/office/drawing/2014/main" xmlns="" id="{7D1D7A72-3283-4777-AD22-3AF025F75080}"/>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0;p22">
                <a:extLst>
                  <a:ext uri="{FF2B5EF4-FFF2-40B4-BE49-F238E27FC236}">
                    <a16:creationId xmlns:a16="http://schemas.microsoft.com/office/drawing/2014/main" xmlns="" id="{4245AB79-7B9D-4F39-AFC1-CD640ADCE6AF}"/>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1;p22">
                <a:extLst>
                  <a:ext uri="{FF2B5EF4-FFF2-40B4-BE49-F238E27FC236}">
                    <a16:creationId xmlns:a16="http://schemas.microsoft.com/office/drawing/2014/main" xmlns="" id="{4837185E-81B2-46A4-B40A-57CEC5150859}"/>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32;p22">
              <a:extLst>
                <a:ext uri="{FF2B5EF4-FFF2-40B4-BE49-F238E27FC236}">
                  <a16:creationId xmlns:a16="http://schemas.microsoft.com/office/drawing/2014/main" xmlns="" id="{60B0A358-4785-437E-A04E-9285E4D618C1}"/>
                </a:ext>
              </a:extLst>
            </p:cNvPr>
            <p:cNvGrpSpPr/>
            <p:nvPr/>
          </p:nvGrpSpPr>
          <p:grpSpPr>
            <a:xfrm rot="-7159447">
              <a:off x="8478063" y="2524349"/>
              <a:ext cx="941689" cy="727305"/>
              <a:chOff x="5517750" y="1707725"/>
              <a:chExt cx="618800" cy="477925"/>
            </a:xfrm>
          </p:grpSpPr>
          <p:sp>
            <p:nvSpPr>
              <p:cNvPr id="61" name="Google Shape;433;p22">
                <a:extLst>
                  <a:ext uri="{FF2B5EF4-FFF2-40B4-BE49-F238E27FC236}">
                    <a16:creationId xmlns:a16="http://schemas.microsoft.com/office/drawing/2014/main" xmlns="" id="{BF8F7463-1620-4D09-8BEB-1DA7EA882FE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4;p22">
                <a:extLst>
                  <a:ext uri="{FF2B5EF4-FFF2-40B4-BE49-F238E27FC236}">
                    <a16:creationId xmlns:a16="http://schemas.microsoft.com/office/drawing/2014/main" xmlns="" id="{044F65EB-2C4A-4F4D-9BC9-9A685311F768}"/>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5;p22">
                <a:extLst>
                  <a:ext uri="{FF2B5EF4-FFF2-40B4-BE49-F238E27FC236}">
                    <a16:creationId xmlns:a16="http://schemas.microsoft.com/office/drawing/2014/main" xmlns="" id="{1420ECF4-D71F-49D0-9805-A35BE91953EB}"/>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6;p22">
                <a:extLst>
                  <a:ext uri="{FF2B5EF4-FFF2-40B4-BE49-F238E27FC236}">
                    <a16:creationId xmlns:a16="http://schemas.microsoft.com/office/drawing/2014/main" xmlns="" id="{64ECA7FB-E7F7-4CA9-A1C6-0118C902D33C}"/>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7;p22">
                <a:extLst>
                  <a:ext uri="{FF2B5EF4-FFF2-40B4-BE49-F238E27FC236}">
                    <a16:creationId xmlns:a16="http://schemas.microsoft.com/office/drawing/2014/main" xmlns="" id="{668B9203-4F08-4CAF-80EF-F831A2DDEC9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8;p22">
              <a:extLst>
                <a:ext uri="{FF2B5EF4-FFF2-40B4-BE49-F238E27FC236}">
                  <a16:creationId xmlns:a16="http://schemas.microsoft.com/office/drawing/2014/main" xmlns="" id="{6940B4FB-74DE-4F51-BF21-EF50968A56E6}"/>
                </a:ext>
              </a:extLst>
            </p:cNvPr>
            <p:cNvGrpSpPr/>
            <p:nvPr/>
          </p:nvGrpSpPr>
          <p:grpSpPr>
            <a:xfrm>
              <a:off x="8001025" y="2341963"/>
              <a:ext cx="113650" cy="99750"/>
              <a:chOff x="5042000" y="1255775"/>
              <a:chExt cx="113650" cy="99750"/>
            </a:xfrm>
          </p:grpSpPr>
          <p:sp>
            <p:nvSpPr>
              <p:cNvPr id="58" name="Google Shape;439;p22">
                <a:extLst>
                  <a:ext uri="{FF2B5EF4-FFF2-40B4-BE49-F238E27FC236}">
                    <a16:creationId xmlns:a16="http://schemas.microsoft.com/office/drawing/2014/main" xmlns="" id="{B3C71E4A-138B-4ABD-978E-26B8B3E22B5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0;p22">
                <a:extLst>
                  <a:ext uri="{FF2B5EF4-FFF2-40B4-BE49-F238E27FC236}">
                    <a16:creationId xmlns:a16="http://schemas.microsoft.com/office/drawing/2014/main" xmlns="" id="{476B47AD-4829-4B91-A742-6128CB04E9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1;p22">
                <a:extLst>
                  <a:ext uri="{FF2B5EF4-FFF2-40B4-BE49-F238E27FC236}">
                    <a16:creationId xmlns:a16="http://schemas.microsoft.com/office/drawing/2014/main" xmlns="" id="{26919DFC-0A38-49EA-9052-F31DEB620FD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42;p22">
              <a:extLst>
                <a:ext uri="{FF2B5EF4-FFF2-40B4-BE49-F238E27FC236}">
                  <a16:creationId xmlns:a16="http://schemas.microsoft.com/office/drawing/2014/main" xmlns="" id="{3E64B8E0-1F80-4917-9955-DE91CC0033CF}"/>
                </a:ext>
              </a:extLst>
            </p:cNvPr>
            <p:cNvGrpSpPr/>
            <p:nvPr/>
          </p:nvGrpSpPr>
          <p:grpSpPr>
            <a:xfrm>
              <a:off x="7778175" y="3202738"/>
              <a:ext cx="113650" cy="99750"/>
              <a:chOff x="5042000" y="1255775"/>
              <a:chExt cx="113650" cy="99750"/>
            </a:xfrm>
          </p:grpSpPr>
          <p:sp>
            <p:nvSpPr>
              <p:cNvPr id="55" name="Google Shape;443;p22">
                <a:extLst>
                  <a:ext uri="{FF2B5EF4-FFF2-40B4-BE49-F238E27FC236}">
                    <a16:creationId xmlns:a16="http://schemas.microsoft.com/office/drawing/2014/main" xmlns="" id="{CDF9DF6E-914F-44E4-8404-F56F92A796D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4;p22">
                <a:extLst>
                  <a:ext uri="{FF2B5EF4-FFF2-40B4-BE49-F238E27FC236}">
                    <a16:creationId xmlns:a16="http://schemas.microsoft.com/office/drawing/2014/main" xmlns="" id="{817C9782-E6C7-4530-A7A2-9F62E6B6BA6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5;p22">
                <a:extLst>
                  <a:ext uri="{FF2B5EF4-FFF2-40B4-BE49-F238E27FC236}">
                    <a16:creationId xmlns:a16="http://schemas.microsoft.com/office/drawing/2014/main" xmlns="" id="{58A55655-0D3E-41B5-88D1-6787B262DA0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1771650" y="2593442"/>
            <a:ext cx="377190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a) Lên thác xuống ghềnh</a:t>
            </a:r>
          </a:p>
        </p:txBody>
      </p:sp>
      <p:sp>
        <p:nvSpPr>
          <p:cNvPr id="30" name="Text Box 4"/>
          <p:cNvSpPr txBox="1">
            <a:spLocks noChangeArrowheads="1"/>
          </p:cNvSpPr>
          <p:nvPr/>
        </p:nvSpPr>
        <p:spPr bwMode="auto">
          <a:xfrm>
            <a:off x="1763316" y="3045881"/>
            <a:ext cx="382905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cs typeface="Arial" panose="020B0604020202020204" pitchFamily="34" charset="0"/>
              </a:rPr>
              <a:t>b) Góp gió thành bão</a:t>
            </a:r>
          </a:p>
        </p:txBody>
      </p:sp>
      <p:sp>
        <p:nvSpPr>
          <p:cNvPr id="31" name="Text Box 5"/>
          <p:cNvSpPr txBox="1">
            <a:spLocks noChangeArrowheads="1"/>
          </p:cNvSpPr>
          <p:nvPr/>
        </p:nvSpPr>
        <p:spPr bwMode="auto">
          <a:xfrm>
            <a:off x="1763316" y="3510223"/>
            <a:ext cx="382905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c) Nước chảy đá mòn</a:t>
            </a:r>
          </a:p>
        </p:txBody>
      </p:sp>
      <p:sp>
        <p:nvSpPr>
          <p:cNvPr id="32" name="Text Box 6"/>
          <p:cNvSpPr txBox="1">
            <a:spLocks noChangeArrowheads="1"/>
          </p:cNvSpPr>
          <p:nvPr/>
        </p:nvSpPr>
        <p:spPr bwMode="auto">
          <a:xfrm>
            <a:off x="1763316" y="4018621"/>
            <a:ext cx="382905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400"/>
              <a:t>d) Khoai đất lạ, mạ đất quen</a:t>
            </a:r>
          </a:p>
        </p:txBody>
      </p:sp>
      <p:sp>
        <p:nvSpPr>
          <p:cNvPr id="33" name="Line 9"/>
          <p:cNvSpPr>
            <a:spLocks noChangeShapeType="1"/>
          </p:cNvSpPr>
          <p:nvPr/>
        </p:nvSpPr>
        <p:spPr bwMode="auto">
          <a:xfrm>
            <a:off x="2638425" y="2997016"/>
            <a:ext cx="514350"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4" name="Line 10"/>
          <p:cNvSpPr>
            <a:spLocks noChangeShapeType="1"/>
          </p:cNvSpPr>
          <p:nvPr/>
        </p:nvSpPr>
        <p:spPr bwMode="auto">
          <a:xfrm>
            <a:off x="4111365" y="2997016"/>
            <a:ext cx="773905"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5" name="Line 9"/>
          <p:cNvSpPr>
            <a:spLocks noChangeShapeType="1"/>
          </p:cNvSpPr>
          <p:nvPr/>
        </p:nvSpPr>
        <p:spPr bwMode="auto">
          <a:xfrm>
            <a:off x="2653302" y="3482914"/>
            <a:ext cx="514350"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6" name="Line 10"/>
          <p:cNvSpPr>
            <a:spLocks noChangeShapeType="1"/>
          </p:cNvSpPr>
          <p:nvPr/>
        </p:nvSpPr>
        <p:spPr bwMode="auto">
          <a:xfrm>
            <a:off x="3993357" y="3482914"/>
            <a:ext cx="430813"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7" name="Line 9"/>
          <p:cNvSpPr>
            <a:spLocks noChangeShapeType="1"/>
          </p:cNvSpPr>
          <p:nvPr/>
        </p:nvSpPr>
        <p:spPr bwMode="auto">
          <a:xfrm>
            <a:off x="2133465" y="3948804"/>
            <a:ext cx="762135"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8" name="Line 10"/>
          <p:cNvSpPr>
            <a:spLocks noChangeShapeType="1"/>
          </p:cNvSpPr>
          <p:nvPr/>
        </p:nvSpPr>
        <p:spPr bwMode="auto">
          <a:xfrm>
            <a:off x="3545886" y="3948804"/>
            <a:ext cx="263519"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39" name="Line 9"/>
          <p:cNvSpPr>
            <a:spLocks noChangeShapeType="1"/>
          </p:cNvSpPr>
          <p:nvPr/>
        </p:nvSpPr>
        <p:spPr bwMode="auto">
          <a:xfrm flipV="1">
            <a:off x="2177325" y="4464626"/>
            <a:ext cx="718275"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40" name="Line 10"/>
          <p:cNvSpPr>
            <a:spLocks noChangeShapeType="1"/>
          </p:cNvSpPr>
          <p:nvPr/>
        </p:nvSpPr>
        <p:spPr bwMode="auto">
          <a:xfrm>
            <a:off x="3809405" y="4464626"/>
            <a:ext cx="307382"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41" name="Line 9"/>
          <p:cNvSpPr>
            <a:spLocks noChangeShapeType="1"/>
          </p:cNvSpPr>
          <p:nvPr/>
        </p:nvSpPr>
        <p:spPr bwMode="auto">
          <a:xfrm>
            <a:off x="3058632" y="4457201"/>
            <a:ext cx="257175" cy="7425"/>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sp>
        <p:nvSpPr>
          <p:cNvPr id="42" name="Line 10"/>
          <p:cNvSpPr>
            <a:spLocks noChangeShapeType="1"/>
          </p:cNvSpPr>
          <p:nvPr/>
        </p:nvSpPr>
        <p:spPr bwMode="auto">
          <a:xfrm flipV="1">
            <a:off x="4274397" y="4464626"/>
            <a:ext cx="349348" cy="0"/>
          </a:xfrm>
          <a:prstGeom prst="line">
            <a:avLst/>
          </a:prstGeom>
          <a:noFill/>
          <a:ln w="28575">
            <a:solidFill>
              <a:srgbClr val="FF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sz="2400"/>
          </a:p>
        </p:txBody>
      </p:sp>
      <p:pic>
        <p:nvPicPr>
          <p:cNvPr id="45"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619885" y="123190"/>
            <a:ext cx="7315200" cy="2629535"/>
          </a:xfrm>
          <a:prstGeom prst="rect">
            <a:avLst/>
          </a:prstGeom>
        </p:spPr>
      </p:pic>
      <p:sp>
        <p:nvSpPr>
          <p:cNvPr id="46" name="Text Box 45"/>
          <p:cNvSpPr txBox="1">
            <a:spLocks noChangeArrowheads="1"/>
          </p:cNvSpPr>
          <p:nvPr/>
        </p:nvSpPr>
        <p:spPr bwMode="auto">
          <a:xfrm>
            <a:off x="2051685" y="296545"/>
            <a:ext cx="6491605" cy="156845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spcBef>
                <a:spcPct val="50000"/>
              </a:spcBef>
              <a:buSzTx/>
            </a:pPr>
            <a:r>
              <a:rPr lang="en-US" sz="3200" b="1">
                <a:solidFill>
                  <a:srgbClr val="FFFFFF"/>
                </a:solidFill>
              </a:rPr>
              <a:t>Bài 2: Tìm trong các thành ngữ, tục ngữ sau những từ chỉ các sự vật, hiện tượng trong thiên nhiên</a:t>
            </a:r>
            <a:r>
              <a:rPr lang="en-GB" altLang="en-US" sz="3200" b="1">
                <a:solidFill>
                  <a:srgbClr val="FFFFFF"/>
                </a:solidFill>
              </a:rPr>
              <a:t>.</a:t>
            </a:r>
          </a:p>
        </p:txBody>
      </p:sp>
      <p:grpSp>
        <p:nvGrpSpPr>
          <p:cNvPr id="18" name="Google Shape;377;p22">
            <a:extLst>
              <a:ext uri="{FF2B5EF4-FFF2-40B4-BE49-F238E27FC236}">
                <a16:creationId xmlns:a16="http://schemas.microsoft.com/office/drawing/2014/main" xmlns="" id="{E5160402-C2FE-4096-BCB7-5848AE66DBE9}"/>
              </a:ext>
            </a:extLst>
          </p:cNvPr>
          <p:cNvGrpSpPr/>
          <p:nvPr/>
        </p:nvGrpSpPr>
        <p:grpSpPr>
          <a:xfrm rot="5400000">
            <a:off x="-447077" y="-535000"/>
            <a:ext cx="2350310" cy="2105244"/>
            <a:chOff x="-813174" y="1753753"/>
            <a:chExt cx="2701195" cy="2419543"/>
          </a:xfrm>
        </p:grpSpPr>
        <p:sp>
          <p:nvSpPr>
            <p:cNvPr id="19" name="Google Shape;378;p22">
              <a:extLst>
                <a:ext uri="{FF2B5EF4-FFF2-40B4-BE49-F238E27FC236}">
                  <a16:creationId xmlns:a16="http://schemas.microsoft.com/office/drawing/2014/main" xmlns="" id="{6170634C-A04A-4BE3-9D30-F69600A56757}"/>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379;p22">
              <a:extLst>
                <a:ext uri="{FF2B5EF4-FFF2-40B4-BE49-F238E27FC236}">
                  <a16:creationId xmlns:a16="http://schemas.microsoft.com/office/drawing/2014/main" xmlns="" id="{CECBEF1D-C14B-44D9-AB04-17EBB2B6A4E8}"/>
                </a:ext>
              </a:extLst>
            </p:cNvPr>
            <p:cNvGrpSpPr/>
            <p:nvPr/>
          </p:nvGrpSpPr>
          <p:grpSpPr>
            <a:xfrm>
              <a:off x="-144996" y="1753753"/>
              <a:ext cx="821067" cy="1785140"/>
              <a:chOff x="5269250" y="2611925"/>
              <a:chExt cx="520750" cy="1132200"/>
            </a:xfrm>
          </p:grpSpPr>
          <p:sp>
            <p:nvSpPr>
              <p:cNvPr id="65" name="Google Shape;380;p22">
                <a:extLst>
                  <a:ext uri="{FF2B5EF4-FFF2-40B4-BE49-F238E27FC236}">
                    <a16:creationId xmlns:a16="http://schemas.microsoft.com/office/drawing/2014/main" xmlns="" id="{25636D29-3F23-490F-8B5B-1D43973C38A1}"/>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81;p22">
                <a:extLst>
                  <a:ext uri="{FF2B5EF4-FFF2-40B4-BE49-F238E27FC236}">
                    <a16:creationId xmlns:a16="http://schemas.microsoft.com/office/drawing/2014/main" xmlns="" id="{3C83EB7D-1A5F-4D00-A657-4D1D6B7E678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82;p22">
                <a:extLst>
                  <a:ext uri="{FF2B5EF4-FFF2-40B4-BE49-F238E27FC236}">
                    <a16:creationId xmlns:a16="http://schemas.microsoft.com/office/drawing/2014/main" xmlns="" id="{EEF7CECF-8A10-47A2-9F16-9C353CFB32A6}"/>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83;p22">
                <a:extLst>
                  <a:ext uri="{FF2B5EF4-FFF2-40B4-BE49-F238E27FC236}">
                    <a16:creationId xmlns:a16="http://schemas.microsoft.com/office/drawing/2014/main" xmlns="" id="{BE83F1DB-1DAF-4836-B9ED-7BD2888CE02B}"/>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84;p22">
                <a:extLst>
                  <a:ext uri="{FF2B5EF4-FFF2-40B4-BE49-F238E27FC236}">
                    <a16:creationId xmlns:a16="http://schemas.microsoft.com/office/drawing/2014/main" xmlns="" id="{06B2C923-8CCD-4FB8-AFF5-27412FB43C6C}"/>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85;p22">
                <a:extLst>
                  <a:ext uri="{FF2B5EF4-FFF2-40B4-BE49-F238E27FC236}">
                    <a16:creationId xmlns:a16="http://schemas.microsoft.com/office/drawing/2014/main" xmlns="" id="{8D6C2CB4-755A-4750-BF90-726DD37AB60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86;p22">
                <a:extLst>
                  <a:ext uri="{FF2B5EF4-FFF2-40B4-BE49-F238E27FC236}">
                    <a16:creationId xmlns:a16="http://schemas.microsoft.com/office/drawing/2014/main" xmlns="" id="{E9840778-A6E1-43E1-B002-83FB4FB4995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87;p22">
                <a:extLst>
                  <a:ext uri="{FF2B5EF4-FFF2-40B4-BE49-F238E27FC236}">
                    <a16:creationId xmlns:a16="http://schemas.microsoft.com/office/drawing/2014/main" xmlns="" id="{5387B59E-F189-4095-8C20-54C29C5EACD7}"/>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88;p22">
              <a:extLst>
                <a:ext uri="{FF2B5EF4-FFF2-40B4-BE49-F238E27FC236}">
                  <a16:creationId xmlns:a16="http://schemas.microsoft.com/office/drawing/2014/main" xmlns="" id="{3340B45F-D839-4DD5-95ED-C2DB57F5D010}"/>
                </a:ext>
              </a:extLst>
            </p:cNvPr>
            <p:cNvGrpSpPr/>
            <p:nvPr/>
          </p:nvGrpSpPr>
          <p:grpSpPr>
            <a:xfrm rot="5165891">
              <a:off x="-51172" y="2432185"/>
              <a:ext cx="1070081" cy="1187666"/>
              <a:chOff x="6073625" y="2772425"/>
              <a:chExt cx="837925" cy="930000"/>
            </a:xfrm>
          </p:grpSpPr>
          <p:sp>
            <p:nvSpPr>
              <p:cNvPr id="60" name="Google Shape;389;p22">
                <a:extLst>
                  <a:ext uri="{FF2B5EF4-FFF2-40B4-BE49-F238E27FC236}">
                    <a16:creationId xmlns:a16="http://schemas.microsoft.com/office/drawing/2014/main" xmlns="" id="{9BD03967-C36C-4992-92A9-0432B44781A2}"/>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0;p22">
                <a:extLst>
                  <a:ext uri="{FF2B5EF4-FFF2-40B4-BE49-F238E27FC236}">
                    <a16:creationId xmlns:a16="http://schemas.microsoft.com/office/drawing/2014/main" xmlns="" id="{C8F5B165-84F8-4348-AAF3-DCBC7CF854DD}"/>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p22">
                <a:extLst>
                  <a:ext uri="{FF2B5EF4-FFF2-40B4-BE49-F238E27FC236}">
                    <a16:creationId xmlns:a16="http://schemas.microsoft.com/office/drawing/2014/main" xmlns="" id="{F679EA22-A912-426C-BBF9-507DE593604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2;p22">
                <a:extLst>
                  <a:ext uri="{FF2B5EF4-FFF2-40B4-BE49-F238E27FC236}">
                    <a16:creationId xmlns:a16="http://schemas.microsoft.com/office/drawing/2014/main" xmlns="" id="{7C9B7941-7CE8-4BFD-914B-0DD25279FD20}"/>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3;p22">
                <a:extLst>
                  <a:ext uri="{FF2B5EF4-FFF2-40B4-BE49-F238E27FC236}">
                    <a16:creationId xmlns:a16="http://schemas.microsoft.com/office/drawing/2014/main" xmlns="" id="{7F559721-1306-4E55-B4AC-BC35A3511987}"/>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94;p22">
              <a:extLst>
                <a:ext uri="{FF2B5EF4-FFF2-40B4-BE49-F238E27FC236}">
                  <a16:creationId xmlns:a16="http://schemas.microsoft.com/office/drawing/2014/main" xmlns="" id="{9B29F913-52CE-4E2A-8EB0-7BEB6F19D662}"/>
                </a:ext>
              </a:extLst>
            </p:cNvPr>
            <p:cNvGrpSpPr/>
            <p:nvPr/>
          </p:nvGrpSpPr>
          <p:grpSpPr>
            <a:xfrm rot="4398606">
              <a:off x="-2434" y="2904431"/>
              <a:ext cx="1017753" cy="1214156"/>
              <a:chOff x="3711575" y="2879575"/>
              <a:chExt cx="753325" cy="898700"/>
            </a:xfrm>
          </p:grpSpPr>
          <p:sp>
            <p:nvSpPr>
              <p:cNvPr id="47" name="Google Shape;395;p22">
                <a:extLst>
                  <a:ext uri="{FF2B5EF4-FFF2-40B4-BE49-F238E27FC236}">
                    <a16:creationId xmlns:a16="http://schemas.microsoft.com/office/drawing/2014/main" xmlns="" id="{2700D3D3-8ADF-479C-B83A-6D7730231E7C}"/>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6;p22">
                <a:extLst>
                  <a:ext uri="{FF2B5EF4-FFF2-40B4-BE49-F238E27FC236}">
                    <a16:creationId xmlns:a16="http://schemas.microsoft.com/office/drawing/2014/main" xmlns="" id="{5AB9293A-F32D-4A8F-84A4-3E76C76C437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7;p22">
                <a:extLst>
                  <a:ext uri="{FF2B5EF4-FFF2-40B4-BE49-F238E27FC236}">
                    <a16:creationId xmlns:a16="http://schemas.microsoft.com/office/drawing/2014/main" xmlns="" id="{AF4F56DC-8E5F-4A77-AAF0-EB243044F0DD}"/>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8;p22">
                <a:extLst>
                  <a:ext uri="{FF2B5EF4-FFF2-40B4-BE49-F238E27FC236}">
                    <a16:creationId xmlns:a16="http://schemas.microsoft.com/office/drawing/2014/main" xmlns="" id="{836AB5BF-08E6-4501-A96A-52ECF10F78DD}"/>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9;p22">
                <a:extLst>
                  <a:ext uri="{FF2B5EF4-FFF2-40B4-BE49-F238E27FC236}">
                    <a16:creationId xmlns:a16="http://schemas.microsoft.com/office/drawing/2014/main" xmlns="" id="{D9ED545B-AA55-4E49-ADCD-BA8040E9125D}"/>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0;p22">
                <a:extLst>
                  <a:ext uri="{FF2B5EF4-FFF2-40B4-BE49-F238E27FC236}">
                    <a16:creationId xmlns:a16="http://schemas.microsoft.com/office/drawing/2014/main" xmlns="" id="{AE4DEB7A-1AA5-4797-8D93-71C9665FE653}"/>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p22">
                <a:extLst>
                  <a:ext uri="{FF2B5EF4-FFF2-40B4-BE49-F238E27FC236}">
                    <a16:creationId xmlns:a16="http://schemas.microsoft.com/office/drawing/2014/main" xmlns="" id="{C6143915-5171-4712-8748-A36E1C2EF1A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2;p22">
                <a:extLst>
                  <a:ext uri="{FF2B5EF4-FFF2-40B4-BE49-F238E27FC236}">
                    <a16:creationId xmlns:a16="http://schemas.microsoft.com/office/drawing/2014/main" xmlns="" id="{4D32056F-A38B-4E24-BA5A-8DB62E79E12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p22">
                <a:extLst>
                  <a:ext uri="{FF2B5EF4-FFF2-40B4-BE49-F238E27FC236}">
                    <a16:creationId xmlns:a16="http://schemas.microsoft.com/office/drawing/2014/main" xmlns="" id="{60ACC232-B690-4DDD-AD7A-364B90394C93}"/>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p22">
                <a:extLst>
                  <a:ext uri="{FF2B5EF4-FFF2-40B4-BE49-F238E27FC236}">
                    <a16:creationId xmlns:a16="http://schemas.microsoft.com/office/drawing/2014/main" xmlns="" id="{44C1BC15-4B0A-4E94-A937-BA9BAB6F017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5;p22">
                <a:extLst>
                  <a:ext uri="{FF2B5EF4-FFF2-40B4-BE49-F238E27FC236}">
                    <a16:creationId xmlns:a16="http://schemas.microsoft.com/office/drawing/2014/main" xmlns="" id="{4424035A-EFBD-46B2-A64B-DC0FBA42ACEF}"/>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6;p22">
                <a:extLst>
                  <a:ext uri="{FF2B5EF4-FFF2-40B4-BE49-F238E27FC236}">
                    <a16:creationId xmlns:a16="http://schemas.microsoft.com/office/drawing/2014/main" xmlns="" id="{E68096E4-F21B-4C9C-8E01-9F06F9DCD65F}"/>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7;p22">
                <a:extLst>
                  <a:ext uri="{FF2B5EF4-FFF2-40B4-BE49-F238E27FC236}">
                    <a16:creationId xmlns:a16="http://schemas.microsoft.com/office/drawing/2014/main" xmlns="" id="{35B7B792-C81F-4AE4-908C-A7895D22CA8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08;p22">
              <a:extLst>
                <a:ext uri="{FF2B5EF4-FFF2-40B4-BE49-F238E27FC236}">
                  <a16:creationId xmlns:a16="http://schemas.microsoft.com/office/drawing/2014/main" xmlns="" id="{D1E28916-889D-4B88-A613-C1076CF2DE15}"/>
                </a:ext>
              </a:extLst>
            </p:cNvPr>
            <p:cNvGrpSpPr/>
            <p:nvPr/>
          </p:nvGrpSpPr>
          <p:grpSpPr>
            <a:xfrm>
              <a:off x="743200" y="2185888"/>
              <a:ext cx="113650" cy="99750"/>
              <a:chOff x="5042000" y="1255775"/>
              <a:chExt cx="113650" cy="99750"/>
            </a:xfrm>
          </p:grpSpPr>
          <p:sp>
            <p:nvSpPr>
              <p:cNvPr id="28" name="Google Shape;409;p22">
                <a:extLst>
                  <a:ext uri="{FF2B5EF4-FFF2-40B4-BE49-F238E27FC236}">
                    <a16:creationId xmlns:a16="http://schemas.microsoft.com/office/drawing/2014/main" xmlns="" id="{38159791-2C6B-4CCF-8BB6-FDD01D60601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10;p22">
                <a:extLst>
                  <a:ext uri="{FF2B5EF4-FFF2-40B4-BE49-F238E27FC236}">
                    <a16:creationId xmlns:a16="http://schemas.microsoft.com/office/drawing/2014/main" xmlns="" id="{B6F61FF9-7A38-402D-96B2-5184518DBBD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11;p22">
                <a:extLst>
                  <a:ext uri="{FF2B5EF4-FFF2-40B4-BE49-F238E27FC236}">
                    <a16:creationId xmlns:a16="http://schemas.microsoft.com/office/drawing/2014/main" xmlns="" id="{F6871321-6FB1-477E-A5A1-C8C3779103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12;p22">
              <a:extLst>
                <a:ext uri="{FF2B5EF4-FFF2-40B4-BE49-F238E27FC236}">
                  <a16:creationId xmlns:a16="http://schemas.microsoft.com/office/drawing/2014/main" xmlns="" id="{588E4835-7E86-4242-991B-DEC0AEF0657D}"/>
                </a:ext>
              </a:extLst>
            </p:cNvPr>
            <p:cNvGrpSpPr/>
            <p:nvPr/>
          </p:nvGrpSpPr>
          <p:grpSpPr>
            <a:xfrm>
              <a:off x="1198625" y="2537138"/>
              <a:ext cx="113650" cy="99750"/>
              <a:chOff x="5042000" y="1255775"/>
              <a:chExt cx="113650" cy="99750"/>
            </a:xfrm>
          </p:grpSpPr>
          <p:sp>
            <p:nvSpPr>
              <p:cNvPr id="25" name="Google Shape;413;p22">
                <a:extLst>
                  <a:ext uri="{FF2B5EF4-FFF2-40B4-BE49-F238E27FC236}">
                    <a16:creationId xmlns:a16="http://schemas.microsoft.com/office/drawing/2014/main" xmlns="" id="{13C0AE1E-8E64-4D4E-B083-F6BE822B03D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4;p22">
                <a:extLst>
                  <a:ext uri="{FF2B5EF4-FFF2-40B4-BE49-F238E27FC236}">
                    <a16:creationId xmlns:a16="http://schemas.microsoft.com/office/drawing/2014/main" xmlns="" id="{73CE1DF9-2290-4027-AFA4-9714FF4C3ED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5;p22">
                <a:extLst>
                  <a:ext uri="{FF2B5EF4-FFF2-40B4-BE49-F238E27FC236}">
                    <a16:creationId xmlns:a16="http://schemas.microsoft.com/office/drawing/2014/main" xmlns="" id="{3C57D3B6-72BE-4CD7-9E25-6C775D33151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416;p22">
            <a:extLst>
              <a:ext uri="{FF2B5EF4-FFF2-40B4-BE49-F238E27FC236}">
                <a16:creationId xmlns:a16="http://schemas.microsoft.com/office/drawing/2014/main" xmlns="" id="{85201215-95E2-4953-BF28-B5BD79FD0849}"/>
              </a:ext>
            </a:extLst>
          </p:cNvPr>
          <p:cNvGrpSpPr/>
          <p:nvPr/>
        </p:nvGrpSpPr>
        <p:grpSpPr>
          <a:xfrm>
            <a:off x="7522851" y="2949666"/>
            <a:ext cx="1887256" cy="2550233"/>
            <a:chOff x="7679181" y="1254957"/>
            <a:chExt cx="1920480" cy="2595128"/>
          </a:xfrm>
        </p:grpSpPr>
        <p:grpSp>
          <p:nvGrpSpPr>
            <p:cNvPr id="74" name="Google Shape;417;p22">
              <a:extLst>
                <a:ext uri="{FF2B5EF4-FFF2-40B4-BE49-F238E27FC236}">
                  <a16:creationId xmlns:a16="http://schemas.microsoft.com/office/drawing/2014/main" xmlns="" id="{E0ABE5B2-8E98-49D7-91EF-3505ABF40F99}"/>
                </a:ext>
              </a:extLst>
            </p:cNvPr>
            <p:cNvGrpSpPr/>
            <p:nvPr/>
          </p:nvGrpSpPr>
          <p:grpSpPr>
            <a:xfrm rot="-7760581">
              <a:off x="7904694" y="2312488"/>
              <a:ext cx="1194199" cy="1148422"/>
              <a:chOff x="4531600" y="1944475"/>
              <a:chExt cx="956750" cy="920075"/>
            </a:xfrm>
          </p:grpSpPr>
          <p:sp>
            <p:nvSpPr>
              <p:cNvPr id="97" name="Google Shape;418;p22">
                <a:extLst>
                  <a:ext uri="{FF2B5EF4-FFF2-40B4-BE49-F238E27FC236}">
                    <a16:creationId xmlns:a16="http://schemas.microsoft.com/office/drawing/2014/main" xmlns="" id="{DA3EB397-431D-4549-BD44-B19DADB3AF67}"/>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9;p22">
                <a:extLst>
                  <a:ext uri="{FF2B5EF4-FFF2-40B4-BE49-F238E27FC236}">
                    <a16:creationId xmlns:a16="http://schemas.microsoft.com/office/drawing/2014/main" xmlns="" id="{10516B72-EAF0-426B-AC4C-9CFADB00BEF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20;p22">
                <a:extLst>
                  <a:ext uri="{FF2B5EF4-FFF2-40B4-BE49-F238E27FC236}">
                    <a16:creationId xmlns:a16="http://schemas.microsoft.com/office/drawing/2014/main" xmlns="" id="{17B41E2B-6E70-457A-9AA8-D3E0620E22EB}"/>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21;p22">
                <a:extLst>
                  <a:ext uri="{FF2B5EF4-FFF2-40B4-BE49-F238E27FC236}">
                    <a16:creationId xmlns:a16="http://schemas.microsoft.com/office/drawing/2014/main" xmlns="" id="{E4ACC8DD-4E86-47C5-A996-145077795AF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22;p22">
                <a:extLst>
                  <a:ext uri="{FF2B5EF4-FFF2-40B4-BE49-F238E27FC236}">
                    <a16:creationId xmlns:a16="http://schemas.microsoft.com/office/drawing/2014/main" xmlns="" id="{61E6BF02-7F79-4ECE-B04A-8E3902EC49D8}"/>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23;p22">
                <a:extLst>
                  <a:ext uri="{FF2B5EF4-FFF2-40B4-BE49-F238E27FC236}">
                    <a16:creationId xmlns:a16="http://schemas.microsoft.com/office/drawing/2014/main" xmlns="" id="{FE4F5346-411C-4CBC-99B9-AE204C65D3B0}"/>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424;p22">
              <a:extLst>
                <a:ext uri="{FF2B5EF4-FFF2-40B4-BE49-F238E27FC236}">
                  <a16:creationId xmlns:a16="http://schemas.microsoft.com/office/drawing/2014/main" xmlns="" id="{58C00912-A43F-4361-9A00-4D098A858319}"/>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425;p22">
              <a:extLst>
                <a:ext uri="{FF2B5EF4-FFF2-40B4-BE49-F238E27FC236}">
                  <a16:creationId xmlns:a16="http://schemas.microsoft.com/office/drawing/2014/main" xmlns="" id="{A7FD7FAD-6295-4621-B03F-CA8BAF77F7C9}"/>
                </a:ext>
              </a:extLst>
            </p:cNvPr>
            <p:cNvGrpSpPr/>
            <p:nvPr/>
          </p:nvGrpSpPr>
          <p:grpSpPr>
            <a:xfrm rot="-1110331">
              <a:off x="8152884" y="1407056"/>
              <a:ext cx="1221803" cy="1616571"/>
              <a:chOff x="5908250" y="536500"/>
              <a:chExt cx="793200" cy="1049550"/>
            </a:xfrm>
          </p:grpSpPr>
          <p:sp>
            <p:nvSpPr>
              <p:cNvPr id="91" name="Google Shape;426;p22">
                <a:extLst>
                  <a:ext uri="{FF2B5EF4-FFF2-40B4-BE49-F238E27FC236}">
                    <a16:creationId xmlns:a16="http://schemas.microsoft.com/office/drawing/2014/main" xmlns="" id="{D6ADC754-E37A-4D81-8DE2-2EFCDA4A93F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7;p22">
                <a:extLst>
                  <a:ext uri="{FF2B5EF4-FFF2-40B4-BE49-F238E27FC236}">
                    <a16:creationId xmlns:a16="http://schemas.microsoft.com/office/drawing/2014/main" xmlns="" id="{7EE56731-22A7-4C60-93E2-877B196A1E43}"/>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8;p22">
                <a:extLst>
                  <a:ext uri="{FF2B5EF4-FFF2-40B4-BE49-F238E27FC236}">
                    <a16:creationId xmlns:a16="http://schemas.microsoft.com/office/drawing/2014/main" xmlns="" id="{7CC97FC4-4783-46D8-968D-720AB5967D77}"/>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9;p22">
                <a:extLst>
                  <a:ext uri="{FF2B5EF4-FFF2-40B4-BE49-F238E27FC236}">
                    <a16:creationId xmlns:a16="http://schemas.microsoft.com/office/drawing/2014/main" xmlns="" id="{2D79E3CD-85B7-4BAE-8360-ADF009DEB25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0;p22">
                <a:extLst>
                  <a:ext uri="{FF2B5EF4-FFF2-40B4-BE49-F238E27FC236}">
                    <a16:creationId xmlns:a16="http://schemas.microsoft.com/office/drawing/2014/main" xmlns="" id="{7F677346-83C3-436F-8B70-27DBCD830984}"/>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31;p22">
                <a:extLst>
                  <a:ext uri="{FF2B5EF4-FFF2-40B4-BE49-F238E27FC236}">
                    <a16:creationId xmlns:a16="http://schemas.microsoft.com/office/drawing/2014/main" xmlns="" id="{56FA2ED7-FF39-4C5B-B73C-1DB8D15C38BF}"/>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432;p22">
              <a:extLst>
                <a:ext uri="{FF2B5EF4-FFF2-40B4-BE49-F238E27FC236}">
                  <a16:creationId xmlns:a16="http://schemas.microsoft.com/office/drawing/2014/main" xmlns="" id="{B0530E60-DBC1-4BC6-9136-C8D2A13A034B}"/>
                </a:ext>
              </a:extLst>
            </p:cNvPr>
            <p:cNvGrpSpPr/>
            <p:nvPr/>
          </p:nvGrpSpPr>
          <p:grpSpPr>
            <a:xfrm rot="-7159447">
              <a:off x="8478063" y="2524349"/>
              <a:ext cx="941689" cy="727305"/>
              <a:chOff x="5517750" y="1707725"/>
              <a:chExt cx="618800" cy="477925"/>
            </a:xfrm>
          </p:grpSpPr>
          <p:sp>
            <p:nvSpPr>
              <p:cNvPr id="86" name="Google Shape;433;p22">
                <a:extLst>
                  <a:ext uri="{FF2B5EF4-FFF2-40B4-BE49-F238E27FC236}">
                    <a16:creationId xmlns:a16="http://schemas.microsoft.com/office/drawing/2014/main" xmlns="" id="{1C6A4C79-9084-4AF4-B411-9D9C28BD9BEB}"/>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4;p22">
                <a:extLst>
                  <a:ext uri="{FF2B5EF4-FFF2-40B4-BE49-F238E27FC236}">
                    <a16:creationId xmlns:a16="http://schemas.microsoft.com/office/drawing/2014/main" xmlns="" id="{FCB4C928-29B9-43A4-962A-898D606B745B}"/>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5;p22">
                <a:extLst>
                  <a:ext uri="{FF2B5EF4-FFF2-40B4-BE49-F238E27FC236}">
                    <a16:creationId xmlns:a16="http://schemas.microsoft.com/office/drawing/2014/main" xmlns="" id="{8B2DCEAA-A14D-487B-A1FF-8B6825CB3CA4}"/>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6;p22">
                <a:extLst>
                  <a:ext uri="{FF2B5EF4-FFF2-40B4-BE49-F238E27FC236}">
                    <a16:creationId xmlns:a16="http://schemas.microsoft.com/office/drawing/2014/main" xmlns="" id="{F01FBBB9-4094-4489-9C4D-DF5592CD059A}"/>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7;p22">
                <a:extLst>
                  <a:ext uri="{FF2B5EF4-FFF2-40B4-BE49-F238E27FC236}">
                    <a16:creationId xmlns:a16="http://schemas.microsoft.com/office/drawing/2014/main" xmlns="" id="{B1C563E0-8D96-4C55-845C-AB36DDCE94BD}"/>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438;p22">
              <a:extLst>
                <a:ext uri="{FF2B5EF4-FFF2-40B4-BE49-F238E27FC236}">
                  <a16:creationId xmlns:a16="http://schemas.microsoft.com/office/drawing/2014/main" xmlns="" id="{08A473C3-E76D-423D-9E9E-4521191D8C09}"/>
                </a:ext>
              </a:extLst>
            </p:cNvPr>
            <p:cNvGrpSpPr/>
            <p:nvPr/>
          </p:nvGrpSpPr>
          <p:grpSpPr>
            <a:xfrm>
              <a:off x="8001025" y="2341963"/>
              <a:ext cx="113650" cy="99750"/>
              <a:chOff x="5042000" y="1255775"/>
              <a:chExt cx="113650" cy="99750"/>
            </a:xfrm>
          </p:grpSpPr>
          <p:sp>
            <p:nvSpPr>
              <p:cNvPr id="83" name="Google Shape;439;p22">
                <a:extLst>
                  <a:ext uri="{FF2B5EF4-FFF2-40B4-BE49-F238E27FC236}">
                    <a16:creationId xmlns:a16="http://schemas.microsoft.com/office/drawing/2014/main" xmlns="" id="{3E4DBD9D-FAED-4B68-8239-3614C9CE4D2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0;p22">
                <a:extLst>
                  <a:ext uri="{FF2B5EF4-FFF2-40B4-BE49-F238E27FC236}">
                    <a16:creationId xmlns:a16="http://schemas.microsoft.com/office/drawing/2014/main" xmlns="" id="{1D637D85-60B9-4234-A476-968A42FED79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1;p22">
                <a:extLst>
                  <a:ext uri="{FF2B5EF4-FFF2-40B4-BE49-F238E27FC236}">
                    <a16:creationId xmlns:a16="http://schemas.microsoft.com/office/drawing/2014/main" xmlns="" id="{9759581A-B65A-41C7-9E0D-7B56E1DE792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442;p22">
              <a:extLst>
                <a:ext uri="{FF2B5EF4-FFF2-40B4-BE49-F238E27FC236}">
                  <a16:creationId xmlns:a16="http://schemas.microsoft.com/office/drawing/2014/main" xmlns="" id="{5BE82CF6-B09A-4D82-9AF7-F19E688A22A7}"/>
                </a:ext>
              </a:extLst>
            </p:cNvPr>
            <p:cNvGrpSpPr/>
            <p:nvPr/>
          </p:nvGrpSpPr>
          <p:grpSpPr>
            <a:xfrm>
              <a:off x="7778175" y="3202738"/>
              <a:ext cx="113650" cy="99750"/>
              <a:chOff x="5042000" y="1255775"/>
              <a:chExt cx="113650" cy="99750"/>
            </a:xfrm>
          </p:grpSpPr>
          <p:sp>
            <p:nvSpPr>
              <p:cNvPr id="80" name="Google Shape;443;p22">
                <a:extLst>
                  <a:ext uri="{FF2B5EF4-FFF2-40B4-BE49-F238E27FC236}">
                    <a16:creationId xmlns:a16="http://schemas.microsoft.com/office/drawing/2014/main" xmlns="" id="{4305037E-3108-4087-A6D1-E3879BA7968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4;p22">
                <a:extLst>
                  <a:ext uri="{FF2B5EF4-FFF2-40B4-BE49-F238E27FC236}">
                    <a16:creationId xmlns:a16="http://schemas.microsoft.com/office/drawing/2014/main" xmlns="" id="{DD7612E2-04D9-407C-8FA5-1C06D0FADB93}"/>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5;p22">
                <a:extLst>
                  <a:ext uri="{FF2B5EF4-FFF2-40B4-BE49-F238E27FC236}">
                    <a16:creationId xmlns:a16="http://schemas.microsoft.com/office/drawing/2014/main" xmlns="" id="{27C6064A-6502-4506-BD9E-C76CC9013B7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anim calcmode="lin" valueType="num">
                                      <p:cBhvr>
                                        <p:cTn id="22" dur="500" fill="hold"/>
                                        <p:tgtEl>
                                          <p:spTgt spid="37"/>
                                        </p:tgtEl>
                                        <p:attrNameLst>
                                          <p:attrName>ppt_x</p:attrName>
                                        </p:attrNameLst>
                                      </p:cBhvr>
                                      <p:tavLst>
                                        <p:tav tm="0">
                                          <p:val>
                                            <p:strVal val="#ppt_x"/>
                                          </p:val>
                                        </p:tav>
                                        <p:tav tm="100000">
                                          <p:val>
                                            <p:strVal val="#ppt_x"/>
                                          </p:val>
                                        </p:tav>
                                      </p:tavLst>
                                    </p:anim>
                                    <p:anim calcmode="lin" valueType="num">
                                      <p:cBhvr>
                                        <p:cTn id="23"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anim calcmode="lin" valueType="num">
                                      <p:cBhvr>
                                        <p:cTn id="29" dur="500" fill="hold"/>
                                        <p:tgtEl>
                                          <p:spTgt spid="38"/>
                                        </p:tgtEl>
                                        <p:attrNameLst>
                                          <p:attrName>ppt_x</p:attrName>
                                        </p:attrNameLst>
                                      </p:cBhvr>
                                      <p:tavLst>
                                        <p:tav tm="0">
                                          <p:val>
                                            <p:strVal val="#ppt_x"/>
                                          </p:val>
                                        </p:tav>
                                        <p:tav tm="100000">
                                          <p:val>
                                            <p:strVal val="#ppt_x"/>
                                          </p:val>
                                        </p:tav>
                                      </p:tavLst>
                                    </p:anim>
                                    <p:anim calcmode="lin" valueType="num">
                                      <p:cBhvr>
                                        <p:cTn id="30"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anim calcmode="lin" valueType="num">
                                      <p:cBhvr>
                                        <p:cTn id="36" dur="500" fill="hold"/>
                                        <p:tgtEl>
                                          <p:spTgt spid="39"/>
                                        </p:tgtEl>
                                        <p:attrNameLst>
                                          <p:attrName>ppt_x</p:attrName>
                                        </p:attrNameLst>
                                      </p:cBhvr>
                                      <p:tavLst>
                                        <p:tav tm="0">
                                          <p:val>
                                            <p:strVal val="#ppt_x"/>
                                          </p:val>
                                        </p:tav>
                                        <p:tav tm="100000">
                                          <p:val>
                                            <p:strVal val="#ppt_x"/>
                                          </p:val>
                                        </p:tav>
                                      </p:tavLst>
                                    </p:anim>
                                    <p:anim calcmode="lin" valueType="num">
                                      <p:cBhvr>
                                        <p:cTn id="3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anim calcmode="lin" valueType="num">
                                      <p:cBhvr>
                                        <p:cTn id="43" dur="500" fill="hold"/>
                                        <p:tgtEl>
                                          <p:spTgt spid="41"/>
                                        </p:tgtEl>
                                        <p:attrNameLst>
                                          <p:attrName>ppt_x</p:attrName>
                                        </p:attrNameLst>
                                      </p:cBhvr>
                                      <p:tavLst>
                                        <p:tav tm="0">
                                          <p:val>
                                            <p:strVal val="#ppt_x"/>
                                          </p:val>
                                        </p:tav>
                                        <p:tav tm="100000">
                                          <p:val>
                                            <p:strVal val="#ppt_x"/>
                                          </p:val>
                                        </p:tav>
                                      </p:tavLst>
                                    </p:anim>
                                    <p:anim calcmode="lin" valueType="num">
                                      <p:cBhvr>
                                        <p:cTn id="4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anim calcmode="lin" valueType="num">
                                      <p:cBhvr>
                                        <p:cTn id="50" dur="500" fill="hold"/>
                                        <p:tgtEl>
                                          <p:spTgt spid="40"/>
                                        </p:tgtEl>
                                        <p:attrNameLst>
                                          <p:attrName>ppt_x</p:attrName>
                                        </p:attrNameLst>
                                      </p:cBhvr>
                                      <p:tavLst>
                                        <p:tav tm="0">
                                          <p:val>
                                            <p:strVal val="#ppt_x"/>
                                          </p:val>
                                        </p:tav>
                                        <p:tav tm="100000">
                                          <p:val>
                                            <p:strVal val="#ppt_x"/>
                                          </p:val>
                                        </p:tav>
                                      </p:tavLst>
                                    </p:anim>
                                    <p:anim calcmode="lin" valueType="num">
                                      <p:cBhvr>
                                        <p:cTn id="51"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3563888" y="775335"/>
            <a:ext cx="5414377" cy="4254500"/>
          </a:xfrm>
          <a:prstGeom prst="rect">
            <a:avLst/>
          </a:prstGeom>
        </p:spPr>
      </p:pic>
      <p:sp>
        <p:nvSpPr>
          <p:cNvPr id="9" name="Text Box 8"/>
          <p:cNvSpPr txBox="1">
            <a:spLocks noChangeArrowheads="1"/>
          </p:cNvSpPr>
          <p:nvPr/>
        </p:nvSpPr>
        <p:spPr bwMode="auto">
          <a:xfrm>
            <a:off x="4500245" y="2715895"/>
            <a:ext cx="4262120" cy="138366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50000"/>
              </a:lnSpc>
              <a:spcBef>
                <a:spcPct val="50000"/>
              </a:spcBef>
            </a:pPr>
            <a:endParaRPr lang="en-US" sz="2800" b="1">
              <a:solidFill>
                <a:schemeClr val="accent5">
                  <a:lumMod val="50000"/>
                </a:schemeClr>
              </a:solidFill>
              <a:latin typeface="Times New Roman" panose="02020603050405020304" pitchFamily="18" charset="0"/>
              <a:cs typeface="Times New Roman" panose="02020603050405020304" pitchFamily="18" charset="0"/>
              <a:sym typeface="+mn-ea"/>
            </a:endParaRPr>
          </a:p>
          <a:p>
            <a:pPr algn="ctr" eaLnBrk="1" hangingPunct="1">
              <a:lnSpc>
                <a:spcPct val="100000"/>
              </a:lnSpc>
              <a:spcBef>
                <a:spcPct val="50000"/>
              </a:spcBef>
            </a:pPr>
            <a:r>
              <a:rPr lang="en-GB" altLang="en-US" sz="2800" b="1">
                <a:solidFill>
                  <a:schemeClr val="accent5">
                    <a:lumMod val="50000"/>
                  </a:schemeClr>
                </a:solidFill>
                <a:latin typeface="Times New Roman" panose="02020603050405020304" pitchFamily="18" charset="0"/>
                <a:cs typeface="Times New Roman" panose="02020603050405020304" pitchFamily="18" charset="0"/>
                <a:sym typeface="+mn-ea"/>
              </a:rPr>
              <a:t>Chỉ những k</a:t>
            </a:r>
            <a:r>
              <a:rPr lang="en-US" sz="2800" b="1">
                <a:solidFill>
                  <a:schemeClr val="accent5">
                    <a:lumMod val="50000"/>
                  </a:schemeClr>
                </a:solidFill>
                <a:latin typeface="Times New Roman" panose="02020603050405020304" pitchFamily="18" charset="0"/>
                <a:cs typeface="Times New Roman" panose="02020603050405020304" pitchFamily="18" charset="0"/>
                <a:sym typeface="+mn-ea"/>
              </a:rPr>
              <a:t>hó khăn, gian lao, vất vả trong cuộc sống</a:t>
            </a:r>
            <a:endParaRPr lang="en-US" sz="2800" b="1" i="1">
              <a:solidFill>
                <a:schemeClr val="accent5">
                  <a:lumMod val="50000"/>
                </a:schemeClr>
              </a:solidFill>
              <a:latin typeface="Times New Roman" panose="02020603050405020304" pitchFamily="18" charset="0"/>
              <a:cs typeface="Times New Roman" panose="02020603050405020304" pitchFamily="18" charset="0"/>
              <a:sym typeface="+mn-ea"/>
            </a:endParaRPr>
          </a:p>
        </p:txBody>
      </p:sp>
      <p:pic>
        <p:nvPicPr>
          <p:cNvPr id="10" name="Picture 10"/>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rot="1380000">
            <a:off x="3841750" y="2595880"/>
            <a:ext cx="965835" cy="512445"/>
          </a:xfrm>
          <a:prstGeom prst="rect">
            <a:avLst/>
          </a:prstGeom>
        </p:spPr>
      </p:pic>
      <p:sp>
        <p:nvSpPr>
          <p:cNvPr id="2" name="Text Box 1"/>
          <p:cNvSpPr txBox="1"/>
          <p:nvPr/>
        </p:nvSpPr>
        <p:spPr>
          <a:xfrm>
            <a:off x="4355976" y="2139950"/>
            <a:ext cx="4506719" cy="523220"/>
          </a:xfrm>
          <a:prstGeom prst="rect">
            <a:avLst/>
          </a:prstGeom>
          <a:noFill/>
        </p:spPr>
        <p:txBody>
          <a:bodyPr wrap="square" rtlCol="0" anchor="t">
            <a:spAutoFit/>
            <a:scene3d>
              <a:camera prst="orthographicFront"/>
              <a:lightRig rig="threePt" dir="t"/>
            </a:scene3d>
          </a:bodyPr>
          <a:lstStyle/>
          <a:p>
            <a:r>
              <a:rPr lang="en-GB" altLang="en-US" sz="2800" b="1">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 Lên thác xuống ghềnh</a:t>
            </a:r>
          </a:p>
        </p:txBody>
      </p:sp>
      <p:pic>
        <p:nvPicPr>
          <p:cNvPr id="3" name="Picture 2"/>
          <p:cNvPicPr>
            <a:picLocks noChangeAspect="1"/>
          </p:cNvPicPr>
          <p:nvPr/>
        </p:nvPicPr>
        <p:blipFill>
          <a:blip r:embed="rId6"/>
          <a:stretch>
            <a:fillRect/>
          </a:stretch>
        </p:blipFill>
        <p:spPr>
          <a:xfrm flipH="1">
            <a:off x="-107950" y="687070"/>
            <a:ext cx="4015740" cy="46780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0" y="2139950"/>
            <a:ext cx="2828925" cy="2758440"/>
          </a:xfrm>
          <a:prstGeom prst="rect">
            <a:avLst/>
          </a:prstGeom>
        </p:spPr>
      </p:pic>
      <p:pic>
        <p:nvPicPr>
          <p:cNvPr id="3" name="Picture 8"/>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683260" y="123190"/>
            <a:ext cx="3625215" cy="1796415"/>
          </a:xfrm>
          <a:prstGeom prst="rect">
            <a:avLst/>
          </a:prstGeom>
        </p:spPr>
      </p:pic>
      <p:sp>
        <p:nvSpPr>
          <p:cNvPr id="30" name="Text Box 4"/>
          <p:cNvSpPr txBox="1">
            <a:spLocks noChangeArrowheads="1"/>
          </p:cNvSpPr>
          <p:nvPr/>
        </p:nvSpPr>
        <p:spPr bwMode="auto">
          <a:xfrm>
            <a:off x="683181" y="698921"/>
            <a:ext cx="382905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6"/>
                </a:solidFill>
                <a:latin typeface="Times New Roman" panose="02020603050405020304" pitchFamily="18" charset="0"/>
                <a:cs typeface="Times New Roman" panose="02020603050405020304" pitchFamily="18" charset="0"/>
              </a:rPr>
              <a:t>b) Góp gió thành bão</a:t>
            </a:r>
          </a:p>
        </p:txBody>
      </p:sp>
      <p:sp>
        <p:nvSpPr>
          <p:cNvPr id="108" name="Rectangle 107"/>
          <p:cNvSpPr/>
          <p:nvPr/>
        </p:nvSpPr>
        <p:spPr>
          <a:xfrm>
            <a:off x="2339089" y="4228492"/>
            <a:ext cx="5933034" cy="523220"/>
          </a:xfrm>
          <a:prstGeom prst="rect">
            <a:avLst/>
          </a:prstGeom>
          <a:solidFill>
            <a:schemeClr val="accent6"/>
          </a:solidFill>
          <a:ln w="38100">
            <a:solidFill>
              <a:srgbClr val="00B050"/>
            </a:solidFill>
          </a:ln>
        </p:spPr>
        <p:txBody>
          <a:bodyPr wrap="none">
            <a:spAutoFit/>
          </a:bodyPr>
          <a:lstStyle/>
          <a:p>
            <a:pPr eaLnBrk="1" hangingPunct="1">
              <a:spcBef>
                <a:spcPct val="50000"/>
              </a:spcBef>
            </a:pPr>
            <a:r>
              <a:rPr lang="en-US" sz="2800" b="1">
                <a:latin typeface="Times New Roman" panose="02020603050405020304" pitchFamily="18" charset="0"/>
                <a:cs typeface="Times New Roman" panose="02020603050405020304" pitchFamily="18" charset="0"/>
              </a:rPr>
              <a:t>Tích tụ nhiều cái nhỏ sẽ thành cái lớn</a:t>
            </a:r>
          </a:p>
        </p:txBody>
      </p:sp>
      <p:pic>
        <p:nvPicPr>
          <p:cNvPr id="2" name="Picture 5"/>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427855" y="164465"/>
            <a:ext cx="4288790" cy="38652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barn(inVertical)">
                                      <p:cBhvr>
                                        <p:cTn id="2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sp>
        <p:nvSpPr>
          <p:cNvPr id="3" name="Text Placeholder 2"/>
          <p:cNvSpPr>
            <a:spLocks noGrp="1"/>
          </p:cNvSpPr>
          <p:nvPr>
            <p:ph type="body" idx="1"/>
          </p:nvPr>
        </p:nvSpPr>
        <p:spPr/>
        <p:txBody>
          <a:bodyPr/>
          <a:lstStyle/>
          <a:p>
            <a:endParaRPr lang="en-GB" altLang="en-US"/>
          </a:p>
        </p:txBody>
      </p:sp>
      <p:pic>
        <p:nvPicPr>
          <p:cNvPr id="4" name="các hiện tượng thời tiết">
            <a:hlinkClick r:id="" action="ppaction://media"/>
          </p:cNvPr>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496570" y="123190"/>
            <a:ext cx="3683000" cy="1796415"/>
          </a:xfrm>
          <a:prstGeom prst="rect">
            <a:avLst/>
          </a:prstGeom>
        </p:spPr>
      </p:pic>
      <p:sp>
        <p:nvSpPr>
          <p:cNvPr id="30" name="Text Box 4"/>
          <p:cNvSpPr txBox="1">
            <a:spLocks noChangeArrowheads="1"/>
          </p:cNvSpPr>
          <p:nvPr/>
        </p:nvSpPr>
        <p:spPr bwMode="auto">
          <a:xfrm>
            <a:off x="467916" y="698921"/>
            <a:ext cx="382905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latin typeface="Times New Roman" panose="02020603050405020304" pitchFamily="18" charset="0"/>
                <a:cs typeface="Times New Roman" panose="02020603050405020304" pitchFamily="18" charset="0"/>
              </a:rPr>
              <a:t> c) </a:t>
            </a:r>
            <a:r>
              <a:rPr lang="en-US" sz="2800" b="1">
                <a:solidFill>
                  <a:schemeClr val="accent6"/>
                </a:solidFill>
                <a:latin typeface="Times New Roman" panose="02020603050405020304" pitchFamily="18" charset="0"/>
                <a:cs typeface="Times New Roman" panose="02020603050405020304" pitchFamily="18" charset="0"/>
              </a:rPr>
              <a:t>Nước chảy đá mòn</a:t>
            </a:r>
          </a:p>
        </p:txBody>
      </p:sp>
      <p:sp>
        <p:nvSpPr>
          <p:cNvPr id="108" name="Rectangle 107"/>
          <p:cNvSpPr/>
          <p:nvPr/>
        </p:nvSpPr>
        <p:spPr>
          <a:xfrm>
            <a:off x="630055" y="4227857"/>
            <a:ext cx="7883890" cy="523220"/>
          </a:xfrm>
          <a:prstGeom prst="rect">
            <a:avLst/>
          </a:prstGeom>
          <a:solidFill>
            <a:schemeClr val="accent6"/>
          </a:solidFill>
          <a:ln w="38100">
            <a:solidFill>
              <a:srgbClr val="00B050"/>
            </a:solidFill>
          </a:ln>
        </p:spPr>
        <p:txBody>
          <a:bodyPr wrap="none">
            <a:spAutoFit/>
          </a:bodyPr>
          <a:lstStyle/>
          <a:p>
            <a:pPr algn="l" eaLnBrk="1" hangingPunct="1">
              <a:spcBef>
                <a:spcPct val="50000"/>
              </a:spcBef>
            </a:pPr>
            <a:r>
              <a:rPr lang="en-US" sz="2800" b="1">
                <a:latin typeface="Times New Roman" panose="02020603050405020304" pitchFamily="18" charset="0"/>
                <a:cs typeface="Times New Roman" panose="02020603050405020304" pitchFamily="18" charset="0"/>
              </a:rPr>
              <a:t>Bền bỉ, quyết tâm thì việc dù khó cũng thành công</a:t>
            </a:r>
          </a:p>
        </p:txBody>
      </p:sp>
      <p:pic>
        <p:nvPicPr>
          <p:cNvPr id="4" name="Picture 3" descr="unnamed"/>
          <p:cNvPicPr>
            <a:picLocks noChangeAspect="1"/>
          </p:cNvPicPr>
          <p:nvPr/>
        </p:nvPicPr>
        <p:blipFill>
          <a:blip r:embed="rId4"/>
          <a:stretch>
            <a:fillRect/>
          </a:stretch>
        </p:blipFill>
        <p:spPr>
          <a:xfrm>
            <a:off x="4283710" y="411480"/>
            <a:ext cx="4876800" cy="3627755"/>
          </a:xfrm>
          <a:prstGeom prst="rect">
            <a:avLst/>
          </a:prstGeom>
        </p:spPr>
      </p:pic>
      <p:pic>
        <p:nvPicPr>
          <p:cNvPr id="5" name="Picture 3"/>
          <p:cNvPicPr>
            <a:picLocks noChangeAspect="1"/>
          </p:cNvPicPr>
          <p:nvPr/>
        </p:nvPicPr>
        <p:blipFill>
          <a:blip r:embed="rId5"/>
          <a:srcRect/>
          <a:stretch>
            <a:fillRect/>
          </a:stretch>
        </p:blipFill>
        <p:spPr>
          <a:xfrm>
            <a:off x="547370" y="1995805"/>
            <a:ext cx="3632200" cy="204343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Effect transition="in" filter="wipe(left)">
                                      <p:cBhvr>
                                        <p:cTn id="2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46050" y="123190"/>
            <a:ext cx="4524375" cy="1796415"/>
          </a:xfrm>
          <a:prstGeom prst="rect">
            <a:avLst/>
          </a:prstGeom>
        </p:spPr>
      </p:pic>
      <p:sp>
        <p:nvSpPr>
          <p:cNvPr id="30" name="Text Box 4"/>
          <p:cNvSpPr txBox="1">
            <a:spLocks noChangeArrowheads="1"/>
          </p:cNvSpPr>
          <p:nvPr/>
        </p:nvSpPr>
        <p:spPr bwMode="auto">
          <a:xfrm>
            <a:off x="44450" y="699135"/>
            <a:ext cx="469900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eaLnBrk="1" hangingPunct="1">
              <a:spcBef>
                <a:spcPct val="50000"/>
              </a:spcBef>
            </a:pPr>
            <a:r>
              <a:rPr lang="en-GB" altLang="en-US" sz="2800" b="1">
                <a:solidFill>
                  <a:schemeClr val="accent6"/>
                </a:solidFill>
                <a:cs typeface="Arial" panose="020B0604020202020204" pitchFamily="34" charset="0"/>
              </a:rPr>
              <a:t>c) </a:t>
            </a:r>
            <a:r>
              <a:rPr lang="en-US" sz="2800" b="1">
                <a:solidFill>
                  <a:schemeClr val="accent6"/>
                </a:solidFill>
                <a:cs typeface="Arial" panose="020B0604020202020204" pitchFamily="34" charset="0"/>
              </a:rPr>
              <a:t>Khoai đất lạ, mạ đất quen</a:t>
            </a:r>
          </a:p>
        </p:txBody>
      </p:sp>
      <p:sp>
        <p:nvSpPr>
          <p:cNvPr id="108" name="Rectangle 107"/>
          <p:cNvSpPr/>
          <p:nvPr/>
        </p:nvSpPr>
        <p:spPr>
          <a:xfrm>
            <a:off x="4132363" y="3796057"/>
            <a:ext cx="4818947" cy="1169551"/>
          </a:xfrm>
          <a:prstGeom prst="rect">
            <a:avLst/>
          </a:prstGeom>
          <a:solidFill>
            <a:schemeClr val="accent6"/>
          </a:solidFill>
          <a:ln w="38100">
            <a:solidFill>
              <a:srgbClr val="00B050"/>
            </a:solidFill>
          </a:ln>
        </p:spPr>
        <p:txBody>
          <a:bodyPr wrap="none">
            <a:spAutoFit/>
          </a:bodyPr>
          <a:lstStyle/>
          <a:p>
            <a:pPr indent="18415" algn="ctr" eaLnBrk="1" hangingPunct="1">
              <a:spcBef>
                <a:spcPct val="50000"/>
              </a:spcBef>
            </a:pPr>
            <a:r>
              <a:rPr lang="en-US" sz="2800" b="1">
                <a:latin typeface="Times New Roman" panose="02020603050405020304" pitchFamily="18" charset="0"/>
                <a:cs typeface="Times New Roman" panose="02020603050405020304" pitchFamily="18" charset="0"/>
                <a:sym typeface="+mn-ea"/>
              </a:rPr>
              <a:t>K</a:t>
            </a:r>
            <a:r>
              <a:rPr lang="vi-VN" sz="2800" b="1">
                <a:latin typeface="Times New Roman" panose="02020603050405020304" pitchFamily="18" charset="0"/>
                <a:cs typeface="Times New Roman" panose="02020603050405020304" pitchFamily="18" charset="0"/>
                <a:sym typeface="+mn-ea"/>
              </a:rPr>
              <a:t>hoai trồng nơi đất mới;</a:t>
            </a:r>
          </a:p>
          <a:p>
            <a:pPr algn="r" eaLnBrk="1" hangingPunct="1">
              <a:spcBef>
                <a:spcPct val="50000"/>
              </a:spcBef>
            </a:pPr>
            <a:r>
              <a:rPr lang="vi-VN" sz="2800" b="1">
                <a:latin typeface="Times New Roman" panose="02020603050405020304" pitchFamily="18" charset="0"/>
                <a:cs typeface="Times New Roman" panose="02020603050405020304" pitchFamily="18" charset="0"/>
                <a:sym typeface="+mn-ea"/>
              </a:rPr>
              <a:t> mạ trồng nơi đất quen thì tốt </a:t>
            </a:r>
          </a:p>
        </p:txBody>
      </p:sp>
      <p:pic>
        <p:nvPicPr>
          <p:cNvPr id="11" name="Picture 11"/>
          <p:cNvPicPr>
            <a:picLocks noChangeAspect="1"/>
          </p:cNvPicPr>
          <p:nvPr/>
        </p:nvPicPr>
        <p:blipFill>
          <a:blip r:embed="rId4"/>
          <a:srcRect/>
          <a:stretch>
            <a:fillRect/>
          </a:stretch>
        </p:blipFill>
        <p:spPr>
          <a:xfrm>
            <a:off x="5005070" y="195580"/>
            <a:ext cx="3704590" cy="2469515"/>
          </a:xfrm>
          <a:prstGeom prst="rect">
            <a:avLst/>
          </a:prstGeom>
        </p:spPr>
      </p:pic>
      <p:pic>
        <p:nvPicPr>
          <p:cNvPr id="13" name="Picture 13"/>
          <p:cNvPicPr>
            <a:picLocks noChangeAspect="1"/>
          </p:cNvPicPr>
          <p:nvPr/>
        </p:nvPicPr>
        <p:blipFill>
          <a:blip r:embed="rId5"/>
          <a:srcRect/>
          <a:stretch>
            <a:fillRect/>
          </a:stretch>
        </p:blipFill>
        <p:spPr>
          <a:xfrm>
            <a:off x="146050" y="2564130"/>
            <a:ext cx="3696335" cy="2449195"/>
          </a:xfrm>
          <a:prstGeom prst="rect">
            <a:avLst/>
          </a:prstGeom>
        </p:spPr>
      </p:pic>
      <p:pic>
        <p:nvPicPr>
          <p:cNvPr id="10" name="Picture 10"/>
          <p:cNvPicPr>
            <a:picLocks noChangeAspect="1"/>
          </p:cNvPicPr>
          <p:nvPr/>
        </p:nvPicPr>
        <p:blipFill>
          <a:blip r:embed="rId6"/>
          <a:srcRect/>
          <a:stretch>
            <a:fillRect/>
          </a:stretch>
        </p:blipFill>
        <p:spPr>
          <a:xfrm>
            <a:off x="2555875" y="1851660"/>
            <a:ext cx="3980180" cy="188341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barn(inVertical)">
                                      <p:cBhvr>
                                        <p:cTn id="40"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songbirds.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0110" y="209550"/>
            <a:ext cx="47244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2"/>
          <p:cNvSpPr txBox="1"/>
          <p:nvPr/>
        </p:nvSpPr>
        <p:spPr>
          <a:xfrm>
            <a:off x="915674" y="771561"/>
            <a:ext cx="2556480" cy="887193"/>
          </a:xfrm>
          <a:prstGeom prst="flowChartTerminator">
            <a:avLst/>
          </a:prstGeom>
          <a:solidFill>
            <a:srgbClr val="F6EB0F"/>
          </a:solidFill>
          <a:ln>
            <a:noFill/>
          </a:ln>
          <a:effectLst>
            <a:glow rad="101600">
              <a:srgbClr val="33339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riblet"/>
          </a:sp3d>
        </p:spPr>
        <p:txBody>
          <a:bodyPr wrap="none" lIns="91417" tIns="45709" rIns="91417" bIns="45709">
            <a:spAutoFit/>
          </a:bodyPr>
          <a:lstStyle/>
          <a:p>
            <a:pPr>
              <a:defRPr/>
            </a:pPr>
            <a:r>
              <a:rPr lang="en-US" sz="3500" b="1" dirty="0" err="1">
                <a:solidFill>
                  <a:schemeClr val="bg2"/>
                </a:solidFill>
                <a:latin typeface="Times New Roman" panose="02020603050405020304" charset="0"/>
                <a:cs typeface="Times New Roman" panose="02020603050405020304" charset="0"/>
              </a:rPr>
              <a:t>Khởi</a:t>
            </a:r>
            <a:r>
              <a:rPr lang="en-US" sz="3500" b="1" dirty="0">
                <a:solidFill>
                  <a:schemeClr val="bg2"/>
                </a:solidFill>
                <a:latin typeface="Times New Roman" panose="02020603050405020304" charset="0"/>
                <a:cs typeface="Times New Roman" panose="02020603050405020304" charset="0"/>
              </a:rPr>
              <a:t> </a:t>
            </a:r>
            <a:r>
              <a:rPr lang="en-US" sz="3500" b="1" dirty="0" err="1">
                <a:solidFill>
                  <a:schemeClr val="bg2"/>
                </a:solidFill>
                <a:latin typeface="Times New Roman" panose="02020603050405020304" charset="0"/>
                <a:cs typeface="Times New Roman" panose="02020603050405020304" charset="0"/>
              </a:rPr>
              <a:t>động</a:t>
            </a:r>
            <a:r>
              <a:rPr lang="en-US" sz="3500" b="1" dirty="0">
                <a:solidFill>
                  <a:schemeClr val="bg2"/>
                </a:solidFill>
                <a:latin typeface="Times New Roman" panose="02020603050405020304" charset="0"/>
                <a:cs typeface="Times New Roman" panose="02020603050405020304" charset="0"/>
              </a:rPr>
              <a:t> </a:t>
            </a:r>
          </a:p>
        </p:txBody>
      </p:sp>
      <p:grpSp>
        <p:nvGrpSpPr>
          <p:cNvPr id="902" name="Google Shape;902;p37"/>
          <p:cNvGrpSpPr/>
          <p:nvPr/>
        </p:nvGrpSpPr>
        <p:grpSpPr>
          <a:xfrm>
            <a:off x="-328594" y="1890733"/>
            <a:ext cx="3362920" cy="3354006"/>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10"/>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1380000">
            <a:off x="8004175" y="3114675"/>
            <a:ext cx="1421130" cy="237680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fill="hold"/>
                                        <p:tgtEl>
                                          <p:spTgt spid="902"/>
                                        </p:tgtEl>
                                        <p:attrNameLst>
                                          <p:attrName>ppt_x</p:attrName>
                                        </p:attrNameLst>
                                      </p:cBhvr>
                                      <p:tavLst>
                                        <p:tav tm="0">
                                          <p:val>
                                            <p:strVal val="#ppt_x"/>
                                          </p:val>
                                        </p:tav>
                                        <p:tav tm="100000">
                                          <p:val>
                                            <p:strVal val="#ppt_x"/>
                                          </p:val>
                                        </p:tav>
                                      </p:tavLst>
                                    </p:anim>
                                    <p:anim calcmode="lin" valueType="num">
                                      <p:cBhvr additive="base">
                                        <p:cTn id="8" dur="500" fill="hold"/>
                                        <p:tgtEl>
                                          <p:spTgt spid="9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3794"/>
                                        </p:tgtEl>
                                        <p:attrNameLst>
                                          <p:attrName>style.visibility</p:attrName>
                                        </p:attrNameLst>
                                      </p:cBhvr>
                                      <p:to>
                                        <p:strVal val="visible"/>
                                      </p:to>
                                    </p:set>
                                    <p:anim calcmode="lin" valueType="num">
                                      <p:cBhvr>
                                        <p:cTn id="24" dur="500" fill="hold"/>
                                        <p:tgtEl>
                                          <p:spTgt spid="33794"/>
                                        </p:tgtEl>
                                        <p:attrNameLst>
                                          <p:attrName>ppt_w</p:attrName>
                                        </p:attrNameLst>
                                      </p:cBhvr>
                                      <p:tavLst>
                                        <p:tav tm="0">
                                          <p:val>
                                            <p:fltVal val="0"/>
                                          </p:val>
                                        </p:tav>
                                        <p:tav tm="100000">
                                          <p:val>
                                            <p:strVal val="#ppt_w"/>
                                          </p:val>
                                        </p:tav>
                                      </p:tavLst>
                                    </p:anim>
                                    <p:anim calcmode="lin" valueType="num">
                                      <p:cBhvr>
                                        <p:cTn id="25" dur="500" fill="hold"/>
                                        <p:tgtEl>
                                          <p:spTgt spid="33794"/>
                                        </p:tgtEl>
                                        <p:attrNameLst>
                                          <p:attrName>ppt_h</p:attrName>
                                        </p:attrNameLst>
                                      </p:cBhvr>
                                      <p:tavLst>
                                        <p:tav tm="0">
                                          <p:val>
                                            <p:fltVal val="0"/>
                                          </p:val>
                                        </p:tav>
                                        <p:tav tm="100000">
                                          <p:val>
                                            <p:strVal val="#ppt_h"/>
                                          </p:val>
                                        </p:tav>
                                      </p:tavLst>
                                    </p:anim>
                                    <p:animEffect transition="in" filter="fade">
                                      <p:cBhvr>
                                        <p:cTn id="26" dur="500"/>
                                        <p:tgtEl>
                                          <p:spTgt spid="33794"/>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3000" fill="hold" nodeType="clickEffect">
                                  <p:stCondLst>
                                    <p:cond delay="0"/>
                                  </p:stCondLst>
                                  <p:childTnLst>
                                    <p:animRot by="120000">
                                      <p:cBhvr>
                                        <p:cTn id="30" dur="100" fill="hold">
                                          <p:stCondLst>
                                            <p:cond delay="0"/>
                                          </p:stCondLst>
                                        </p:cTn>
                                        <p:tgtEl>
                                          <p:spTgt spid="33794"/>
                                        </p:tgtEl>
                                        <p:attrNameLst>
                                          <p:attrName>r</p:attrName>
                                        </p:attrNameLst>
                                      </p:cBhvr>
                                    </p:animRot>
                                    <p:animRot by="-240000">
                                      <p:cBhvr>
                                        <p:cTn id="31" dur="200" fill="hold">
                                          <p:stCondLst>
                                            <p:cond delay="200"/>
                                          </p:stCondLst>
                                        </p:cTn>
                                        <p:tgtEl>
                                          <p:spTgt spid="33794"/>
                                        </p:tgtEl>
                                        <p:attrNameLst>
                                          <p:attrName>r</p:attrName>
                                        </p:attrNameLst>
                                      </p:cBhvr>
                                    </p:animRot>
                                    <p:animRot by="240000">
                                      <p:cBhvr>
                                        <p:cTn id="32" dur="200" fill="hold">
                                          <p:stCondLst>
                                            <p:cond delay="400"/>
                                          </p:stCondLst>
                                        </p:cTn>
                                        <p:tgtEl>
                                          <p:spTgt spid="33794"/>
                                        </p:tgtEl>
                                        <p:attrNameLst>
                                          <p:attrName>r</p:attrName>
                                        </p:attrNameLst>
                                      </p:cBhvr>
                                    </p:animRot>
                                    <p:animRot by="-240000">
                                      <p:cBhvr>
                                        <p:cTn id="33" dur="200" fill="hold">
                                          <p:stCondLst>
                                            <p:cond delay="600"/>
                                          </p:stCondLst>
                                        </p:cTn>
                                        <p:tgtEl>
                                          <p:spTgt spid="33794"/>
                                        </p:tgtEl>
                                        <p:attrNameLst>
                                          <p:attrName>r</p:attrName>
                                        </p:attrNameLst>
                                      </p:cBhvr>
                                    </p:animRot>
                                    <p:animRot by="120000">
                                      <p:cBhvr>
                                        <p:cTn id="34" dur="200" fill="hold">
                                          <p:stCondLst>
                                            <p:cond delay="800"/>
                                          </p:stCondLst>
                                        </p:cTn>
                                        <p:tgtEl>
                                          <p:spTgt spid="3379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lippines"/>
          <p:cNvPicPr>
            <a:picLocks noChangeAspect="1"/>
          </p:cNvPicPr>
          <p:nvPr/>
        </p:nvPicPr>
        <p:blipFill>
          <a:blip r:embed="rId2"/>
          <a:stretch>
            <a:fillRect/>
          </a:stretch>
        </p:blipFill>
        <p:spPr>
          <a:xfrm>
            <a:off x="0" y="-7620"/>
            <a:ext cx="9144635" cy="5144135"/>
          </a:xfrm>
          <a:prstGeom prst="rect">
            <a:avLst/>
          </a:prstGeom>
        </p:spPr>
      </p:pic>
      <p:pic>
        <p:nvPicPr>
          <p:cNvPr id="10"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9885" y="123190"/>
            <a:ext cx="7315200" cy="2629535"/>
          </a:xfrm>
          <a:prstGeom prst="rect">
            <a:avLst/>
          </a:prstGeom>
        </p:spPr>
      </p:pic>
      <p:sp>
        <p:nvSpPr>
          <p:cNvPr id="11" name="Text Box 10"/>
          <p:cNvSpPr txBox="1">
            <a:spLocks noChangeArrowheads="1"/>
          </p:cNvSpPr>
          <p:nvPr/>
        </p:nvSpPr>
        <p:spPr bwMode="auto">
          <a:xfrm>
            <a:off x="2032000" y="411480"/>
            <a:ext cx="6491605" cy="161671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Đặt câu với một trong </a:t>
            </a:r>
          </a:p>
          <a:p>
            <a:pPr algn="l" eaLnBrk="1" hangingPunct="1">
              <a:lnSpc>
                <a:spcPct val="70000"/>
              </a:lnSpc>
              <a:spcBef>
                <a:spcPct val="50000"/>
              </a:spcBef>
              <a:buSzTx/>
            </a:pPr>
            <a:r>
              <a:rPr sz="3200" b="1">
                <a:solidFill>
                  <a:srgbClr val="FFFFFF"/>
                </a:solidFill>
              </a:rPr>
              <a:t>các từ ngữ vừa tìm được.</a:t>
            </a:r>
          </a:p>
        </p:txBody>
      </p:sp>
    </p:spTree>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619885" y="123190"/>
            <a:ext cx="7315200" cy="2061845"/>
          </a:xfrm>
          <a:prstGeom prst="rect">
            <a:avLst/>
          </a:prstGeom>
        </p:spPr>
      </p:pic>
      <p:sp>
        <p:nvSpPr>
          <p:cNvPr id="11" name="Text Box 10"/>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13"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39298" y="2374632"/>
            <a:ext cx="4572000" cy="2738729"/>
          </a:xfrm>
          <a:prstGeom prst="rect">
            <a:avLst/>
          </a:prstGeom>
        </p:spPr>
      </p:pic>
      <p:grpSp>
        <p:nvGrpSpPr>
          <p:cNvPr id="6" name="Google Shape;377;p22">
            <a:extLst>
              <a:ext uri="{FF2B5EF4-FFF2-40B4-BE49-F238E27FC236}">
                <a16:creationId xmlns:a16="http://schemas.microsoft.com/office/drawing/2014/main" xmlns="" id="{A844C4F1-9812-4EE2-8D8B-E03B7D03023D}"/>
              </a:ext>
            </a:extLst>
          </p:cNvPr>
          <p:cNvGrpSpPr/>
          <p:nvPr/>
        </p:nvGrpSpPr>
        <p:grpSpPr>
          <a:xfrm rot="5400000">
            <a:off x="-251816" y="-93089"/>
            <a:ext cx="1475504" cy="1321654"/>
            <a:chOff x="-813174" y="1753753"/>
            <a:chExt cx="2701195" cy="2419543"/>
          </a:xfrm>
        </p:grpSpPr>
        <p:sp>
          <p:nvSpPr>
            <p:cNvPr id="7" name="Google Shape;378;p22">
              <a:extLst>
                <a:ext uri="{FF2B5EF4-FFF2-40B4-BE49-F238E27FC236}">
                  <a16:creationId xmlns:a16="http://schemas.microsoft.com/office/drawing/2014/main" xmlns="" id="{07F8B302-D581-4FCD-8911-7F627DFC696E}"/>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xmlns="" id="{585B27D4-EA7B-4675-8D84-12BB1F432990}"/>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xmlns="" id="{E6992A11-3A7F-4F78-BA0E-C3CEF778AC18}"/>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xmlns="" id="{AC8762CE-43E8-4FB7-B8AB-FC30BF0E2B0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xmlns="" id="{42D16C90-D443-441A-A3E8-E51F51AC9B3B}"/>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xmlns="" id="{FA7D2CF0-6B0D-41A4-BD65-8F7AEFDFFC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xmlns="" id="{3A1B9EED-939B-4F90-BE3E-60C95323E912}"/>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xmlns="" id="{9C9F7493-8AF8-4D37-93A2-58A9C5E92F26}"/>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xmlns="" id="{9653004C-BB42-44E5-AD77-E43E89F9D08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xmlns="" id="{62F744C1-8CD9-4468-8C4D-E2228D523984}"/>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88;p22">
              <a:extLst>
                <a:ext uri="{FF2B5EF4-FFF2-40B4-BE49-F238E27FC236}">
                  <a16:creationId xmlns:a16="http://schemas.microsoft.com/office/drawing/2014/main" xmlns="" id="{37D7B29B-1B04-43B6-9F72-71A2354A5D93}"/>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xmlns="" id="{A668BD0B-1328-41F5-9FB9-6E11F94C5C3B}"/>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xmlns="" id="{CE2617A7-DEEB-4254-864C-89264BE52B63}"/>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xmlns="" id="{5F99DD49-2DAA-4C0A-9AF7-3FFC3297D05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xmlns="" id="{DFBD63B7-A428-4D93-9D19-FC86C4310FC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xmlns="" id="{E7C59D98-9C6A-426C-A2AA-DD453B1359FC}"/>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xmlns="" id="{59F6EBE4-524E-4143-AA49-82D81449052A}"/>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xmlns="" id="{0165F75A-BFCC-4AD3-8516-823B5E808D44}"/>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xmlns="" id="{73CCCF16-BA32-4F1B-BD74-C176119C5A8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xmlns="" id="{C7CDD76D-E5B4-4858-9725-28E783C7CF7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xmlns="" id="{3CFBA0D8-8000-49D0-A0DE-537F252DE63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xmlns="" id="{3B9B2510-53FE-4431-A60D-EF474693BC8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xmlns="" id="{8D1D51B9-96E0-4F35-946C-D67080023B0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xmlns="" id="{5A380574-FE0B-4A20-8800-D100B7C2C5A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xmlns="" id="{1EC7227C-5E66-4512-BB48-2157F6FF5DC6}"/>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xmlns="" id="{C36F84CC-6469-4D0A-AFB5-82EB2856B057}"/>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xmlns="" id="{876A3465-C1ED-46D7-A0CB-AC95431C8859}"/>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xmlns="" id="{0360075B-93B3-4B9A-9B3D-CD4AB4F1000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xmlns="" id="{79166595-A11A-4801-BB6F-A823A7F65FE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xmlns="" id="{3E6B171E-8E5E-41D7-81C5-78F56EA703EA}"/>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xmlns="" id="{B70B6F79-9DC8-4B97-9410-86F71E932752}"/>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xmlns="" id="{8A8292A1-68E1-473E-B05D-DEDA926FA74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xmlns="" id="{B233CB75-0FAF-4348-909A-4E8B980726C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xmlns="" id="{0D96F101-7E08-4C09-AC25-892904FAFC24}"/>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xmlns="" id="{F8D7236F-CA5E-46DD-B670-16C15F51A788}"/>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xmlns="" id="{E4B1174A-7AC0-4EDA-86DB-6E4E01CC599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xmlns="" id="{6085DC33-07BD-4ABF-8500-F73BF69089F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xmlns="" id="{581B96F2-2DC7-463A-83B2-ABE1E656B58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60032" y="2283718"/>
            <a:ext cx="4075053" cy="2736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6" name="Text Box 5"/>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xmlns="" id="{31042E68-5800-4419-86F2-B3ACDA78B339}"/>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xmlns="" id="{EC9D3E61-A441-4BFF-A97F-4743B2D1727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xmlns="" id="{55C5BF39-1B03-4D6C-B7BE-E086DDEC160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xmlns="" id="{731F2756-02CC-46E0-A218-D5E95293C65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xmlns="" id="{31DAE6D0-5EFB-449C-997E-292B3D7D0FA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xmlns="" id="{C988EEF1-4E9D-49EF-9B45-BBCC4CE7EA8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xmlns="" id="{BC99B5C8-2CF2-460F-99D5-F5FA738F270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xmlns="" id="{41F54058-8A52-4A04-A816-5E8AA7499F3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xmlns="" id="{221FD5BA-87D5-49C5-9A48-97094AD170F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xmlns="" id="{F80AC240-73AB-4583-BE0B-856CCC0903C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xmlns="" id="{F4A26486-029A-4372-80D3-F376B9E18CE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xmlns="" id="{0871BDAC-1919-40FC-ABEF-3595B7663E99}"/>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xmlns="" id="{ED88BD00-E487-45DB-8AAD-E0ADE051956A}"/>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xmlns="" id="{F970C7FA-846F-4993-9F28-E3C50CBDA4D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xmlns="" id="{70D18FC0-8016-4700-8A85-6106FF03B94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xmlns="" id="{1AC58C68-9E16-4052-AE8C-FD6E62E857DA}"/>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xmlns="" id="{7C1C88E6-BF51-460B-8A6D-E8259603104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xmlns="" id="{1E07F0EB-4B39-4A74-880F-28F2642F4D7B}"/>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xmlns="" id="{1FEC5ED7-41A4-49E3-94DB-8D9DF237FFA5}"/>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xmlns="" id="{2B22A200-9172-4125-BF3F-CFA41432AC08}"/>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xmlns="" id="{FF7DDF31-1FA5-480F-B76B-9BAD17A4C7C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xmlns="" id="{64D0810C-3226-4F13-9F62-37D9A8E6CD95}"/>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xmlns="" id="{AE9674E0-5441-4A32-8BBF-73C82524D5F2}"/>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xmlns="" id="{DE2E4BAC-A648-409F-B87D-3DD1BF8722A1}"/>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xmlns="" id="{20120517-5502-4E58-8166-9FA362B0B2FC}"/>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xmlns="" id="{6A2EC395-3320-4985-8FD1-205BD81A60D7}"/>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xmlns="" id="{9B69FE42-1DE7-4565-B742-1CADD158776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xmlns="" id="{3A70D218-A8C8-4A11-B778-389BE90B2DA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xmlns="" id="{5BCA57C3-0817-4E1E-8356-8D2BCF5DC050}"/>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xmlns="" id="{0D1C3624-8F2F-435D-B338-A5744697643A}"/>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xmlns="" id="{2645C378-BAD0-45C6-8A75-5F4F9AAE872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xmlns="" id="{2B4E545D-13C0-48F6-ABF1-D01FC836133C}"/>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xmlns="" id="{53B99825-4CB6-42FF-B222-C7F072BDD59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xmlns="" id="{0BF56714-B460-4EAA-A92D-E6666419D9F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xmlns="" id="{9C80CAC0-4E70-493B-9EB9-7A538E5FA53C}"/>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xmlns="" id="{362F0344-59C2-43BF-B632-4A323AA32681}"/>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xmlns="" id="{60D24FE1-E357-41A5-BC98-449BFB74DF1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xmlns="" id="{11F5997E-F5A4-451F-ADF3-D4EB39230C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xmlns="" id="{6C09BD31-7330-437B-B9C4-0D167F58550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6"/>
          <p:cNvSpPr txBox="1">
            <a:spLocks noChangeArrowheads="1"/>
          </p:cNvSpPr>
          <p:nvPr/>
        </p:nvSpPr>
        <p:spPr bwMode="auto">
          <a:xfrm>
            <a:off x="251460" y="3147695"/>
            <a:ext cx="507873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84115" y="2283718"/>
            <a:ext cx="4127966" cy="2791418"/>
          </a:xfrm>
          <a:prstGeom prst="rect">
            <a:avLst/>
          </a:prstGeom>
        </p:spPr>
      </p:pic>
      <p:pic>
        <p:nvPicPr>
          <p:cNvPr id="2"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5"/>
          <p:cNvSpPr txBox="1">
            <a:spLocks noChangeArrowheads="1"/>
          </p:cNvSpPr>
          <p:nvPr/>
        </p:nvSpPr>
        <p:spPr bwMode="auto">
          <a:xfrm>
            <a:off x="251460" y="2499360"/>
            <a:ext cx="4732655"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1851660"/>
            <a:ext cx="446405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8" name="Google Shape;377;p22">
            <a:extLst>
              <a:ext uri="{FF2B5EF4-FFF2-40B4-BE49-F238E27FC236}">
                <a16:creationId xmlns:a16="http://schemas.microsoft.com/office/drawing/2014/main" xmlns="" id="{89C8B92A-E0BC-49F7-8A1B-131C7E8A8FF1}"/>
              </a:ext>
            </a:extLst>
          </p:cNvPr>
          <p:cNvGrpSpPr/>
          <p:nvPr/>
        </p:nvGrpSpPr>
        <p:grpSpPr>
          <a:xfrm rot="5400000">
            <a:off x="-251816" y="-93089"/>
            <a:ext cx="1475504" cy="1321654"/>
            <a:chOff x="-813174" y="1753753"/>
            <a:chExt cx="2701195" cy="2419543"/>
          </a:xfrm>
        </p:grpSpPr>
        <p:sp>
          <p:nvSpPr>
            <p:cNvPr id="9" name="Google Shape;378;p22">
              <a:extLst>
                <a:ext uri="{FF2B5EF4-FFF2-40B4-BE49-F238E27FC236}">
                  <a16:creationId xmlns:a16="http://schemas.microsoft.com/office/drawing/2014/main" xmlns="" id="{5C76E83D-7AFE-4E6B-8019-D9323D3E1125}"/>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xmlns="" id="{82D2A818-75ED-4920-AB1E-9925E411F5CD}"/>
                </a:ext>
              </a:extLst>
            </p:cNvPr>
            <p:cNvGrpSpPr/>
            <p:nvPr/>
          </p:nvGrpSpPr>
          <p:grpSpPr>
            <a:xfrm>
              <a:off x="-144996" y="1753753"/>
              <a:ext cx="821067" cy="1785140"/>
              <a:chOff x="5269250" y="2611925"/>
              <a:chExt cx="520750" cy="1132200"/>
            </a:xfrm>
          </p:grpSpPr>
          <p:sp>
            <p:nvSpPr>
              <p:cNvPr id="40" name="Google Shape;380;p22">
                <a:extLst>
                  <a:ext uri="{FF2B5EF4-FFF2-40B4-BE49-F238E27FC236}">
                    <a16:creationId xmlns:a16="http://schemas.microsoft.com/office/drawing/2014/main" xmlns="" id="{53EFB61E-EA8F-4DD1-A540-745C4E1B602C}"/>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1;p22">
                <a:extLst>
                  <a:ext uri="{FF2B5EF4-FFF2-40B4-BE49-F238E27FC236}">
                    <a16:creationId xmlns:a16="http://schemas.microsoft.com/office/drawing/2014/main" xmlns="" id="{21739A31-15D6-4E0F-AA67-A2143372A93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2;p22">
                <a:extLst>
                  <a:ext uri="{FF2B5EF4-FFF2-40B4-BE49-F238E27FC236}">
                    <a16:creationId xmlns:a16="http://schemas.microsoft.com/office/drawing/2014/main" xmlns="" id="{3D6E722F-32F4-448F-BAAF-E14515F8CB9C}"/>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3;p22">
                <a:extLst>
                  <a:ext uri="{FF2B5EF4-FFF2-40B4-BE49-F238E27FC236}">
                    <a16:creationId xmlns:a16="http://schemas.microsoft.com/office/drawing/2014/main" xmlns="" id="{D7D0ED8A-1A4B-4B3B-BB5A-33B941F78C90}"/>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4;p22">
                <a:extLst>
                  <a:ext uri="{FF2B5EF4-FFF2-40B4-BE49-F238E27FC236}">
                    <a16:creationId xmlns:a16="http://schemas.microsoft.com/office/drawing/2014/main" xmlns="" id="{B25F6FE0-658E-4E48-A780-087B4CC3A39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5;p22">
                <a:extLst>
                  <a:ext uri="{FF2B5EF4-FFF2-40B4-BE49-F238E27FC236}">
                    <a16:creationId xmlns:a16="http://schemas.microsoft.com/office/drawing/2014/main" xmlns="" id="{DB5067DA-192E-4078-8823-51BF7175BBD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6;p22">
                <a:extLst>
                  <a:ext uri="{FF2B5EF4-FFF2-40B4-BE49-F238E27FC236}">
                    <a16:creationId xmlns:a16="http://schemas.microsoft.com/office/drawing/2014/main" xmlns="" id="{C1CAD248-59FB-4AE3-A939-4E0D67DABF7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7;p22">
                <a:extLst>
                  <a:ext uri="{FF2B5EF4-FFF2-40B4-BE49-F238E27FC236}">
                    <a16:creationId xmlns:a16="http://schemas.microsoft.com/office/drawing/2014/main" xmlns="" id="{4846CD1C-6C4F-462D-BD6B-757A7E8FC03F}"/>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xmlns="" id="{8E393CC6-63CF-41B0-9630-51978FE51D0E}"/>
                </a:ext>
              </a:extLst>
            </p:cNvPr>
            <p:cNvGrpSpPr/>
            <p:nvPr/>
          </p:nvGrpSpPr>
          <p:grpSpPr>
            <a:xfrm rot="5165891">
              <a:off x="-51172" y="2432185"/>
              <a:ext cx="1070081" cy="1187666"/>
              <a:chOff x="6073625" y="2772425"/>
              <a:chExt cx="837925" cy="930000"/>
            </a:xfrm>
          </p:grpSpPr>
          <p:sp>
            <p:nvSpPr>
              <p:cNvPr id="35" name="Google Shape;389;p22">
                <a:extLst>
                  <a:ext uri="{FF2B5EF4-FFF2-40B4-BE49-F238E27FC236}">
                    <a16:creationId xmlns:a16="http://schemas.microsoft.com/office/drawing/2014/main" xmlns="" id="{3534C725-6BED-4AE0-BF8B-7D4F94ABA4F6}"/>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0;p22">
                <a:extLst>
                  <a:ext uri="{FF2B5EF4-FFF2-40B4-BE49-F238E27FC236}">
                    <a16:creationId xmlns:a16="http://schemas.microsoft.com/office/drawing/2014/main" xmlns="" id="{5FFB3053-FA48-491D-8423-2C4B8EFAD5D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p22">
                <a:extLst>
                  <a:ext uri="{FF2B5EF4-FFF2-40B4-BE49-F238E27FC236}">
                    <a16:creationId xmlns:a16="http://schemas.microsoft.com/office/drawing/2014/main" xmlns="" id="{BBB7529B-6F89-44EC-8F37-7C4408245434}"/>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p22">
                <a:extLst>
                  <a:ext uri="{FF2B5EF4-FFF2-40B4-BE49-F238E27FC236}">
                    <a16:creationId xmlns:a16="http://schemas.microsoft.com/office/drawing/2014/main" xmlns="" id="{C7F2A167-2B79-48F4-8A11-6A992E801A11}"/>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p22">
                <a:extLst>
                  <a:ext uri="{FF2B5EF4-FFF2-40B4-BE49-F238E27FC236}">
                    <a16:creationId xmlns:a16="http://schemas.microsoft.com/office/drawing/2014/main" xmlns="" id="{2F37323D-EAF5-4664-BC82-6546490B5573}"/>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xmlns="" id="{52008037-DF5E-4E78-9095-230D0BC0547F}"/>
                </a:ext>
              </a:extLst>
            </p:cNvPr>
            <p:cNvGrpSpPr/>
            <p:nvPr/>
          </p:nvGrpSpPr>
          <p:grpSpPr>
            <a:xfrm rot="4398606">
              <a:off x="-2434" y="2904431"/>
              <a:ext cx="1017753" cy="1214156"/>
              <a:chOff x="3711575" y="2879575"/>
              <a:chExt cx="753325" cy="898700"/>
            </a:xfrm>
          </p:grpSpPr>
          <p:sp>
            <p:nvSpPr>
              <p:cNvPr id="22" name="Google Shape;395;p22">
                <a:extLst>
                  <a:ext uri="{FF2B5EF4-FFF2-40B4-BE49-F238E27FC236}">
                    <a16:creationId xmlns:a16="http://schemas.microsoft.com/office/drawing/2014/main" xmlns="" id="{97A9FD53-6D86-4EAB-AECE-760115FF162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p22">
                <a:extLst>
                  <a:ext uri="{FF2B5EF4-FFF2-40B4-BE49-F238E27FC236}">
                    <a16:creationId xmlns:a16="http://schemas.microsoft.com/office/drawing/2014/main" xmlns="" id="{541B17FD-0108-441B-9960-CE48671B3EF2}"/>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7;p22">
                <a:extLst>
                  <a:ext uri="{FF2B5EF4-FFF2-40B4-BE49-F238E27FC236}">
                    <a16:creationId xmlns:a16="http://schemas.microsoft.com/office/drawing/2014/main" xmlns="" id="{439E8619-59C7-4E31-A6DD-79478C96FB47}"/>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8;p22">
                <a:extLst>
                  <a:ext uri="{FF2B5EF4-FFF2-40B4-BE49-F238E27FC236}">
                    <a16:creationId xmlns:a16="http://schemas.microsoft.com/office/drawing/2014/main" xmlns="" id="{34CBDA9E-003B-4BFC-B894-7F549ABC628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9;p22">
                <a:extLst>
                  <a:ext uri="{FF2B5EF4-FFF2-40B4-BE49-F238E27FC236}">
                    <a16:creationId xmlns:a16="http://schemas.microsoft.com/office/drawing/2014/main" xmlns="" id="{291C07E5-CDAD-4D58-8B8C-FE6D60263F99}"/>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p22">
                <a:extLst>
                  <a:ext uri="{FF2B5EF4-FFF2-40B4-BE49-F238E27FC236}">
                    <a16:creationId xmlns:a16="http://schemas.microsoft.com/office/drawing/2014/main" xmlns="" id="{F6A768D7-F927-419E-BF96-6C587CAE3F24}"/>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p22">
                <a:extLst>
                  <a:ext uri="{FF2B5EF4-FFF2-40B4-BE49-F238E27FC236}">
                    <a16:creationId xmlns:a16="http://schemas.microsoft.com/office/drawing/2014/main" xmlns="" id="{D311AB4F-F691-4A31-AF32-EA9B38DE533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p22">
                <a:extLst>
                  <a:ext uri="{FF2B5EF4-FFF2-40B4-BE49-F238E27FC236}">
                    <a16:creationId xmlns:a16="http://schemas.microsoft.com/office/drawing/2014/main" xmlns="" id="{BCEEB9AA-F089-41F5-AB15-D8D0900299D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3;p22">
                <a:extLst>
                  <a:ext uri="{FF2B5EF4-FFF2-40B4-BE49-F238E27FC236}">
                    <a16:creationId xmlns:a16="http://schemas.microsoft.com/office/drawing/2014/main" xmlns="" id="{9F978B55-C5A3-4E93-8607-46B4E88CFF45}"/>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4;p22">
                <a:extLst>
                  <a:ext uri="{FF2B5EF4-FFF2-40B4-BE49-F238E27FC236}">
                    <a16:creationId xmlns:a16="http://schemas.microsoft.com/office/drawing/2014/main" xmlns="" id="{4B0D9C31-D6B1-4EEE-85CE-8803D61B4481}"/>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p22">
                <a:extLst>
                  <a:ext uri="{FF2B5EF4-FFF2-40B4-BE49-F238E27FC236}">
                    <a16:creationId xmlns:a16="http://schemas.microsoft.com/office/drawing/2014/main" xmlns="" id="{26C39336-ED16-4297-A39F-198BAC1BB5D8}"/>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6;p22">
                <a:extLst>
                  <a:ext uri="{FF2B5EF4-FFF2-40B4-BE49-F238E27FC236}">
                    <a16:creationId xmlns:a16="http://schemas.microsoft.com/office/drawing/2014/main" xmlns="" id="{AE6EA10D-0E6D-4E73-A217-C0A577A52795}"/>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p22">
                <a:extLst>
                  <a:ext uri="{FF2B5EF4-FFF2-40B4-BE49-F238E27FC236}">
                    <a16:creationId xmlns:a16="http://schemas.microsoft.com/office/drawing/2014/main" xmlns="" id="{E2867328-6B2A-4A03-B4F8-5B6586BB6168}"/>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xmlns="" id="{0E21D67E-400E-4619-A040-63A2A69AE0AD}"/>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xmlns="" id="{AA0BBBAE-8C75-49CE-88C7-E981E611723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xmlns="" id="{F5BB67CC-284B-481C-8E70-84B49E86D38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11;p22">
                <a:extLst>
                  <a:ext uri="{FF2B5EF4-FFF2-40B4-BE49-F238E27FC236}">
                    <a16:creationId xmlns:a16="http://schemas.microsoft.com/office/drawing/2014/main" xmlns="" id="{D5BF6B1F-6272-4C2B-8C6F-3129C49979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xmlns="" id="{10EE668E-0E03-48DD-92D5-1F709DAAFDD3}"/>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xmlns="" id="{85E67B4F-6B80-4B6B-8A0C-EFABD1236EE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xmlns="" id="{3DBA55C2-23BA-4697-91C2-42B6331A71D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xmlns="" id="{5229D5BB-BED4-413C-80E8-F319CDE784F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88024" y="2212615"/>
            <a:ext cx="4209437" cy="2807695"/>
          </a:xfrm>
          <a:prstGeom prst="rect">
            <a:avLst/>
          </a:prstGeom>
        </p:spPr>
      </p:pic>
      <p:sp>
        <p:nvSpPr>
          <p:cNvPr id="21" name="Text Box 17"/>
          <p:cNvSpPr txBox="1">
            <a:spLocks noChangeArrowheads="1"/>
          </p:cNvSpPr>
          <p:nvPr/>
        </p:nvSpPr>
        <p:spPr bwMode="auto">
          <a:xfrm>
            <a:off x="251460" y="4060190"/>
            <a:ext cx="5083175"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US" sz="3000" b="1">
                <a:solidFill>
                  <a:schemeClr val="accent5">
                    <a:lumMod val="50000"/>
                  </a:schemeClr>
                </a:solidFill>
              </a:rPr>
              <a:t>d) Tả chiều sâu: hun hút, </a:t>
            </a:r>
          </a:p>
        </p:txBody>
      </p:sp>
      <p:pic>
        <p:nvPicPr>
          <p:cNvPr id="2" name="Picture 4"/>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sp>
        <p:nvSpPr>
          <p:cNvPr id="4" name="Text Box 16"/>
          <p:cNvSpPr txBox="1">
            <a:spLocks noChangeArrowheads="1"/>
          </p:cNvSpPr>
          <p:nvPr/>
        </p:nvSpPr>
        <p:spPr bwMode="auto">
          <a:xfrm>
            <a:off x="251460" y="3435985"/>
            <a:ext cx="507873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l" eaLnBrk="1" hangingPunct="1">
              <a:spcBef>
                <a:spcPct val="50000"/>
              </a:spcBef>
              <a:buSzTx/>
            </a:pPr>
            <a:r>
              <a:rPr lang="en-GB" altLang="en-US" sz="3000" b="1">
                <a:solidFill>
                  <a:schemeClr val="accent5">
                    <a:lumMod val="50000"/>
                  </a:schemeClr>
                </a:solidFill>
              </a:rPr>
              <a:t>c</a:t>
            </a:r>
            <a:r>
              <a:rPr lang="en-US" sz="3000" b="1">
                <a:solidFill>
                  <a:schemeClr val="accent5">
                    <a:lumMod val="50000"/>
                  </a:schemeClr>
                </a:solidFill>
              </a:rPr>
              <a:t>) Tả chiều cao: cao vút, </a:t>
            </a:r>
          </a:p>
        </p:txBody>
      </p:sp>
      <p:sp>
        <p:nvSpPr>
          <p:cNvPr id="5" name="Text Box 15"/>
          <p:cNvSpPr txBox="1">
            <a:spLocks noChangeArrowheads="1"/>
          </p:cNvSpPr>
          <p:nvPr/>
        </p:nvSpPr>
        <p:spPr bwMode="auto">
          <a:xfrm>
            <a:off x="251460" y="2811780"/>
            <a:ext cx="4732655"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b) Tả chiều dài (xa): tít tắp, </a:t>
            </a:r>
            <a:r>
              <a:rPr lang="en-US" sz="2100" b="1">
                <a:solidFill>
                  <a:srgbClr val="FF0000"/>
                </a:solidFill>
                <a:cs typeface="Arial" panose="020B0604020202020204" pitchFamily="34" charset="0"/>
              </a:rPr>
              <a:t> </a:t>
            </a:r>
            <a:endParaRPr lang="en-US" sz="2100" b="1">
              <a:cs typeface="Arial" panose="020B0604020202020204" pitchFamily="34" charset="0"/>
            </a:endParaRPr>
          </a:p>
        </p:txBody>
      </p:sp>
      <p:sp>
        <p:nvSpPr>
          <p:cNvPr id="7" name="Text Box 3"/>
          <p:cNvSpPr txBox="1">
            <a:spLocks noChangeArrowheads="1"/>
          </p:cNvSpPr>
          <p:nvPr/>
        </p:nvSpPr>
        <p:spPr bwMode="auto">
          <a:xfrm>
            <a:off x="251460" y="2187575"/>
            <a:ext cx="4464050" cy="55308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3000" b="1">
                <a:solidFill>
                  <a:schemeClr val="accent5">
                    <a:lumMod val="50000"/>
                  </a:schemeClr>
                </a:solidFill>
              </a:rPr>
              <a:t>a) Tả chiều rộng:</a:t>
            </a:r>
            <a:r>
              <a:rPr lang="en-US" sz="3000" b="1">
                <a:solidFill>
                  <a:schemeClr val="accent5">
                    <a:lumMod val="50000"/>
                  </a:schemeClr>
                </a:solidFill>
                <a:cs typeface="Arial" panose="020B0604020202020204" pitchFamily="34" charset="0"/>
              </a:rPr>
              <a:t> bao la,</a:t>
            </a:r>
          </a:p>
        </p:txBody>
      </p:sp>
      <p:grpSp>
        <p:nvGrpSpPr>
          <p:cNvPr id="9" name="Google Shape;377;p22">
            <a:extLst>
              <a:ext uri="{FF2B5EF4-FFF2-40B4-BE49-F238E27FC236}">
                <a16:creationId xmlns:a16="http://schemas.microsoft.com/office/drawing/2014/main" xmlns="" id="{7544A02C-817B-41BA-9E44-E2CEBDA83556}"/>
              </a:ext>
            </a:extLst>
          </p:cNvPr>
          <p:cNvGrpSpPr/>
          <p:nvPr/>
        </p:nvGrpSpPr>
        <p:grpSpPr>
          <a:xfrm rot="5400000">
            <a:off x="-923695" y="5444638"/>
            <a:ext cx="2350310" cy="2105244"/>
            <a:chOff x="-813174" y="1753753"/>
            <a:chExt cx="2701195" cy="2419543"/>
          </a:xfrm>
        </p:grpSpPr>
        <p:sp>
          <p:nvSpPr>
            <p:cNvPr id="10" name="Google Shape;378;p22">
              <a:extLst>
                <a:ext uri="{FF2B5EF4-FFF2-40B4-BE49-F238E27FC236}">
                  <a16:creationId xmlns:a16="http://schemas.microsoft.com/office/drawing/2014/main" xmlns="" id="{AE729951-B212-46D1-9228-EFB3D9C888A2}"/>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379;p22">
              <a:extLst>
                <a:ext uri="{FF2B5EF4-FFF2-40B4-BE49-F238E27FC236}">
                  <a16:creationId xmlns:a16="http://schemas.microsoft.com/office/drawing/2014/main" xmlns="" id="{D4CC81F7-BFEA-4AA8-AC51-7B44C82ED729}"/>
                </a:ext>
              </a:extLst>
            </p:cNvPr>
            <p:cNvGrpSpPr/>
            <p:nvPr/>
          </p:nvGrpSpPr>
          <p:grpSpPr>
            <a:xfrm>
              <a:off x="-144996" y="1753753"/>
              <a:ext cx="821067" cy="1785140"/>
              <a:chOff x="5269250" y="2611925"/>
              <a:chExt cx="520750" cy="1132200"/>
            </a:xfrm>
          </p:grpSpPr>
          <p:sp>
            <p:nvSpPr>
              <p:cNvPr id="41" name="Google Shape;380;p22">
                <a:extLst>
                  <a:ext uri="{FF2B5EF4-FFF2-40B4-BE49-F238E27FC236}">
                    <a16:creationId xmlns:a16="http://schemas.microsoft.com/office/drawing/2014/main" xmlns="" id="{A5FD9B55-E060-481E-A218-7EDCD6F03B4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1;p22">
                <a:extLst>
                  <a:ext uri="{FF2B5EF4-FFF2-40B4-BE49-F238E27FC236}">
                    <a16:creationId xmlns:a16="http://schemas.microsoft.com/office/drawing/2014/main" xmlns="" id="{ED55C143-79BF-4C85-A631-7A96ECBAD14D}"/>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2;p22">
                <a:extLst>
                  <a:ext uri="{FF2B5EF4-FFF2-40B4-BE49-F238E27FC236}">
                    <a16:creationId xmlns:a16="http://schemas.microsoft.com/office/drawing/2014/main" xmlns="" id="{6476AFB8-525A-4200-94E4-AFEFFC6390CA}"/>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3;p22">
                <a:extLst>
                  <a:ext uri="{FF2B5EF4-FFF2-40B4-BE49-F238E27FC236}">
                    <a16:creationId xmlns:a16="http://schemas.microsoft.com/office/drawing/2014/main" xmlns="" id="{66A482EA-53AD-48F6-B946-264BB9ABE03A}"/>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4;p22">
                <a:extLst>
                  <a:ext uri="{FF2B5EF4-FFF2-40B4-BE49-F238E27FC236}">
                    <a16:creationId xmlns:a16="http://schemas.microsoft.com/office/drawing/2014/main" xmlns="" id="{C68D1C2F-0BF1-4BEA-ADC6-41EF91179C7A}"/>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5;p22">
                <a:extLst>
                  <a:ext uri="{FF2B5EF4-FFF2-40B4-BE49-F238E27FC236}">
                    <a16:creationId xmlns:a16="http://schemas.microsoft.com/office/drawing/2014/main" xmlns="" id="{B5A939A1-2DA1-47ED-A2EB-196EB85335C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6;p22">
                <a:extLst>
                  <a:ext uri="{FF2B5EF4-FFF2-40B4-BE49-F238E27FC236}">
                    <a16:creationId xmlns:a16="http://schemas.microsoft.com/office/drawing/2014/main" xmlns="" id="{B61C010C-DA75-48C8-A943-A15C960C42C1}"/>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7;p22">
                <a:extLst>
                  <a:ext uri="{FF2B5EF4-FFF2-40B4-BE49-F238E27FC236}">
                    <a16:creationId xmlns:a16="http://schemas.microsoft.com/office/drawing/2014/main" xmlns="" id="{47D9AF6E-968A-45A0-9A0B-7012289F94D6}"/>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8;p22">
              <a:extLst>
                <a:ext uri="{FF2B5EF4-FFF2-40B4-BE49-F238E27FC236}">
                  <a16:creationId xmlns:a16="http://schemas.microsoft.com/office/drawing/2014/main" xmlns="" id="{A346B270-EC95-4BAC-B8C0-72A73713ED9C}"/>
                </a:ext>
              </a:extLst>
            </p:cNvPr>
            <p:cNvGrpSpPr/>
            <p:nvPr/>
          </p:nvGrpSpPr>
          <p:grpSpPr>
            <a:xfrm rot="5165891">
              <a:off x="-51172" y="2432185"/>
              <a:ext cx="1070081" cy="1187666"/>
              <a:chOff x="6073625" y="2772425"/>
              <a:chExt cx="837925" cy="930000"/>
            </a:xfrm>
          </p:grpSpPr>
          <p:sp>
            <p:nvSpPr>
              <p:cNvPr id="36" name="Google Shape;389;p22">
                <a:extLst>
                  <a:ext uri="{FF2B5EF4-FFF2-40B4-BE49-F238E27FC236}">
                    <a16:creationId xmlns:a16="http://schemas.microsoft.com/office/drawing/2014/main" xmlns="" id="{2061DAA4-4EE3-44D3-A73E-49831ED99CD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0;p22">
                <a:extLst>
                  <a:ext uri="{FF2B5EF4-FFF2-40B4-BE49-F238E27FC236}">
                    <a16:creationId xmlns:a16="http://schemas.microsoft.com/office/drawing/2014/main" xmlns="" id="{244D64AA-C442-4EC9-B38E-470CEA886ECE}"/>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p22">
                <a:extLst>
                  <a:ext uri="{FF2B5EF4-FFF2-40B4-BE49-F238E27FC236}">
                    <a16:creationId xmlns:a16="http://schemas.microsoft.com/office/drawing/2014/main" xmlns="" id="{057403EE-1995-4EF8-9CD5-AB7309DE6CA5}"/>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p22">
                <a:extLst>
                  <a:ext uri="{FF2B5EF4-FFF2-40B4-BE49-F238E27FC236}">
                    <a16:creationId xmlns:a16="http://schemas.microsoft.com/office/drawing/2014/main" xmlns="" id="{7C5808B5-511F-4A38-A5F8-759EA0F92B63}"/>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p22">
                <a:extLst>
                  <a:ext uri="{FF2B5EF4-FFF2-40B4-BE49-F238E27FC236}">
                    <a16:creationId xmlns:a16="http://schemas.microsoft.com/office/drawing/2014/main" xmlns="" id="{26E6380B-3342-437B-A95F-5D6AC647A3EE}"/>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94;p22">
              <a:extLst>
                <a:ext uri="{FF2B5EF4-FFF2-40B4-BE49-F238E27FC236}">
                  <a16:creationId xmlns:a16="http://schemas.microsoft.com/office/drawing/2014/main" xmlns="" id="{07764A7A-4BF7-4710-9C58-08F90DAADA1A}"/>
                </a:ext>
              </a:extLst>
            </p:cNvPr>
            <p:cNvGrpSpPr/>
            <p:nvPr/>
          </p:nvGrpSpPr>
          <p:grpSpPr>
            <a:xfrm rot="4398606">
              <a:off x="-2434" y="2904431"/>
              <a:ext cx="1017753" cy="1214156"/>
              <a:chOff x="3711575" y="2879575"/>
              <a:chExt cx="753325" cy="898700"/>
            </a:xfrm>
          </p:grpSpPr>
          <p:sp>
            <p:nvSpPr>
              <p:cNvPr id="23" name="Google Shape;395;p22">
                <a:extLst>
                  <a:ext uri="{FF2B5EF4-FFF2-40B4-BE49-F238E27FC236}">
                    <a16:creationId xmlns:a16="http://schemas.microsoft.com/office/drawing/2014/main" xmlns="" id="{79379D51-CC3C-4AC3-9BC0-EC01846CDFA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6;p22">
                <a:extLst>
                  <a:ext uri="{FF2B5EF4-FFF2-40B4-BE49-F238E27FC236}">
                    <a16:creationId xmlns:a16="http://schemas.microsoft.com/office/drawing/2014/main" xmlns="" id="{4DEA037B-A80F-4AD0-BEF1-A3AA87056D53}"/>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7;p22">
                <a:extLst>
                  <a:ext uri="{FF2B5EF4-FFF2-40B4-BE49-F238E27FC236}">
                    <a16:creationId xmlns:a16="http://schemas.microsoft.com/office/drawing/2014/main" xmlns="" id="{B4AFF58D-9F0D-48CD-B914-449FF3B31B6B}"/>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8;p22">
                <a:extLst>
                  <a:ext uri="{FF2B5EF4-FFF2-40B4-BE49-F238E27FC236}">
                    <a16:creationId xmlns:a16="http://schemas.microsoft.com/office/drawing/2014/main" xmlns="" id="{938A2D3F-2FA2-4391-9780-FFB45D9F18C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9;p22">
                <a:extLst>
                  <a:ext uri="{FF2B5EF4-FFF2-40B4-BE49-F238E27FC236}">
                    <a16:creationId xmlns:a16="http://schemas.microsoft.com/office/drawing/2014/main" xmlns="" id="{CD98F5BC-AE3F-419F-B31A-948ABB8032A8}"/>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p22">
                <a:extLst>
                  <a:ext uri="{FF2B5EF4-FFF2-40B4-BE49-F238E27FC236}">
                    <a16:creationId xmlns:a16="http://schemas.microsoft.com/office/drawing/2014/main" xmlns="" id="{FCD64F7A-2F29-4ADE-BD1D-B34F51BC9F3C}"/>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p22">
                <a:extLst>
                  <a:ext uri="{FF2B5EF4-FFF2-40B4-BE49-F238E27FC236}">
                    <a16:creationId xmlns:a16="http://schemas.microsoft.com/office/drawing/2014/main" xmlns="" id="{13A792B8-2B8B-4704-B47F-E16BA9F23C0D}"/>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p22">
                <a:extLst>
                  <a:ext uri="{FF2B5EF4-FFF2-40B4-BE49-F238E27FC236}">
                    <a16:creationId xmlns:a16="http://schemas.microsoft.com/office/drawing/2014/main" xmlns="" id="{359E0856-B531-4056-8602-35AE5B72D66E}"/>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3;p22">
                <a:extLst>
                  <a:ext uri="{FF2B5EF4-FFF2-40B4-BE49-F238E27FC236}">
                    <a16:creationId xmlns:a16="http://schemas.microsoft.com/office/drawing/2014/main" xmlns="" id="{7F2AC0DC-47B7-48CE-8F83-E01B94E23FF2}"/>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4;p22">
                <a:extLst>
                  <a:ext uri="{FF2B5EF4-FFF2-40B4-BE49-F238E27FC236}">
                    <a16:creationId xmlns:a16="http://schemas.microsoft.com/office/drawing/2014/main" xmlns="" id="{BBA1C27B-7C42-4FF4-AD06-3AAFA1355AD6}"/>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5;p22">
                <a:extLst>
                  <a:ext uri="{FF2B5EF4-FFF2-40B4-BE49-F238E27FC236}">
                    <a16:creationId xmlns:a16="http://schemas.microsoft.com/office/drawing/2014/main" xmlns="" id="{734156CA-3EBD-49BD-A4A0-DD8AE6E92351}"/>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6;p22">
                <a:extLst>
                  <a:ext uri="{FF2B5EF4-FFF2-40B4-BE49-F238E27FC236}">
                    <a16:creationId xmlns:a16="http://schemas.microsoft.com/office/drawing/2014/main" xmlns="" id="{3F8C12BC-E665-42FD-A675-438F8D099DE7}"/>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p22">
                <a:extLst>
                  <a:ext uri="{FF2B5EF4-FFF2-40B4-BE49-F238E27FC236}">
                    <a16:creationId xmlns:a16="http://schemas.microsoft.com/office/drawing/2014/main" xmlns="" id="{EC2C7DB1-9032-4BA6-969C-F9E93C4D0433}"/>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08;p22">
              <a:extLst>
                <a:ext uri="{FF2B5EF4-FFF2-40B4-BE49-F238E27FC236}">
                  <a16:creationId xmlns:a16="http://schemas.microsoft.com/office/drawing/2014/main" xmlns="" id="{97D5026A-B0BB-46D1-B442-254E95C691EF}"/>
                </a:ext>
              </a:extLst>
            </p:cNvPr>
            <p:cNvGrpSpPr/>
            <p:nvPr/>
          </p:nvGrpSpPr>
          <p:grpSpPr>
            <a:xfrm>
              <a:off x="743200" y="2185888"/>
              <a:ext cx="113650" cy="99750"/>
              <a:chOff x="5042000" y="1255775"/>
              <a:chExt cx="113650" cy="99750"/>
            </a:xfrm>
          </p:grpSpPr>
          <p:sp>
            <p:nvSpPr>
              <p:cNvPr id="19" name="Google Shape;409;p22">
                <a:extLst>
                  <a:ext uri="{FF2B5EF4-FFF2-40B4-BE49-F238E27FC236}">
                    <a16:creationId xmlns:a16="http://schemas.microsoft.com/office/drawing/2014/main" xmlns="" id="{2731275C-F804-4B97-8A75-DEED1B83A0B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0;p22">
                <a:extLst>
                  <a:ext uri="{FF2B5EF4-FFF2-40B4-BE49-F238E27FC236}">
                    <a16:creationId xmlns:a16="http://schemas.microsoft.com/office/drawing/2014/main" xmlns="" id="{E6DF4483-24A9-4EA9-A297-2556534B895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11;p22">
                <a:extLst>
                  <a:ext uri="{FF2B5EF4-FFF2-40B4-BE49-F238E27FC236}">
                    <a16:creationId xmlns:a16="http://schemas.microsoft.com/office/drawing/2014/main" xmlns="" id="{29ED447B-B7EA-45FA-BA8D-1663DA376EEF}"/>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412;p22">
              <a:extLst>
                <a:ext uri="{FF2B5EF4-FFF2-40B4-BE49-F238E27FC236}">
                  <a16:creationId xmlns:a16="http://schemas.microsoft.com/office/drawing/2014/main" xmlns="" id="{D1EFD730-002B-4C9C-AF51-46FF4D97E354}"/>
                </a:ext>
              </a:extLst>
            </p:cNvPr>
            <p:cNvGrpSpPr/>
            <p:nvPr/>
          </p:nvGrpSpPr>
          <p:grpSpPr>
            <a:xfrm>
              <a:off x="1198625" y="2537138"/>
              <a:ext cx="113650" cy="99750"/>
              <a:chOff x="5042000" y="1255775"/>
              <a:chExt cx="113650" cy="99750"/>
            </a:xfrm>
          </p:grpSpPr>
          <p:sp>
            <p:nvSpPr>
              <p:cNvPr id="16" name="Google Shape;413;p22">
                <a:extLst>
                  <a:ext uri="{FF2B5EF4-FFF2-40B4-BE49-F238E27FC236}">
                    <a16:creationId xmlns:a16="http://schemas.microsoft.com/office/drawing/2014/main" xmlns="" id="{4C24B39A-B555-4EA1-91A5-F9421BE2E682}"/>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4;p22">
                <a:extLst>
                  <a:ext uri="{FF2B5EF4-FFF2-40B4-BE49-F238E27FC236}">
                    <a16:creationId xmlns:a16="http://schemas.microsoft.com/office/drawing/2014/main" xmlns="" id="{54F9AEEB-6481-4930-AF06-C72A6A3C7B2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5;p22">
                <a:extLst>
                  <a:ext uri="{FF2B5EF4-FFF2-40B4-BE49-F238E27FC236}">
                    <a16:creationId xmlns:a16="http://schemas.microsoft.com/office/drawing/2014/main" xmlns="" id="{D5D19802-7B06-4881-AC44-7939D6EBAAAE}"/>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16;p22">
            <a:extLst>
              <a:ext uri="{FF2B5EF4-FFF2-40B4-BE49-F238E27FC236}">
                <a16:creationId xmlns:a16="http://schemas.microsoft.com/office/drawing/2014/main" xmlns="" id="{C7948D91-483D-4B6F-B7B4-D71029D105AC}"/>
              </a:ext>
            </a:extLst>
          </p:cNvPr>
          <p:cNvGrpSpPr/>
          <p:nvPr/>
        </p:nvGrpSpPr>
        <p:grpSpPr>
          <a:xfrm flipH="1">
            <a:off x="-159686" y="-613454"/>
            <a:ext cx="1453352" cy="1877241"/>
            <a:chOff x="7679181" y="1254957"/>
            <a:chExt cx="1920480" cy="2595128"/>
          </a:xfrm>
        </p:grpSpPr>
        <p:grpSp>
          <p:nvGrpSpPr>
            <p:cNvPr id="50" name="Google Shape;417;p22">
              <a:extLst>
                <a:ext uri="{FF2B5EF4-FFF2-40B4-BE49-F238E27FC236}">
                  <a16:creationId xmlns:a16="http://schemas.microsoft.com/office/drawing/2014/main" xmlns="" id="{1E024843-E69B-4562-A477-DA31FF49526C}"/>
                </a:ext>
              </a:extLst>
            </p:cNvPr>
            <p:cNvGrpSpPr/>
            <p:nvPr/>
          </p:nvGrpSpPr>
          <p:grpSpPr>
            <a:xfrm rot="-7760581">
              <a:off x="7904694" y="2312488"/>
              <a:ext cx="1194199" cy="1148422"/>
              <a:chOff x="4531600" y="1944475"/>
              <a:chExt cx="956750" cy="920075"/>
            </a:xfrm>
          </p:grpSpPr>
          <p:sp>
            <p:nvSpPr>
              <p:cNvPr id="73" name="Google Shape;418;p22">
                <a:extLst>
                  <a:ext uri="{FF2B5EF4-FFF2-40B4-BE49-F238E27FC236}">
                    <a16:creationId xmlns:a16="http://schemas.microsoft.com/office/drawing/2014/main" xmlns="" id="{B9054FCC-F01A-4226-9F36-84910218F574}"/>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9;p22">
                <a:extLst>
                  <a:ext uri="{FF2B5EF4-FFF2-40B4-BE49-F238E27FC236}">
                    <a16:creationId xmlns:a16="http://schemas.microsoft.com/office/drawing/2014/main" xmlns="" id="{50C9B327-CDD0-4E58-A5B2-5B8D589692B1}"/>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0;p22">
                <a:extLst>
                  <a:ext uri="{FF2B5EF4-FFF2-40B4-BE49-F238E27FC236}">
                    <a16:creationId xmlns:a16="http://schemas.microsoft.com/office/drawing/2014/main" xmlns="" id="{0AB019E6-EAE5-4F87-AB62-50A95B274BF2}"/>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1;p22">
                <a:extLst>
                  <a:ext uri="{FF2B5EF4-FFF2-40B4-BE49-F238E27FC236}">
                    <a16:creationId xmlns:a16="http://schemas.microsoft.com/office/drawing/2014/main" xmlns="" id="{F00D1180-DEDA-436D-8EB9-088E4423C10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2;p22">
                <a:extLst>
                  <a:ext uri="{FF2B5EF4-FFF2-40B4-BE49-F238E27FC236}">
                    <a16:creationId xmlns:a16="http://schemas.microsoft.com/office/drawing/2014/main" xmlns="" id="{CBD52F95-549A-4B84-8F5D-5BAB37EE077B}"/>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3;p22">
                <a:extLst>
                  <a:ext uri="{FF2B5EF4-FFF2-40B4-BE49-F238E27FC236}">
                    <a16:creationId xmlns:a16="http://schemas.microsoft.com/office/drawing/2014/main" xmlns="" id="{F515124B-1257-4ABA-BB57-5425CDF62ECD}"/>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424;p22">
              <a:extLst>
                <a:ext uri="{FF2B5EF4-FFF2-40B4-BE49-F238E27FC236}">
                  <a16:creationId xmlns:a16="http://schemas.microsoft.com/office/drawing/2014/main" xmlns="" id="{F44C3B5A-B458-420E-B6A5-42A372DC0F01}"/>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425;p22">
              <a:extLst>
                <a:ext uri="{FF2B5EF4-FFF2-40B4-BE49-F238E27FC236}">
                  <a16:creationId xmlns:a16="http://schemas.microsoft.com/office/drawing/2014/main" xmlns="" id="{2F4B83CC-DA7B-427C-8CA3-F6FBB2697973}"/>
                </a:ext>
              </a:extLst>
            </p:cNvPr>
            <p:cNvGrpSpPr/>
            <p:nvPr/>
          </p:nvGrpSpPr>
          <p:grpSpPr>
            <a:xfrm rot="-1110331">
              <a:off x="8152884" y="1407056"/>
              <a:ext cx="1221803" cy="1616571"/>
              <a:chOff x="5908250" y="536500"/>
              <a:chExt cx="793200" cy="1049550"/>
            </a:xfrm>
          </p:grpSpPr>
          <p:sp>
            <p:nvSpPr>
              <p:cNvPr id="67" name="Google Shape;426;p22">
                <a:extLst>
                  <a:ext uri="{FF2B5EF4-FFF2-40B4-BE49-F238E27FC236}">
                    <a16:creationId xmlns:a16="http://schemas.microsoft.com/office/drawing/2014/main" xmlns="" id="{41843A71-1F0E-40E6-B562-3B4EA2A1170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27;p22">
                <a:extLst>
                  <a:ext uri="{FF2B5EF4-FFF2-40B4-BE49-F238E27FC236}">
                    <a16:creationId xmlns:a16="http://schemas.microsoft.com/office/drawing/2014/main" xmlns="" id="{FCD00690-04A8-4AB4-AE8B-F9CC9CBBF5E2}"/>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8;p22">
                <a:extLst>
                  <a:ext uri="{FF2B5EF4-FFF2-40B4-BE49-F238E27FC236}">
                    <a16:creationId xmlns:a16="http://schemas.microsoft.com/office/drawing/2014/main" xmlns="" id="{F20334D0-AEF6-4AB6-8DE0-0BF4CCF21BCB}"/>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9;p22">
                <a:extLst>
                  <a:ext uri="{FF2B5EF4-FFF2-40B4-BE49-F238E27FC236}">
                    <a16:creationId xmlns:a16="http://schemas.microsoft.com/office/drawing/2014/main" xmlns="" id="{9718FAC7-1939-4AAB-B41E-EA2705C19BCE}"/>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0;p22">
                <a:extLst>
                  <a:ext uri="{FF2B5EF4-FFF2-40B4-BE49-F238E27FC236}">
                    <a16:creationId xmlns:a16="http://schemas.microsoft.com/office/drawing/2014/main" xmlns="" id="{9DCADEF6-C40B-4EE8-B077-E4C61499A97B}"/>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1;p22">
                <a:extLst>
                  <a:ext uri="{FF2B5EF4-FFF2-40B4-BE49-F238E27FC236}">
                    <a16:creationId xmlns:a16="http://schemas.microsoft.com/office/drawing/2014/main" xmlns="" id="{70E55F2A-9E23-43F7-A98A-728129C25EAE}"/>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432;p22">
              <a:extLst>
                <a:ext uri="{FF2B5EF4-FFF2-40B4-BE49-F238E27FC236}">
                  <a16:creationId xmlns:a16="http://schemas.microsoft.com/office/drawing/2014/main" xmlns="" id="{A58E91F7-EC01-4CC9-A152-5C8B243ED4E5}"/>
                </a:ext>
              </a:extLst>
            </p:cNvPr>
            <p:cNvGrpSpPr/>
            <p:nvPr/>
          </p:nvGrpSpPr>
          <p:grpSpPr>
            <a:xfrm rot="-7159447">
              <a:off x="8478063" y="2524349"/>
              <a:ext cx="941689" cy="727305"/>
              <a:chOff x="5517750" y="1707725"/>
              <a:chExt cx="618800" cy="477925"/>
            </a:xfrm>
          </p:grpSpPr>
          <p:sp>
            <p:nvSpPr>
              <p:cNvPr id="62" name="Google Shape;433;p22">
                <a:extLst>
                  <a:ext uri="{FF2B5EF4-FFF2-40B4-BE49-F238E27FC236}">
                    <a16:creationId xmlns:a16="http://schemas.microsoft.com/office/drawing/2014/main" xmlns="" id="{B04EDD9D-7FC8-4A0E-831F-C4C20D05EE40}"/>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4;p22">
                <a:extLst>
                  <a:ext uri="{FF2B5EF4-FFF2-40B4-BE49-F238E27FC236}">
                    <a16:creationId xmlns:a16="http://schemas.microsoft.com/office/drawing/2014/main" xmlns="" id="{B5D8A524-B2E3-43F6-B9DD-E024819369BE}"/>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5;p22">
                <a:extLst>
                  <a:ext uri="{FF2B5EF4-FFF2-40B4-BE49-F238E27FC236}">
                    <a16:creationId xmlns:a16="http://schemas.microsoft.com/office/drawing/2014/main" xmlns="" id="{BEBF8F47-DF56-45DC-BAF0-26FDA429C9FD}"/>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6;p22">
                <a:extLst>
                  <a:ext uri="{FF2B5EF4-FFF2-40B4-BE49-F238E27FC236}">
                    <a16:creationId xmlns:a16="http://schemas.microsoft.com/office/drawing/2014/main" xmlns="" id="{D5888B4E-080D-4B2C-820F-F33FDDC4A207}"/>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7;p22">
                <a:extLst>
                  <a:ext uri="{FF2B5EF4-FFF2-40B4-BE49-F238E27FC236}">
                    <a16:creationId xmlns:a16="http://schemas.microsoft.com/office/drawing/2014/main" xmlns="" id="{49D0E997-1580-46CC-B4C3-1DBA4D7D738B}"/>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8;p22">
              <a:extLst>
                <a:ext uri="{FF2B5EF4-FFF2-40B4-BE49-F238E27FC236}">
                  <a16:creationId xmlns:a16="http://schemas.microsoft.com/office/drawing/2014/main" xmlns="" id="{F609C60B-340A-4B63-ADC8-7CEF3FC5F627}"/>
                </a:ext>
              </a:extLst>
            </p:cNvPr>
            <p:cNvGrpSpPr/>
            <p:nvPr/>
          </p:nvGrpSpPr>
          <p:grpSpPr>
            <a:xfrm>
              <a:off x="8001025" y="2341963"/>
              <a:ext cx="113650" cy="99750"/>
              <a:chOff x="5042000" y="1255775"/>
              <a:chExt cx="113650" cy="99750"/>
            </a:xfrm>
          </p:grpSpPr>
          <p:sp>
            <p:nvSpPr>
              <p:cNvPr id="59" name="Google Shape;439;p22">
                <a:extLst>
                  <a:ext uri="{FF2B5EF4-FFF2-40B4-BE49-F238E27FC236}">
                    <a16:creationId xmlns:a16="http://schemas.microsoft.com/office/drawing/2014/main" xmlns="" id="{D967F4DB-4711-49BF-A462-371DCD391EC8}"/>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40;p22">
                <a:extLst>
                  <a:ext uri="{FF2B5EF4-FFF2-40B4-BE49-F238E27FC236}">
                    <a16:creationId xmlns:a16="http://schemas.microsoft.com/office/drawing/2014/main" xmlns="" id="{6FAABBD8-363C-4154-A79C-3F478616EE55}"/>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1;p22">
                <a:extLst>
                  <a:ext uri="{FF2B5EF4-FFF2-40B4-BE49-F238E27FC236}">
                    <a16:creationId xmlns:a16="http://schemas.microsoft.com/office/drawing/2014/main" xmlns="" id="{64F49812-2B39-49B0-B021-008B8E8AEE7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42;p22">
              <a:extLst>
                <a:ext uri="{FF2B5EF4-FFF2-40B4-BE49-F238E27FC236}">
                  <a16:creationId xmlns:a16="http://schemas.microsoft.com/office/drawing/2014/main" xmlns="" id="{D95A49F9-C58A-41CF-8066-E76250B3765D}"/>
                </a:ext>
              </a:extLst>
            </p:cNvPr>
            <p:cNvGrpSpPr/>
            <p:nvPr/>
          </p:nvGrpSpPr>
          <p:grpSpPr>
            <a:xfrm>
              <a:off x="7778175" y="3202738"/>
              <a:ext cx="113650" cy="99750"/>
              <a:chOff x="5042000" y="1255775"/>
              <a:chExt cx="113650" cy="99750"/>
            </a:xfrm>
          </p:grpSpPr>
          <p:sp>
            <p:nvSpPr>
              <p:cNvPr id="56" name="Google Shape;443;p22">
                <a:extLst>
                  <a:ext uri="{FF2B5EF4-FFF2-40B4-BE49-F238E27FC236}">
                    <a16:creationId xmlns:a16="http://schemas.microsoft.com/office/drawing/2014/main" xmlns="" id="{5F88B398-B73A-4863-AA53-FF38990FD5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4;p22">
                <a:extLst>
                  <a:ext uri="{FF2B5EF4-FFF2-40B4-BE49-F238E27FC236}">
                    <a16:creationId xmlns:a16="http://schemas.microsoft.com/office/drawing/2014/main" xmlns="" id="{7CD1C8F6-D2E1-4F67-A27B-77448B1AAE7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5;p22">
                <a:extLst>
                  <a:ext uri="{FF2B5EF4-FFF2-40B4-BE49-F238E27FC236}">
                    <a16:creationId xmlns:a16="http://schemas.microsoft.com/office/drawing/2014/main" xmlns="" id="{0C3522FF-615D-4FBF-961A-EE78F4E4CEE7}"/>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a:xfrm>
            <a:off x="179705" y="195580"/>
            <a:ext cx="1799590" cy="2028825"/>
          </a:xfrm>
          <a:prstGeom prst="rect">
            <a:avLst/>
          </a:prstGeom>
        </p:spPr>
      </p:pic>
      <p:sp>
        <p:nvSpPr>
          <p:cNvPr id="4" name="Rectangle 1"/>
          <p:cNvSpPr/>
          <p:nvPr/>
        </p:nvSpPr>
        <p:spPr>
          <a:xfrm>
            <a:off x="1475740" y="1995805"/>
            <a:ext cx="7241540" cy="707886"/>
          </a:xfrm>
          <a:prstGeom prst="rect">
            <a:avLst/>
          </a:prstGeom>
        </p:spPr>
        <p:txBody>
          <a:bodyPr wrap="square">
            <a:spAutoFit/>
          </a:bodyPr>
          <a:lstStyle/>
          <a:p>
            <a:pPr algn="ct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TRÒ</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CHƠI</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en-GB" alt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truyền</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điện</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p>
        </p:txBody>
      </p:sp>
      <p:sp>
        <p:nvSpPr>
          <p:cNvPr id="5" name="Text Box 15"/>
          <p:cNvSpPr txBox="1">
            <a:spLocks noChangeArrowheads="1"/>
          </p:cNvSpPr>
          <p:nvPr/>
        </p:nvSpPr>
        <p:spPr bwMode="auto">
          <a:xfrm>
            <a:off x="3036012" y="3651870"/>
            <a:ext cx="3330178" cy="41402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b) Tả chiều dài (xa): tít tắp</a:t>
            </a:r>
            <a:r>
              <a:rPr lang="en-US" sz="2100" b="1">
                <a:solidFill>
                  <a:schemeClr val="accent5">
                    <a:lumMod val="50000"/>
                  </a:schemeClr>
                </a:solidFill>
                <a:cs typeface="Arial" panose="020B0604020202020204" pitchFamily="34" charset="0"/>
              </a:rPr>
              <a:t>,  </a:t>
            </a:r>
          </a:p>
        </p:txBody>
      </p:sp>
      <p:sp>
        <p:nvSpPr>
          <p:cNvPr id="9" name="Text Box 16"/>
          <p:cNvSpPr txBox="1">
            <a:spLocks noChangeArrowheads="1"/>
          </p:cNvSpPr>
          <p:nvPr/>
        </p:nvSpPr>
        <p:spPr bwMode="auto">
          <a:xfrm>
            <a:off x="3057131" y="4058729"/>
            <a:ext cx="3028950" cy="41402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c) Tả chiều cao: cao vút,</a:t>
            </a:r>
            <a:r>
              <a:rPr lang="en-US" sz="2100" b="1">
                <a:solidFill>
                  <a:schemeClr val="accent5">
                    <a:lumMod val="50000"/>
                  </a:schemeClr>
                </a:solidFill>
                <a:cs typeface="Arial" panose="020B0604020202020204" pitchFamily="34" charset="0"/>
              </a:rPr>
              <a:t> </a:t>
            </a:r>
          </a:p>
        </p:txBody>
      </p:sp>
      <p:sp>
        <p:nvSpPr>
          <p:cNvPr id="12" name="Text Box 17"/>
          <p:cNvSpPr txBox="1">
            <a:spLocks noChangeArrowheads="1"/>
          </p:cNvSpPr>
          <p:nvPr/>
        </p:nvSpPr>
        <p:spPr bwMode="auto">
          <a:xfrm>
            <a:off x="3033210" y="4447587"/>
            <a:ext cx="3429000" cy="41402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100" b="1">
                <a:solidFill>
                  <a:schemeClr val="accent5">
                    <a:lumMod val="50000"/>
                  </a:schemeClr>
                </a:solidFill>
              </a:rPr>
              <a:t>d) Tả chiều sâu: hun hút,</a:t>
            </a:r>
            <a:r>
              <a:rPr lang="en-US" sz="2100" b="1">
                <a:solidFill>
                  <a:schemeClr val="accent5">
                    <a:lumMod val="50000"/>
                  </a:schemeClr>
                </a:solidFill>
                <a:cs typeface="Arial" panose="020B0604020202020204" pitchFamily="34" charset="0"/>
              </a:rPr>
              <a:t> </a:t>
            </a:r>
          </a:p>
        </p:txBody>
      </p:sp>
      <p:sp>
        <p:nvSpPr>
          <p:cNvPr id="13" name="Rectangle 12"/>
          <p:cNvSpPr/>
          <p:nvPr/>
        </p:nvSpPr>
        <p:spPr>
          <a:xfrm>
            <a:off x="3036012" y="3247164"/>
            <a:ext cx="2969260" cy="414020"/>
          </a:xfrm>
          <a:prstGeom prst="rect">
            <a:avLst/>
          </a:prstGeom>
        </p:spPr>
        <p:txBody>
          <a:bodyPr wrap="none">
            <a:spAutoFit/>
          </a:bodyPr>
          <a:lstStyle/>
          <a:p>
            <a:pPr lvl="0" algn="l">
              <a:spcBef>
                <a:spcPct val="50000"/>
              </a:spcBef>
              <a:buSzTx/>
            </a:pPr>
            <a:r>
              <a:rPr lang="en-US" sz="2100" b="1" dirty="0">
                <a:solidFill>
                  <a:schemeClr val="accent5">
                    <a:lumMod val="50000"/>
                  </a:schemeClr>
                </a:solidFill>
                <a:latin typeface="Times New Roman" panose="02020603050405020304" charset="0"/>
                <a:cs typeface="Times New Roman" panose="02020603050405020304" charset="0"/>
              </a:rPr>
              <a:t>a) </a:t>
            </a:r>
            <a:r>
              <a:rPr lang="en-US" sz="2100" b="1" dirty="0" err="1">
                <a:solidFill>
                  <a:schemeClr val="accent5">
                    <a:lumMod val="50000"/>
                  </a:schemeClr>
                </a:solidFill>
                <a:latin typeface="Times New Roman" panose="02020603050405020304" charset="0"/>
                <a:cs typeface="Times New Roman" panose="02020603050405020304" charset="0"/>
              </a:rPr>
              <a:t>Tả</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chiều</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rộng</a:t>
            </a:r>
            <a:r>
              <a:rPr lang="en-US" sz="2100" b="1" dirty="0">
                <a:solidFill>
                  <a:schemeClr val="accent5">
                    <a:lumMod val="50000"/>
                  </a:schemeClr>
                </a:solidFill>
                <a:latin typeface="Times New Roman" panose="02020603050405020304" charset="0"/>
                <a:cs typeface="Times New Roman" panose="02020603050405020304" charset="0"/>
              </a:rPr>
              <a:t>: </a:t>
            </a:r>
            <a:r>
              <a:rPr lang="en-US" sz="2100" b="1" dirty="0" err="1">
                <a:solidFill>
                  <a:schemeClr val="accent5">
                    <a:lumMod val="50000"/>
                  </a:schemeClr>
                </a:solidFill>
                <a:latin typeface="Times New Roman" panose="02020603050405020304" charset="0"/>
                <a:cs typeface="Times New Roman" panose="02020603050405020304" charset="0"/>
              </a:rPr>
              <a:t>bao</a:t>
            </a:r>
            <a:r>
              <a:rPr lang="en-US" sz="2100" b="1" dirty="0">
                <a:solidFill>
                  <a:schemeClr val="accent5">
                    <a:lumMod val="50000"/>
                  </a:schemeClr>
                </a:solidFill>
                <a:latin typeface="Times New Roman" panose="02020603050405020304" charset="0"/>
                <a:cs typeface="Times New Roman" panose="02020603050405020304" charset="0"/>
              </a:rPr>
              <a:t> la,</a:t>
            </a:r>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94557" y="347745"/>
            <a:ext cx="4154885" cy="145972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00"/>
                                        <p:tgtEl>
                                          <p:spTgt spid="9">
                                            <p:txEl>
                                              <p:pRg st="0" end="0"/>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wipe(down)">
                                      <p:cBhvr>
                                        <p:cTn id="43" dur="500"/>
                                        <p:tgtEl>
                                          <p:spTgt spid="12">
                                            <p:txEl>
                                              <p:pRg st="0" end="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down)">
                                      <p:cBhvr>
                                        <p:cTn id="4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9" grpId="0" build="p"/>
      <p:bldP spid="12" grpId="0" build="p"/>
      <p:bldP spid="1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323850" y="2350770"/>
            <a:ext cx="510984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a) Tả chiều rộng:</a:t>
            </a:r>
            <a:r>
              <a:rPr lang="en-US" sz="2800" b="1">
                <a:solidFill>
                  <a:schemeClr val="accent5">
                    <a:lumMod val="50000"/>
                  </a:schemeClr>
                </a:solidFill>
                <a:cs typeface="Arial" panose="020B0604020202020204" pitchFamily="34" charset="0"/>
              </a:rPr>
              <a:t> bao la,</a:t>
            </a:r>
          </a:p>
        </p:txBody>
      </p:sp>
      <p:sp>
        <p:nvSpPr>
          <p:cNvPr id="14" name="Text Box 4"/>
          <p:cNvSpPr txBox="1">
            <a:spLocks noChangeArrowheads="1"/>
          </p:cNvSpPr>
          <p:nvPr/>
        </p:nvSpPr>
        <p:spPr bwMode="auto">
          <a:xfrm>
            <a:off x="4643662" y="3048000"/>
            <a:ext cx="4938464"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lê thê, ngút ngát, …</a:t>
            </a:r>
          </a:p>
        </p:txBody>
      </p:sp>
      <p:sp>
        <p:nvSpPr>
          <p:cNvPr id="15" name="Text Box 7"/>
          <p:cNvSpPr txBox="1">
            <a:spLocks noChangeArrowheads="1"/>
          </p:cNvSpPr>
          <p:nvPr/>
        </p:nvSpPr>
        <p:spPr bwMode="auto">
          <a:xfrm>
            <a:off x="4126230" y="3778250"/>
            <a:ext cx="418782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chót vót, chất ngất,…</a:t>
            </a:r>
          </a:p>
        </p:txBody>
      </p:sp>
      <p:sp>
        <p:nvSpPr>
          <p:cNvPr id="16" name="Text Box 8"/>
          <p:cNvSpPr txBox="1">
            <a:spLocks noChangeArrowheads="1"/>
          </p:cNvSpPr>
          <p:nvPr/>
        </p:nvSpPr>
        <p:spPr bwMode="auto">
          <a:xfrm>
            <a:off x="4283710" y="4515485"/>
            <a:ext cx="442849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thăm thẳm, sâu hoắm, …</a:t>
            </a:r>
          </a:p>
        </p:txBody>
      </p:sp>
      <p:sp>
        <p:nvSpPr>
          <p:cNvPr id="17" name="Text Box 14"/>
          <p:cNvSpPr txBox="1">
            <a:spLocks noChangeArrowheads="1"/>
          </p:cNvSpPr>
          <p:nvPr/>
        </p:nvSpPr>
        <p:spPr bwMode="auto">
          <a:xfrm>
            <a:off x="4125595" y="2350770"/>
            <a:ext cx="4403090"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rgbClr val="FF0000"/>
                </a:solidFill>
              </a:rPr>
              <a:t>mênh mông, bát ngát, …</a:t>
            </a:r>
          </a:p>
        </p:txBody>
      </p:sp>
      <p:sp>
        <p:nvSpPr>
          <p:cNvPr id="18" name="Text Box 15"/>
          <p:cNvSpPr txBox="1">
            <a:spLocks noChangeArrowheads="1"/>
          </p:cNvSpPr>
          <p:nvPr/>
        </p:nvSpPr>
        <p:spPr bwMode="auto">
          <a:xfrm>
            <a:off x="327660" y="3054350"/>
            <a:ext cx="474789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b) Tả chiều dài (xa): tít tắp</a:t>
            </a:r>
            <a:r>
              <a:rPr lang="en-US" sz="2800" b="1">
                <a:solidFill>
                  <a:schemeClr val="accent5">
                    <a:lumMod val="50000"/>
                  </a:schemeClr>
                </a:solidFill>
                <a:cs typeface="Arial" panose="020B0604020202020204" pitchFamily="34" charset="0"/>
              </a:rPr>
              <a:t>,  </a:t>
            </a:r>
          </a:p>
        </p:txBody>
      </p:sp>
      <p:sp>
        <p:nvSpPr>
          <p:cNvPr id="19" name="Text Box 16"/>
          <p:cNvSpPr txBox="1">
            <a:spLocks noChangeArrowheads="1"/>
          </p:cNvSpPr>
          <p:nvPr/>
        </p:nvSpPr>
        <p:spPr bwMode="auto">
          <a:xfrm>
            <a:off x="327660" y="3784600"/>
            <a:ext cx="450151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c) Tả chiều cao: cao vút,</a:t>
            </a:r>
            <a:r>
              <a:rPr lang="en-US" sz="2800" b="1">
                <a:solidFill>
                  <a:schemeClr val="accent5">
                    <a:lumMod val="50000"/>
                  </a:schemeClr>
                </a:solidFill>
                <a:cs typeface="Arial" panose="020B0604020202020204" pitchFamily="34" charset="0"/>
              </a:rPr>
              <a:t> </a:t>
            </a:r>
          </a:p>
        </p:txBody>
      </p:sp>
      <p:sp>
        <p:nvSpPr>
          <p:cNvPr id="20" name="Text Box 17"/>
          <p:cNvSpPr txBox="1">
            <a:spLocks noChangeArrowheads="1"/>
          </p:cNvSpPr>
          <p:nvPr/>
        </p:nvSpPr>
        <p:spPr bwMode="auto">
          <a:xfrm>
            <a:off x="327660" y="4514850"/>
            <a:ext cx="5963285" cy="52197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800" b="1">
                <a:solidFill>
                  <a:schemeClr val="accent5">
                    <a:lumMod val="50000"/>
                  </a:schemeClr>
                </a:solidFill>
              </a:rPr>
              <a:t>d) Tả chiều sâu: hun hút,</a:t>
            </a:r>
            <a:r>
              <a:rPr lang="en-US" sz="2800" b="1">
                <a:solidFill>
                  <a:schemeClr val="accent5">
                    <a:lumMod val="50000"/>
                  </a:schemeClr>
                </a:solidFill>
                <a:cs typeface="Arial" panose="020B0604020202020204" pitchFamily="34" charset="0"/>
              </a:rPr>
              <a:t> </a:t>
            </a:r>
          </a:p>
        </p:txBody>
      </p:sp>
      <p:pic>
        <p:nvPicPr>
          <p:cNvPr id="2"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619885" y="123190"/>
            <a:ext cx="7315200" cy="2061845"/>
          </a:xfrm>
          <a:prstGeom prst="rect">
            <a:avLst/>
          </a:prstGeom>
        </p:spPr>
      </p:pic>
      <p:sp>
        <p:nvSpPr>
          <p:cNvPr id="3" name="Text Box 2"/>
          <p:cNvSpPr txBox="1">
            <a:spLocks noChangeArrowheads="1"/>
          </p:cNvSpPr>
          <p:nvPr/>
        </p:nvSpPr>
        <p:spPr bwMode="auto">
          <a:xfrm>
            <a:off x="2051685" y="483870"/>
            <a:ext cx="64916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Tìm những từ ngữ miêu tả </a:t>
            </a:r>
          </a:p>
          <a:p>
            <a:pPr algn="l" eaLnBrk="1" hangingPunct="1">
              <a:lnSpc>
                <a:spcPct val="70000"/>
              </a:lnSpc>
              <a:spcBef>
                <a:spcPct val="50000"/>
              </a:spcBef>
              <a:buSzTx/>
            </a:pPr>
            <a:r>
              <a:rPr sz="3200" b="1">
                <a:solidFill>
                  <a:srgbClr val="FFFFFF"/>
                </a:solidFill>
              </a:rPr>
              <a:t>không gian. </a:t>
            </a:r>
          </a:p>
        </p:txBody>
      </p:sp>
      <p:grpSp>
        <p:nvGrpSpPr>
          <p:cNvPr id="12" name="Google Shape;377;p22">
            <a:extLst>
              <a:ext uri="{FF2B5EF4-FFF2-40B4-BE49-F238E27FC236}">
                <a16:creationId xmlns:a16="http://schemas.microsoft.com/office/drawing/2014/main" xmlns="" id="{11C3B913-BC6F-4735-8835-A42372382194}"/>
              </a:ext>
            </a:extLst>
          </p:cNvPr>
          <p:cNvGrpSpPr/>
          <p:nvPr/>
        </p:nvGrpSpPr>
        <p:grpSpPr>
          <a:xfrm rot="5400000">
            <a:off x="-567887" y="-568752"/>
            <a:ext cx="2350310" cy="2105244"/>
            <a:chOff x="-813174" y="1753753"/>
            <a:chExt cx="2701195" cy="2419543"/>
          </a:xfrm>
        </p:grpSpPr>
        <p:sp>
          <p:nvSpPr>
            <p:cNvPr id="21" name="Google Shape;378;p22">
              <a:extLst>
                <a:ext uri="{FF2B5EF4-FFF2-40B4-BE49-F238E27FC236}">
                  <a16:creationId xmlns:a16="http://schemas.microsoft.com/office/drawing/2014/main" xmlns="" id="{E67EC3A3-5BD9-4EC8-A4D0-A09B2DC8C02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379;p22">
              <a:extLst>
                <a:ext uri="{FF2B5EF4-FFF2-40B4-BE49-F238E27FC236}">
                  <a16:creationId xmlns:a16="http://schemas.microsoft.com/office/drawing/2014/main" xmlns="" id="{207BFB88-598E-4796-854A-703404DC5D25}"/>
                </a:ext>
              </a:extLst>
            </p:cNvPr>
            <p:cNvGrpSpPr/>
            <p:nvPr/>
          </p:nvGrpSpPr>
          <p:grpSpPr>
            <a:xfrm>
              <a:off x="-144996" y="1753753"/>
              <a:ext cx="821067" cy="1785140"/>
              <a:chOff x="5269250" y="2611925"/>
              <a:chExt cx="520750" cy="1132200"/>
            </a:xfrm>
          </p:grpSpPr>
          <p:sp>
            <p:nvSpPr>
              <p:cNvPr id="51" name="Google Shape;380;p22">
                <a:extLst>
                  <a:ext uri="{FF2B5EF4-FFF2-40B4-BE49-F238E27FC236}">
                    <a16:creationId xmlns:a16="http://schemas.microsoft.com/office/drawing/2014/main" xmlns="" id="{378DB45E-23AB-4AFB-9DD2-CC0BA72CCB8E}"/>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1;p22">
                <a:extLst>
                  <a:ext uri="{FF2B5EF4-FFF2-40B4-BE49-F238E27FC236}">
                    <a16:creationId xmlns:a16="http://schemas.microsoft.com/office/drawing/2014/main" xmlns="" id="{EC82D3C3-7E32-46F2-950E-6B9E61C4AFC1}"/>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2;p22">
                <a:extLst>
                  <a:ext uri="{FF2B5EF4-FFF2-40B4-BE49-F238E27FC236}">
                    <a16:creationId xmlns:a16="http://schemas.microsoft.com/office/drawing/2014/main" xmlns="" id="{D9EEA19F-1F23-41E0-8C4D-96B45CF1B7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3;p22">
                <a:extLst>
                  <a:ext uri="{FF2B5EF4-FFF2-40B4-BE49-F238E27FC236}">
                    <a16:creationId xmlns:a16="http://schemas.microsoft.com/office/drawing/2014/main" xmlns="" id="{C80D3E63-2C91-40F2-ABEF-B8C3769BFC58}"/>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4;p22">
                <a:extLst>
                  <a:ext uri="{FF2B5EF4-FFF2-40B4-BE49-F238E27FC236}">
                    <a16:creationId xmlns:a16="http://schemas.microsoft.com/office/drawing/2014/main" xmlns="" id="{6ACD0CF9-301B-4AF9-911A-C3A392DA48EB}"/>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5;p22">
                <a:extLst>
                  <a:ext uri="{FF2B5EF4-FFF2-40B4-BE49-F238E27FC236}">
                    <a16:creationId xmlns:a16="http://schemas.microsoft.com/office/drawing/2014/main" xmlns="" id="{A2D02FA5-66FD-4C2A-820A-73F6763F0568}"/>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6;p22">
                <a:extLst>
                  <a:ext uri="{FF2B5EF4-FFF2-40B4-BE49-F238E27FC236}">
                    <a16:creationId xmlns:a16="http://schemas.microsoft.com/office/drawing/2014/main" xmlns="" id="{C47AB91E-174D-4B6E-9FAE-0E4BD3044319}"/>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87;p22">
                <a:extLst>
                  <a:ext uri="{FF2B5EF4-FFF2-40B4-BE49-F238E27FC236}">
                    <a16:creationId xmlns:a16="http://schemas.microsoft.com/office/drawing/2014/main" xmlns="" id="{6BE58FFE-0A49-4539-B7F1-8DFAC6ABCD6B}"/>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388;p22">
              <a:extLst>
                <a:ext uri="{FF2B5EF4-FFF2-40B4-BE49-F238E27FC236}">
                  <a16:creationId xmlns:a16="http://schemas.microsoft.com/office/drawing/2014/main" xmlns="" id="{DAB73B24-B2EF-437B-8321-C121058D9369}"/>
                </a:ext>
              </a:extLst>
            </p:cNvPr>
            <p:cNvGrpSpPr/>
            <p:nvPr/>
          </p:nvGrpSpPr>
          <p:grpSpPr>
            <a:xfrm rot="5165891">
              <a:off x="-51172" y="2432185"/>
              <a:ext cx="1070081" cy="1187666"/>
              <a:chOff x="6073625" y="2772425"/>
              <a:chExt cx="837925" cy="930000"/>
            </a:xfrm>
          </p:grpSpPr>
          <p:sp>
            <p:nvSpPr>
              <p:cNvPr id="46" name="Google Shape;389;p22">
                <a:extLst>
                  <a:ext uri="{FF2B5EF4-FFF2-40B4-BE49-F238E27FC236}">
                    <a16:creationId xmlns:a16="http://schemas.microsoft.com/office/drawing/2014/main" xmlns="" id="{7CFEB1CC-2FB8-4FB6-BF85-1E580B557A73}"/>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p22">
                <a:extLst>
                  <a:ext uri="{FF2B5EF4-FFF2-40B4-BE49-F238E27FC236}">
                    <a16:creationId xmlns:a16="http://schemas.microsoft.com/office/drawing/2014/main" xmlns="" id="{D10D2B5D-03D5-427E-A997-419AF58D98C1}"/>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1;p22">
                <a:extLst>
                  <a:ext uri="{FF2B5EF4-FFF2-40B4-BE49-F238E27FC236}">
                    <a16:creationId xmlns:a16="http://schemas.microsoft.com/office/drawing/2014/main" xmlns="" id="{C0693BB2-EEF2-4698-B022-8A30783A6038}"/>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2;p22">
                <a:extLst>
                  <a:ext uri="{FF2B5EF4-FFF2-40B4-BE49-F238E27FC236}">
                    <a16:creationId xmlns:a16="http://schemas.microsoft.com/office/drawing/2014/main" xmlns="" id="{0EA723C7-5F08-4B79-9DA9-106316AADC39}"/>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p22">
                <a:extLst>
                  <a:ext uri="{FF2B5EF4-FFF2-40B4-BE49-F238E27FC236}">
                    <a16:creationId xmlns:a16="http://schemas.microsoft.com/office/drawing/2014/main" xmlns="" id="{35315DF6-39C2-4A4A-BB42-34D0D21F5082}"/>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394;p22">
              <a:extLst>
                <a:ext uri="{FF2B5EF4-FFF2-40B4-BE49-F238E27FC236}">
                  <a16:creationId xmlns:a16="http://schemas.microsoft.com/office/drawing/2014/main" xmlns="" id="{CFBE9A17-75F5-4B0F-A582-29E9298FEB5B}"/>
                </a:ext>
              </a:extLst>
            </p:cNvPr>
            <p:cNvGrpSpPr/>
            <p:nvPr/>
          </p:nvGrpSpPr>
          <p:grpSpPr>
            <a:xfrm rot="4398606">
              <a:off x="-2434" y="2904431"/>
              <a:ext cx="1017753" cy="1214156"/>
              <a:chOff x="3711575" y="2879575"/>
              <a:chExt cx="753325" cy="898700"/>
            </a:xfrm>
          </p:grpSpPr>
          <p:sp>
            <p:nvSpPr>
              <p:cNvPr id="33" name="Google Shape;395;p22">
                <a:extLst>
                  <a:ext uri="{FF2B5EF4-FFF2-40B4-BE49-F238E27FC236}">
                    <a16:creationId xmlns:a16="http://schemas.microsoft.com/office/drawing/2014/main" xmlns="" id="{BC63539F-C633-4C4D-A8C1-B935DC2145FF}"/>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6;p22">
                <a:extLst>
                  <a:ext uri="{FF2B5EF4-FFF2-40B4-BE49-F238E27FC236}">
                    <a16:creationId xmlns:a16="http://schemas.microsoft.com/office/drawing/2014/main" xmlns="" id="{9B5E5BC8-9F14-46D6-9824-22874FD365E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7;p22">
                <a:extLst>
                  <a:ext uri="{FF2B5EF4-FFF2-40B4-BE49-F238E27FC236}">
                    <a16:creationId xmlns:a16="http://schemas.microsoft.com/office/drawing/2014/main" xmlns="" id="{ACBA17B1-200E-4BE1-922A-63BFD6AC2353}"/>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8;p22">
                <a:extLst>
                  <a:ext uri="{FF2B5EF4-FFF2-40B4-BE49-F238E27FC236}">
                    <a16:creationId xmlns:a16="http://schemas.microsoft.com/office/drawing/2014/main" xmlns="" id="{4D568837-68E1-4E0D-83AC-1D712D228012}"/>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9;p22">
                <a:extLst>
                  <a:ext uri="{FF2B5EF4-FFF2-40B4-BE49-F238E27FC236}">
                    <a16:creationId xmlns:a16="http://schemas.microsoft.com/office/drawing/2014/main" xmlns="" id="{9C9E9AB1-CE11-47F5-ACF5-F9844CD734D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0;p22">
                <a:extLst>
                  <a:ext uri="{FF2B5EF4-FFF2-40B4-BE49-F238E27FC236}">
                    <a16:creationId xmlns:a16="http://schemas.microsoft.com/office/drawing/2014/main" xmlns="" id="{1696EE21-438D-46C2-8FD9-A5110AC40FB7}"/>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p22">
                <a:extLst>
                  <a:ext uri="{FF2B5EF4-FFF2-40B4-BE49-F238E27FC236}">
                    <a16:creationId xmlns:a16="http://schemas.microsoft.com/office/drawing/2014/main" xmlns="" id="{0D8B41FA-DED6-407E-8714-C27E27478EF8}"/>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p22">
                <a:extLst>
                  <a:ext uri="{FF2B5EF4-FFF2-40B4-BE49-F238E27FC236}">
                    <a16:creationId xmlns:a16="http://schemas.microsoft.com/office/drawing/2014/main" xmlns="" id="{21CFCC98-34A9-47A2-8DCD-8EC37C5F11BA}"/>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3;p22">
                <a:extLst>
                  <a:ext uri="{FF2B5EF4-FFF2-40B4-BE49-F238E27FC236}">
                    <a16:creationId xmlns:a16="http://schemas.microsoft.com/office/drawing/2014/main" xmlns="" id="{0FDC2BD6-1ACD-4544-B8A3-5F3E7B0F4A8A}"/>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p22">
                <a:extLst>
                  <a:ext uri="{FF2B5EF4-FFF2-40B4-BE49-F238E27FC236}">
                    <a16:creationId xmlns:a16="http://schemas.microsoft.com/office/drawing/2014/main" xmlns="" id="{3F448565-73DE-4B69-BA58-A1A123BFB0EB}"/>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p22">
                <a:extLst>
                  <a:ext uri="{FF2B5EF4-FFF2-40B4-BE49-F238E27FC236}">
                    <a16:creationId xmlns:a16="http://schemas.microsoft.com/office/drawing/2014/main" xmlns="" id="{CA3F27F7-20AB-4D22-BF57-55EB846F356D}"/>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6;p22">
                <a:extLst>
                  <a:ext uri="{FF2B5EF4-FFF2-40B4-BE49-F238E27FC236}">
                    <a16:creationId xmlns:a16="http://schemas.microsoft.com/office/drawing/2014/main" xmlns="" id="{954CE2F8-5BBA-4D95-B47F-E9A32F7389E3}"/>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7;p22">
                <a:extLst>
                  <a:ext uri="{FF2B5EF4-FFF2-40B4-BE49-F238E27FC236}">
                    <a16:creationId xmlns:a16="http://schemas.microsoft.com/office/drawing/2014/main" xmlns="" id="{9A7FD87F-EBDD-490E-8BA2-E4BC72B9BF27}"/>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408;p22">
              <a:extLst>
                <a:ext uri="{FF2B5EF4-FFF2-40B4-BE49-F238E27FC236}">
                  <a16:creationId xmlns:a16="http://schemas.microsoft.com/office/drawing/2014/main" xmlns="" id="{A90F69EF-AB9F-44CA-AF98-E3DF1A3ED8C0}"/>
                </a:ext>
              </a:extLst>
            </p:cNvPr>
            <p:cNvGrpSpPr/>
            <p:nvPr/>
          </p:nvGrpSpPr>
          <p:grpSpPr>
            <a:xfrm>
              <a:off x="743200" y="2185888"/>
              <a:ext cx="113650" cy="99750"/>
              <a:chOff x="5042000" y="1255775"/>
              <a:chExt cx="113650" cy="99750"/>
            </a:xfrm>
          </p:grpSpPr>
          <p:sp>
            <p:nvSpPr>
              <p:cNvPr id="30" name="Google Shape;409;p22">
                <a:extLst>
                  <a:ext uri="{FF2B5EF4-FFF2-40B4-BE49-F238E27FC236}">
                    <a16:creationId xmlns:a16="http://schemas.microsoft.com/office/drawing/2014/main" xmlns="" id="{4D8D5E3A-B08C-4EC3-839A-79BE551BCA9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0;p22">
                <a:extLst>
                  <a:ext uri="{FF2B5EF4-FFF2-40B4-BE49-F238E27FC236}">
                    <a16:creationId xmlns:a16="http://schemas.microsoft.com/office/drawing/2014/main" xmlns="" id="{488BB669-A7D7-4C3D-8046-9EA5594ED2A1}"/>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1;p22">
                <a:extLst>
                  <a:ext uri="{FF2B5EF4-FFF2-40B4-BE49-F238E27FC236}">
                    <a16:creationId xmlns:a16="http://schemas.microsoft.com/office/drawing/2014/main" xmlns="" id="{127FF3E8-5C31-426D-8E20-88BE3FF56C76}"/>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412;p22">
              <a:extLst>
                <a:ext uri="{FF2B5EF4-FFF2-40B4-BE49-F238E27FC236}">
                  <a16:creationId xmlns:a16="http://schemas.microsoft.com/office/drawing/2014/main" xmlns="" id="{50DAAD92-24D3-4E96-881D-A49EF78EAD29}"/>
                </a:ext>
              </a:extLst>
            </p:cNvPr>
            <p:cNvGrpSpPr/>
            <p:nvPr/>
          </p:nvGrpSpPr>
          <p:grpSpPr>
            <a:xfrm>
              <a:off x="1198625" y="2537138"/>
              <a:ext cx="113650" cy="99750"/>
              <a:chOff x="5042000" y="1255775"/>
              <a:chExt cx="113650" cy="99750"/>
            </a:xfrm>
          </p:grpSpPr>
          <p:sp>
            <p:nvSpPr>
              <p:cNvPr id="27" name="Google Shape;413;p22">
                <a:extLst>
                  <a:ext uri="{FF2B5EF4-FFF2-40B4-BE49-F238E27FC236}">
                    <a16:creationId xmlns:a16="http://schemas.microsoft.com/office/drawing/2014/main" xmlns="" id="{DC6AF1EA-F0E2-4083-8516-230F2AED020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4;p22">
                <a:extLst>
                  <a:ext uri="{FF2B5EF4-FFF2-40B4-BE49-F238E27FC236}">
                    <a16:creationId xmlns:a16="http://schemas.microsoft.com/office/drawing/2014/main" xmlns="" id="{A2DDB4E6-789B-4B95-BD3C-0FD34FE0B032}"/>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5;p22">
                <a:extLst>
                  <a:ext uri="{FF2B5EF4-FFF2-40B4-BE49-F238E27FC236}">
                    <a16:creationId xmlns:a16="http://schemas.microsoft.com/office/drawing/2014/main" xmlns="" id="{88CB7400-53B7-42D2-AA28-175E768DF1F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 name="Google Shape;416;p22">
            <a:extLst>
              <a:ext uri="{FF2B5EF4-FFF2-40B4-BE49-F238E27FC236}">
                <a16:creationId xmlns:a16="http://schemas.microsoft.com/office/drawing/2014/main" xmlns="" id="{D81372A2-7E9F-468F-A726-F845A7431433}"/>
              </a:ext>
            </a:extLst>
          </p:cNvPr>
          <p:cNvGrpSpPr/>
          <p:nvPr/>
        </p:nvGrpSpPr>
        <p:grpSpPr>
          <a:xfrm>
            <a:off x="8260225" y="3778250"/>
            <a:ext cx="1887256" cy="2550233"/>
            <a:chOff x="7679181" y="1254957"/>
            <a:chExt cx="1920480" cy="2595128"/>
          </a:xfrm>
        </p:grpSpPr>
        <p:grpSp>
          <p:nvGrpSpPr>
            <p:cNvPr id="60" name="Google Shape;417;p22">
              <a:extLst>
                <a:ext uri="{FF2B5EF4-FFF2-40B4-BE49-F238E27FC236}">
                  <a16:creationId xmlns:a16="http://schemas.microsoft.com/office/drawing/2014/main" xmlns="" id="{72A3C68B-17CC-4D66-8A1A-1B11C4FF211F}"/>
                </a:ext>
              </a:extLst>
            </p:cNvPr>
            <p:cNvGrpSpPr/>
            <p:nvPr/>
          </p:nvGrpSpPr>
          <p:grpSpPr>
            <a:xfrm rot="-7760581">
              <a:off x="7904694" y="2312488"/>
              <a:ext cx="1194199" cy="1148422"/>
              <a:chOff x="4531600" y="1944475"/>
              <a:chExt cx="956750" cy="920075"/>
            </a:xfrm>
          </p:grpSpPr>
          <p:sp>
            <p:nvSpPr>
              <p:cNvPr id="83" name="Google Shape;418;p22">
                <a:extLst>
                  <a:ext uri="{FF2B5EF4-FFF2-40B4-BE49-F238E27FC236}">
                    <a16:creationId xmlns:a16="http://schemas.microsoft.com/office/drawing/2014/main" xmlns="" id="{02FDE706-6A85-40DE-B7C4-5127FE8C029D}"/>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19;p22">
                <a:extLst>
                  <a:ext uri="{FF2B5EF4-FFF2-40B4-BE49-F238E27FC236}">
                    <a16:creationId xmlns:a16="http://schemas.microsoft.com/office/drawing/2014/main" xmlns="" id="{29284897-9618-450D-9937-839DCF3EDBEF}"/>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0;p22">
                <a:extLst>
                  <a:ext uri="{FF2B5EF4-FFF2-40B4-BE49-F238E27FC236}">
                    <a16:creationId xmlns:a16="http://schemas.microsoft.com/office/drawing/2014/main" xmlns="" id="{4EEB2D35-194E-4F2D-8AEF-D7419BA68C6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1;p22">
                <a:extLst>
                  <a:ext uri="{FF2B5EF4-FFF2-40B4-BE49-F238E27FC236}">
                    <a16:creationId xmlns:a16="http://schemas.microsoft.com/office/drawing/2014/main" xmlns="" id="{7B1DF1AF-077A-4E6A-BAE9-7A414C45488C}"/>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2;p22">
                <a:extLst>
                  <a:ext uri="{FF2B5EF4-FFF2-40B4-BE49-F238E27FC236}">
                    <a16:creationId xmlns:a16="http://schemas.microsoft.com/office/drawing/2014/main" xmlns="" id="{5C65E825-CA72-4C25-891E-5523C1C5DD63}"/>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23;p22">
                <a:extLst>
                  <a:ext uri="{FF2B5EF4-FFF2-40B4-BE49-F238E27FC236}">
                    <a16:creationId xmlns:a16="http://schemas.microsoft.com/office/drawing/2014/main" xmlns="" id="{B47C3B76-1B44-48D0-B341-0F2F9086A65A}"/>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424;p22">
              <a:extLst>
                <a:ext uri="{FF2B5EF4-FFF2-40B4-BE49-F238E27FC236}">
                  <a16:creationId xmlns:a16="http://schemas.microsoft.com/office/drawing/2014/main" xmlns="" id="{388705F0-F65A-4927-88EB-02E59770293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425;p22">
              <a:extLst>
                <a:ext uri="{FF2B5EF4-FFF2-40B4-BE49-F238E27FC236}">
                  <a16:creationId xmlns:a16="http://schemas.microsoft.com/office/drawing/2014/main" xmlns="" id="{909EBE4E-AED8-435D-A58B-A389E039144F}"/>
                </a:ext>
              </a:extLst>
            </p:cNvPr>
            <p:cNvGrpSpPr/>
            <p:nvPr/>
          </p:nvGrpSpPr>
          <p:grpSpPr>
            <a:xfrm rot="-1110331">
              <a:off x="8152884" y="1407056"/>
              <a:ext cx="1221803" cy="1616571"/>
              <a:chOff x="5908250" y="536500"/>
              <a:chExt cx="793200" cy="1049550"/>
            </a:xfrm>
          </p:grpSpPr>
          <p:sp>
            <p:nvSpPr>
              <p:cNvPr id="77" name="Google Shape;426;p22">
                <a:extLst>
                  <a:ext uri="{FF2B5EF4-FFF2-40B4-BE49-F238E27FC236}">
                    <a16:creationId xmlns:a16="http://schemas.microsoft.com/office/drawing/2014/main" xmlns="" id="{B20B12C8-4FF4-419A-BCE9-951818E0682E}"/>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7;p22">
                <a:extLst>
                  <a:ext uri="{FF2B5EF4-FFF2-40B4-BE49-F238E27FC236}">
                    <a16:creationId xmlns:a16="http://schemas.microsoft.com/office/drawing/2014/main" xmlns="" id="{6A2DA396-B05A-4495-867D-BC40BFC4CF66}"/>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8;p22">
                <a:extLst>
                  <a:ext uri="{FF2B5EF4-FFF2-40B4-BE49-F238E27FC236}">
                    <a16:creationId xmlns:a16="http://schemas.microsoft.com/office/drawing/2014/main" xmlns="" id="{E45126BB-E38F-4F2B-961F-023D0A80BB72}"/>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29;p22">
                <a:extLst>
                  <a:ext uri="{FF2B5EF4-FFF2-40B4-BE49-F238E27FC236}">
                    <a16:creationId xmlns:a16="http://schemas.microsoft.com/office/drawing/2014/main" xmlns="" id="{AA4DE550-A13E-4B45-82F2-7E98D0C591D1}"/>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0;p22">
                <a:extLst>
                  <a:ext uri="{FF2B5EF4-FFF2-40B4-BE49-F238E27FC236}">
                    <a16:creationId xmlns:a16="http://schemas.microsoft.com/office/drawing/2014/main" xmlns="" id="{99CBA9BD-C27A-44A6-B766-30EB68963522}"/>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1;p22">
                <a:extLst>
                  <a:ext uri="{FF2B5EF4-FFF2-40B4-BE49-F238E27FC236}">
                    <a16:creationId xmlns:a16="http://schemas.microsoft.com/office/drawing/2014/main" xmlns="" id="{7D384140-3221-4EED-AE25-31C643F866F4}"/>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2;p22">
              <a:extLst>
                <a:ext uri="{FF2B5EF4-FFF2-40B4-BE49-F238E27FC236}">
                  <a16:creationId xmlns:a16="http://schemas.microsoft.com/office/drawing/2014/main" xmlns="" id="{B34F24AB-14E8-4CFF-8019-B57F12CE5EAD}"/>
                </a:ext>
              </a:extLst>
            </p:cNvPr>
            <p:cNvGrpSpPr/>
            <p:nvPr/>
          </p:nvGrpSpPr>
          <p:grpSpPr>
            <a:xfrm rot="-7159447">
              <a:off x="8478063" y="2524349"/>
              <a:ext cx="941689" cy="727305"/>
              <a:chOff x="5517750" y="1707725"/>
              <a:chExt cx="618800" cy="477925"/>
            </a:xfrm>
          </p:grpSpPr>
          <p:sp>
            <p:nvSpPr>
              <p:cNvPr id="72" name="Google Shape;433;p22">
                <a:extLst>
                  <a:ext uri="{FF2B5EF4-FFF2-40B4-BE49-F238E27FC236}">
                    <a16:creationId xmlns:a16="http://schemas.microsoft.com/office/drawing/2014/main" xmlns="" id="{BC629B71-A691-4830-912D-1402E67A95AE}"/>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p22">
                <a:extLst>
                  <a:ext uri="{FF2B5EF4-FFF2-40B4-BE49-F238E27FC236}">
                    <a16:creationId xmlns:a16="http://schemas.microsoft.com/office/drawing/2014/main" xmlns="" id="{B81BCE00-7397-4A1E-9E48-0E34AE3F8577}"/>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5;p22">
                <a:extLst>
                  <a:ext uri="{FF2B5EF4-FFF2-40B4-BE49-F238E27FC236}">
                    <a16:creationId xmlns:a16="http://schemas.microsoft.com/office/drawing/2014/main" xmlns="" id="{D7F9BF45-2922-4DB9-A7C0-E0B4B6F44A65}"/>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6;p22">
                <a:extLst>
                  <a:ext uri="{FF2B5EF4-FFF2-40B4-BE49-F238E27FC236}">
                    <a16:creationId xmlns:a16="http://schemas.microsoft.com/office/drawing/2014/main" xmlns="" id="{2F5BC998-0FFF-4E1A-B6C0-A68CAE4E0982}"/>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7;p22">
                <a:extLst>
                  <a:ext uri="{FF2B5EF4-FFF2-40B4-BE49-F238E27FC236}">
                    <a16:creationId xmlns:a16="http://schemas.microsoft.com/office/drawing/2014/main" xmlns="" id="{F4F02F0F-3E72-48A4-93FA-4289987BD48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38;p22">
              <a:extLst>
                <a:ext uri="{FF2B5EF4-FFF2-40B4-BE49-F238E27FC236}">
                  <a16:creationId xmlns:a16="http://schemas.microsoft.com/office/drawing/2014/main" xmlns="" id="{D933DB98-2F03-4B7A-B0CE-6F5F4152B851}"/>
                </a:ext>
              </a:extLst>
            </p:cNvPr>
            <p:cNvGrpSpPr/>
            <p:nvPr/>
          </p:nvGrpSpPr>
          <p:grpSpPr>
            <a:xfrm>
              <a:off x="8001025" y="2341963"/>
              <a:ext cx="113650" cy="99750"/>
              <a:chOff x="5042000" y="1255775"/>
              <a:chExt cx="113650" cy="99750"/>
            </a:xfrm>
          </p:grpSpPr>
          <p:sp>
            <p:nvSpPr>
              <p:cNvPr id="69" name="Google Shape;439;p22">
                <a:extLst>
                  <a:ext uri="{FF2B5EF4-FFF2-40B4-BE49-F238E27FC236}">
                    <a16:creationId xmlns:a16="http://schemas.microsoft.com/office/drawing/2014/main" xmlns="" id="{EDFD6980-ADE7-4FF5-90E3-9F848B9A71DE}"/>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0;p22">
                <a:extLst>
                  <a:ext uri="{FF2B5EF4-FFF2-40B4-BE49-F238E27FC236}">
                    <a16:creationId xmlns:a16="http://schemas.microsoft.com/office/drawing/2014/main" xmlns="" id="{F27959C6-729A-4909-BF0F-D2FB8052D4F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1;p22">
                <a:extLst>
                  <a:ext uri="{FF2B5EF4-FFF2-40B4-BE49-F238E27FC236}">
                    <a16:creationId xmlns:a16="http://schemas.microsoft.com/office/drawing/2014/main" xmlns="" id="{EE62B969-D3D8-4121-8E37-E687EEB3C783}"/>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442;p22">
              <a:extLst>
                <a:ext uri="{FF2B5EF4-FFF2-40B4-BE49-F238E27FC236}">
                  <a16:creationId xmlns:a16="http://schemas.microsoft.com/office/drawing/2014/main" xmlns="" id="{0BBF66BD-A2B7-4FC0-B56B-9F5A748FDC0C}"/>
                </a:ext>
              </a:extLst>
            </p:cNvPr>
            <p:cNvGrpSpPr/>
            <p:nvPr/>
          </p:nvGrpSpPr>
          <p:grpSpPr>
            <a:xfrm>
              <a:off x="7778175" y="3202738"/>
              <a:ext cx="113650" cy="99750"/>
              <a:chOff x="5042000" y="1255775"/>
              <a:chExt cx="113650" cy="99750"/>
            </a:xfrm>
          </p:grpSpPr>
          <p:sp>
            <p:nvSpPr>
              <p:cNvPr id="66" name="Google Shape;443;p22">
                <a:extLst>
                  <a:ext uri="{FF2B5EF4-FFF2-40B4-BE49-F238E27FC236}">
                    <a16:creationId xmlns:a16="http://schemas.microsoft.com/office/drawing/2014/main" xmlns="" id="{6435F53A-B11A-4DAB-B243-91B729BE3166}"/>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4;p22">
                <a:extLst>
                  <a:ext uri="{FF2B5EF4-FFF2-40B4-BE49-F238E27FC236}">
                    <a16:creationId xmlns:a16="http://schemas.microsoft.com/office/drawing/2014/main" xmlns="" id="{9428C8D2-F76C-41C2-A813-36C41A3FD02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45;p22">
                <a:extLst>
                  <a:ext uri="{FF2B5EF4-FFF2-40B4-BE49-F238E27FC236}">
                    <a16:creationId xmlns:a16="http://schemas.microsoft.com/office/drawing/2014/main" xmlns="" id="{7046FF58-4405-4BF0-AE4E-68B5AFAF4900}"/>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467995" y="1791335"/>
            <a:ext cx="360426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a) Tả chiều rộng:</a:t>
            </a:r>
          </a:p>
        </p:txBody>
      </p:sp>
      <p:sp>
        <p:nvSpPr>
          <p:cNvPr id="18" name="Text Box 15"/>
          <p:cNvSpPr txBox="1">
            <a:spLocks noChangeArrowheads="1"/>
          </p:cNvSpPr>
          <p:nvPr/>
        </p:nvSpPr>
        <p:spPr bwMode="auto">
          <a:xfrm>
            <a:off x="467995" y="2590165"/>
            <a:ext cx="4038600"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b) Tả chiều dài (xa):</a:t>
            </a:r>
          </a:p>
        </p:txBody>
      </p:sp>
      <p:sp>
        <p:nvSpPr>
          <p:cNvPr id="19" name="Text Box 16"/>
          <p:cNvSpPr txBox="1">
            <a:spLocks noChangeArrowheads="1"/>
          </p:cNvSpPr>
          <p:nvPr/>
        </p:nvSpPr>
        <p:spPr bwMode="auto">
          <a:xfrm>
            <a:off x="438785" y="3460750"/>
            <a:ext cx="3673475"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c) Tả chiều cao:</a:t>
            </a:r>
          </a:p>
        </p:txBody>
      </p:sp>
      <p:sp>
        <p:nvSpPr>
          <p:cNvPr id="20" name="Text Box 17"/>
          <p:cNvSpPr txBox="1">
            <a:spLocks noChangeArrowheads="1"/>
          </p:cNvSpPr>
          <p:nvPr/>
        </p:nvSpPr>
        <p:spPr bwMode="auto">
          <a:xfrm>
            <a:off x="438785" y="4259580"/>
            <a:ext cx="4158615" cy="460375"/>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eaLnBrk="1" hangingPunct="1">
              <a:spcBef>
                <a:spcPct val="50000"/>
              </a:spcBef>
            </a:pPr>
            <a:r>
              <a:rPr lang="en-US" sz="2400" b="1">
                <a:solidFill>
                  <a:srgbClr val="002060"/>
                </a:solidFill>
                <a:effectLst>
                  <a:outerShdw blurRad="38100" dist="38100" dir="2700000" algn="tl">
                    <a:srgbClr val="000000">
                      <a:alpha val="43137"/>
                    </a:srgbClr>
                  </a:outerShdw>
                </a:effectLst>
              </a:rPr>
              <a:t>d) Tả chiều sâu:</a:t>
            </a:r>
          </a:p>
        </p:txBody>
      </p:sp>
      <p:sp>
        <p:nvSpPr>
          <p:cNvPr id="3" name="Rectangle 2"/>
          <p:cNvSpPr/>
          <p:nvPr/>
        </p:nvSpPr>
        <p:spPr>
          <a:xfrm>
            <a:off x="1403985" y="219075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Biển rộng </a:t>
            </a:r>
            <a:r>
              <a:rPr lang="en-US" sz="2400" b="1" u="sng">
                <a:solidFill>
                  <a:srgbClr val="FF0000"/>
                </a:solidFill>
                <a:latin typeface="Times New Roman" panose="02020603050405020304" charset="0"/>
                <a:cs typeface="Times New Roman" panose="02020603050405020304" charset="0"/>
              </a:rPr>
              <a:t>mênh mông</a:t>
            </a:r>
            <a:r>
              <a:rPr lang="en-US" sz="2400" b="1">
                <a:latin typeface="Times New Roman" panose="02020603050405020304" charset="0"/>
                <a:cs typeface="Times New Roman" panose="02020603050405020304" charset="0"/>
              </a:rPr>
              <a:t>.</a:t>
            </a:r>
          </a:p>
        </p:txBody>
      </p:sp>
      <p:sp>
        <p:nvSpPr>
          <p:cNvPr id="29" name="Rectangle 28"/>
          <p:cNvSpPr/>
          <p:nvPr/>
        </p:nvSpPr>
        <p:spPr>
          <a:xfrm>
            <a:off x="1403985" y="300736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Những con tàu đã đi ra xa </a:t>
            </a:r>
            <a:r>
              <a:rPr lang="en-US" sz="2400" b="1" u="sng">
                <a:solidFill>
                  <a:srgbClr val="FF0000"/>
                </a:solidFill>
                <a:latin typeface="Times New Roman" panose="02020603050405020304" charset="0"/>
                <a:cs typeface="Times New Roman" panose="02020603050405020304" charset="0"/>
              </a:rPr>
              <a:t>tít mù khơi</a:t>
            </a:r>
            <a:r>
              <a:rPr lang="en-US" sz="2400" b="1">
                <a:latin typeface="Times New Roman" panose="02020603050405020304" charset="0"/>
                <a:cs typeface="Times New Roman" panose="02020603050405020304" charset="0"/>
              </a:rPr>
              <a:t>.</a:t>
            </a:r>
          </a:p>
        </p:txBody>
      </p:sp>
      <p:sp>
        <p:nvSpPr>
          <p:cNvPr id="31" name="Rectangle 30"/>
          <p:cNvSpPr/>
          <p:nvPr/>
        </p:nvSpPr>
        <p:spPr>
          <a:xfrm>
            <a:off x="1403985" y="3895725"/>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Trên ngọn cây </a:t>
            </a:r>
            <a:r>
              <a:rPr lang="en-US" sz="2400" b="1" u="sng">
                <a:solidFill>
                  <a:srgbClr val="FF0000"/>
                </a:solidFill>
                <a:latin typeface="Times New Roman" panose="02020603050405020304" charset="0"/>
                <a:cs typeface="Times New Roman" panose="02020603050405020304" charset="0"/>
              </a:rPr>
              <a:t>chót vót</a:t>
            </a:r>
            <a:r>
              <a:rPr lang="en-US" sz="2400" b="1">
                <a:latin typeface="Times New Roman" panose="02020603050405020304" charset="0"/>
                <a:cs typeface="Times New Roman" panose="02020603050405020304" charset="0"/>
              </a:rPr>
              <a:t>, tiếng chim hót véo von.</a:t>
            </a:r>
          </a:p>
        </p:txBody>
      </p:sp>
      <p:sp>
        <p:nvSpPr>
          <p:cNvPr id="32" name="Rectangle 31"/>
          <p:cNvSpPr/>
          <p:nvPr/>
        </p:nvSpPr>
        <p:spPr>
          <a:xfrm>
            <a:off x="1403985" y="4640580"/>
            <a:ext cx="7313930" cy="460375"/>
          </a:xfrm>
          <a:prstGeom prst="rect">
            <a:avLst/>
          </a:prstGeom>
        </p:spPr>
        <p:txBody>
          <a:bodyPr wrap="square">
            <a:spAutoFit/>
          </a:bodyPr>
          <a:lstStyle/>
          <a:p>
            <a:r>
              <a:rPr lang="en-US" sz="2400" b="1">
                <a:latin typeface="Times New Roman" panose="02020603050405020304" charset="0"/>
                <a:cs typeface="Times New Roman" panose="02020603050405020304" charset="0"/>
              </a:rPr>
              <a:t>Vực sâu </a:t>
            </a:r>
            <a:r>
              <a:rPr lang="en-US" sz="2400" b="1" u="sng">
                <a:solidFill>
                  <a:srgbClr val="FF0000"/>
                </a:solidFill>
                <a:latin typeface="Times New Roman" panose="02020603050405020304" charset="0"/>
                <a:cs typeface="Times New Roman" panose="02020603050405020304" charset="0"/>
              </a:rPr>
              <a:t>thăm thẳm</a:t>
            </a:r>
            <a:r>
              <a:rPr lang="en-US" sz="2400" b="1">
                <a:latin typeface="Times New Roman" panose="02020603050405020304" charset="0"/>
                <a:cs typeface="Times New Roman" panose="02020603050405020304" charset="0"/>
              </a:rPr>
              <a:t>.</a:t>
            </a:r>
          </a:p>
        </p:txBody>
      </p:sp>
      <p:pic>
        <p:nvPicPr>
          <p:cNvPr id="10" name="Picture 4"/>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975485" y="80010"/>
            <a:ext cx="6959600" cy="1961515"/>
          </a:xfrm>
          <a:prstGeom prst="rect">
            <a:avLst/>
          </a:prstGeom>
        </p:spPr>
      </p:pic>
      <p:sp>
        <p:nvSpPr>
          <p:cNvPr id="11" name="Text Box 10"/>
          <p:cNvSpPr txBox="1">
            <a:spLocks noChangeArrowheads="1"/>
          </p:cNvSpPr>
          <p:nvPr/>
        </p:nvSpPr>
        <p:spPr bwMode="auto">
          <a:xfrm>
            <a:off x="2627630" y="411480"/>
            <a:ext cx="5920105" cy="102616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defRPr>
                <a:solidFill>
                  <a:srgbClr val="000000"/>
                </a:solidFill>
                <a:latin typeface="Times New Roman" panose="02020603050405020304" charset="0"/>
                <a:cs typeface="Times New Roman" panose="02020603050405020304" charset="0"/>
              </a:defRPr>
            </a:lvl1pPr>
            <a:lvl2pPr marL="742950" indent="-285750" eaLnBrk="0" hangingPunct="0">
              <a:defRPr>
                <a:solidFill>
                  <a:srgbClr val="000000"/>
                </a:solidFill>
                <a:latin typeface="Times New Roman" panose="02020603050405020304" charset="0"/>
                <a:cs typeface="Times New Roman" panose="02020603050405020304" charset="0"/>
              </a:defRPr>
            </a:lvl2pPr>
            <a:lvl3pPr marL="1143000" indent="-228600" eaLnBrk="0" hangingPunct="0">
              <a:defRPr>
                <a:solidFill>
                  <a:srgbClr val="000000"/>
                </a:solidFill>
                <a:latin typeface="Times New Roman" panose="02020603050405020304" charset="0"/>
                <a:cs typeface="Times New Roman" panose="02020603050405020304" charset="0"/>
              </a:defRPr>
            </a:lvl3pPr>
            <a:lvl4pPr marL="1600200" indent="-228600" eaLnBrk="0" hangingPunct="0">
              <a:defRPr>
                <a:solidFill>
                  <a:srgbClr val="000000"/>
                </a:solidFill>
                <a:latin typeface="Times New Roman" panose="02020603050405020304" charset="0"/>
                <a:cs typeface="Times New Roman" panose="02020603050405020304" charset="0"/>
              </a:defRPr>
            </a:lvl4pPr>
            <a:lvl5pPr marL="2057400" indent="-228600" eaLnBrk="0" hangingPunct="0">
              <a:defRPr>
                <a:solidFill>
                  <a:srgbClr val="000000"/>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rgbClr val="000000"/>
                </a:solidFill>
                <a:latin typeface="Times New Roman" panose="02020603050405020304" charset="0"/>
                <a:cs typeface="Times New Roman" panose="02020603050405020304" charset="0"/>
              </a:defRPr>
            </a:lvl9pPr>
          </a:lstStyle>
          <a:p>
            <a:pPr algn="l" eaLnBrk="1" hangingPunct="1">
              <a:lnSpc>
                <a:spcPct val="70000"/>
              </a:lnSpc>
              <a:spcBef>
                <a:spcPct val="50000"/>
              </a:spcBef>
              <a:buSzTx/>
            </a:pPr>
            <a:r>
              <a:rPr sz="3200" b="1">
                <a:solidFill>
                  <a:srgbClr val="FFFFFF"/>
                </a:solidFill>
              </a:rPr>
              <a:t>Bài 3: Đặt câu với một trong </a:t>
            </a:r>
          </a:p>
          <a:p>
            <a:pPr algn="l" eaLnBrk="1" hangingPunct="1">
              <a:lnSpc>
                <a:spcPct val="70000"/>
              </a:lnSpc>
              <a:spcBef>
                <a:spcPct val="50000"/>
              </a:spcBef>
              <a:buSzTx/>
            </a:pPr>
            <a:r>
              <a:rPr sz="3200" b="1">
                <a:solidFill>
                  <a:srgbClr val="FFFFFF"/>
                </a:solidFill>
              </a:rPr>
              <a:t>các từ ngữ vừa tìm được.</a:t>
            </a:r>
          </a:p>
        </p:txBody>
      </p:sp>
      <p:grpSp>
        <p:nvGrpSpPr>
          <p:cNvPr id="12" name="Google Shape;377;p22">
            <a:extLst>
              <a:ext uri="{FF2B5EF4-FFF2-40B4-BE49-F238E27FC236}">
                <a16:creationId xmlns:a16="http://schemas.microsoft.com/office/drawing/2014/main" xmlns="" id="{34AED6D8-3509-4E4A-9270-9EBF7E0D0D27}"/>
              </a:ext>
            </a:extLst>
          </p:cNvPr>
          <p:cNvGrpSpPr/>
          <p:nvPr/>
        </p:nvGrpSpPr>
        <p:grpSpPr>
          <a:xfrm rot="5400000">
            <a:off x="-447077" y="-535000"/>
            <a:ext cx="2350310" cy="2105244"/>
            <a:chOff x="-813174" y="1753753"/>
            <a:chExt cx="2701195" cy="2419543"/>
          </a:xfrm>
        </p:grpSpPr>
        <p:sp>
          <p:nvSpPr>
            <p:cNvPr id="14" name="Google Shape;378;p22">
              <a:extLst>
                <a:ext uri="{FF2B5EF4-FFF2-40B4-BE49-F238E27FC236}">
                  <a16:creationId xmlns:a16="http://schemas.microsoft.com/office/drawing/2014/main" xmlns="" id="{B7D940F2-FC36-4B43-892E-DE19E3FE83C9}"/>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379;p22">
              <a:extLst>
                <a:ext uri="{FF2B5EF4-FFF2-40B4-BE49-F238E27FC236}">
                  <a16:creationId xmlns:a16="http://schemas.microsoft.com/office/drawing/2014/main" xmlns="" id="{CD3A9311-8A99-4F87-B6DA-F08EFD643D62}"/>
                </a:ext>
              </a:extLst>
            </p:cNvPr>
            <p:cNvGrpSpPr/>
            <p:nvPr/>
          </p:nvGrpSpPr>
          <p:grpSpPr>
            <a:xfrm>
              <a:off x="-144996" y="1753753"/>
              <a:ext cx="821067" cy="1785140"/>
              <a:chOff x="5269250" y="2611925"/>
              <a:chExt cx="520750" cy="1132200"/>
            </a:xfrm>
          </p:grpSpPr>
          <p:sp>
            <p:nvSpPr>
              <p:cNvPr id="50" name="Google Shape;380;p22">
                <a:extLst>
                  <a:ext uri="{FF2B5EF4-FFF2-40B4-BE49-F238E27FC236}">
                    <a16:creationId xmlns:a16="http://schemas.microsoft.com/office/drawing/2014/main" xmlns="" id="{C8E29EDF-AC1D-4742-A052-C87A96C2F4E9}"/>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81;p22">
                <a:extLst>
                  <a:ext uri="{FF2B5EF4-FFF2-40B4-BE49-F238E27FC236}">
                    <a16:creationId xmlns:a16="http://schemas.microsoft.com/office/drawing/2014/main" xmlns="" id="{AFEF23C2-758F-4C13-AC6A-4B9F21AD6DAF}"/>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82;p22">
                <a:extLst>
                  <a:ext uri="{FF2B5EF4-FFF2-40B4-BE49-F238E27FC236}">
                    <a16:creationId xmlns:a16="http://schemas.microsoft.com/office/drawing/2014/main" xmlns="" id="{8935AD16-DE89-4D05-879C-32439EB18D7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3;p22">
                <a:extLst>
                  <a:ext uri="{FF2B5EF4-FFF2-40B4-BE49-F238E27FC236}">
                    <a16:creationId xmlns:a16="http://schemas.microsoft.com/office/drawing/2014/main" xmlns="" id="{8BF71CEF-5FA6-45F9-87FC-3069A77E2FF7}"/>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84;p22">
                <a:extLst>
                  <a:ext uri="{FF2B5EF4-FFF2-40B4-BE49-F238E27FC236}">
                    <a16:creationId xmlns:a16="http://schemas.microsoft.com/office/drawing/2014/main" xmlns="" id="{1E43BD63-C57D-4A38-B2BF-C540C96EB993}"/>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85;p22">
                <a:extLst>
                  <a:ext uri="{FF2B5EF4-FFF2-40B4-BE49-F238E27FC236}">
                    <a16:creationId xmlns:a16="http://schemas.microsoft.com/office/drawing/2014/main" xmlns="" id="{602FA285-A3D5-4278-BFC7-88C1260D1112}"/>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86;p22">
                <a:extLst>
                  <a:ext uri="{FF2B5EF4-FFF2-40B4-BE49-F238E27FC236}">
                    <a16:creationId xmlns:a16="http://schemas.microsoft.com/office/drawing/2014/main" xmlns="" id="{3011A8A5-C074-4376-B1AD-78EAB670E56C}"/>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87;p22">
                <a:extLst>
                  <a:ext uri="{FF2B5EF4-FFF2-40B4-BE49-F238E27FC236}">
                    <a16:creationId xmlns:a16="http://schemas.microsoft.com/office/drawing/2014/main" xmlns="" id="{CFE8D25B-322B-484E-94D6-AFA493E680ED}"/>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88;p22">
              <a:extLst>
                <a:ext uri="{FF2B5EF4-FFF2-40B4-BE49-F238E27FC236}">
                  <a16:creationId xmlns:a16="http://schemas.microsoft.com/office/drawing/2014/main" xmlns="" id="{23BD5CF2-755A-4C6E-9B29-5B3A68D87EFA}"/>
                </a:ext>
              </a:extLst>
            </p:cNvPr>
            <p:cNvGrpSpPr/>
            <p:nvPr/>
          </p:nvGrpSpPr>
          <p:grpSpPr>
            <a:xfrm rot="5165891">
              <a:off x="-51172" y="2432185"/>
              <a:ext cx="1070081" cy="1187666"/>
              <a:chOff x="6073625" y="2772425"/>
              <a:chExt cx="837925" cy="930000"/>
            </a:xfrm>
          </p:grpSpPr>
          <p:sp>
            <p:nvSpPr>
              <p:cNvPr id="45" name="Google Shape;389;p22">
                <a:extLst>
                  <a:ext uri="{FF2B5EF4-FFF2-40B4-BE49-F238E27FC236}">
                    <a16:creationId xmlns:a16="http://schemas.microsoft.com/office/drawing/2014/main" xmlns="" id="{50654CA0-E41C-4075-824E-E76AFB53E12D}"/>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p22">
                <a:extLst>
                  <a:ext uri="{FF2B5EF4-FFF2-40B4-BE49-F238E27FC236}">
                    <a16:creationId xmlns:a16="http://schemas.microsoft.com/office/drawing/2014/main" xmlns="" id="{EE7C1219-7BB7-44FC-9DEE-4A5C22200837}"/>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1;p22">
                <a:extLst>
                  <a:ext uri="{FF2B5EF4-FFF2-40B4-BE49-F238E27FC236}">
                    <a16:creationId xmlns:a16="http://schemas.microsoft.com/office/drawing/2014/main" xmlns="" id="{A7A9BDBA-2137-4D8D-98DC-DF65E77AAF3D}"/>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p22">
                <a:extLst>
                  <a:ext uri="{FF2B5EF4-FFF2-40B4-BE49-F238E27FC236}">
                    <a16:creationId xmlns:a16="http://schemas.microsoft.com/office/drawing/2014/main" xmlns="" id="{FDDAF7A3-F83A-4D60-B5CC-0EADAB6258F5}"/>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p22">
                <a:extLst>
                  <a:ext uri="{FF2B5EF4-FFF2-40B4-BE49-F238E27FC236}">
                    <a16:creationId xmlns:a16="http://schemas.microsoft.com/office/drawing/2014/main" xmlns="" id="{F6EB7BCD-659A-4417-85F3-0E75CCD7B5E4}"/>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94;p22">
              <a:extLst>
                <a:ext uri="{FF2B5EF4-FFF2-40B4-BE49-F238E27FC236}">
                  <a16:creationId xmlns:a16="http://schemas.microsoft.com/office/drawing/2014/main" xmlns="" id="{C9442EF4-9388-4959-A887-AAAB424A5781}"/>
                </a:ext>
              </a:extLst>
            </p:cNvPr>
            <p:cNvGrpSpPr/>
            <p:nvPr/>
          </p:nvGrpSpPr>
          <p:grpSpPr>
            <a:xfrm rot="4398606">
              <a:off x="-2434" y="2904431"/>
              <a:ext cx="1017753" cy="1214156"/>
              <a:chOff x="3711575" y="2879575"/>
              <a:chExt cx="753325" cy="898700"/>
            </a:xfrm>
          </p:grpSpPr>
          <p:sp>
            <p:nvSpPr>
              <p:cNvPr id="30" name="Google Shape;395;p22">
                <a:extLst>
                  <a:ext uri="{FF2B5EF4-FFF2-40B4-BE49-F238E27FC236}">
                    <a16:creationId xmlns:a16="http://schemas.microsoft.com/office/drawing/2014/main" xmlns="" id="{3617322C-A314-420A-A240-F113D9D72D01}"/>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6;p22">
                <a:extLst>
                  <a:ext uri="{FF2B5EF4-FFF2-40B4-BE49-F238E27FC236}">
                    <a16:creationId xmlns:a16="http://schemas.microsoft.com/office/drawing/2014/main" xmlns="" id="{3675D5BA-B587-46E3-B068-2174905FE41D}"/>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7;p22">
                <a:extLst>
                  <a:ext uri="{FF2B5EF4-FFF2-40B4-BE49-F238E27FC236}">
                    <a16:creationId xmlns:a16="http://schemas.microsoft.com/office/drawing/2014/main" xmlns="" id="{F157EB5C-D042-4CCF-97FB-A4DD2E7F9219}"/>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8;p22">
                <a:extLst>
                  <a:ext uri="{FF2B5EF4-FFF2-40B4-BE49-F238E27FC236}">
                    <a16:creationId xmlns:a16="http://schemas.microsoft.com/office/drawing/2014/main" xmlns="" id="{96803295-70F7-47BE-8089-A2CE5A153279}"/>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9;p22">
                <a:extLst>
                  <a:ext uri="{FF2B5EF4-FFF2-40B4-BE49-F238E27FC236}">
                    <a16:creationId xmlns:a16="http://schemas.microsoft.com/office/drawing/2014/main" xmlns="" id="{B95AE6CA-88DB-4C75-B776-734F20DC4B11}"/>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0;p22">
                <a:extLst>
                  <a:ext uri="{FF2B5EF4-FFF2-40B4-BE49-F238E27FC236}">
                    <a16:creationId xmlns:a16="http://schemas.microsoft.com/office/drawing/2014/main" xmlns="" id="{CC171B67-625E-458F-85B8-A9905FFC2DB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p22">
                <a:extLst>
                  <a:ext uri="{FF2B5EF4-FFF2-40B4-BE49-F238E27FC236}">
                    <a16:creationId xmlns:a16="http://schemas.microsoft.com/office/drawing/2014/main" xmlns="" id="{E05AAE71-F0FF-4E16-A0E0-35AAD516D68A}"/>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p22">
                <a:extLst>
                  <a:ext uri="{FF2B5EF4-FFF2-40B4-BE49-F238E27FC236}">
                    <a16:creationId xmlns:a16="http://schemas.microsoft.com/office/drawing/2014/main" xmlns="" id="{F4CFA88B-807B-466E-8814-CC67983EEF59}"/>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3;p22">
                <a:extLst>
                  <a:ext uri="{FF2B5EF4-FFF2-40B4-BE49-F238E27FC236}">
                    <a16:creationId xmlns:a16="http://schemas.microsoft.com/office/drawing/2014/main" xmlns="" id="{768C85AE-69FF-4017-8BCC-30CD7E7370A8}"/>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p22">
                <a:extLst>
                  <a:ext uri="{FF2B5EF4-FFF2-40B4-BE49-F238E27FC236}">
                    <a16:creationId xmlns:a16="http://schemas.microsoft.com/office/drawing/2014/main" xmlns="" id="{380EC8A6-4F75-48F8-BFA2-144605E7EE12}"/>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p22">
                <a:extLst>
                  <a:ext uri="{FF2B5EF4-FFF2-40B4-BE49-F238E27FC236}">
                    <a16:creationId xmlns:a16="http://schemas.microsoft.com/office/drawing/2014/main" xmlns="" id="{6A912B2F-B852-49CD-BB2F-9E07747C4C8B}"/>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6;p22">
                <a:extLst>
                  <a:ext uri="{FF2B5EF4-FFF2-40B4-BE49-F238E27FC236}">
                    <a16:creationId xmlns:a16="http://schemas.microsoft.com/office/drawing/2014/main" xmlns="" id="{9E1A85F9-895B-4B41-8EAA-755DDD094CAE}"/>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7;p22">
                <a:extLst>
                  <a:ext uri="{FF2B5EF4-FFF2-40B4-BE49-F238E27FC236}">
                    <a16:creationId xmlns:a16="http://schemas.microsoft.com/office/drawing/2014/main" xmlns="" id="{2A154A7B-A3CB-4239-BB45-327431C8283B}"/>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08;p22">
              <a:extLst>
                <a:ext uri="{FF2B5EF4-FFF2-40B4-BE49-F238E27FC236}">
                  <a16:creationId xmlns:a16="http://schemas.microsoft.com/office/drawing/2014/main" xmlns="" id="{FC9461BD-0A1A-4D53-80EE-520D387E73A4}"/>
                </a:ext>
              </a:extLst>
            </p:cNvPr>
            <p:cNvGrpSpPr/>
            <p:nvPr/>
          </p:nvGrpSpPr>
          <p:grpSpPr>
            <a:xfrm>
              <a:off x="743200" y="2185888"/>
              <a:ext cx="113650" cy="99750"/>
              <a:chOff x="5042000" y="1255775"/>
              <a:chExt cx="113650" cy="99750"/>
            </a:xfrm>
          </p:grpSpPr>
          <p:sp>
            <p:nvSpPr>
              <p:cNvPr id="26" name="Google Shape;409;p22">
                <a:extLst>
                  <a:ext uri="{FF2B5EF4-FFF2-40B4-BE49-F238E27FC236}">
                    <a16:creationId xmlns:a16="http://schemas.microsoft.com/office/drawing/2014/main" xmlns="" id="{CB149E09-9EFF-4495-88C8-D35A7EFD4CF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0;p22">
                <a:extLst>
                  <a:ext uri="{FF2B5EF4-FFF2-40B4-BE49-F238E27FC236}">
                    <a16:creationId xmlns:a16="http://schemas.microsoft.com/office/drawing/2014/main" xmlns="" id="{AF47CF2B-D72F-42AA-870B-1CD03617C64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1;p22">
                <a:extLst>
                  <a:ext uri="{FF2B5EF4-FFF2-40B4-BE49-F238E27FC236}">
                    <a16:creationId xmlns:a16="http://schemas.microsoft.com/office/drawing/2014/main" xmlns="" id="{0907BD1C-A408-4548-9E7C-E35D53A5D868}"/>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412;p22">
              <a:extLst>
                <a:ext uri="{FF2B5EF4-FFF2-40B4-BE49-F238E27FC236}">
                  <a16:creationId xmlns:a16="http://schemas.microsoft.com/office/drawing/2014/main" xmlns="" id="{F315F8AE-CF3A-4C2E-A886-1841BF49C116}"/>
                </a:ext>
              </a:extLst>
            </p:cNvPr>
            <p:cNvGrpSpPr/>
            <p:nvPr/>
          </p:nvGrpSpPr>
          <p:grpSpPr>
            <a:xfrm>
              <a:off x="1198625" y="2537138"/>
              <a:ext cx="113650" cy="99750"/>
              <a:chOff x="5042000" y="1255775"/>
              <a:chExt cx="113650" cy="99750"/>
            </a:xfrm>
          </p:grpSpPr>
          <p:sp>
            <p:nvSpPr>
              <p:cNvPr id="23" name="Google Shape;413;p22">
                <a:extLst>
                  <a:ext uri="{FF2B5EF4-FFF2-40B4-BE49-F238E27FC236}">
                    <a16:creationId xmlns:a16="http://schemas.microsoft.com/office/drawing/2014/main" xmlns="" id="{8DC201B5-53B4-4A8F-A895-F59FFE51394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4;p22">
                <a:extLst>
                  <a:ext uri="{FF2B5EF4-FFF2-40B4-BE49-F238E27FC236}">
                    <a16:creationId xmlns:a16="http://schemas.microsoft.com/office/drawing/2014/main" xmlns="" id="{62CB2E4A-49CF-4B96-AAA5-0A3ACB1FE62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5;p22">
                <a:extLst>
                  <a:ext uri="{FF2B5EF4-FFF2-40B4-BE49-F238E27FC236}">
                    <a16:creationId xmlns:a16="http://schemas.microsoft.com/office/drawing/2014/main" xmlns="" id="{5E3593BC-7851-4BED-92DB-92314B20D09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416;p22">
            <a:extLst>
              <a:ext uri="{FF2B5EF4-FFF2-40B4-BE49-F238E27FC236}">
                <a16:creationId xmlns:a16="http://schemas.microsoft.com/office/drawing/2014/main" xmlns="" id="{49BE9132-0CD7-4375-8A89-789121651183}"/>
              </a:ext>
            </a:extLst>
          </p:cNvPr>
          <p:cNvGrpSpPr/>
          <p:nvPr/>
        </p:nvGrpSpPr>
        <p:grpSpPr>
          <a:xfrm>
            <a:off x="7522851" y="2949666"/>
            <a:ext cx="1887256" cy="2550233"/>
            <a:chOff x="7679181" y="1254957"/>
            <a:chExt cx="1920480" cy="2595128"/>
          </a:xfrm>
        </p:grpSpPr>
        <p:grpSp>
          <p:nvGrpSpPr>
            <p:cNvPr id="59" name="Google Shape;417;p22">
              <a:extLst>
                <a:ext uri="{FF2B5EF4-FFF2-40B4-BE49-F238E27FC236}">
                  <a16:creationId xmlns:a16="http://schemas.microsoft.com/office/drawing/2014/main" xmlns="" id="{33103C2C-DC34-46EA-B990-43AB0AEEAC7A}"/>
                </a:ext>
              </a:extLst>
            </p:cNvPr>
            <p:cNvGrpSpPr/>
            <p:nvPr/>
          </p:nvGrpSpPr>
          <p:grpSpPr>
            <a:xfrm rot="-7760581">
              <a:off x="7904694" y="2312488"/>
              <a:ext cx="1194199" cy="1148422"/>
              <a:chOff x="4531600" y="1944475"/>
              <a:chExt cx="956750" cy="920075"/>
            </a:xfrm>
          </p:grpSpPr>
          <p:sp>
            <p:nvSpPr>
              <p:cNvPr id="82" name="Google Shape;418;p22">
                <a:extLst>
                  <a:ext uri="{FF2B5EF4-FFF2-40B4-BE49-F238E27FC236}">
                    <a16:creationId xmlns:a16="http://schemas.microsoft.com/office/drawing/2014/main" xmlns="" id="{77BB7A19-55F7-425F-B81E-64254D02FAF6}"/>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19;p22">
                <a:extLst>
                  <a:ext uri="{FF2B5EF4-FFF2-40B4-BE49-F238E27FC236}">
                    <a16:creationId xmlns:a16="http://schemas.microsoft.com/office/drawing/2014/main" xmlns="" id="{A21FCD46-7CBC-4E53-A549-92B1DCFB78D9}"/>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20;p22">
                <a:extLst>
                  <a:ext uri="{FF2B5EF4-FFF2-40B4-BE49-F238E27FC236}">
                    <a16:creationId xmlns:a16="http://schemas.microsoft.com/office/drawing/2014/main" xmlns="" id="{79DE0A50-4B85-4B3F-AE3E-F236354B1D38}"/>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21;p22">
                <a:extLst>
                  <a:ext uri="{FF2B5EF4-FFF2-40B4-BE49-F238E27FC236}">
                    <a16:creationId xmlns:a16="http://schemas.microsoft.com/office/drawing/2014/main" xmlns="" id="{A636E2F8-44C4-413B-9BB6-0FAE217BACFF}"/>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22;p22">
                <a:extLst>
                  <a:ext uri="{FF2B5EF4-FFF2-40B4-BE49-F238E27FC236}">
                    <a16:creationId xmlns:a16="http://schemas.microsoft.com/office/drawing/2014/main" xmlns="" id="{6B8CF0CE-9502-4469-9FDD-B39D495322E4}"/>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23;p22">
                <a:extLst>
                  <a:ext uri="{FF2B5EF4-FFF2-40B4-BE49-F238E27FC236}">
                    <a16:creationId xmlns:a16="http://schemas.microsoft.com/office/drawing/2014/main" xmlns="" id="{0D07A1C9-B99A-4E58-8B5F-00853016078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424;p22">
              <a:extLst>
                <a:ext uri="{FF2B5EF4-FFF2-40B4-BE49-F238E27FC236}">
                  <a16:creationId xmlns:a16="http://schemas.microsoft.com/office/drawing/2014/main" xmlns="" id="{0D4D9CD0-EFC3-4CC1-8DDA-F69077C3FF6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425;p22">
              <a:extLst>
                <a:ext uri="{FF2B5EF4-FFF2-40B4-BE49-F238E27FC236}">
                  <a16:creationId xmlns:a16="http://schemas.microsoft.com/office/drawing/2014/main" xmlns="" id="{21272B97-2FB6-418C-B734-3579FBCC6E1C}"/>
                </a:ext>
              </a:extLst>
            </p:cNvPr>
            <p:cNvGrpSpPr/>
            <p:nvPr/>
          </p:nvGrpSpPr>
          <p:grpSpPr>
            <a:xfrm rot="-1110331">
              <a:off x="8152884" y="1407056"/>
              <a:ext cx="1221803" cy="1616571"/>
              <a:chOff x="5908250" y="536500"/>
              <a:chExt cx="793200" cy="1049550"/>
            </a:xfrm>
          </p:grpSpPr>
          <p:sp>
            <p:nvSpPr>
              <p:cNvPr id="76" name="Google Shape;426;p22">
                <a:extLst>
                  <a:ext uri="{FF2B5EF4-FFF2-40B4-BE49-F238E27FC236}">
                    <a16:creationId xmlns:a16="http://schemas.microsoft.com/office/drawing/2014/main" xmlns="" id="{139F9337-4618-44DC-BB62-B79A32E0D58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7;p22">
                <a:extLst>
                  <a:ext uri="{FF2B5EF4-FFF2-40B4-BE49-F238E27FC236}">
                    <a16:creationId xmlns:a16="http://schemas.microsoft.com/office/drawing/2014/main" xmlns="" id="{12C1C4A7-CA80-4588-A52A-749985D6E51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8;p22">
                <a:extLst>
                  <a:ext uri="{FF2B5EF4-FFF2-40B4-BE49-F238E27FC236}">
                    <a16:creationId xmlns:a16="http://schemas.microsoft.com/office/drawing/2014/main" xmlns="" id="{0FC7D998-7522-43BD-B9B6-B418B5F95B40}"/>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9;p22">
                <a:extLst>
                  <a:ext uri="{FF2B5EF4-FFF2-40B4-BE49-F238E27FC236}">
                    <a16:creationId xmlns:a16="http://schemas.microsoft.com/office/drawing/2014/main" xmlns="" id="{2C6D634D-FD4D-49FC-AEC9-C80A1A658293}"/>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0;p22">
                <a:extLst>
                  <a:ext uri="{FF2B5EF4-FFF2-40B4-BE49-F238E27FC236}">
                    <a16:creationId xmlns:a16="http://schemas.microsoft.com/office/drawing/2014/main" xmlns="" id="{483A6159-0E48-4712-A08B-307D1D8601AD}"/>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1;p22">
                <a:extLst>
                  <a:ext uri="{FF2B5EF4-FFF2-40B4-BE49-F238E27FC236}">
                    <a16:creationId xmlns:a16="http://schemas.microsoft.com/office/drawing/2014/main" xmlns="" id="{45B446C8-0C12-42A2-B589-EE2F190F93DB}"/>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32;p22">
              <a:extLst>
                <a:ext uri="{FF2B5EF4-FFF2-40B4-BE49-F238E27FC236}">
                  <a16:creationId xmlns:a16="http://schemas.microsoft.com/office/drawing/2014/main" xmlns="" id="{65B5648D-24D4-4B7A-A167-51E5E6D2D4E2}"/>
                </a:ext>
              </a:extLst>
            </p:cNvPr>
            <p:cNvGrpSpPr/>
            <p:nvPr/>
          </p:nvGrpSpPr>
          <p:grpSpPr>
            <a:xfrm rot="-7159447">
              <a:off x="8478063" y="2524349"/>
              <a:ext cx="941689" cy="727305"/>
              <a:chOff x="5517750" y="1707725"/>
              <a:chExt cx="618800" cy="477925"/>
            </a:xfrm>
          </p:grpSpPr>
          <p:sp>
            <p:nvSpPr>
              <p:cNvPr id="71" name="Google Shape;433;p22">
                <a:extLst>
                  <a:ext uri="{FF2B5EF4-FFF2-40B4-BE49-F238E27FC236}">
                    <a16:creationId xmlns:a16="http://schemas.microsoft.com/office/drawing/2014/main" xmlns="" id="{6C7F5948-30DE-40D5-ADBA-19669191F2A2}"/>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p22">
                <a:extLst>
                  <a:ext uri="{FF2B5EF4-FFF2-40B4-BE49-F238E27FC236}">
                    <a16:creationId xmlns:a16="http://schemas.microsoft.com/office/drawing/2014/main" xmlns="" id="{A143BF15-E6A7-4904-B6E3-74FBDDAEB7AD}"/>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5;p22">
                <a:extLst>
                  <a:ext uri="{FF2B5EF4-FFF2-40B4-BE49-F238E27FC236}">
                    <a16:creationId xmlns:a16="http://schemas.microsoft.com/office/drawing/2014/main" xmlns="" id="{CFB389CA-5838-4D12-82BA-456B679152D9}"/>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6;p22">
                <a:extLst>
                  <a:ext uri="{FF2B5EF4-FFF2-40B4-BE49-F238E27FC236}">
                    <a16:creationId xmlns:a16="http://schemas.microsoft.com/office/drawing/2014/main" xmlns="" id="{2041D029-21DB-436F-9789-993F252BAA8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7;p22">
                <a:extLst>
                  <a:ext uri="{FF2B5EF4-FFF2-40B4-BE49-F238E27FC236}">
                    <a16:creationId xmlns:a16="http://schemas.microsoft.com/office/drawing/2014/main" xmlns="" id="{9848BFF5-15B0-4C68-8503-79CBE1FFCD13}"/>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438;p22">
              <a:extLst>
                <a:ext uri="{FF2B5EF4-FFF2-40B4-BE49-F238E27FC236}">
                  <a16:creationId xmlns:a16="http://schemas.microsoft.com/office/drawing/2014/main" xmlns="" id="{FD04963E-0257-4F3E-B83D-49AB9D4E2ECA}"/>
                </a:ext>
              </a:extLst>
            </p:cNvPr>
            <p:cNvGrpSpPr/>
            <p:nvPr/>
          </p:nvGrpSpPr>
          <p:grpSpPr>
            <a:xfrm>
              <a:off x="8001025" y="2341963"/>
              <a:ext cx="113650" cy="99750"/>
              <a:chOff x="5042000" y="1255775"/>
              <a:chExt cx="113650" cy="99750"/>
            </a:xfrm>
          </p:grpSpPr>
          <p:sp>
            <p:nvSpPr>
              <p:cNvPr id="68" name="Google Shape;439;p22">
                <a:extLst>
                  <a:ext uri="{FF2B5EF4-FFF2-40B4-BE49-F238E27FC236}">
                    <a16:creationId xmlns:a16="http://schemas.microsoft.com/office/drawing/2014/main" xmlns="" id="{1C25D9B9-C7FE-4657-9817-71DCDA21BDA3}"/>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0;p22">
                <a:extLst>
                  <a:ext uri="{FF2B5EF4-FFF2-40B4-BE49-F238E27FC236}">
                    <a16:creationId xmlns:a16="http://schemas.microsoft.com/office/drawing/2014/main" xmlns="" id="{4F62B8BF-1124-4F13-940B-CC7E3151B15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1;p22">
                <a:extLst>
                  <a:ext uri="{FF2B5EF4-FFF2-40B4-BE49-F238E27FC236}">
                    <a16:creationId xmlns:a16="http://schemas.microsoft.com/office/drawing/2014/main" xmlns="" id="{5371CFE9-97DF-4421-B12C-326DE7529B8B}"/>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442;p22">
              <a:extLst>
                <a:ext uri="{FF2B5EF4-FFF2-40B4-BE49-F238E27FC236}">
                  <a16:creationId xmlns:a16="http://schemas.microsoft.com/office/drawing/2014/main" xmlns="" id="{5BD9DE4C-5B61-46A0-B3C7-2A489DCCA04C}"/>
                </a:ext>
              </a:extLst>
            </p:cNvPr>
            <p:cNvGrpSpPr/>
            <p:nvPr/>
          </p:nvGrpSpPr>
          <p:grpSpPr>
            <a:xfrm>
              <a:off x="7778175" y="3202738"/>
              <a:ext cx="113650" cy="99750"/>
              <a:chOff x="5042000" y="1255775"/>
              <a:chExt cx="113650" cy="99750"/>
            </a:xfrm>
          </p:grpSpPr>
          <p:sp>
            <p:nvSpPr>
              <p:cNvPr id="65" name="Google Shape;443;p22">
                <a:extLst>
                  <a:ext uri="{FF2B5EF4-FFF2-40B4-BE49-F238E27FC236}">
                    <a16:creationId xmlns:a16="http://schemas.microsoft.com/office/drawing/2014/main" xmlns="" id="{4AF6265D-222F-4D21-8C2D-9CDCF33108F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44;p22">
                <a:extLst>
                  <a:ext uri="{FF2B5EF4-FFF2-40B4-BE49-F238E27FC236}">
                    <a16:creationId xmlns:a16="http://schemas.microsoft.com/office/drawing/2014/main" xmlns="" id="{F31BC9FB-E706-41C3-8220-690C9F75A6A4}"/>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45;p22">
                <a:extLst>
                  <a:ext uri="{FF2B5EF4-FFF2-40B4-BE49-F238E27FC236}">
                    <a16:creationId xmlns:a16="http://schemas.microsoft.com/office/drawing/2014/main" xmlns="" id="{33CF0C3B-0BC1-4041-99F4-A8474BA3B361}"/>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1000"/>
                                        <p:tgtEl>
                                          <p:spTgt spid="32"/>
                                        </p:tgtEl>
                                      </p:cBhvr>
                                    </p:animEffect>
                                    <p:anim calcmode="lin" valueType="num">
                                      <p:cBhvr>
                                        <p:cTn id="61" dur="1000" fill="hold"/>
                                        <p:tgtEl>
                                          <p:spTgt spid="32"/>
                                        </p:tgtEl>
                                        <p:attrNameLst>
                                          <p:attrName>ppt_x</p:attrName>
                                        </p:attrNameLst>
                                      </p:cBhvr>
                                      <p:tavLst>
                                        <p:tav tm="0">
                                          <p:val>
                                            <p:strVal val="#ppt_x"/>
                                          </p:val>
                                        </p:tav>
                                        <p:tav tm="100000">
                                          <p:val>
                                            <p:strVal val="#ppt_x"/>
                                          </p:val>
                                        </p:tav>
                                      </p:tavLst>
                                    </p:anim>
                                    <p:anim calcmode="lin" valueType="num">
                                      <p:cBhvr>
                                        <p:cTn id="6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 grpId="0"/>
      <p:bldP spid="29" grpId="0"/>
      <p:bldP spid="31" grpId="0"/>
      <p:bldP spid="32"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00CE77-A3FD-43C5-9032-7847D188722B}"/>
              </a:ext>
            </a:extLst>
          </p:cNvPr>
          <p:cNvSpPr txBox="1"/>
          <p:nvPr/>
        </p:nvSpPr>
        <p:spPr>
          <a:xfrm>
            <a:off x="1515715" y="2156252"/>
            <a:ext cx="6112571" cy="830997"/>
          </a:xfrm>
          <a:prstGeom prst="rect">
            <a:avLst/>
          </a:prstGeom>
          <a:noFill/>
        </p:spPr>
        <p:txBody>
          <a:bodyPr wrap="none" rtlCol="0">
            <a:spAutoFit/>
          </a:bodyPr>
          <a:lstStyle/>
          <a:p>
            <a:pPr algn="ctr"/>
            <a:r>
              <a:rPr lang="en-US" sz="4800" b="1">
                <a:latin typeface="Times New Roman" panose="02020603050405020304" pitchFamily="18" charset="0"/>
                <a:cs typeface="Times New Roman" panose="02020603050405020304" pitchFamily="18" charset="0"/>
              </a:rPr>
              <a:t>VIDEO SÓNG NƯỚC</a:t>
            </a:r>
          </a:p>
        </p:txBody>
      </p:sp>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259632" y="123478"/>
            <a:ext cx="7589520" cy="3211195"/>
          </a:xfrm>
          <a:prstGeom prst="rect">
            <a:avLst/>
          </a:prstGeom>
        </p:spPr>
      </p:pic>
      <p:sp>
        <p:nvSpPr>
          <p:cNvPr id="9" name="Text Box 8"/>
          <p:cNvSpPr txBox="1">
            <a:spLocks noChangeArrowheads="1"/>
          </p:cNvSpPr>
          <p:nvPr/>
        </p:nvSpPr>
        <p:spPr bwMode="auto">
          <a:xfrm>
            <a:off x="1507282" y="699423"/>
            <a:ext cx="7094220" cy="181483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charset="0"/>
                <a:cs typeface="Times New Roman" panose="02020603050405020304" charset="0"/>
              </a:defRPr>
            </a:lvl1pPr>
            <a:lvl2pPr marL="742950" indent="-285750" eaLnBrk="0" hangingPunct="0">
              <a:defRPr>
                <a:solidFill>
                  <a:schemeClr val="tx1"/>
                </a:solidFill>
                <a:latin typeface="Times New Roman" panose="02020603050405020304" charset="0"/>
                <a:cs typeface="Times New Roman" panose="02020603050405020304" charset="0"/>
              </a:defRPr>
            </a:lvl2pPr>
            <a:lvl3pPr marL="1143000" indent="-228600" eaLnBrk="0" hangingPunct="0">
              <a:defRPr>
                <a:solidFill>
                  <a:schemeClr val="tx1"/>
                </a:solidFill>
                <a:latin typeface="Times New Roman" panose="02020603050405020304" charset="0"/>
                <a:cs typeface="Times New Roman" panose="02020603050405020304" charset="0"/>
              </a:defRPr>
            </a:lvl3pPr>
            <a:lvl4pPr marL="1600200" indent="-228600" eaLnBrk="0" hangingPunct="0">
              <a:defRPr>
                <a:solidFill>
                  <a:schemeClr val="tx1"/>
                </a:solidFill>
                <a:latin typeface="Times New Roman" panose="02020603050405020304" charset="0"/>
                <a:cs typeface="Times New Roman" panose="02020603050405020304" charset="0"/>
              </a:defRPr>
            </a:lvl4pPr>
            <a:lvl5pPr marL="2057400" indent="-228600" eaLnBrk="0" hangingPunct="0">
              <a:defRPr>
                <a:solidFill>
                  <a:schemeClr val="tx1"/>
                </a:solidFill>
                <a:latin typeface="Times New Roman" panose="02020603050405020304" charset="0"/>
                <a:cs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cs typeface="Times New Roman" panose="02020603050405020304" charset="0"/>
              </a:defRPr>
            </a:lvl9pPr>
          </a:lstStyle>
          <a:p>
            <a:pPr algn="ctr" eaLnBrk="1" hangingPunct="1">
              <a:lnSpc>
                <a:spcPct val="100000"/>
              </a:lnSpc>
              <a:spcBef>
                <a:spcPct val="50000"/>
              </a:spcBef>
            </a:pPr>
            <a:r>
              <a:rPr lang="en-US" sz="2800" b="1">
                <a:solidFill>
                  <a:schemeClr val="bg1">
                    <a:lumMod val="20000"/>
                    <a:lumOff val="80000"/>
                  </a:schemeClr>
                </a:solidFill>
              </a:rPr>
              <a:t>Bài 4: Tìm những từ ngữ miêu tả </a:t>
            </a:r>
          </a:p>
          <a:p>
            <a:pPr algn="ctr" eaLnBrk="1" hangingPunct="1">
              <a:lnSpc>
                <a:spcPct val="100000"/>
              </a:lnSpc>
              <a:spcBef>
                <a:spcPct val="50000"/>
              </a:spcBef>
            </a:pPr>
            <a:r>
              <a:rPr lang="en-US" sz="2800" b="1">
                <a:solidFill>
                  <a:schemeClr val="bg1">
                    <a:lumMod val="20000"/>
                    <a:lumOff val="80000"/>
                  </a:schemeClr>
                </a:solidFill>
              </a:rPr>
              <a:t>sóng nước.  Đặt câu với một trong </a:t>
            </a:r>
          </a:p>
          <a:p>
            <a:pPr algn="ctr" eaLnBrk="1" hangingPunct="1">
              <a:lnSpc>
                <a:spcPct val="100000"/>
              </a:lnSpc>
              <a:spcBef>
                <a:spcPct val="50000"/>
              </a:spcBef>
            </a:pPr>
            <a:r>
              <a:rPr lang="en-US" sz="2800" b="1">
                <a:solidFill>
                  <a:schemeClr val="bg1">
                    <a:lumMod val="20000"/>
                    <a:lumOff val="80000"/>
                  </a:schemeClr>
                </a:solidFill>
              </a:rPr>
              <a:t>các từ ngữ vừa tìm được.</a:t>
            </a:r>
          </a:p>
        </p:txBody>
      </p:sp>
      <p:pic>
        <p:nvPicPr>
          <p:cNvPr id="2" name="Picture 1"/>
          <p:cNvPicPr>
            <a:picLocks noChangeAspect="1"/>
          </p:cNvPicPr>
          <p:nvPr/>
        </p:nvPicPr>
        <p:blipFill>
          <a:blip r:embed="rId4"/>
          <a:stretch>
            <a:fillRect/>
          </a:stretch>
        </p:blipFill>
        <p:spPr>
          <a:xfrm>
            <a:off x="899592" y="3162300"/>
            <a:ext cx="7772400" cy="1571625"/>
          </a:xfrm>
          <a:prstGeom prst="rect">
            <a:avLst/>
          </a:prstGeom>
        </p:spPr>
      </p:pic>
      <p:grpSp>
        <p:nvGrpSpPr>
          <p:cNvPr id="6" name="Google Shape;377;p22">
            <a:extLst>
              <a:ext uri="{FF2B5EF4-FFF2-40B4-BE49-F238E27FC236}">
                <a16:creationId xmlns:a16="http://schemas.microsoft.com/office/drawing/2014/main" xmlns="" id="{E78D65CC-8673-4DD5-B749-50C2AFAB046A}"/>
              </a:ext>
            </a:extLst>
          </p:cNvPr>
          <p:cNvGrpSpPr/>
          <p:nvPr/>
        </p:nvGrpSpPr>
        <p:grpSpPr>
          <a:xfrm rot="5400000">
            <a:off x="-900515" y="-498702"/>
            <a:ext cx="2350310" cy="2105244"/>
            <a:chOff x="-813174" y="1753753"/>
            <a:chExt cx="2701195" cy="2419543"/>
          </a:xfrm>
        </p:grpSpPr>
        <p:sp>
          <p:nvSpPr>
            <p:cNvPr id="7" name="Google Shape;378;p22">
              <a:extLst>
                <a:ext uri="{FF2B5EF4-FFF2-40B4-BE49-F238E27FC236}">
                  <a16:creationId xmlns:a16="http://schemas.microsoft.com/office/drawing/2014/main" xmlns="" id="{7033F11C-CF79-4B89-A297-40FBCE90E634}"/>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79;p22">
              <a:extLst>
                <a:ext uri="{FF2B5EF4-FFF2-40B4-BE49-F238E27FC236}">
                  <a16:creationId xmlns:a16="http://schemas.microsoft.com/office/drawing/2014/main" xmlns="" id="{5F28D225-3870-438F-8CAE-27B1A8AEDE9B}"/>
                </a:ext>
              </a:extLst>
            </p:cNvPr>
            <p:cNvGrpSpPr/>
            <p:nvPr/>
          </p:nvGrpSpPr>
          <p:grpSpPr>
            <a:xfrm>
              <a:off x="-144996" y="1753753"/>
              <a:ext cx="821067" cy="1785140"/>
              <a:chOff x="5269250" y="2611925"/>
              <a:chExt cx="520750" cy="1132200"/>
            </a:xfrm>
          </p:grpSpPr>
          <p:sp>
            <p:nvSpPr>
              <p:cNvPr id="38" name="Google Shape;380;p22">
                <a:extLst>
                  <a:ext uri="{FF2B5EF4-FFF2-40B4-BE49-F238E27FC236}">
                    <a16:creationId xmlns:a16="http://schemas.microsoft.com/office/drawing/2014/main" xmlns="" id="{B9C10FDA-580C-43D0-B26D-4F9CAD97880D}"/>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1;p22">
                <a:extLst>
                  <a:ext uri="{FF2B5EF4-FFF2-40B4-BE49-F238E27FC236}">
                    <a16:creationId xmlns:a16="http://schemas.microsoft.com/office/drawing/2014/main" xmlns="" id="{EC953B0E-E65B-4F6D-AEBE-41B92BCC9EE4}"/>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2;p22">
                <a:extLst>
                  <a:ext uri="{FF2B5EF4-FFF2-40B4-BE49-F238E27FC236}">
                    <a16:creationId xmlns:a16="http://schemas.microsoft.com/office/drawing/2014/main" xmlns="" id="{313D3D32-F087-445C-A319-B1A7BFD431A7}"/>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3;p22">
                <a:extLst>
                  <a:ext uri="{FF2B5EF4-FFF2-40B4-BE49-F238E27FC236}">
                    <a16:creationId xmlns:a16="http://schemas.microsoft.com/office/drawing/2014/main" xmlns="" id="{974AF1AD-1BF6-429F-9F79-BEA88A42C2AE}"/>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4;p22">
                <a:extLst>
                  <a:ext uri="{FF2B5EF4-FFF2-40B4-BE49-F238E27FC236}">
                    <a16:creationId xmlns:a16="http://schemas.microsoft.com/office/drawing/2014/main" xmlns="" id="{7F76B54D-76E1-4522-8546-2B9D26621A56}"/>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5;p22">
                <a:extLst>
                  <a:ext uri="{FF2B5EF4-FFF2-40B4-BE49-F238E27FC236}">
                    <a16:creationId xmlns:a16="http://schemas.microsoft.com/office/drawing/2014/main" xmlns="" id="{9A39D301-06AA-4691-B54E-96EF7B4068A7}"/>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6;p22">
                <a:extLst>
                  <a:ext uri="{FF2B5EF4-FFF2-40B4-BE49-F238E27FC236}">
                    <a16:creationId xmlns:a16="http://schemas.microsoft.com/office/drawing/2014/main" xmlns="" id="{32EFFA60-F74B-43D7-B74D-9B7CDF16C614}"/>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7;p22">
                <a:extLst>
                  <a:ext uri="{FF2B5EF4-FFF2-40B4-BE49-F238E27FC236}">
                    <a16:creationId xmlns:a16="http://schemas.microsoft.com/office/drawing/2014/main" xmlns="" id="{831F7D7F-B6C3-46FE-95C1-E7458F3B07A9}"/>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88;p22">
              <a:extLst>
                <a:ext uri="{FF2B5EF4-FFF2-40B4-BE49-F238E27FC236}">
                  <a16:creationId xmlns:a16="http://schemas.microsoft.com/office/drawing/2014/main" xmlns="" id="{0416D641-455D-4E1F-85C6-B46EFCA51C0A}"/>
                </a:ext>
              </a:extLst>
            </p:cNvPr>
            <p:cNvGrpSpPr/>
            <p:nvPr/>
          </p:nvGrpSpPr>
          <p:grpSpPr>
            <a:xfrm rot="5165891">
              <a:off x="-51172" y="2432185"/>
              <a:ext cx="1070081" cy="1187666"/>
              <a:chOff x="6073625" y="2772425"/>
              <a:chExt cx="837925" cy="930000"/>
            </a:xfrm>
          </p:grpSpPr>
          <p:sp>
            <p:nvSpPr>
              <p:cNvPr id="33" name="Google Shape;389;p22">
                <a:extLst>
                  <a:ext uri="{FF2B5EF4-FFF2-40B4-BE49-F238E27FC236}">
                    <a16:creationId xmlns:a16="http://schemas.microsoft.com/office/drawing/2014/main" xmlns="" id="{BC1E7EE8-47B4-4CCA-B0D8-55A6BB18600F}"/>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0;p22">
                <a:extLst>
                  <a:ext uri="{FF2B5EF4-FFF2-40B4-BE49-F238E27FC236}">
                    <a16:creationId xmlns:a16="http://schemas.microsoft.com/office/drawing/2014/main" xmlns="" id="{9A6F1E47-C52E-4369-9111-E1A779DF839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1;p22">
                <a:extLst>
                  <a:ext uri="{FF2B5EF4-FFF2-40B4-BE49-F238E27FC236}">
                    <a16:creationId xmlns:a16="http://schemas.microsoft.com/office/drawing/2014/main" xmlns="" id="{A0C5DBFF-CCBB-4F40-833E-47F2568C7663}"/>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p22">
                <a:extLst>
                  <a:ext uri="{FF2B5EF4-FFF2-40B4-BE49-F238E27FC236}">
                    <a16:creationId xmlns:a16="http://schemas.microsoft.com/office/drawing/2014/main" xmlns="" id="{4CD8BBAD-7A59-4B8D-881D-9E7C9C97B83E}"/>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3;p22">
                <a:extLst>
                  <a:ext uri="{FF2B5EF4-FFF2-40B4-BE49-F238E27FC236}">
                    <a16:creationId xmlns:a16="http://schemas.microsoft.com/office/drawing/2014/main" xmlns="" id="{99840FEF-B903-4574-8BF2-D6DF22AF6F20}"/>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94;p22">
              <a:extLst>
                <a:ext uri="{FF2B5EF4-FFF2-40B4-BE49-F238E27FC236}">
                  <a16:creationId xmlns:a16="http://schemas.microsoft.com/office/drawing/2014/main" xmlns="" id="{DB7DA92C-B9A2-49D7-A2FC-619DAB025664}"/>
                </a:ext>
              </a:extLst>
            </p:cNvPr>
            <p:cNvGrpSpPr/>
            <p:nvPr/>
          </p:nvGrpSpPr>
          <p:grpSpPr>
            <a:xfrm rot="4398606">
              <a:off x="-2434" y="2904431"/>
              <a:ext cx="1017753" cy="1214156"/>
              <a:chOff x="3711575" y="2879575"/>
              <a:chExt cx="753325" cy="898700"/>
            </a:xfrm>
          </p:grpSpPr>
          <p:sp>
            <p:nvSpPr>
              <p:cNvPr id="20" name="Google Shape;395;p22">
                <a:extLst>
                  <a:ext uri="{FF2B5EF4-FFF2-40B4-BE49-F238E27FC236}">
                    <a16:creationId xmlns:a16="http://schemas.microsoft.com/office/drawing/2014/main" xmlns="" id="{F70192CF-4DA7-4F04-9C15-E3972A69194E}"/>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6;p22">
                <a:extLst>
                  <a:ext uri="{FF2B5EF4-FFF2-40B4-BE49-F238E27FC236}">
                    <a16:creationId xmlns:a16="http://schemas.microsoft.com/office/drawing/2014/main" xmlns="" id="{766FD306-E9D9-40DD-B4BB-48CA028705A7}"/>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7;p22">
                <a:extLst>
                  <a:ext uri="{FF2B5EF4-FFF2-40B4-BE49-F238E27FC236}">
                    <a16:creationId xmlns:a16="http://schemas.microsoft.com/office/drawing/2014/main" xmlns="" id="{C212A804-1EAE-4EC5-988B-2EAF7F4524EE}"/>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8;p22">
                <a:extLst>
                  <a:ext uri="{FF2B5EF4-FFF2-40B4-BE49-F238E27FC236}">
                    <a16:creationId xmlns:a16="http://schemas.microsoft.com/office/drawing/2014/main" xmlns="" id="{A85CF4B9-F97B-4529-8281-7E22B4AAC7D6}"/>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9;p22">
                <a:extLst>
                  <a:ext uri="{FF2B5EF4-FFF2-40B4-BE49-F238E27FC236}">
                    <a16:creationId xmlns:a16="http://schemas.microsoft.com/office/drawing/2014/main" xmlns="" id="{5922EC2B-8B17-4434-972C-D80CE41517E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p22">
                <a:extLst>
                  <a:ext uri="{FF2B5EF4-FFF2-40B4-BE49-F238E27FC236}">
                    <a16:creationId xmlns:a16="http://schemas.microsoft.com/office/drawing/2014/main" xmlns="" id="{3FED0C6E-7D59-402B-A930-AB5655A4B56F}"/>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p22">
                <a:extLst>
                  <a:ext uri="{FF2B5EF4-FFF2-40B4-BE49-F238E27FC236}">
                    <a16:creationId xmlns:a16="http://schemas.microsoft.com/office/drawing/2014/main" xmlns="" id="{920A51D9-E958-4421-B27B-2C2847CA52B0}"/>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p22">
                <a:extLst>
                  <a:ext uri="{FF2B5EF4-FFF2-40B4-BE49-F238E27FC236}">
                    <a16:creationId xmlns:a16="http://schemas.microsoft.com/office/drawing/2014/main" xmlns="" id="{DAAED195-BF5E-4889-A437-7304697A16D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3;p22">
                <a:extLst>
                  <a:ext uri="{FF2B5EF4-FFF2-40B4-BE49-F238E27FC236}">
                    <a16:creationId xmlns:a16="http://schemas.microsoft.com/office/drawing/2014/main" xmlns="" id="{47CCF4AF-E520-4269-A8CE-D90ED259BD04}"/>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4;p22">
                <a:extLst>
                  <a:ext uri="{FF2B5EF4-FFF2-40B4-BE49-F238E27FC236}">
                    <a16:creationId xmlns:a16="http://schemas.microsoft.com/office/drawing/2014/main" xmlns="" id="{97BECA5E-FDC5-4098-95F1-93CEA3C3AFDE}"/>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5;p22">
                <a:extLst>
                  <a:ext uri="{FF2B5EF4-FFF2-40B4-BE49-F238E27FC236}">
                    <a16:creationId xmlns:a16="http://schemas.microsoft.com/office/drawing/2014/main" xmlns="" id="{397FC825-2E60-44B7-9343-EEEEE2FA7C72}"/>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6;p22">
                <a:extLst>
                  <a:ext uri="{FF2B5EF4-FFF2-40B4-BE49-F238E27FC236}">
                    <a16:creationId xmlns:a16="http://schemas.microsoft.com/office/drawing/2014/main" xmlns="" id="{519D832D-7FE9-442C-9A5F-34D6D973D14D}"/>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p22">
                <a:extLst>
                  <a:ext uri="{FF2B5EF4-FFF2-40B4-BE49-F238E27FC236}">
                    <a16:creationId xmlns:a16="http://schemas.microsoft.com/office/drawing/2014/main" xmlns="" id="{6BD60091-94BE-4059-9567-63865F3392D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408;p22">
              <a:extLst>
                <a:ext uri="{FF2B5EF4-FFF2-40B4-BE49-F238E27FC236}">
                  <a16:creationId xmlns:a16="http://schemas.microsoft.com/office/drawing/2014/main" xmlns="" id="{335B7E6A-E264-4073-B403-5718746409BB}"/>
                </a:ext>
              </a:extLst>
            </p:cNvPr>
            <p:cNvGrpSpPr/>
            <p:nvPr/>
          </p:nvGrpSpPr>
          <p:grpSpPr>
            <a:xfrm>
              <a:off x="743200" y="2185888"/>
              <a:ext cx="113650" cy="99750"/>
              <a:chOff x="5042000" y="1255775"/>
              <a:chExt cx="113650" cy="99750"/>
            </a:xfrm>
          </p:grpSpPr>
          <p:sp>
            <p:nvSpPr>
              <p:cNvPr id="17" name="Google Shape;409;p22">
                <a:extLst>
                  <a:ext uri="{FF2B5EF4-FFF2-40B4-BE49-F238E27FC236}">
                    <a16:creationId xmlns:a16="http://schemas.microsoft.com/office/drawing/2014/main" xmlns="" id="{DF1BCA83-BAFC-4DAB-BA04-DA8EB5C5B89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10;p22">
                <a:extLst>
                  <a:ext uri="{FF2B5EF4-FFF2-40B4-BE49-F238E27FC236}">
                    <a16:creationId xmlns:a16="http://schemas.microsoft.com/office/drawing/2014/main" xmlns="" id="{8BDFE813-AB67-438A-BE33-BA9BA10C31B6}"/>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1;p22">
                <a:extLst>
                  <a:ext uri="{FF2B5EF4-FFF2-40B4-BE49-F238E27FC236}">
                    <a16:creationId xmlns:a16="http://schemas.microsoft.com/office/drawing/2014/main" xmlns="" id="{C544C584-B5A9-4DF5-82DC-D7FCB790BC5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12;p22">
              <a:extLst>
                <a:ext uri="{FF2B5EF4-FFF2-40B4-BE49-F238E27FC236}">
                  <a16:creationId xmlns:a16="http://schemas.microsoft.com/office/drawing/2014/main" xmlns="" id="{D896DC35-AD2B-484F-822E-81718A893046}"/>
                </a:ext>
              </a:extLst>
            </p:cNvPr>
            <p:cNvGrpSpPr/>
            <p:nvPr/>
          </p:nvGrpSpPr>
          <p:grpSpPr>
            <a:xfrm>
              <a:off x="1198625" y="2537138"/>
              <a:ext cx="113650" cy="99750"/>
              <a:chOff x="5042000" y="1255775"/>
              <a:chExt cx="113650" cy="99750"/>
            </a:xfrm>
          </p:grpSpPr>
          <p:sp>
            <p:nvSpPr>
              <p:cNvPr id="14" name="Google Shape;413;p22">
                <a:extLst>
                  <a:ext uri="{FF2B5EF4-FFF2-40B4-BE49-F238E27FC236}">
                    <a16:creationId xmlns:a16="http://schemas.microsoft.com/office/drawing/2014/main" xmlns="" id="{C329219C-B898-4DE1-9F2A-2AA169AC59FB}"/>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4;p22">
                <a:extLst>
                  <a:ext uri="{FF2B5EF4-FFF2-40B4-BE49-F238E27FC236}">
                    <a16:creationId xmlns:a16="http://schemas.microsoft.com/office/drawing/2014/main" xmlns="" id="{53A00E2B-F54A-482B-B07A-E801526AF83F}"/>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5;p22">
                <a:extLst>
                  <a:ext uri="{FF2B5EF4-FFF2-40B4-BE49-F238E27FC236}">
                    <a16:creationId xmlns:a16="http://schemas.microsoft.com/office/drawing/2014/main" xmlns="" id="{669FEF14-443E-4AC4-B61E-CF0A373BAF82}"/>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16;p22">
            <a:extLst>
              <a:ext uri="{FF2B5EF4-FFF2-40B4-BE49-F238E27FC236}">
                <a16:creationId xmlns:a16="http://schemas.microsoft.com/office/drawing/2014/main" xmlns="" id="{5507029B-0BB8-453B-9A88-C3ED679E14E0}"/>
              </a:ext>
            </a:extLst>
          </p:cNvPr>
          <p:cNvGrpSpPr/>
          <p:nvPr/>
        </p:nvGrpSpPr>
        <p:grpSpPr>
          <a:xfrm>
            <a:off x="7575889" y="3102031"/>
            <a:ext cx="1887256" cy="2550233"/>
            <a:chOff x="7679181" y="1254957"/>
            <a:chExt cx="1920480" cy="2595128"/>
          </a:xfrm>
        </p:grpSpPr>
        <p:grpSp>
          <p:nvGrpSpPr>
            <p:cNvPr id="47" name="Google Shape;417;p22">
              <a:extLst>
                <a:ext uri="{FF2B5EF4-FFF2-40B4-BE49-F238E27FC236}">
                  <a16:creationId xmlns:a16="http://schemas.microsoft.com/office/drawing/2014/main" xmlns="" id="{BAEA6066-74B3-4308-B6E1-CD0E715D2F53}"/>
                </a:ext>
              </a:extLst>
            </p:cNvPr>
            <p:cNvGrpSpPr/>
            <p:nvPr/>
          </p:nvGrpSpPr>
          <p:grpSpPr>
            <a:xfrm rot="-7760581">
              <a:off x="7904694" y="2312488"/>
              <a:ext cx="1194199" cy="1148422"/>
              <a:chOff x="4531600" y="1944475"/>
              <a:chExt cx="956750" cy="920075"/>
            </a:xfrm>
          </p:grpSpPr>
          <p:sp>
            <p:nvSpPr>
              <p:cNvPr id="70" name="Google Shape;418;p22">
                <a:extLst>
                  <a:ext uri="{FF2B5EF4-FFF2-40B4-BE49-F238E27FC236}">
                    <a16:creationId xmlns:a16="http://schemas.microsoft.com/office/drawing/2014/main" xmlns="" id="{CFD4AF5D-F463-42E2-9A9E-4A7CDDCF805B}"/>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9;p22">
                <a:extLst>
                  <a:ext uri="{FF2B5EF4-FFF2-40B4-BE49-F238E27FC236}">
                    <a16:creationId xmlns:a16="http://schemas.microsoft.com/office/drawing/2014/main" xmlns="" id="{8F443773-0FB7-43F3-9FA0-5F8B21696E27}"/>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0;p22">
                <a:extLst>
                  <a:ext uri="{FF2B5EF4-FFF2-40B4-BE49-F238E27FC236}">
                    <a16:creationId xmlns:a16="http://schemas.microsoft.com/office/drawing/2014/main" xmlns="" id="{D5665817-B4A1-4CFC-AFD7-3B265FE9805F}"/>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21;p22">
                <a:extLst>
                  <a:ext uri="{FF2B5EF4-FFF2-40B4-BE49-F238E27FC236}">
                    <a16:creationId xmlns:a16="http://schemas.microsoft.com/office/drawing/2014/main" xmlns="" id="{83081D15-F8A6-4964-B60C-FEB346F07361}"/>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22;p22">
                <a:extLst>
                  <a:ext uri="{FF2B5EF4-FFF2-40B4-BE49-F238E27FC236}">
                    <a16:creationId xmlns:a16="http://schemas.microsoft.com/office/drawing/2014/main" xmlns="" id="{8DA56E95-DA73-450D-B21D-9CFB7BD0C072}"/>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23;p22">
                <a:extLst>
                  <a:ext uri="{FF2B5EF4-FFF2-40B4-BE49-F238E27FC236}">
                    <a16:creationId xmlns:a16="http://schemas.microsoft.com/office/drawing/2014/main" xmlns="" id="{A0A0F121-4E23-4384-8357-A0E6F640004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24;p22">
              <a:extLst>
                <a:ext uri="{FF2B5EF4-FFF2-40B4-BE49-F238E27FC236}">
                  <a16:creationId xmlns:a16="http://schemas.microsoft.com/office/drawing/2014/main" xmlns="" id="{4F79E91B-0587-4C77-9030-C1B045C888F6}"/>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25;p22">
              <a:extLst>
                <a:ext uri="{FF2B5EF4-FFF2-40B4-BE49-F238E27FC236}">
                  <a16:creationId xmlns:a16="http://schemas.microsoft.com/office/drawing/2014/main" xmlns="" id="{0983F588-6B94-4903-876C-07BAB92D7147}"/>
                </a:ext>
              </a:extLst>
            </p:cNvPr>
            <p:cNvGrpSpPr/>
            <p:nvPr/>
          </p:nvGrpSpPr>
          <p:grpSpPr>
            <a:xfrm rot="-1110331">
              <a:off x="8152884" y="1407056"/>
              <a:ext cx="1221803" cy="1616571"/>
              <a:chOff x="5908250" y="536500"/>
              <a:chExt cx="793200" cy="1049550"/>
            </a:xfrm>
          </p:grpSpPr>
          <p:sp>
            <p:nvSpPr>
              <p:cNvPr id="64" name="Google Shape;426;p22">
                <a:extLst>
                  <a:ext uri="{FF2B5EF4-FFF2-40B4-BE49-F238E27FC236}">
                    <a16:creationId xmlns:a16="http://schemas.microsoft.com/office/drawing/2014/main" xmlns="" id="{88DD5573-E4A4-482E-AA30-0CDA6EA0AFC1}"/>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7;p22">
                <a:extLst>
                  <a:ext uri="{FF2B5EF4-FFF2-40B4-BE49-F238E27FC236}">
                    <a16:creationId xmlns:a16="http://schemas.microsoft.com/office/drawing/2014/main" xmlns="" id="{4BC85297-EA25-4593-B927-E1315EBD2B05}"/>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p22">
                <a:extLst>
                  <a:ext uri="{FF2B5EF4-FFF2-40B4-BE49-F238E27FC236}">
                    <a16:creationId xmlns:a16="http://schemas.microsoft.com/office/drawing/2014/main" xmlns="" id="{2EC3B9E3-0D05-46E3-B4B2-494E466FC874}"/>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p22">
                <a:extLst>
                  <a:ext uri="{FF2B5EF4-FFF2-40B4-BE49-F238E27FC236}">
                    <a16:creationId xmlns:a16="http://schemas.microsoft.com/office/drawing/2014/main" xmlns="" id="{A3B119D4-BA51-472C-8C24-43715C17CE75}"/>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0;p22">
                <a:extLst>
                  <a:ext uri="{FF2B5EF4-FFF2-40B4-BE49-F238E27FC236}">
                    <a16:creationId xmlns:a16="http://schemas.microsoft.com/office/drawing/2014/main" xmlns="" id="{F44D552B-C111-4B08-833B-194792991828}"/>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1;p22">
                <a:extLst>
                  <a:ext uri="{FF2B5EF4-FFF2-40B4-BE49-F238E27FC236}">
                    <a16:creationId xmlns:a16="http://schemas.microsoft.com/office/drawing/2014/main" xmlns="" id="{8E8454E7-07CF-4E81-83AB-B803E9773318}"/>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432;p22">
              <a:extLst>
                <a:ext uri="{FF2B5EF4-FFF2-40B4-BE49-F238E27FC236}">
                  <a16:creationId xmlns:a16="http://schemas.microsoft.com/office/drawing/2014/main" xmlns="" id="{4C0079C4-901D-427C-ADBA-595A5E304430}"/>
                </a:ext>
              </a:extLst>
            </p:cNvPr>
            <p:cNvGrpSpPr/>
            <p:nvPr/>
          </p:nvGrpSpPr>
          <p:grpSpPr>
            <a:xfrm rot="-7159447">
              <a:off x="8478063" y="2524349"/>
              <a:ext cx="941689" cy="727305"/>
              <a:chOff x="5517750" y="1707725"/>
              <a:chExt cx="618800" cy="477925"/>
            </a:xfrm>
          </p:grpSpPr>
          <p:sp>
            <p:nvSpPr>
              <p:cNvPr id="59" name="Google Shape;433;p22">
                <a:extLst>
                  <a:ext uri="{FF2B5EF4-FFF2-40B4-BE49-F238E27FC236}">
                    <a16:creationId xmlns:a16="http://schemas.microsoft.com/office/drawing/2014/main" xmlns="" id="{04A29629-F545-462C-9D21-B152B0315539}"/>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4;p22">
                <a:extLst>
                  <a:ext uri="{FF2B5EF4-FFF2-40B4-BE49-F238E27FC236}">
                    <a16:creationId xmlns:a16="http://schemas.microsoft.com/office/drawing/2014/main" xmlns="" id="{8B5567D9-BAD7-4AC5-98C9-DF7886037779}"/>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5;p22">
                <a:extLst>
                  <a:ext uri="{FF2B5EF4-FFF2-40B4-BE49-F238E27FC236}">
                    <a16:creationId xmlns:a16="http://schemas.microsoft.com/office/drawing/2014/main" xmlns="" id="{9450E557-8AE6-495D-95C9-E40B8F33207A}"/>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6;p22">
                <a:extLst>
                  <a:ext uri="{FF2B5EF4-FFF2-40B4-BE49-F238E27FC236}">
                    <a16:creationId xmlns:a16="http://schemas.microsoft.com/office/drawing/2014/main" xmlns="" id="{3C05E973-829A-4AA4-A3BA-3AD1D22990C5}"/>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7;p22">
                <a:extLst>
                  <a:ext uri="{FF2B5EF4-FFF2-40B4-BE49-F238E27FC236}">
                    <a16:creationId xmlns:a16="http://schemas.microsoft.com/office/drawing/2014/main" xmlns="" id="{941F740E-A27D-4FD9-9B73-B90261C27677}"/>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38;p22">
              <a:extLst>
                <a:ext uri="{FF2B5EF4-FFF2-40B4-BE49-F238E27FC236}">
                  <a16:creationId xmlns:a16="http://schemas.microsoft.com/office/drawing/2014/main" xmlns="" id="{AD0D6106-C821-4F89-84C1-A2DE4FD329D9}"/>
                </a:ext>
              </a:extLst>
            </p:cNvPr>
            <p:cNvGrpSpPr/>
            <p:nvPr/>
          </p:nvGrpSpPr>
          <p:grpSpPr>
            <a:xfrm>
              <a:off x="8001025" y="2341963"/>
              <a:ext cx="113650" cy="99750"/>
              <a:chOff x="5042000" y="1255775"/>
              <a:chExt cx="113650" cy="99750"/>
            </a:xfrm>
          </p:grpSpPr>
          <p:sp>
            <p:nvSpPr>
              <p:cNvPr id="56" name="Google Shape;439;p22">
                <a:extLst>
                  <a:ext uri="{FF2B5EF4-FFF2-40B4-BE49-F238E27FC236}">
                    <a16:creationId xmlns:a16="http://schemas.microsoft.com/office/drawing/2014/main" xmlns="" id="{2931D66A-5EFC-47D2-88EE-3B21DF8DB35A}"/>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0;p22">
                <a:extLst>
                  <a:ext uri="{FF2B5EF4-FFF2-40B4-BE49-F238E27FC236}">
                    <a16:creationId xmlns:a16="http://schemas.microsoft.com/office/drawing/2014/main" xmlns="" id="{5C80A46C-5FA2-4879-93D0-84FD57443B39}"/>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1;p22">
                <a:extLst>
                  <a:ext uri="{FF2B5EF4-FFF2-40B4-BE49-F238E27FC236}">
                    <a16:creationId xmlns:a16="http://schemas.microsoft.com/office/drawing/2014/main" xmlns="" id="{A96F88ED-9FA5-4BC2-9CB7-67B01E2520C9}"/>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442;p22">
              <a:extLst>
                <a:ext uri="{FF2B5EF4-FFF2-40B4-BE49-F238E27FC236}">
                  <a16:creationId xmlns:a16="http://schemas.microsoft.com/office/drawing/2014/main" xmlns="" id="{D2C0A30B-7561-4B44-8004-70C029BFED22}"/>
                </a:ext>
              </a:extLst>
            </p:cNvPr>
            <p:cNvGrpSpPr/>
            <p:nvPr/>
          </p:nvGrpSpPr>
          <p:grpSpPr>
            <a:xfrm>
              <a:off x="7778175" y="3202738"/>
              <a:ext cx="113650" cy="99750"/>
              <a:chOff x="5042000" y="1255775"/>
              <a:chExt cx="113650" cy="99750"/>
            </a:xfrm>
          </p:grpSpPr>
          <p:sp>
            <p:nvSpPr>
              <p:cNvPr id="53" name="Google Shape;443;p22">
                <a:extLst>
                  <a:ext uri="{FF2B5EF4-FFF2-40B4-BE49-F238E27FC236}">
                    <a16:creationId xmlns:a16="http://schemas.microsoft.com/office/drawing/2014/main" xmlns="" id="{0604459A-1354-48D1-88E5-997AF0923C09}"/>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4;p22">
                <a:extLst>
                  <a:ext uri="{FF2B5EF4-FFF2-40B4-BE49-F238E27FC236}">
                    <a16:creationId xmlns:a16="http://schemas.microsoft.com/office/drawing/2014/main" xmlns="" id="{B3B3A102-A275-451F-BB22-7DE69ABC3A47}"/>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5;p22">
                <a:extLst>
                  <a:ext uri="{FF2B5EF4-FFF2-40B4-BE49-F238E27FC236}">
                    <a16:creationId xmlns:a16="http://schemas.microsoft.com/office/drawing/2014/main" xmlns="" id="{B285EC78-FF04-4136-862B-2772DF60968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6"/>
          <p:cNvSpPr txBox="1">
            <a:spLocks noGrp="1"/>
          </p:cNvSpPr>
          <p:nvPr>
            <p:ph type="title"/>
          </p:nvPr>
        </p:nvSpPr>
        <p:spPr>
          <a:xfrm>
            <a:off x="683380" y="338840"/>
            <a:ext cx="7717500" cy="572700"/>
          </a:xfrm>
          <a:prstGeom prst="rect">
            <a:avLst/>
          </a:prstGeom>
        </p:spPr>
        <p:txBody>
          <a:bodyPr spcFirstLastPara="1" wrap="square" lIns="91425" tIns="91425" rIns="91425" bIns="91425" anchor="ctr" anchorCtr="0">
            <a:noAutofit/>
          </a:bodyPr>
          <a:lstStyle/>
          <a:p>
            <a:r>
              <a:rPr lang="en-US" altLang="zh-CN" dirty="0">
                <a:solidFill>
                  <a:srgbClr val="276E2F"/>
                </a:solidFill>
                <a:latin typeface="Times New Roman" pitchFamily="18" charset="0"/>
                <a:ea typeface="微软雅黑" panose="020B0503020204020204" pitchFamily="34" charset="-122"/>
                <a:cs typeface="Times New Roman" pitchFamily="18" charset="0"/>
              </a:rPr>
              <a:t>YÊU CẦU CẦN ĐẠT</a:t>
            </a:r>
            <a:endParaRPr lang="zh-CN" altLang="en-US" dirty="0">
              <a:solidFill>
                <a:srgbClr val="276E2F"/>
              </a:solidFill>
              <a:latin typeface="Times New Roman" pitchFamily="18" charset="0"/>
              <a:ea typeface="微软雅黑" panose="020B0503020204020204" pitchFamily="34" charset="-122"/>
              <a:cs typeface="Times New Roman" pitchFamily="18" charset="0"/>
            </a:endParaRPr>
          </a:p>
        </p:txBody>
      </p:sp>
      <p:sp>
        <p:nvSpPr>
          <p:cNvPr id="2" name="Subtitle 1"/>
          <p:cNvSpPr>
            <a:spLocks noGrp="1"/>
          </p:cNvSpPr>
          <p:nvPr>
            <p:ph type="subTitle" idx="1"/>
          </p:nvPr>
        </p:nvSpPr>
        <p:spPr/>
        <p:txBody>
          <a:bodyPr/>
          <a:lstStyle/>
          <a:p>
            <a:pPr marL="415290" indent="546100" algn="just"/>
            <a:r>
              <a:rPr lang="en-GB" altLang="en-US" sz="2400" b="1" dirty="0" err="1">
                <a:latin typeface="Times New Roman" pitchFamily="18" charset="0"/>
                <a:cs typeface="Times New Roman" pitchFamily="18" charset="0"/>
              </a:rPr>
              <a:t>Hiểu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nghĩa</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nắm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chỉ</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sự</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vật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hiện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tượng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trong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một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số</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thành</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tục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tìm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tả</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không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gian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tả</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sông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nước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và</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đặt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câu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với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một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từ</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ngữ</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tìm</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được</a:t>
            </a:r>
            <a:r>
              <a:rPr lang="en-GB" altLang="en-US" sz="2400" b="1" dirty="0">
                <a:latin typeface="Times New Roman" pitchFamily="18" charset="0"/>
                <a:cs typeface="Times New Roman" pitchFamily="18" charset="0"/>
              </a:rPr>
              <a:t>.</a:t>
            </a:r>
          </a:p>
          <a:p>
            <a:pPr marL="415290" indent="546100" algn="just"/>
            <a:endParaRPr lang="en-GB" altLang="en-US" sz="2400" b="1" dirty="0">
              <a:latin typeface="Times New Roman" pitchFamily="18" charset="0"/>
              <a:cs typeface="Times New Roman" pitchFamily="18" charset="0"/>
            </a:endParaRPr>
          </a:p>
          <a:p>
            <a:pPr marL="415290" indent="546100" algn="just"/>
            <a:r>
              <a:rPr lang="en-GB" altLang="en-US" sz="2400" b="1" dirty="0" err="1">
                <a:latin typeface="Times New Roman" pitchFamily="18" charset="0"/>
                <a:cs typeface="Times New Roman" pitchFamily="18" charset="0"/>
              </a:rPr>
              <a:t>Hiểu</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biết</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về</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môi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trường</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thiên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nhiên</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Việt</a:t>
            </a:r>
            <a:r>
              <a:rPr lang="en-GB" altLang="en-US" sz="2400" b="1" dirty="0">
                <a:latin typeface="Times New Roman" pitchFamily="18" charset="0"/>
                <a:cs typeface="Times New Roman" pitchFamily="18" charset="0"/>
              </a:rPr>
              <a:t> Nam </a:t>
            </a:r>
            <a:r>
              <a:rPr lang="en-GB" altLang="en-US" sz="2400" b="1" dirty="0" err="1">
                <a:latin typeface="Times New Roman" pitchFamily="18" charset="0"/>
                <a:cs typeface="Times New Roman" pitchFamily="18" charset="0"/>
              </a:rPr>
              <a:t>và</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nước</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ngoài</a:t>
            </a:r>
            <a:r>
              <a:rPr lang="en-GB" altLang="en-US" sz="2400" b="1" dirty="0">
                <a:latin typeface="Times New Roman" pitchFamily="18" charset="0"/>
                <a:cs typeface="Times New Roman" pitchFamily="18" charset="0"/>
              </a:rPr>
              <a:t>, </a:t>
            </a:r>
            <a:r>
              <a:rPr lang="en-GB" altLang="en-US" sz="2400" b="1" dirty="0" err="1">
                <a:latin typeface="Times New Roman" pitchFamily="18" charset="0"/>
                <a:cs typeface="Times New Roman" pitchFamily="18" charset="0"/>
              </a:rPr>
              <a:t>c</a:t>
            </a:r>
            <a:r>
              <a:rPr lang="en-GB" altLang="en-US" sz="2400" b="1" dirty="0" err="1">
                <a:latin typeface="Times New Roman" pitchFamily="18" charset="0"/>
                <a:cs typeface="Times New Roman" pitchFamily="18" charset="0"/>
                <a:sym typeface="+mn-ea"/>
              </a:rPr>
              <a:t>ó</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ý</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thức</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bảo</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vệ</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thiên</a:t>
            </a:r>
            <a:r>
              <a:rPr lang="en-GB" altLang="en-US" sz="2400" b="1" dirty="0">
                <a:latin typeface="Times New Roman" pitchFamily="18" charset="0"/>
                <a:cs typeface="Times New Roman" pitchFamily="18" charset="0"/>
                <a:sym typeface="+mn-ea"/>
              </a:rPr>
              <a:t> </a:t>
            </a:r>
            <a:r>
              <a:rPr lang="en-GB" altLang="en-US" sz="2400" b="1" dirty="0" err="1">
                <a:latin typeface="Times New Roman" pitchFamily="18" charset="0"/>
                <a:cs typeface="Times New Roman" pitchFamily="18" charset="0"/>
                <a:sym typeface="+mn-ea"/>
              </a:rPr>
              <a:t>nhiên</a:t>
            </a:r>
            <a:r>
              <a:rPr lang="en-GB" altLang="en-US" sz="2400" b="1" dirty="0">
                <a:latin typeface="Times New Roman" pitchFamily="18" charset="0"/>
                <a:cs typeface="Times New Roman" pitchFamily="18" charset="0"/>
                <a:sym typeface="+mn-ea"/>
              </a:rPr>
              <a:t>. </a:t>
            </a:r>
          </a:p>
        </p:txBody>
      </p:sp>
      <p:sp>
        <p:nvSpPr>
          <p:cNvPr id="1542" name="Google Shape;1542;p47"/>
          <p:cNvSpPr/>
          <p:nvPr/>
        </p:nvSpPr>
        <p:spPr>
          <a:xfrm>
            <a:off x="1259840" y="163576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imes New Roman" pitchFamily="18" charset="0"/>
              <a:cs typeface="Times New Roman" pitchFamily="18" charset="0"/>
            </a:endParaRPr>
          </a:p>
        </p:txBody>
      </p:sp>
      <p:sp>
        <p:nvSpPr>
          <p:cNvPr id="3" name="Google Shape;1542;p47"/>
          <p:cNvSpPr/>
          <p:nvPr/>
        </p:nvSpPr>
        <p:spPr>
          <a:xfrm>
            <a:off x="1331595" y="3435350"/>
            <a:ext cx="344805" cy="378460"/>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latin typeface="Times New Roman" pitchFamily="18" charset="0"/>
              <a:cs typeface="Times New Roman" pitchFamily="18"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2880000">
            <a:off x="7956550" y="3426460"/>
            <a:ext cx="1421130" cy="237680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barn(inVertical)">
                                      <p:cBhvr>
                                        <p:cTn id="7" dur="500"/>
                                        <p:tgtEl>
                                          <p:spTgt spid="8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barn(inVertical)">
                                      <p:cBhvr>
                                        <p:cTn id="18" dur="500"/>
                                        <p:tgtEl>
                                          <p:spTgt spid="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42"/>
                                        </p:tgtEl>
                                        <p:attrNameLst>
                                          <p:attrName>style.visibility</p:attrName>
                                        </p:attrNameLst>
                                      </p:cBhvr>
                                      <p:to>
                                        <p:strVal val="visible"/>
                                      </p:to>
                                    </p:set>
                                    <p:animEffect transition="in" filter="barn(inVertical)">
                                      <p:cBhvr>
                                        <p:cTn id="21" dur="500"/>
                                        <p:tgtEl>
                                          <p:spTgt spid="15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barn(inVertic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 grpId="0"/>
      <p:bldP spid="2" grpId="0" uiExpand="1" build="p"/>
      <p:bldP spid="154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5169852" y="706755"/>
            <a:ext cx="3443605" cy="2423795"/>
          </a:xfrm>
          <a:prstGeom prst="rect">
            <a:avLst/>
          </a:prstGeom>
        </p:spPr>
      </p:pic>
      <p:pic>
        <p:nvPicPr>
          <p:cNvPr id="2"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323850" y="254000"/>
            <a:ext cx="4128135" cy="2160905"/>
          </a:xfrm>
          <a:prstGeom prst="rect">
            <a:avLst/>
          </a:prstGeom>
        </p:spPr>
      </p:pic>
      <p:sp>
        <p:nvSpPr>
          <p:cNvPr id="21" name="Rectangle 6"/>
          <p:cNvSpPr>
            <a:spLocks noChangeArrowheads="1"/>
          </p:cNvSpPr>
          <p:nvPr/>
        </p:nvSpPr>
        <p:spPr bwMode="auto">
          <a:xfrm>
            <a:off x="827405" y="843915"/>
            <a:ext cx="2886710" cy="119888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2400" b="1">
                <a:latin typeface="Times New Roman" panose="02020603050405020304" pitchFamily="18" charset="0"/>
                <a:cs typeface="Times New Roman" panose="02020603050405020304" pitchFamily="18" charset="0"/>
              </a:rPr>
              <a:t>  a) Tả tiếng sóng:</a:t>
            </a:r>
          </a:p>
          <a:p>
            <a:pPr algn="ctr"/>
            <a:r>
              <a:rPr lang="en-US" sz="2400" b="1">
                <a:latin typeface="Times New Roman" panose="02020603050405020304" pitchFamily="18" charset="0"/>
                <a:cs typeface="Times New Roman" panose="02020603050405020304" pitchFamily="18" charset="0"/>
              </a:rPr>
              <a:t> </a:t>
            </a:r>
            <a:r>
              <a:rPr lang="en-US" sz="2400" b="1">
                <a:solidFill>
                  <a:srgbClr val="0000FF"/>
                </a:solidFill>
                <a:latin typeface="Times New Roman" panose="02020603050405020304" pitchFamily="18" charset="0"/>
                <a:cs typeface="Times New Roman" panose="02020603050405020304" pitchFamily="18" charset="0"/>
              </a:rPr>
              <a:t>ì ầm, ầm ầm, </a:t>
            </a:r>
          </a:p>
          <a:p>
            <a:pPr algn="ctr"/>
            <a:r>
              <a:rPr lang="en-US" sz="2400" b="1">
                <a:solidFill>
                  <a:srgbClr val="0000FF"/>
                </a:solidFill>
                <a:latin typeface="Times New Roman" panose="02020603050405020304" pitchFamily="18" charset="0"/>
                <a:cs typeface="Times New Roman" panose="02020603050405020304" pitchFamily="18" charset="0"/>
              </a:rPr>
              <a:t>ào ào, rì rào,</a:t>
            </a:r>
            <a:r>
              <a:rPr lang="en-GB" altLang="en-US" sz="2400" b="1">
                <a:solidFill>
                  <a:srgbClr val="0000FF"/>
                </a:solidFill>
                <a:latin typeface="Times New Roman" panose="02020603050405020304" pitchFamily="18" charset="0"/>
                <a:cs typeface="Times New Roman" panose="02020603050405020304" pitchFamily="18" charset="0"/>
              </a:rPr>
              <a:t>...</a:t>
            </a:r>
            <a:endParaRPr lang="en-GB" altLang="en-US" sz="1200" b="1">
              <a:solidFill>
                <a:srgbClr val="0000FF"/>
              </a:solidFill>
              <a:latin typeface="Times New Roman" panose="02020603050405020304" pitchFamily="18" charset="0"/>
              <a:cs typeface="Times New Roman" panose="02020603050405020304" pitchFamily="18" charset="0"/>
            </a:endParaRPr>
          </a:p>
        </p:txBody>
      </p:sp>
      <p:sp>
        <p:nvSpPr>
          <p:cNvPr id="22" name="Rectangle 7"/>
          <p:cNvSpPr>
            <a:spLocks noChangeArrowheads="1"/>
          </p:cNvSpPr>
          <p:nvPr/>
        </p:nvSpPr>
        <p:spPr bwMode="auto">
          <a:xfrm>
            <a:off x="5292090" y="1295400"/>
            <a:ext cx="3199130" cy="106045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sz="2100" b="1">
                <a:latin typeface="Times New Roman" panose="02020603050405020304" pitchFamily="18" charset="0"/>
                <a:cs typeface="Times New Roman" panose="02020603050405020304" pitchFamily="18" charset="0"/>
              </a:rPr>
              <a:t>b) Tả làn sóng nhẹ:</a:t>
            </a:r>
          </a:p>
          <a:p>
            <a:pPr algn="ctr"/>
            <a:r>
              <a:rPr lang="en-US" sz="2100" b="1">
                <a:solidFill>
                  <a:srgbClr val="0000FF"/>
                </a:solidFill>
                <a:latin typeface="Times New Roman" panose="02020603050405020304" pitchFamily="18" charset="0"/>
                <a:cs typeface="Times New Roman" panose="02020603050405020304" pitchFamily="18" charset="0"/>
              </a:rPr>
              <a:t> lăn tăn,</a:t>
            </a:r>
            <a:r>
              <a:rPr lang="en-US" sz="2100">
                <a:solidFill>
                  <a:srgbClr val="0000FF"/>
                </a:solidFill>
                <a:latin typeface="Times New Roman" panose="02020603050405020304" pitchFamily="18" charset="0"/>
                <a:cs typeface="Times New Roman" panose="02020603050405020304" pitchFamily="18" charset="0"/>
              </a:rPr>
              <a:t> </a:t>
            </a:r>
            <a:r>
              <a:rPr lang="en-US" sz="2100" b="1">
                <a:solidFill>
                  <a:srgbClr val="0000FF"/>
                </a:solidFill>
                <a:latin typeface="Times New Roman" panose="02020603050405020304" pitchFamily="18" charset="0"/>
                <a:cs typeface="Times New Roman" panose="02020603050405020304" pitchFamily="18" charset="0"/>
              </a:rPr>
              <a:t>dập dềnh, </a:t>
            </a:r>
          </a:p>
          <a:p>
            <a:pPr algn="ctr"/>
            <a:r>
              <a:rPr lang="en-US" sz="2100" b="1">
                <a:solidFill>
                  <a:srgbClr val="0000FF"/>
                </a:solidFill>
                <a:latin typeface="Times New Roman" panose="02020603050405020304" pitchFamily="18" charset="0"/>
                <a:cs typeface="Times New Roman" panose="02020603050405020304" pitchFamily="18" charset="0"/>
              </a:rPr>
              <a:t>trườn lên,…</a:t>
            </a:r>
          </a:p>
        </p:txBody>
      </p:sp>
      <p:pic>
        <p:nvPicPr>
          <p:cNvPr id="4" name="Picture 2"/>
          <p:cNvPicPr>
            <a:picLocks noChangeAspect="1"/>
          </p:cNvPicPr>
          <p:nvPr/>
        </p:nvPicPr>
        <p:blipFill>
          <a:blip r:embed="rId6">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1548661" y="2283718"/>
            <a:ext cx="4535507" cy="2609850"/>
          </a:xfrm>
          <a:prstGeom prst="rect">
            <a:avLst/>
          </a:prstGeom>
        </p:spPr>
      </p:pic>
      <p:sp>
        <p:nvSpPr>
          <p:cNvPr id="23" name="Rectangle 8"/>
          <p:cNvSpPr>
            <a:spLocks noChangeArrowheads="1"/>
          </p:cNvSpPr>
          <p:nvPr/>
        </p:nvSpPr>
        <p:spPr bwMode="auto">
          <a:xfrm>
            <a:off x="2123440" y="3130550"/>
            <a:ext cx="3680460" cy="119888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12700">
                <a:solidFill>
                  <a:srgbClr val="FF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20000"/>
              </a:spcBef>
            </a:pPr>
            <a:r>
              <a:rPr lang="en-US" sz="2400" b="1">
                <a:latin typeface="Times New Roman" panose="02020603050405020304" pitchFamily="18" charset="0"/>
                <a:cs typeface="Times New Roman" panose="02020603050405020304" pitchFamily="18" charset="0"/>
              </a:rPr>
              <a:t>c) Tả đợt sóng mạnh:</a:t>
            </a:r>
            <a:r>
              <a:rPr lang="en-US" sz="2400" b="1">
                <a:solidFill>
                  <a:srgbClr val="0000FF"/>
                </a:solidFill>
                <a:latin typeface="Times New Roman" panose="02020603050405020304" pitchFamily="18" charset="0"/>
                <a:cs typeface="Times New Roman" panose="02020603050405020304" pitchFamily="18" charset="0"/>
              </a:rPr>
              <a:t> cuồn cuộn, trào dâng, điên cuồng, …</a:t>
            </a:r>
          </a:p>
        </p:txBody>
      </p:sp>
      <p:grpSp>
        <p:nvGrpSpPr>
          <p:cNvPr id="8" name="Google Shape;377;p22">
            <a:extLst>
              <a:ext uri="{FF2B5EF4-FFF2-40B4-BE49-F238E27FC236}">
                <a16:creationId xmlns:a16="http://schemas.microsoft.com/office/drawing/2014/main" xmlns="" id="{ECD36BC2-183D-42AF-8754-B5393B29E75E}"/>
              </a:ext>
            </a:extLst>
          </p:cNvPr>
          <p:cNvGrpSpPr/>
          <p:nvPr/>
        </p:nvGrpSpPr>
        <p:grpSpPr>
          <a:xfrm rot="5400000">
            <a:off x="7519697" y="-577676"/>
            <a:ext cx="2350310" cy="2105244"/>
            <a:chOff x="-813174" y="1753753"/>
            <a:chExt cx="2701195" cy="2419543"/>
          </a:xfrm>
        </p:grpSpPr>
        <p:sp>
          <p:nvSpPr>
            <p:cNvPr id="9" name="Google Shape;378;p22">
              <a:extLst>
                <a:ext uri="{FF2B5EF4-FFF2-40B4-BE49-F238E27FC236}">
                  <a16:creationId xmlns:a16="http://schemas.microsoft.com/office/drawing/2014/main" xmlns="" id="{8075777D-F575-44C2-B0B6-2C67A7B01D5B}"/>
                </a:ext>
              </a:extLst>
            </p:cNvPr>
            <p:cNvSpPr/>
            <p:nvPr/>
          </p:nvSpPr>
          <p:spPr>
            <a:xfrm rot="4993106">
              <a:off x="224345" y="1781107"/>
              <a:ext cx="626156" cy="2645767"/>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79;p22">
              <a:extLst>
                <a:ext uri="{FF2B5EF4-FFF2-40B4-BE49-F238E27FC236}">
                  <a16:creationId xmlns:a16="http://schemas.microsoft.com/office/drawing/2014/main" xmlns="" id="{DBA94858-3646-4352-8146-DFAB27845A92}"/>
                </a:ext>
              </a:extLst>
            </p:cNvPr>
            <p:cNvGrpSpPr/>
            <p:nvPr/>
          </p:nvGrpSpPr>
          <p:grpSpPr>
            <a:xfrm>
              <a:off x="-144996" y="1753753"/>
              <a:ext cx="821067" cy="1785140"/>
              <a:chOff x="5269250" y="2611925"/>
              <a:chExt cx="520750" cy="1132200"/>
            </a:xfrm>
          </p:grpSpPr>
          <p:sp>
            <p:nvSpPr>
              <p:cNvPr id="42" name="Google Shape;380;p22">
                <a:extLst>
                  <a:ext uri="{FF2B5EF4-FFF2-40B4-BE49-F238E27FC236}">
                    <a16:creationId xmlns:a16="http://schemas.microsoft.com/office/drawing/2014/main" xmlns="" id="{DC4F6ACC-66F4-484D-9766-B673D28C5B24}"/>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1;p22">
                <a:extLst>
                  <a:ext uri="{FF2B5EF4-FFF2-40B4-BE49-F238E27FC236}">
                    <a16:creationId xmlns:a16="http://schemas.microsoft.com/office/drawing/2014/main" xmlns="" id="{A6158EA4-4C17-4E3A-9915-C2E938A77D90}"/>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2;p22">
                <a:extLst>
                  <a:ext uri="{FF2B5EF4-FFF2-40B4-BE49-F238E27FC236}">
                    <a16:creationId xmlns:a16="http://schemas.microsoft.com/office/drawing/2014/main" xmlns="" id="{FB6A8611-BBBC-410D-878A-61F7F09861CE}"/>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3;p22">
                <a:extLst>
                  <a:ext uri="{FF2B5EF4-FFF2-40B4-BE49-F238E27FC236}">
                    <a16:creationId xmlns:a16="http://schemas.microsoft.com/office/drawing/2014/main" xmlns="" id="{35360F38-DCEA-4E13-B3AE-ACDE62668BB9}"/>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4;p22">
                <a:extLst>
                  <a:ext uri="{FF2B5EF4-FFF2-40B4-BE49-F238E27FC236}">
                    <a16:creationId xmlns:a16="http://schemas.microsoft.com/office/drawing/2014/main" xmlns="" id="{03F3F4A0-004A-4F6B-830F-34EBB12DEB07}"/>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5;p22">
                <a:extLst>
                  <a:ext uri="{FF2B5EF4-FFF2-40B4-BE49-F238E27FC236}">
                    <a16:creationId xmlns:a16="http://schemas.microsoft.com/office/drawing/2014/main" xmlns="" id="{009916CD-2C2C-4204-A3BF-A91D882CDA80}"/>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6;p22">
                <a:extLst>
                  <a:ext uri="{FF2B5EF4-FFF2-40B4-BE49-F238E27FC236}">
                    <a16:creationId xmlns:a16="http://schemas.microsoft.com/office/drawing/2014/main" xmlns="" id="{91710E9A-76A2-44F3-B7C7-B6915034E31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7;p22">
                <a:extLst>
                  <a:ext uri="{FF2B5EF4-FFF2-40B4-BE49-F238E27FC236}">
                    <a16:creationId xmlns:a16="http://schemas.microsoft.com/office/drawing/2014/main" xmlns="" id="{7A06DC61-481C-4F88-A3CA-2E936CA7CBCE}"/>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388;p22">
              <a:extLst>
                <a:ext uri="{FF2B5EF4-FFF2-40B4-BE49-F238E27FC236}">
                  <a16:creationId xmlns:a16="http://schemas.microsoft.com/office/drawing/2014/main" xmlns="" id="{DE62DDDF-F2F9-4AFD-BD59-15B3B2D7FCB3}"/>
                </a:ext>
              </a:extLst>
            </p:cNvPr>
            <p:cNvGrpSpPr/>
            <p:nvPr/>
          </p:nvGrpSpPr>
          <p:grpSpPr>
            <a:xfrm rot="5165891">
              <a:off x="-51172" y="2432185"/>
              <a:ext cx="1070081" cy="1187666"/>
              <a:chOff x="6073625" y="2772425"/>
              <a:chExt cx="837925" cy="930000"/>
            </a:xfrm>
          </p:grpSpPr>
          <p:sp>
            <p:nvSpPr>
              <p:cNvPr id="37" name="Google Shape;389;p22">
                <a:extLst>
                  <a:ext uri="{FF2B5EF4-FFF2-40B4-BE49-F238E27FC236}">
                    <a16:creationId xmlns:a16="http://schemas.microsoft.com/office/drawing/2014/main" xmlns="" id="{66B571FC-6B33-4399-976C-6EB9926411AC}"/>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0;p22">
                <a:extLst>
                  <a:ext uri="{FF2B5EF4-FFF2-40B4-BE49-F238E27FC236}">
                    <a16:creationId xmlns:a16="http://schemas.microsoft.com/office/drawing/2014/main" xmlns="" id="{6205A8CE-4905-48DF-ACF5-DA1AA5B0318B}"/>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1;p22">
                <a:extLst>
                  <a:ext uri="{FF2B5EF4-FFF2-40B4-BE49-F238E27FC236}">
                    <a16:creationId xmlns:a16="http://schemas.microsoft.com/office/drawing/2014/main" xmlns="" id="{FC4D1199-4739-4030-BDDD-CA24C61F78FF}"/>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p22">
                <a:extLst>
                  <a:ext uri="{FF2B5EF4-FFF2-40B4-BE49-F238E27FC236}">
                    <a16:creationId xmlns:a16="http://schemas.microsoft.com/office/drawing/2014/main" xmlns="" id="{A8E60243-8489-41AA-BAB2-9C4214EB3BF6}"/>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p22">
                <a:extLst>
                  <a:ext uri="{FF2B5EF4-FFF2-40B4-BE49-F238E27FC236}">
                    <a16:creationId xmlns:a16="http://schemas.microsoft.com/office/drawing/2014/main" xmlns="" id="{703F4EFB-DD1B-4266-A53C-E9ED5CFD98E6}"/>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94;p22">
              <a:extLst>
                <a:ext uri="{FF2B5EF4-FFF2-40B4-BE49-F238E27FC236}">
                  <a16:creationId xmlns:a16="http://schemas.microsoft.com/office/drawing/2014/main" xmlns="" id="{E9E14544-339A-4186-9BF8-F9B481714C05}"/>
                </a:ext>
              </a:extLst>
            </p:cNvPr>
            <p:cNvGrpSpPr/>
            <p:nvPr/>
          </p:nvGrpSpPr>
          <p:grpSpPr>
            <a:xfrm rot="4398606">
              <a:off x="-2434" y="2904431"/>
              <a:ext cx="1017753" cy="1214156"/>
              <a:chOff x="3711575" y="2879575"/>
              <a:chExt cx="753325" cy="898700"/>
            </a:xfrm>
          </p:grpSpPr>
          <p:sp>
            <p:nvSpPr>
              <p:cNvPr id="24" name="Google Shape;395;p22">
                <a:extLst>
                  <a:ext uri="{FF2B5EF4-FFF2-40B4-BE49-F238E27FC236}">
                    <a16:creationId xmlns:a16="http://schemas.microsoft.com/office/drawing/2014/main" xmlns="" id="{B6FEDE07-B384-4A1C-9FB2-0830B79898AA}"/>
                  </a:ext>
                </a:extLst>
              </p:cNvPr>
              <p:cNvSpPr/>
              <p:nvPr/>
            </p:nvSpPr>
            <p:spPr>
              <a:xfrm>
                <a:off x="3711575" y="2990850"/>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6;p22">
                <a:extLst>
                  <a:ext uri="{FF2B5EF4-FFF2-40B4-BE49-F238E27FC236}">
                    <a16:creationId xmlns:a16="http://schemas.microsoft.com/office/drawing/2014/main" xmlns="" id="{F740E8ED-09B0-48DE-BA32-EE418312EAA4}"/>
                  </a:ext>
                </a:extLst>
              </p:cNvPr>
              <p:cNvSpPr/>
              <p:nvPr/>
            </p:nvSpPr>
            <p:spPr>
              <a:xfrm>
                <a:off x="3960350" y="2931500"/>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7;p22">
                <a:extLst>
                  <a:ext uri="{FF2B5EF4-FFF2-40B4-BE49-F238E27FC236}">
                    <a16:creationId xmlns:a16="http://schemas.microsoft.com/office/drawing/2014/main" xmlns="" id="{943B2F74-7292-4890-9968-A3EF3775118C}"/>
                  </a:ext>
                </a:extLst>
              </p:cNvPr>
              <p:cNvSpPr/>
              <p:nvPr/>
            </p:nvSpPr>
            <p:spPr>
              <a:xfrm>
                <a:off x="3965050" y="3140425"/>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8;p22">
                <a:extLst>
                  <a:ext uri="{FF2B5EF4-FFF2-40B4-BE49-F238E27FC236}">
                    <a16:creationId xmlns:a16="http://schemas.microsoft.com/office/drawing/2014/main" xmlns="" id="{D3034208-549C-4AA0-A7EF-D840F11C1ACF}"/>
                  </a:ext>
                </a:extLst>
              </p:cNvPr>
              <p:cNvSpPr/>
              <p:nvPr/>
            </p:nvSpPr>
            <p:spPr>
              <a:xfrm>
                <a:off x="4128250" y="2933175"/>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9;p22">
                <a:extLst>
                  <a:ext uri="{FF2B5EF4-FFF2-40B4-BE49-F238E27FC236}">
                    <a16:creationId xmlns:a16="http://schemas.microsoft.com/office/drawing/2014/main" xmlns="" id="{D8AB6F4E-3E0C-4293-A4CC-5ABEB7BAB18C}"/>
                  </a:ext>
                </a:extLst>
              </p:cNvPr>
              <p:cNvSpPr/>
              <p:nvPr/>
            </p:nvSpPr>
            <p:spPr>
              <a:xfrm>
                <a:off x="4235825" y="3062775"/>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0;p22">
                <a:extLst>
                  <a:ext uri="{FF2B5EF4-FFF2-40B4-BE49-F238E27FC236}">
                    <a16:creationId xmlns:a16="http://schemas.microsoft.com/office/drawing/2014/main" xmlns="" id="{E7FF43B4-975E-45D8-B8EB-C75CE79DD065}"/>
                  </a:ext>
                </a:extLst>
              </p:cNvPr>
              <p:cNvSpPr/>
              <p:nvPr/>
            </p:nvSpPr>
            <p:spPr>
              <a:xfrm>
                <a:off x="4285700" y="2902300"/>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p22">
                <a:extLst>
                  <a:ext uri="{FF2B5EF4-FFF2-40B4-BE49-F238E27FC236}">
                    <a16:creationId xmlns:a16="http://schemas.microsoft.com/office/drawing/2014/main" xmlns="" id="{87A935EF-197D-40BB-9ADD-42B3D57B80C4}"/>
                  </a:ext>
                </a:extLst>
              </p:cNvPr>
              <p:cNvSpPr/>
              <p:nvPr/>
            </p:nvSpPr>
            <p:spPr>
              <a:xfrm>
                <a:off x="4068400" y="2918450"/>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p22">
                <a:extLst>
                  <a:ext uri="{FF2B5EF4-FFF2-40B4-BE49-F238E27FC236}">
                    <a16:creationId xmlns:a16="http://schemas.microsoft.com/office/drawing/2014/main" xmlns="" id="{A68AF157-6793-480F-9A16-8579154DB312}"/>
                  </a:ext>
                </a:extLst>
              </p:cNvPr>
              <p:cNvSpPr/>
              <p:nvPr/>
            </p:nvSpPr>
            <p:spPr>
              <a:xfrm>
                <a:off x="4202475" y="2907850"/>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3;p22">
                <a:extLst>
                  <a:ext uri="{FF2B5EF4-FFF2-40B4-BE49-F238E27FC236}">
                    <a16:creationId xmlns:a16="http://schemas.microsoft.com/office/drawing/2014/main" xmlns="" id="{B47467E3-523F-4494-8DE7-58D2922ADE39}"/>
                  </a:ext>
                </a:extLst>
              </p:cNvPr>
              <p:cNvSpPr/>
              <p:nvPr/>
            </p:nvSpPr>
            <p:spPr>
              <a:xfrm>
                <a:off x="4312850" y="2879575"/>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4;p22">
                <a:extLst>
                  <a:ext uri="{FF2B5EF4-FFF2-40B4-BE49-F238E27FC236}">
                    <a16:creationId xmlns:a16="http://schemas.microsoft.com/office/drawing/2014/main" xmlns="" id="{8C866F9F-3BCB-4607-A09A-90641FCE5217}"/>
                  </a:ext>
                </a:extLst>
              </p:cNvPr>
              <p:cNvSpPr/>
              <p:nvPr/>
            </p:nvSpPr>
            <p:spPr>
              <a:xfrm>
                <a:off x="4352875" y="2969150"/>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p22">
                <a:extLst>
                  <a:ext uri="{FF2B5EF4-FFF2-40B4-BE49-F238E27FC236}">
                    <a16:creationId xmlns:a16="http://schemas.microsoft.com/office/drawing/2014/main" xmlns="" id="{26C7BD52-D161-493C-A772-72F32D15D2FC}"/>
                  </a:ext>
                </a:extLst>
              </p:cNvPr>
              <p:cNvSpPr/>
              <p:nvPr/>
            </p:nvSpPr>
            <p:spPr>
              <a:xfrm>
                <a:off x="4407100" y="3037800"/>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6;p22">
                <a:extLst>
                  <a:ext uri="{FF2B5EF4-FFF2-40B4-BE49-F238E27FC236}">
                    <a16:creationId xmlns:a16="http://schemas.microsoft.com/office/drawing/2014/main" xmlns="" id="{93C2E233-CB0F-43D8-B72B-784D8F92B1B2}"/>
                  </a:ext>
                </a:extLst>
              </p:cNvPr>
              <p:cNvSpPr/>
              <p:nvPr/>
            </p:nvSpPr>
            <p:spPr>
              <a:xfrm>
                <a:off x="4375225" y="3127725"/>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p22">
                <a:extLst>
                  <a:ext uri="{FF2B5EF4-FFF2-40B4-BE49-F238E27FC236}">
                    <a16:creationId xmlns:a16="http://schemas.microsoft.com/office/drawing/2014/main" xmlns="" id="{2824908D-2981-4304-8F7B-057FD0658AED}"/>
                  </a:ext>
                </a:extLst>
              </p:cNvPr>
              <p:cNvSpPr/>
              <p:nvPr/>
            </p:nvSpPr>
            <p:spPr>
              <a:xfrm>
                <a:off x="4267050" y="3027175"/>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408;p22">
              <a:extLst>
                <a:ext uri="{FF2B5EF4-FFF2-40B4-BE49-F238E27FC236}">
                  <a16:creationId xmlns:a16="http://schemas.microsoft.com/office/drawing/2014/main" xmlns="" id="{BB5C57A1-DDFB-45E3-B564-71D2521C1439}"/>
                </a:ext>
              </a:extLst>
            </p:cNvPr>
            <p:cNvGrpSpPr/>
            <p:nvPr/>
          </p:nvGrpSpPr>
          <p:grpSpPr>
            <a:xfrm>
              <a:off x="743200" y="2185888"/>
              <a:ext cx="113650" cy="99750"/>
              <a:chOff x="5042000" y="1255775"/>
              <a:chExt cx="113650" cy="99750"/>
            </a:xfrm>
          </p:grpSpPr>
          <p:sp>
            <p:nvSpPr>
              <p:cNvPr id="18" name="Google Shape;409;p22">
                <a:extLst>
                  <a:ext uri="{FF2B5EF4-FFF2-40B4-BE49-F238E27FC236}">
                    <a16:creationId xmlns:a16="http://schemas.microsoft.com/office/drawing/2014/main" xmlns="" id="{F1CA6DA1-FA95-4BD4-BC69-A41FD96F4965}"/>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10;p22">
                <a:extLst>
                  <a:ext uri="{FF2B5EF4-FFF2-40B4-BE49-F238E27FC236}">
                    <a16:creationId xmlns:a16="http://schemas.microsoft.com/office/drawing/2014/main" xmlns="" id="{7D9606E8-02C4-48A8-9E7C-8C93DC9AAAF8}"/>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11;p22">
                <a:extLst>
                  <a:ext uri="{FF2B5EF4-FFF2-40B4-BE49-F238E27FC236}">
                    <a16:creationId xmlns:a16="http://schemas.microsoft.com/office/drawing/2014/main" xmlns="" id="{4FC587D1-1ECF-4642-9CC0-45F062CFE74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12;p22">
              <a:extLst>
                <a:ext uri="{FF2B5EF4-FFF2-40B4-BE49-F238E27FC236}">
                  <a16:creationId xmlns:a16="http://schemas.microsoft.com/office/drawing/2014/main" xmlns="" id="{903B63F4-1848-41D5-81AC-2B7A605A919C}"/>
                </a:ext>
              </a:extLst>
            </p:cNvPr>
            <p:cNvGrpSpPr/>
            <p:nvPr/>
          </p:nvGrpSpPr>
          <p:grpSpPr>
            <a:xfrm>
              <a:off x="1198625" y="2537138"/>
              <a:ext cx="113650" cy="99750"/>
              <a:chOff x="5042000" y="1255775"/>
              <a:chExt cx="113650" cy="99750"/>
            </a:xfrm>
          </p:grpSpPr>
          <p:sp>
            <p:nvSpPr>
              <p:cNvPr id="15" name="Google Shape;413;p22">
                <a:extLst>
                  <a:ext uri="{FF2B5EF4-FFF2-40B4-BE49-F238E27FC236}">
                    <a16:creationId xmlns:a16="http://schemas.microsoft.com/office/drawing/2014/main" xmlns="" id="{6F11C2B0-FDB9-440D-A94B-0E27FCFDB7DC}"/>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4;p22">
                <a:extLst>
                  <a:ext uri="{FF2B5EF4-FFF2-40B4-BE49-F238E27FC236}">
                    <a16:creationId xmlns:a16="http://schemas.microsoft.com/office/drawing/2014/main" xmlns="" id="{506BEF16-6C38-40EA-AB29-4BB67E761EAB}"/>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15;p22">
                <a:extLst>
                  <a:ext uri="{FF2B5EF4-FFF2-40B4-BE49-F238E27FC236}">
                    <a16:creationId xmlns:a16="http://schemas.microsoft.com/office/drawing/2014/main" xmlns="" id="{623EDB8E-0B87-4A2A-B875-29C6BA29A26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 name="Google Shape;416;p22">
            <a:extLst>
              <a:ext uri="{FF2B5EF4-FFF2-40B4-BE49-F238E27FC236}">
                <a16:creationId xmlns:a16="http://schemas.microsoft.com/office/drawing/2014/main" xmlns="" id="{BB7A366F-E7FC-421B-8162-08555B91C813}"/>
              </a:ext>
            </a:extLst>
          </p:cNvPr>
          <p:cNvGrpSpPr/>
          <p:nvPr/>
        </p:nvGrpSpPr>
        <p:grpSpPr>
          <a:xfrm flipH="1">
            <a:off x="-338595" y="3132145"/>
            <a:ext cx="1887256" cy="2550233"/>
            <a:chOff x="7679181" y="1254957"/>
            <a:chExt cx="1920480" cy="2595128"/>
          </a:xfrm>
        </p:grpSpPr>
        <p:grpSp>
          <p:nvGrpSpPr>
            <p:cNvPr id="51" name="Google Shape;417;p22">
              <a:extLst>
                <a:ext uri="{FF2B5EF4-FFF2-40B4-BE49-F238E27FC236}">
                  <a16:creationId xmlns:a16="http://schemas.microsoft.com/office/drawing/2014/main" xmlns="" id="{0C01F98F-4CAE-482C-9BE2-7092D251E1BB}"/>
                </a:ext>
              </a:extLst>
            </p:cNvPr>
            <p:cNvGrpSpPr/>
            <p:nvPr/>
          </p:nvGrpSpPr>
          <p:grpSpPr>
            <a:xfrm rot="-7760581">
              <a:off x="7904694" y="2312488"/>
              <a:ext cx="1194199" cy="1148422"/>
              <a:chOff x="4531600" y="1944475"/>
              <a:chExt cx="956750" cy="920075"/>
            </a:xfrm>
          </p:grpSpPr>
          <p:sp>
            <p:nvSpPr>
              <p:cNvPr id="74" name="Google Shape;418;p22">
                <a:extLst>
                  <a:ext uri="{FF2B5EF4-FFF2-40B4-BE49-F238E27FC236}">
                    <a16:creationId xmlns:a16="http://schemas.microsoft.com/office/drawing/2014/main" xmlns="" id="{8B3CD833-04D3-4ABD-B1DB-FAFCA468FA15}"/>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9;p22">
                <a:extLst>
                  <a:ext uri="{FF2B5EF4-FFF2-40B4-BE49-F238E27FC236}">
                    <a16:creationId xmlns:a16="http://schemas.microsoft.com/office/drawing/2014/main" xmlns="" id="{1B446AF8-DACC-4560-A0A1-DC163F850A55}"/>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20;p22">
                <a:extLst>
                  <a:ext uri="{FF2B5EF4-FFF2-40B4-BE49-F238E27FC236}">
                    <a16:creationId xmlns:a16="http://schemas.microsoft.com/office/drawing/2014/main" xmlns="" id="{720931DE-B193-4619-AD68-9FE6C0345A6C}"/>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21;p22">
                <a:extLst>
                  <a:ext uri="{FF2B5EF4-FFF2-40B4-BE49-F238E27FC236}">
                    <a16:creationId xmlns:a16="http://schemas.microsoft.com/office/drawing/2014/main" xmlns="" id="{B17EE36D-A46F-4661-B8B0-7D8D2AD114D8}"/>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22;p22">
                <a:extLst>
                  <a:ext uri="{FF2B5EF4-FFF2-40B4-BE49-F238E27FC236}">
                    <a16:creationId xmlns:a16="http://schemas.microsoft.com/office/drawing/2014/main" xmlns="" id="{CF8CE624-1779-48E2-81F8-902467969480}"/>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23;p22">
                <a:extLst>
                  <a:ext uri="{FF2B5EF4-FFF2-40B4-BE49-F238E27FC236}">
                    <a16:creationId xmlns:a16="http://schemas.microsoft.com/office/drawing/2014/main" xmlns="" id="{A999C8EE-5A49-4914-96DA-D33485E4E0E3}"/>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424;p22">
              <a:extLst>
                <a:ext uri="{FF2B5EF4-FFF2-40B4-BE49-F238E27FC236}">
                  <a16:creationId xmlns:a16="http://schemas.microsoft.com/office/drawing/2014/main" xmlns="" id="{09461DBA-3160-4CB4-BE2B-C87E82455888}"/>
                </a:ext>
              </a:extLst>
            </p:cNvPr>
            <p:cNvSpPr/>
            <p:nvPr/>
          </p:nvSpPr>
          <p:spPr>
            <a:xfrm rot="-7184061" flipH="1">
              <a:off x="8293638" y="2547759"/>
              <a:ext cx="570952" cy="1409716"/>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425;p22">
              <a:extLst>
                <a:ext uri="{FF2B5EF4-FFF2-40B4-BE49-F238E27FC236}">
                  <a16:creationId xmlns:a16="http://schemas.microsoft.com/office/drawing/2014/main" xmlns="" id="{9510B13F-B204-4454-928C-14D10FD1C900}"/>
                </a:ext>
              </a:extLst>
            </p:cNvPr>
            <p:cNvGrpSpPr/>
            <p:nvPr/>
          </p:nvGrpSpPr>
          <p:grpSpPr>
            <a:xfrm rot="-1110331">
              <a:off x="8152884" y="1407056"/>
              <a:ext cx="1221803" cy="1616571"/>
              <a:chOff x="5908250" y="536500"/>
              <a:chExt cx="793200" cy="1049550"/>
            </a:xfrm>
          </p:grpSpPr>
          <p:sp>
            <p:nvSpPr>
              <p:cNvPr id="68" name="Google Shape;426;p22">
                <a:extLst>
                  <a:ext uri="{FF2B5EF4-FFF2-40B4-BE49-F238E27FC236}">
                    <a16:creationId xmlns:a16="http://schemas.microsoft.com/office/drawing/2014/main" xmlns="" id="{472DE734-315B-44EB-9167-670C0B689625}"/>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27;p22">
                <a:extLst>
                  <a:ext uri="{FF2B5EF4-FFF2-40B4-BE49-F238E27FC236}">
                    <a16:creationId xmlns:a16="http://schemas.microsoft.com/office/drawing/2014/main" xmlns="" id="{0883249D-BB37-42F2-B626-6D694B19260A}"/>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28;p22">
                <a:extLst>
                  <a:ext uri="{FF2B5EF4-FFF2-40B4-BE49-F238E27FC236}">
                    <a16:creationId xmlns:a16="http://schemas.microsoft.com/office/drawing/2014/main" xmlns="" id="{143F281A-17AF-461F-9C21-E896A89625CE}"/>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9;p22">
                <a:extLst>
                  <a:ext uri="{FF2B5EF4-FFF2-40B4-BE49-F238E27FC236}">
                    <a16:creationId xmlns:a16="http://schemas.microsoft.com/office/drawing/2014/main" xmlns="" id="{2748D5DA-51A4-4912-9934-BD8013F0B61F}"/>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0;p22">
                <a:extLst>
                  <a:ext uri="{FF2B5EF4-FFF2-40B4-BE49-F238E27FC236}">
                    <a16:creationId xmlns:a16="http://schemas.microsoft.com/office/drawing/2014/main" xmlns="" id="{22E7A84B-F815-4F1F-B369-DFFD4CFB32A1}"/>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1;p22">
                <a:extLst>
                  <a:ext uri="{FF2B5EF4-FFF2-40B4-BE49-F238E27FC236}">
                    <a16:creationId xmlns:a16="http://schemas.microsoft.com/office/drawing/2014/main" xmlns="" id="{0C98A694-FE9B-4C8E-B573-4E7EA664A6DC}"/>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32;p22">
              <a:extLst>
                <a:ext uri="{FF2B5EF4-FFF2-40B4-BE49-F238E27FC236}">
                  <a16:creationId xmlns:a16="http://schemas.microsoft.com/office/drawing/2014/main" xmlns="" id="{CC0FD16B-CCD9-479E-9505-2DB2A0EFF755}"/>
                </a:ext>
              </a:extLst>
            </p:cNvPr>
            <p:cNvGrpSpPr/>
            <p:nvPr/>
          </p:nvGrpSpPr>
          <p:grpSpPr>
            <a:xfrm rot="-7159447">
              <a:off x="8478063" y="2524349"/>
              <a:ext cx="941689" cy="727305"/>
              <a:chOff x="5517750" y="1707725"/>
              <a:chExt cx="618800" cy="477925"/>
            </a:xfrm>
          </p:grpSpPr>
          <p:sp>
            <p:nvSpPr>
              <p:cNvPr id="63" name="Google Shape;433;p22">
                <a:extLst>
                  <a:ext uri="{FF2B5EF4-FFF2-40B4-BE49-F238E27FC236}">
                    <a16:creationId xmlns:a16="http://schemas.microsoft.com/office/drawing/2014/main" xmlns="" id="{E6396906-9F0C-4EEB-837A-B0EC6BA082A3}"/>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4;p22">
                <a:extLst>
                  <a:ext uri="{FF2B5EF4-FFF2-40B4-BE49-F238E27FC236}">
                    <a16:creationId xmlns:a16="http://schemas.microsoft.com/office/drawing/2014/main" xmlns="" id="{F6B5B16C-34A7-478D-A619-5643ECD6865A}"/>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5;p22">
                <a:extLst>
                  <a:ext uri="{FF2B5EF4-FFF2-40B4-BE49-F238E27FC236}">
                    <a16:creationId xmlns:a16="http://schemas.microsoft.com/office/drawing/2014/main" xmlns="" id="{3AE35BB2-6E60-4610-874C-72D99E5DEDF6}"/>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6;p22">
                <a:extLst>
                  <a:ext uri="{FF2B5EF4-FFF2-40B4-BE49-F238E27FC236}">
                    <a16:creationId xmlns:a16="http://schemas.microsoft.com/office/drawing/2014/main" xmlns="" id="{462538C0-C473-4C9D-8312-54AA32255770}"/>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7;p22">
                <a:extLst>
                  <a:ext uri="{FF2B5EF4-FFF2-40B4-BE49-F238E27FC236}">
                    <a16:creationId xmlns:a16="http://schemas.microsoft.com/office/drawing/2014/main" xmlns="" id="{F04F62CD-6A34-4048-A353-23F3EE4E12B8}"/>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438;p22">
              <a:extLst>
                <a:ext uri="{FF2B5EF4-FFF2-40B4-BE49-F238E27FC236}">
                  <a16:creationId xmlns:a16="http://schemas.microsoft.com/office/drawing/2014/main" xmlns="" id="{5A6FE366-085D-4644-916B-18D07B5292A6}"/>
                </a:ext>
              </a:extLst>
            </p:cNvPr>
            <p:cNvGrpSpPr/>
            <p:nvPr/>
          </p:nvGrpSpPr>
          <p:grpSpPr>
            <a:xfrm>
              <a:off x="8001025" y="2341963"/>
              <a:ext cx="113650" cy="99750"/>
              <a:chOff x="5042000" y="1255775"/>
              <a:chExt cx="113650" cy="99750"/>
            </a:xfrm>
          </p:grpSpPr>
          <p:sp>
            <p:nvSpPr>
              <p:cNvPr id="60" name="Google Shape;439;p22">
                <a:extLst>
                  <a:ext uri="{FF2B5EF4-FFF2-40B4-BE49-F238E27FC236}">
                    <a16:creationId xmlns:a16="http://schemas.microsoft.com/office/drawing/2014/main" xmlns="" id="{4E321531-2502-49F0-9E85-621CBE28867F}"/>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40;p22">
                <a:extLst>
                  <a:ext uri="{FF2B5EF4-FFF2-40B4-BE49-F238E27FC236}">
                    <a16:creationId xmlns:a16="http://schemas.microsoft.com/office/drawing/2014/main" xmlns="" id="{49CC6D66-B1E3-4EB9-A1F1-21056A92550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41;p22">
                <a:extLst>
                  <a:ext uri="{FF2B5EF4-FFF2-40B4-BE49-F238E27FC236}">
                    <a16:creationId xmlns:a16="http://schemas.microsoft.com/office/drawing/2014/main" xmlns="" id="{4AE5E05B-AAB0-4EC3-AAE4-238163FF8365}"/>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442;p22">
              <a:extLst>
                <a:ext uri="{FF2B5EF4-FFF2-40B4-BE49-F238E27FC236}">
                  <a16:creationId xmlns:a16="http://schemas.microsoft.com/office/drawing/2014/main" xmlns="" id="{77D890AA-861E-4DE6-BAFA-408A1C415BB2}"/>
                </a:ext>
              </a:extLst>
            </p:cNvPr>
            <p:cNvGrpSpPr/>
            <p:nvPr/>
          </p:nvGrpSpPr>
          <p:grpSpPr>
            <a:xfrm>
              <a:off x="7778175" y="3202738"/>
              <a:ext cx="113650" cy="99750"/>
              <a:chOff x="5042000" y="1255775"/>
              <a:chExt cx="113650" cy="99750"/>
            </a:xfrm>
          </p:grpSpPr>
          <p:sp>
            <p:nvSpPr>
              <p:cNvPr id="57" name="Google Shape;443;p22">
                <a:extLst>
                  <a:ext uri="{FF2B5EF4-FFF2-40B4-BE49-F238E27FC236}">
                    <a16:creationId xmlns:a16="http://schemas.microsoft.com/office/drawing/2014/main" xmlns="" id="{05114ABD-095E-429E-ADBB-F071B3F61904}"/>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44;p22">
                <a:extLst>
                  <a:ext uri="{FF2B5EF4-FFF2-40B4-BE49-F238E27FC236}">
                    <a16:creationId xmlns:a16="http://schemas.microsoft.com/office/drawing/2014/main" xmlns="" id="{935E1DFF-2E4D-4315-8DC7-00AE144AFF6D}"/>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45;p22">
                <a:extLst>
                  <a:ext uri="{FF2B5EF4-FFF2-40B4-BE49-F238E27FC236}">
                    <a16:creationId xmlns:a16="http://schemas.microsoft.com/office/drawing/2014/main" xmlns="" id="{CAB2D7DB-CC12-4B87-AECE-6535BADDE10A}"/>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79705" y="0"/>
            <a:ext cx="8275955" cy="3991610"/>
          </a:xfrm>
          <a:prstGeom prst="rect">
            <a:avLst/>
          </a:prstGeom>
        </p:spPr>
      </p:pic>
      <p:sp>
        <p:nvSpPr>
          <p:cNvPr id="12" name="Rectangle 11"/>
          <p:cNvSpPr/>
          <p:nvPr/>
        </p:nvSpPr>
        <p:spPr>
          <a:xfrm>
            <a:off x="1259711" y="772191"/>
            <a:ext cx="5715470" cy="2306955"/>
          </a:xfrm>
          <a:prstGeom prst="rect">
            <a:avLst/>
          </a:prstGeom>
        </p:spPr>
        <p:txBody>
          <a:bodyPr wrap="square">
            <a:spAutoFit/>
          </a:bodyPr>
          <a:lstStyle/>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Sóng vỗ </a:t>
            </a:r>
            <a:r>
              <a:rPr lang="en-US" sz="2400" b="1" u="sng">
                <a:solidFill>
                  <a:srgbClr val="FF0000"/>
                </a:solidFill>
                <a:latin typeface="Times New Roman" panose="02020603050405020304" pitchFamily="18" charset="0"/>
                <a:cs typeface="Times New Roman" panose="02020603050405020304" pitchFamily="18" charset="0"/>
              </a:rPr>
              <a:t>rì rào</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Mặt hồ gợn sóng </a:t>
            </a:r>
            <a:r>
              <a:rPr lang="en-US" sz="2400" b="1" u="sng">
                <a:solidFill>
                  <a:srgbClr val="FF0000"/>
                </a:solidFill>
                <a:latin typeface="Times New Roman" panose="02020603050405020304" pitchFamily="18" charset="0"/>
                <a:cs typeface="Times New Roman" panose="02020603050405020304" pitchFamily="18" charset="0"/>
              </a:rPr>
              <a:t>lăn tăn</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r>
              <a:rPr lang="en-US" sz="2400" b="1">
                <a:latin typeface="Times New Roman" panose="02020603050405020304" pitchFamily="18" charset="0"/>
                <a:cs typeface="Times New Roman" panose="02020603050405020304" pitchFamily="18" charset="0"/>
              </a:rPr>
              <a:t> Biển khơi nổi giận, sóng vỗ </a:t>
            </a:r>
            <a:r>
              <a:rPr lang="en-US" sz="2400" b="1" u="sng">
                <a:solidFill>
                  <a:srgbClr val="FF0000"/>
                </a:solidFill>
                <a:latin typeface="Times New Roman" panose="02020603050405020304" pitchFamily="18" charset="0"/>
                <a:cs typeface="Times New Roman" panose="02020603050405020304" pitchFamily="18" charset="0"/>
              </a:rPr>
              <a:t>ầm ầm</a:t>
            </a:r>
            <a:r>
              <a:rPr lang="en-US" sz="2400" b="1">
                <a:latin typeface="Times New Roman" panose="02020603050405020304" pitchFamily="18" charset="0"/>
                <a:cs typeface="Times New Roman" panose="02020603050405020304" pitchFamily="18" charset="0"/>
              </a:rPr>
              <a:t>.</a:t>
            </a:r>
          </a:p>
          <a:p>
            <a:pPr marL="228600" indent="-228600">
              <a:lnSpc>
                <a:spcPct val="150000"/>
              </a:lnSpc>
              <a:buAutoNum type="alphaLcParenR"/>
            </a:pPr>
            <a:endParaRPr lang="en-US" sz="2400" b="1">
              <a:latin typeface="Times New Roman" panose="02020603050405020304" pitchFamily="18" charset="0"/>
              <a:cs typeface="Times New Roman" panose="02020603050405020304" pitchFamily="18"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4860290" y="2643505"/>
            <a:ext cx="3825875" cy="238188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barn(inVertical)">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barn(inVertical)">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barn(inVertical)">
                                      <p:cBhvr>
                                        <p:cTn id="2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ages1632046_small_3287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02795" y="-77689"/>
            <a:ext cx="4577718" cy="2649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images1632056_small_3287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735" y="-57150"/>
            <a:ext cx="456406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20080512141919chinaearthquake_yuyua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812" y="2570446"/>
            <a:ext cx="4626607" cy="2573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2004-tsunami[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72000" y="2535138"/>
            <a:ext cx="4626607"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fade">
                                      <p:cBhvr>
                                        <p:cTn id="7" dur="770" decel="100000"/>
                                        <p:tgtEl>
                                          <p:spTgt spid="179202"/>
                                        </p:tgtEl>
                                      </p:cBhvr>
                                    </p:animEffect>
                                    <p:animScale>
                                      <p:cBhvr>
                                        <p:cTn id="8" dur="770" decel="100000"/>
                                        <p:tgtEl>
                                          <p:spTgt spid="179202"/>
                                        </p:tgtEl>
                                      </p:cBhvr>
                                      <p:from x="10000" y="10000"/>
                                      <p:to x="200000" y="450000"/>
                                    </p:animScale>
                                    <p:animScale>
                                      <p:cBhvr>
                                        <p:cTn id="9" dur="1230" accel="100000" fill="hold">
                                          <p:stCondLst>
                                            <p:cond delay="770"/>
                                          </p:stCondLst>
                                        </p:cTn>
                                        <p:tgtEl>
                                          <p:spTgt spid="179202"/>
                                        </p:tgtEl>
                                      </p:cBhvr>
                                      <p:from x="200000" y="450000"/>
                                      <p:to x="100000" y="100000"/>
                                    </p:animScale>
                                    <p:set>
                                      <p:cBhvr>
                                        <p:cTn id="10" dur="770" fill="hold"/>
                                        <p:tgtEl>
                                          <p:spTgt spid="179202"/>
                                        </p:tgtEl>
                                        <p:attrNameLst>
                                          <p:attrName>ppt_x</p:attrName>
                                        </p:attrNameLst>
                                      </p:cBhvr>
                                      <p:to>
                                        <p:strVal val="(0.5)"/>
                                      </p:to>
                                    </p:set>
                                    <p:anim from="(0.5)" to="(#ppt_x)" calcmode="lin" valueType="num">
                                      <p:cBhvr>
                                        <p:cTn id="11" dur="1230" accel="100000" fill="hold">
                                          <p:stCondLst>
                                            <p:cond delay="770"/>
                                          </p:stCondLst>
                                        </p:cTn>
                                        <p:tgtEl>
                                          <p:spTgt spid="179202"/>
                                        </p:tgtEl>
                                        <p:attrNameLst>
                                          <p:attrName>ppt_x</p:attrName>
                                        </p:attrNameLst>
                                      </p:cBhvr>
                                    </p:anim>
                                    <p:set>
                                      <p:cBhvr>
                                        <p:cTn id="12" dur="770" fill="hold"/>
                                        <p:tgtEl>
                                          <p:spTgt spid="179202"/>
                                        </p:tgtEl>
                                        <p:attrNameLst>
                                          <p:attrName>ppt_y</p:attrName>
                                        </p:attrNameLst>
                                      </p:cBhvr>
                                      <p:to>
                                        <p:strVal val="(#ppt_y+0.4)"/>
                                      </p:to>
                                    </p:set>
                                    <p:anim from="(#ppt_y+0.4)" to="(#ppt_y)" calcmode="lin" valueType="num">
                                      <p:cBhvr>
                                        <p:cTn id="13" dur="1230" accel="100000" fill="hold">
                                          <p:stCondLst>
                                            <p:cond delay="770"/>
                                          </p:stCondLst>
                                        </p:cTn>
                                        <p:tgtEl>
                                          <p:spTgt spid="17920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79203"/>
                                        </p:tgtEl>
                                        <p:attrNameLst>
                                          <p:attrName>style.visibility</p:attrName>
                                        </p:attrNameLst>
                                      </p:cBhvr>
                                      <p:to>
                                        <p:strVal val="visible"/>
                                      </p:to>
                                    </p:set>
                                    <p:animEffect transition="in" filter="fade">
                                      <p:cBhvr>
                                        <p:cTn id="16" dur="770" decel="100000"/>
                                        <p:tgtEl>
                                          <p:spTgt spid="179203"/>
                                        </p:tgtEl>
                                      </p:cBhvr>
                                    </p:animEffect>
                                    <p:animScale>
                                      <p:cBhvr>
                                        <p:cTn id="17" dur="770" decel="100000"/>
                                        <p:tgtEl>
                                          <p:spTgt spid="179203"/>
                                        </p:tgtEl>
                                      </p:cBhvr>
                                      <p:from x="10000" y="10000"/>
                                      <p:to x="200000" y="450000"/>
                                    </p:animScale>
                                    <p:animScale>
                                      <p:cBhvr>
                                        <p:cTn id="18" dur="1230" accel="100000" fill="hold">
                                          <p:stCondLst>
                                            <p:cond delay="770"/>
                                          </p:stCondLst>
                                        </p:cTn>
                                        <p:tgtEl>
                                          <p:spTgt spid="179203"/>
                                        </p:tgtEl>
                                      </p:cBhvr>
                                      <p:from x="200000" y="450000"/>
                                      <p:to x="100000" y="100000"/>
                                    </p:animScale>
                                    <p:set>
                                      <p:cBhvr>
                                        <p:cTn id="19" dur="770" fill="hold"/>
                                        <p:tgtEl>
                                          <p:spTgt spid="179203"/>
                                        </p:tgtEl>
                                        <p:attrNameLst>
                                          <p:attrName>ppt_x</p:attrName>
                                        </p:attrNameLst>
                                      </p:cBhvr>
                                      <p:to>
                                        <p:strVal val="(0.5)"/>
                                      </p:to>
                                    </p:set>
                                    <p:anim from="(0.5)" to="(#ppt_x)" calcmode="lin" valueType="num">
                                      <p:cBhvr>
                                        <p:cTn id="20" dur="1230" accel="100000" fill="hold">
                                          <p:stCondLst>
                                            <p:cond delay="770"/>
                                          </p:stCondLst>
                                        </p:cTn>
                                        <p:tgtEl>
                                          <p:spTgt spid="179203"/>
                                        </p:tgtEl>
                                        <p:attrNameLst>
                                          <p:attrName>ppt_x</p:attrName>
                                        </p:attrNameLst>
                                      </p:cBhvr>
                                    </p:anim>
                                    <p:set>
                                      <p:cBhvr>
                                        <p:cTn id="21" dur="770" fill="hold"/>
                                        <p:tgtEl>
                                          <p:spTgt spid="179203"/>
                                        </p:tgtEl>
                                        <p:attrNameLst>
                                          <p:attrName>ppt_y</p:attrName>
                                        </p:attrNameLst>
                                      </p:cBhvr>
                                      <p:to>
                                        <p:strVal val="(#ppt_y+0.4)"/>
                                      </p:to>
                                    </p:set>
                                    <p:anim from="(#ppt_y+0.4)" to="(#ppt_y)" calcmode="lin" valueType="num">
                                      <p:cBhvr>
                                        <p:cTn id="22" dur="1230" accel="100000" fill="hold">
                                          <p:stCondLst>
                                            <p:cond delay="770"/>
                                          </p:stCondLst>
                                        </p:cTn>
                                        <p:tgtEl>
                                          <p:spTgt spid="179203"/>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79204"/>
                                        </p:tgtEl>
                                        <p:attrNameLst>
                                          <p:attrName>style.visibility</p:attrName>
                                        </p:attrNameLst>
                                      </p:cBhvr>
                                      <p:to>
                                        <p:strVal val="visible"/>
                                      </p:to>
                                    </p:set>
                                    <p:animEffect transition="in" filter="fade">
                                      <p:cBhvr>
                                        <p:cTn id="25" dur="770" decel="100000"/>
                                        <p:tgtEl>
                                          <p:spTgt spid="179204"/>
                                        </p:tgtEl>
                                      </p:cBhvr>
                                    </p:animEffect>
                                    <p:animScale>
                                      <p:cBhvr>
                                        <p:cTn id="26" dur="770" decel="100000"/>
                                        <p:tgtEl>
                                          <p:spTgt spid="179204"/>
                                        </p:tgtEl>
                                      </p:cBhvr>
                                      <p:from x="10000" y="10000"/>
                                      <p:to x="200000" y="450000"/>
                                    </p:animScale>
                                    <p:animScale>
                                      <p:cBhvr>
                                        <p:cTn id="27" dur="1230" accel="100000" fill="hold">
                                          <p:stCondLst>
                                            <p:cond delay="770"/>
                                          </p:stCondLst>
                                        </p:cTn>
                                        <p:tgtEl>
                                          <p:spTgt spid="179204"/>
                                        </p:tgtEl>
                                      </p:cBhvr>
                                      <p:from x="200000" y="450000"/>
                                      <p:to x="100000" y="100000"/>
                                    </p:animScale>
                                    <p:set>
                                      <p:cBhvr>
                                        <p:cTn id="28" dur="770" fill="hold"/>
                                        <p:tgtEl>
                                          <p:spTgt spid="179204"/>
                                        </p:tgtEl>
                                        <p:attrNameLst>
                                          <p:attrName>ppt_x</p:attrName>
                                        </p:attrNameLst>
                                      </p:cBhvr>
                                      <p:to>
                                        <p:strVal val="(0.5)"/>
                                      </p:to>
                                    </p:set>
                                    <p:anim from="(0.5)" to="(#ppt_x)" calcmode="lin" valueType="num">
                                      <p:cBhvr>
                                        <p:cTn id="29" dur="1230" accel="100000" fill="hold">
                                          <p:stCondLst>
                                            <p:cond delay="770"/>
                                          </p:stCondLst>
                                        </p:cTn>
                                        <p:tgtEl>
                                          <p:spTgt spid="179204"/>
                                        </p:tgtEl>
                                        <p:attrNameLst>
                                          <p:attrName>ppt_x</p:attrName>
                                        </p:attrNameLst>
                                      </p:cBhvr>
                                    </p:anim>
                                    <p:set>
                                      <p:cBhvr>
                                        <p:cTn id="30" dur="770" fill="hold"/>
                                        <p:tgtEl>
                                          <p:spTgt spid="179204"/>
                                        </p:tgtEl>
                                        <p:attrNameLst>
                                          <p:attrName>ppt_y</p:attrName>
                                        </p:attrNameLst>
                                      </p:cBhvr>
                                      <p:to>
                                        <p:strVal val="(#ppt_y+0.4)"/>
                                      </p:to>
                                    </p:set>
                                    <p:anim from="(#ppt_y+0.4)" to="(#ppt_y)" calcmode="lin" valueType="num">
                                      <p:cBhvr>
                                        <p:cTn id="31" dur="1230" accel="100000" fill="hold">
                                          <p:stCondLst>
                                            <p:cond delay="770"/>
                                          </p:stCondLst>
                                        </p:cTn>
                                        <p:tgtEl>
                                          <p:spTgt spid="17920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79205"/>
                                        </p:tgtEl>
                                        <p:attrNameLst>
                                          <p:attrName>style.visibility</p:attrName>
                                        </p:attrNameLst>
                                      </p:cBhvr>
                                      <p:to>
                                        <p:strVal val="visible"/>
                                      </p:to>
                                    </p:set>
                                    <p:animEffect transition="in" filter="fade">
                                      <p:cBhvr>
                                        <p:cTn id="34" dur="770" decel="100000"/>
                                        <p:tgtEl>
                                          <p:spTgt spid="179205"/>
                                        </p:tgtEl>
                                      </p:cBhvr>
                                    </p:animEffect>
                                    <p:animScale>
                                      <p:cBhvr>
                                        <p:cTn id="35" dur="770" decel="100000"/>
                                        <p:tgtEl>
                                          <p:spTgt spid="179205"/>
                                        </p:tgtEl>
                                      </p:cBhvr>
                                      <p:from x="10000" y="10000"/>
                                      <p:to x="200000" y="450000"/>
                                    </p:animScale>
                                    <p:animScale>
                                      <p:cBhvr>
                                        <p:cTn id="36" dur="1230" accel="100000" fill="hold">
                                          <p:stCondLst>
                                            <p:cond delay="770"/>
                                          </p:stCondLst>
                                        </p:cTn>
                                        <p:tgtEl>
                                          <p:spTgt spid="179205"/>
                                        </p:tgtEl>
                                      </p:cBhvr>
                                      <p:from x="200000" y="450000"/>
                                      <p:to x="100000" y="100000"/>
                                    </p:animScale>
                                    <p:set>
                                      <p:cBhvr>
                                        <p:cTn id="37" dur="770" fill="hold"/>
                                        <p:tgtEl>
                                          <p:spTgt spid="179205"/>
                                        </p:tgtEl>
                                        <p:attrNameLst>
                                          <p:attrName>ppt_x</p:attrName>
                                        </p:attrNameLst>
                                      </p:cBhvr>
                                      <p:to>
                                        <p:strVal val="(0.5)"/>
                                      </p:to>
                                    </p:set>
                                    <p:anim from="(0.5)" to="(#ppt_x)" calcmode="lin" valueType="num">
                                      <p:cBhvr>
                                        <p:cTn id="38" dur="1230" accel="100000" fill="hold">
                                          <p:stCondLst>
                                            <p:cond delay="770"/>
                                          </p:stCondLst>
                                        </p:cTn>
                                        <p:tgtEl>
                                          <p:spTgt spid="179205"/>
                                        </p:tgtEl>
                                        <p:attrNameLst>
                                          <p:attrName>ppt_x</p:attrName>
                                        </p:attrNameLst>
                                      </p:cBhvr>
                                    </p:anim>
                                    <p:set>
                                      <p:cBhvr>
                                        <p:cTn id="39" dur="770" fill="hold"/>
                                        <p:tgtEl>
                                          <p:spTgt spid="179205"/>
                                        </p:tgtEl>
                                        <p:attrNameLst>
                                          <p:attrName>ppt_y</p:attrName>
                                        </p:attrNameLst>
                                      </p:cBhvr>
                                      <p:to>
                                        <p:strVal val="(#ppt_y+0.4)"/>
                                      </p:to>
                                    </p:set>
                                    <p:anim from="(#ppt_y+0.4)" to="(#ppt_y)" calcmode="lin" valueType="num">
                                      <p:cBhvr>
                                        <p:cTn id="40" dur="1230" accel="100000" fill="hold">
                                          <p:stCondLst>
                                            <p:cond delay="770"/>
                                          </p:stCondLst>
                                        </p:cTn>
                                        <p:tgtEl>
                                          <p:spTgt spid="17920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5"/>
        <p:cNvGrpSpPr/>
        <p:nvPr/>
      </p:nvGrpSpPr>
      <p:grpSpPr>
        <a:xfrm>
          <a:off x="0" y="0"/>
          <a:ext cx="0" cy="0"/>
          <a:chOff x="0" y="0"/>
          <a:chExt cx="0" cy="0"/>
        </a:xfrm>
      </p:grpSpPr>
      <p:sp>
        <p:nvSpPr>
          <p:cNvPr id="3706" name="Google Shape;3706;p87"/>
          <p:cNvSpPr/>
          <p:nvPr/>
        </p:nvSpPr>
        <p:spPr>
          <a:xfrm>
            <a:off x="713225" y="2270276"/>
            <a:ext cx="4444417" cy="135190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08" name="Google Shape;3708;p87"/>
          <p:cNvSpPr txBox="1">
            <a:spLocks noGrp="1"/>
          </p:cNvSpPr>
          <p:nvPr>
            <p:ph type="subTitle" idx="1"/>
          </p:nvPr>
        </p:nvSpPr>
        <p:spPr>
          <a:xfrm>
            <a:off x="1136714" y="2273278"/>
            <a:ext cx="3705225" cy="1007745"/>
          </a:xfrm>
          <a:prstGeom prst="rect">
            <a:avLst/>
          </a:prstGeom>
        </p:spPr>
        <p:txBody>
          <a:bodyPr spcFirstLastPara="1" wrap="square" lIns="91425" tIns="91425" rIns="91425" bIns="91425" anchor="t" anchorCtr="0">
            <a:noAutofit/>
          </a:bodyPr>
          <a:lstStyle/>
          <a:p>
            <a:pPr marL="0" lvl="0" indent="0" algn="l" rtl="0">
              <a:spcBef>
                <a:spcPts val="1600"/>
              </a:spcBef>
              <a:spcAft>
                <a:spcPts val="1600"/>
              </a:spcAft>
              <a:buNone/>
            </a:pPr>
            <a:r>
              <a:rPr lang="en-GB" sz="4400" dirty="0" err="1">
                <a:latin typeface="Times New Roman" pitchFamily="18" charset="0"/>
                <a:cs typeface="Times New Roman" pitchFamily="18" charset="0"/>
              </a:rPr>
              <a:t>Mái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nhà</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chung</a:t>
            </a:r>
            <a:r>
              <a:rPr lang="en-GB" sz="4400" dirty="0">
                <a:latin typeface="Times New Roman" pitchFamily="18" charset="0"/>
                <a:cs typeface="Times New Roman" pitchFamily="18" charset="0"/>
              </a:rPr>
              <a:t> </a:t>
            </a:r>
          </a:p>
        </p:txBody>
      </p:sp>
      <p:grpSp>
        <p:nvGrpSpPr>
          <p:cNvPr id="3709" name="Google Shape;3709;p87"/>
          <p:cNvGrpSpPr/>
          <p:nvPr/>
        </p:nvGrpSpPr>
        <p:grpSpPr>
          <a:xfrm>
            <a:off x="4296168" y="1745805"/>
            <a:ext cx="4887726" cy="3635762"/>
            <a:chOff x="3543058" y="830069"/>
            <a:chExt cx="4887726" cy="3635762"/>
          </a:xfrm>
        </p:grpSpPr>
        <p:grpSp>
          <p:nvGrpSpPr>
            <p:cNvPr id="3710" name="Google Shape;3710;p87"/>
            <p:cNvGrpSpPr/>
            <p:nvPr/>
          </p:nvGrpSpPr>
          <p:grpSpPr>
            <a:xfrm>
              <a:off x="3543058" y="830069"/>
              <a:ext cx="4887726" cy="3635762"/>
              <a:chOff x="279125" y="238125"/>
              <a:chExt cx="7013525" cy="5217050"/>
            </a:xfrm>
          </p:grpSpPr>
          <p:sp>
            <p:nvSpPr>
              <p:cNvPr id="3711" name="Google Shape;3711;p87"/>
              <p:cNvSpPr/>
              <p:nvPr/>
            </p:nvSpPr>
            <p:spPr>
              <a:xfrm>
                <a:off x="279125" y="238125"/>
                <a:ext cx="6522825" cy="5217050"/>
              </a:xfrm>
              <a:custGeom>
                <a:avLst/>
                <a:gdLst/>
                <a:ahLst/>
                <a:cxnLst/>
                <a:rect l="l" t="t" r="r" b="b"/>
                <a:pathLst>
                  <a:path w="260913" h="208682" extrusionOk="0">
                    <a:moveTo>
                      <a:pt x="213022" y="0"/>
                    </a:moveTo>
                    <a:cubicBezTo>
                      <a:pt x="211334" y="0"/>
                      <a:pt x="209694" y="96"/>
                      <a:pt x="208103" y="386"/>
                    </a:cubicBezTo>
                    <a:cubicBezTo>
                      <a:pt x="206994" y="579"/>
                      <a:pt x="205884" y="820"/>
                      <a:pt x="204775" y="1206"/>
                    </a:cubicBezTo>
                    <a:cubicBezTo>
                      <a:pt x="203762" y="1543"/>
                      <a:pt x="202798" y="1929"/>
                      <a:pt x="201833" y="2411"/>
                    </a:cubicBezTo>
                    <a:cubicBezTo>
                      <a:pt x="200242" y="3279"/>
                      <a:pt x="198747" y="4292"/>
                      <a:pt x="197396" y="5498"/>
                    </a:cubicBezTo>
                    <a:cubicBezTo>
                      <a:pt x="195805" y="6848"/>
                      <a:pt x="194358" y="8295"/>
                      <a:pt x="193056" y="9887"/>
                    </a:cubicBezTo>
                    <a:lnTo>
                      <a:pt x="192911" y="9935"/>
                    </a:lnTo>
                    <a:cubicBezTo>
                      <a:pt x="190500" y="11382"/>
                      <a:pt x="188040" y="12780"/>
                      <a:pt x="185677" y="14083"/>
                    </a:cubicBezTo>
                    <a:cubicBezTo>
                      <a:pt x="183989" y="15047"/>
                      <a:pt x="182204" y="16060"/>
                      <a:pt x="180468" y="17073"/>
                    </a:cubicBezTo>
                    <a:cubicBezTo>
                      <a:pt x="178250" y="18375"/>
                      <a:pt x="176321" y="19532"/>
                      <a:pt x="174536" y="20738"/>
                    </a:cubicBezTo>
                    <a:cubicBezTo>
                      <a:pt x="172559" y="21992"/>
                      <a:pt x="170678" y="23391"/>
                      <a:pt x="168990" y="24789"/>
                    </a:cubicBezTo>
                    <a:cubicBezTo>
                      <a:pt x="167254" y="26188"/>
                      <a:pt x="165614" y="27683"/>
                      <a:pt x="164119" y="29323"/>
                    </a:cubicBezTo>
                    <a:cubicBezTo>
                      <a:pt x="162479" y="31011"/>
                      <a:pt x="161033" y="32891"/>
                      <a:pt x="159779" y="34869"/>
                    </a:cubicBezTo>
                    <a:cubicBezTo>
                      <a:pt x="159152" y="35737"/>
                      <a:pt x="158621" y="36653"/>
                      <a:pt x="158042" y="37714"/>
                    </a:cubicBezTo>
                    <a:cubicBezTo>
                      <a:pt x="157512" y="38727"/>
                      <a:pt x="156933" y="39884"/>
                      <a:pt x="156354" y="41235"/>
                    </a:cubicBezTo>
                    <a:cubicBezTo>
                      <a:pt x="155486" y="43260"/>
                      <a:pt x="154715" y="45334"/>
                      <a:pt x="153847" y="47649"/>
                    </a:cubicBezTo>
                    <a:lnTo>
                      <a:pt x="153654" y="48180"/>
                    </a:lnTo>
                    <a:cubicBezTo>
                      <a:pt x="153027" y="49964"/>
                      <a:pt x="152352" y="51797"/>
                      <a:pt x="151628" y="53581"/>
                    </a:cubicBezTo>
                    <a:cubicBezTo>
                      <a:pt x="150808" y="55510"/>
                      <a:pt x="149892" y="57391"/>
                      <a:pt x="148783" y="59176"/>
                    </a:cubicBezTo>
                    <a:cubicBezTo>
                      <a:pt x="148252" y="59995"/>
                      <a:pt x="147673" y="60815"/>
                      <a:pt x="147095" y="61587"/>
                    </a:cubicBezTo>
                    <a:cubicBezTo>
                      <a:pt x="146468" y="62359"/>
                      <a:pt x="145744" y="63082"/>
                      <a:pt x="145021" y="63757"/>
                    </a:cubicBezTo>
                    <a:cubicBezTo>
                      <a:pt x="144732" y="64095"/>
                      <a:pt x="144394" y="64384"/>
                      <a:pt x="144056" y="64625"/>
                    </a:cubicBezTo>
                    <a:cubicBezTo>
                      <a:pt x="143719" y="64866"/>
                      <a:pt x="143285" y="65252"/>
                      <a:pt x="142754" y="65590"/>
                    </a:cubicBezTo>
                    <a:cubicBezTo>
                      <a:pt x="141934" y="66217"/>
                      <a:pt x="141018" y="66747"/>
                      <a:pt x="140102" y="67230"/>
                    </a:cubicBezTo>
                    <a:cubicBezTo>
                      <a:pt x="138896" y="67808"/>
                      <a:pt x="137642" y="68339"/>
                      <a:pt x="136677" y="68725"/>
                    </a:cubicBezTo>
                    <a:cubicBezTo>
                      <a:pt x="135520" y="69207"/>
                      <a:pt x="134266" y="69641"/>
                      <a:pt x="132819" y="70123"/>
                    </a:cubicBezTo>
                    <a:cubicBezTo>
                      <a:pt x="130119" y="70991"/>
                      <a:pt x="127370" y="71667"/>
                      <a:pt x="125296" y="72197"/>
                    </a:cubicBezTo>
                    <a:cubicBezTo>
                      <a:pt x="123704" y="72583"/>
                      <a:pt x="122113" y="72921"/>
                      <a:pt x="120473" y="73306"/>
                    </a:cubicBezTo>
                    <a:lnTo>
                      <a:pt x="117820" y="73885"/>
                    </a:lnTo>
                    <a:cubicBezTo>
                      <a:pt x="114927" y="74560"/>
                      <a:pt x="112564" y="75139"/>
                      <a:pt x="110442" y="75766"/>
                    </a:cubicBezTo>
                    <a:cubicBezTo>
                      <a:pt x="108030" y="76489"/>
                      <a:pt x="105619" y="77357"/>
                      <a:pt x="103304" y="78418"/>
                    </a:cubicBezTo>
                    <a:cubicBezTo>
                      <a:pt x="100941" y="79431"/>
                      <a:pt x="98674" y="80685"/>
                      <a:pt x="96552" y="82084"/>
                    </a:cubicBezTo>
                    <a:cubicBezTo>
                      <a:pt x="94382" y="83627"/>
                      <a:pt x="92308" y="85315"/>
                      <a:pt x="90427" y="87196"/>
                    </a:cubicBezTo>
                    <a:cubicBezTo>
                      <a:pt x="88643" y="88932"/>
                      <a:pt x="86955" y="90813"/>
                      <a:pt x="85411" y="92790"/>
                    </a:cubicBezTo>
                    <a:cubicBezTo>
                      <a:pt x="84061" y="94623"/>
                      <a:pt x="82807" y="96504"/>
                      <a:pt x="81698" y="98529"/>
                    </a:cubicBezTo>
                    <a:cubicBezTo>
                      <a:pt x="80589" y="100507"/>
                      <a:pt x="79624" y="102581"/>
                      <a:pt x="78852" y="104703"/>
                    </a:cubicBezTo>
                    <a:cubicBezTo>
                      <a:pt x="78129" y="106728"/>
                      <a:pt x="77502" y="108850"/>
                      <a:pt x="77068" y="110972"/>
                    </a:cubicBezTo>
                    <a:cubicBezTo>
                      <a:pt x="76537" y="113191"/>
                      <a:pt x="76200" y="115409"/>
                      <a:pt x="75959" y="117676"/>
                    </a:cubicBezTo>
                    <a:cubicBezTo>
                      <a:pt x="75766" y="119798"/>
                      <a:pt x="75669" y="122016"/>
                      <a:pt x="75669" y="124476"/>
                    </a:cubicBezTo>
                    <a:cubicBezTo>
                      <a:pt x="75669" y="126695"/>
                      <a:pt x="75766" y="129058"/>
                      <a:pt x="75959" y="131662"/>
                    </a:cubicBezTo>
                    <a:cubicBezTo>
                      <a:pt x="76055" y="132675"/>
                      <a:pt x="76152" y="133832"/>
                      <a:pt x="76345" y="135183"/>
                    </a:cubicBezTo>
                    <a:cubicBezTo>
                      <a:pt x="76441" y="136147"/>
                      <a:pt x="76537" y="137112"/>
                      <a:pt x="76682" y="138076"/>
                    </a:cubicBezTo>
                    <a:lnTo>
                      <a:pt x="76779" y="138848"/>
                    </a:lnTo>
                    <a:cubicBezTo>
                      <a:pt x="77020" y="140632"/>
                      <a:pt x="77164" y="142369"/>
                      <a:pt x="77213" y="144153"/>
                    </a:cubicBezTo>
                    <a:cubicBezTo>
                      <a:pt x="77213" y="145166"/>
                      <a:pt x="77213" y="146227"/>
                      <a:pt x="77164" y="147336"/>
                    </a:cubicBezTo>
                    <a:cubicBezTo>
                      <a:pt x="77116" y="148831"/>
                      <a:pt x="76972" y="150374"/>
                      <a:pt x="76730" y="151870"/>
                    </a:cubicBezTo>
                    <a:cubicBezTo>
                      <a:pt x="76489" y="153316"/>
                      <a:pt x="76152" y="154715"/>
                      <a:pt x="75718" y="156114"/>
                    </a:cubicBezTo>
                    <a:cubicBezTo>
                      <a:pt x="75428" y="156982"/>
                      <a:pt x="75139" y="157850"/>
                      <a:pt x="74753" y="158718"/>
                    </a:cubicBezTo>
                    <a:cubicBezTo>
                      <a:pt x="74367" y="159490"/>
                      <a:pt x="73981" y="160309"/>
                      <a:pt x="73499" y="161081"/>
                    </a:cubicBezTo>
                    <a:cubicBezTo>
                      <a:pt x="73162" y="161612"/>
                      <a:pt x="72776" y="162094"/>
                      <a:pt x="72390" y="162576"/>
                    </a:cubicBezTo>
                    <a:cubicBezTo>
                      <a:pt x="71956" y="163107"/>
                      <a:pt x="71522" y="163637"/>
                      <a:pt x="71039" y="164071"/>
                    </a:cubicBezTo>
                    <a:cubicBezTo>
                      <a:pt x="70605" y="164457"/>
                      <a:pt x="70171" y="164795"/>
                      <a:pt x="69737" y="165132"/>
                    </a:cubicBezTo>
                    <a:cubicBezTo>
                      <a:pt x="69207" y="165518"/>
                      <a:pt x="68725" y="165807"/>
                      <a:pt x="68146" y="166097"/>
                    </a:cubicBezTo>
                    <a:lnTo>
                      <a:pt x="68098" y="166145"/>
                    </a:lnTo>
                    <a:cubicBezTo>
                      <a:pt x="66988" y="166724"/>
                      <a:pt x="65831" y="167158"/>
                      <a:pt x="64577" y="167399"/>
                    </a:cubicBezTo>
                    <a:cubicBezTo>
                      <a:pt x="63854" y="167544"/>
                      <a:pt x="63130" y="167640"/>
                      <a:pt x="62407" y="167688"/>
                    </a:cubicBezTo>
                    <a:cubicBezTo>
                      <a:pt x="61924" y="167736"/>
                      <a:pt x="61442" y="167785"/>
                      <a:pt x="60912" y="167785"/>
                    </a:cubicBezTo>
                    <a:cubicBezTo>
                      <a:pt x="60526" y="167785"/>
                      <a:pt x="60140" y="167785"/>
                      <a:pt x="59754" y="167736"/>
                    </a:cubicBezTo>
                    <a:cubicBezTo>
                      <a:pt x="59368" y="167736"/>
                      <a:pt x="58934" y="167688"/>
                      <a:pt x="58549" y="167640"/>
                    </a:cubicBezTo>
                    <a:cubicBezTo>
                      <a:pt x="58163" y="167592"/>
                      <a:pt x="57632" y="167544"/>
                      <a:pt x="57150" y="167447"/>
                    </a:cubicBezTo>
                    <a:cubicBezTo>
                      <a:pt x="56234" y="167302"/>
                      <a:pt x="55269" y="167158"/>
                      <a:pt x="54063" y="166868"/>
                    </a:cubicBezTo>
                    <a:cubicBezTo>
                      <a:pt x="51893" y="166386"/>
                      <a:pt x="49723" y="165711"/>
                      <a:pt x="48083" y="165229"/>
                    </a:cubicBezTo>
                    <a:cubicBezTo>
                      <a:pt x="46733" y="164795"/>
                      <a:pt x="45382" y="164361"/>
                      <a:pt x="43984" y="163878"/>
                    </a:cubicBezTo>
                    <a:cubicBezTo>
                      <a:pt x="42971" y="163541"/>
                      <a:pt x="41910" y="163203"/>
                      <a:pt x="40849" y="162865"/>
                    </a:cubicBezTo>
                    <a:cubicBezTo>
                      <a:pt x="38100" y="161949"/>
                      <a:pt x="35833" y="161322"/>
                      <a:pt x="33711" y="160888"/>
                    </a:cubicBezTo>
                    <a:cubicBezTo>
                      <a:pt x="32554" y="160647"/>
                      <a:pt x="31348" y="160406"/>
                      <a:pt x="30094" y="160261"/>
                    </a:cubicBezTo>
                    <a:cubicBezTo>
                      <a:pt x="28840" y="160116"/>
                      <a:pt x="27586" y="160020"/>
                      <a:pt x="26332" y="160020"/>
                    </a:cubicBezTo>
                    <a:lnTo>
                      <a:pt x="25947" y="160020"/>
                    </a:lnTo>
                    <a:cubicBezTo>
                      <a:pt x="24789" y="160020"/>
                      <a:pt x="23680" y="160068"/>
                      <a:pt x="22571" y="160213"/>
                    </a:cubicBezTo>
                    <a:cubicBezTo>
                      <a:pt x="21220" y="160358"/>
                      <a:pt x="19870" y="160647"/>
                      <a:pt x="18568" y="160985"/>
                    </a:cubicBezTo>
                    <a:cubicBezTo>
                      <a:pt x="17507" y="161226"/>
                      <a:pt x="16494" y="161563"/>
                      <a:pt x="15433" y="161949"/>
                    </a:cubicBezTo>
                    <a:cubicBezTo>
                      <a:pt x="14420" y="162383"/>
                      <a:pt x="13311" y="162817"/>
                      <a:pt x="12153" y="163444"/>
                    </a:cubicBezTo>
                    <a:cubicBezTo>
                      <a:pt x="10031" y="164457"/>
                      <a:pt x="8054" y="165759"/>
                      <a:pt x="6270" y="167206"/>
                    </a:cubicBezTo>
                    <a:cubicBezTo>
                      <a:pt x="5450" y="167881"/>
                      <a:pt x="4678" y="168653"/>
                      <a:pt x="3955" y="169424"/>
                    </a:cubicBezTo>
                    <a:cubicBezTo>
                      <a:pt x="3617" y="169762"/>
                      <a:pt x="3279" y="170148"/>
                      <a:pt x="2894" y="170678"/>
                    </a:cubicBezTo>
                    <a:cubicBezTo>
                      <a:pt x="2556" y="171112"/>
                      <a:pt x="2218" y="171595"/>
                      <a:pt x="1929" y="172077"/>
                    </a:cubicBezTo>
                    <a:cubicBezTo>
                      <a:pt x="1399" y="172945"/>
                      <a:pt x="965" y="173861"/>
                      <a:pt x="627" y="174826"/>
                    </a:cubicBezTo>
                    <a:cubicBezTo>
                      <a:pt x="338" y="175791"/>
                      <a:pt x="145" y="176707"/>
                      <a:pt x="48" y="177671"/>
                    </a:cubicBezTo>
                    <a:cubicBezTo>
                      <a:pt x="0" y="178250"/>
                      <a:pt x="0" y="178829"/>
                      <a:pt x="48" y="179359"/>
                    </a:cubicBezTo>
                    <a:cubicBezTo>
                      <a:pt x="48" y="179938"/>
                      <a:pt x="145" y="180469"/>
                      <a:pt x="289" y="180999"/>
                    </a:cubicBezTo>
                    <a:cubicBezTo>
                      <a:pt x="338" y="181288"/>
                      <a:pt x="434" y="181578"/>
                      <a:pt x="531" y="181819"/>
                    </a:cubicBezTo>
                    <a:cubicBezTo>
                      <a:pt x="579" y="182108"/>
                      <a:pt x="675" y="182398"/>
                      <a:pt x="820" y="182687"/>
                    </a:cubicBezTo>
                    <a:cubicBezTo>
                      <a:pt x="1013" y="183121"/>
                      <a:pt x="1302" y="183603"/>
                      <a:pt x="1592" y="184037"/>
                    </a:cubicBezTo>
                    <a:cubicBezTo>
                      <a:pt x="1929" y="184472"/>
                      <a:pt x="2267" y="184857"/>
                      <a:pt x="2701" y="185195"/>
                    </a:cubicBezTo>
                    <a:cubicBezTo>
                      <a:pt x="3087" y="185533"/>
                      <a:pt x="3569" y="185870"/>
                      <a:pt x="4051" y="186111"/>
                    </a:cubicBezTo>
                    <a:cubicBezTo>
                      <a:pt x="4582" y="186401"/>
                      <a:pt x="5160" y="186594"/>
                      <a:pt x="5739" y="186738"/>
                    </a:cubicBezTo>
                    <a:cubicBezTo>
                      <a:pt x="6077" y="186883"/>
                      <a:pt x="6463" y="186931"/>
                      <a:pt x="6848" y="186979"/>
                    </a:cubicBezTo>
                    <a:cubicBezTo>
                      <a:pt x="7282" y="187076"/>
                      <a:pt x="7716" y="187076"/>
                      <a:pt x="8150" y="187076"/>
                    </a:cubicBezTo>
                    <a:lnTo>
                      <a:pt x="8247" y="187076"/>
                    </a:lnTo>
                    <a:cubicBezTo>
                      <a:pt x="8343" y="187076"/>
                      <a:pt x="8440" y="187028"/>
                      <a:pt x="8488" y="186931"/>
                    </a:cubicBezTo>
                    <a:cubicBezTo>
                      <a:pt x="8585" y="186883"/>
                      <a:pt x="8681" y="186835"/>
                      <a:pt x="8729" y="186738"/>
                    </a:cubicBezTo>
                    <a:cubicBezTo>
                      <a:pt x="8777" y="186594"/>
                      <a:pt x="8729" y="186449"/>
                      <a:pt x="8585" y="186352"/>
                    </a:cubicBezTo>
                    <a:cubicBezTo>
                      <a:pt x="8247" y="186111"/>
                      <a:pt x="7861" y="185918"/>
                      <a:pt x="7524" y="185677"/>
                    </a:cubicBezTo>
                    <a:cubicBezTo>
                      <a:pt x="7186" y="185436"/>
                      <a:pt x="6945" y="185195"/>
                      <a:pt x="6655" y="184954"/>
                    </a:cubicBezTo>
                    <a:cubicBezTo>
                      <a:pt x="6318" y="184713"/>
                      <a:pt x="6028" y="184423"/>
                      <a:pt x="5787" y="184134"/>
                    </a:cubicBezTo>
                    <a:cubicBezTo>
                      <a:pt x="5643" y="183941"/>
                      <a:pt x="5498" y="183748"/>
                      <a:pt x="5353" y="183555"/>
                    </a:cubicBezTo>
                    <a:cubicBezTo>
                      <a:pt x="5257" y="183411"/>
                      <a:pt x="5160" y="183218"/>
                      <a:pt x="5064" y="183025"/>
                    </a:cubicBezTo>
                    <a:cubicBezTo>
                      <a:pt x="4967" y="182880"/>
                      <a:pt x="4919" y="182735"/>
                      <a:pt x="4871" y="182639"/>
                    </a:cubicBezTo>
                    <a:cubicBezTo>
                      <a:pt x="4823" y="182446"/>
                      <a:pt x="4775" y="182253"/>
                      <a:pt x="4726" y="182108"/>
                    </a:cubicBezTo>
                    <a:cubicBezTo>
                      <a:pt x="4678" y="181964"/>
                      <a:pt x="4678" y="181819"/>
                      <a:pt x="4678" y="181674"/>
                    </a:cubicBezTo>
                    <a:cubicBezTo>
                      <a:pt x="4630" y="181530"/>
                      <a:pt x="4630" y="181337"/>
                      <a:pt x="4678" y="181144"/>
                    </a:cubicBezTo>
                    <a:cubicBezTo>
                      <a:pt x="4678" y="180999"/>
                      <a:pt x="4726" y="180806"/>
                      <a:pt x="4726" y="180662"/>
                    </a:cubicBezTo>
                    <a:cubicBezTo>
                      <a:pt x="4775" y="180517"/>
                      <a:pt x="4823" y="180324"/>
                      <a:pt x="4871" y="180179"/>
                    </a:cubicBezTo>
                    <a:cubicBezTo>
                      <a:pt x="4967" y="179986"/>
                      <a:pt x="5016" y="179842"/>
                      <a:pt x="5112" y="179697"/>
                    </a:cubicBezTo>
                    <a:cubicBezTo>
                      <a:pt x="5160" y="179552"/>
                      <a:pt x="5257" y="179359"/>
                      <a:pt x="5353" y="179215"/>
                    </a:cubicBezTo>
                    <a:cubicBezTo>
                      <a:pt x="5498" y="179022"/>
                      <a:pt x="5643" y="178829"/>
                      <a:pt x="5836" y="178636"/>
                    </a:cubicBezTo>
                    <a:cubicBezTo>
                      <a:pt x="6028" y="178443"/>
                      <a:pt x="6221" y="178202"/>
                      <a:pt x="6463" y="178009"/>
                    </a:cubicBezTo>
                    <a:cubicBezTo>
                      <a:pt x="6752" y="177768"/>
                      <a:pt x="7089" y="177575"/>
                      <a:pt x="7427" y="177334"/>
                    </a:cubicBezTo>
                    <a:cubicBezTo>
                      <a:pt x="7765" y="177141"/>
                      <a:pt x="8102" y="176900"/>
                      <a:pt x="8488" y="176755"/>
                    </a:cubicBezTo>
                    <a:cubicBezTo>
                      <a:pt x="8922" y="176562"/>
                      <a:pt x="9356" y="176369"/>
                      <a:pt x="9838" y="176225"/>
                    </a:cubicBezTo>
                    <a:cubicBezTo>
                      <a:pt x="10321" y="176032"/>
                      <a:pt x="10803" y="175935"/>
                      <a:pt x="11334" y="175839"/>
                    </a:cubicBezTo>
                    <a:cubicBezTo>
                      <a:pt x="11816" y="175742"/>
                      <a:pt x="12346" y="175646"/>
                      <a:pt x="12877" y="175598"/>
                    </a:cubicBezTo>
                    <a:lnTo>
                      <a:pt x="14661" y="175598"/>
                    </a:lnTo>
                    <a:cubicBezTo>
                      <a:pt x="15144" y="175646"/>
                      <a:pt x="15626" y="175742"/>
                      <a:pt x="16108" y="175791"/>
                    </a:cubicBezTo>
                    <a:cubicBezTo>
                      <a:pt x="16687" y="175935"/>
                      <a:pt x="17217" y="176032"/>
                      <a:pt x="17748" y="176225"/>
                    </a:cubicBezTo>
                    <a:cubicBezTo>
                      <a:pt x="18182" y="176417"/>
                      <a:pt x="18664" y="176610"/>
                      <a:pt x="19098" y="176852"/>
                    </a:cubicBezTo>
                    <a:cubicBezTo>
                      <a:pt x="19532" y="177044"/>
                      <a:pt x="19966" y="177334"/>
                      <a:pt x="20400" y="177623"/>
                    </a:cubicBezTo>
                    <a:cubicBezTo>
                      <a:pt x="20834" y="177913"/>
                      <a:pt x="21268" y="178250"/>
                      <a:pt x="21654" y="178588"/>
                    </a:cubicBezTo>
                    <a:cubicBezTo>
                      <a:pt x="22088" y="178925"/>
                      <a:pt x="22522" y="179359"/>
                      <a:pt x="22908" y="179697"/>
                    </a:cubicBezTo>
                    <a:cubicBezTo>
                      <a:pt x="23776" y="180565"/>
                      <a:pt x="24644" y="181481"/>
                      <a:pt x="25416" y="182446"/>
                    </a:cubicBezTo>
                    <a:cubicBezTo>
                      <a:pt x="26670" y="183941"/>
                      <a:pt x="27876" y="185484"/>
                      <a:pt x="29033" y="187028"/>
                    </a:cubicBezTo>
                    <a:lnTo>
                      <a:pt x="29901" y="188185"/>
                    </a:lnTo>
                    <a:cubicBezTo>
                      <a:pt x="31300" y="190018"/>
                      <a:pt x="32747" y="191754"/>
                      <a:pt x="34338" y="193442"/>
                    </a:cubicBezTo>
                    <a:cubicBezTo>
                      <a:pt x="36074" y="195178"/>
                      <a:pt x="37955" y="196818"/>
                      <a:pt x="39933" y="198361"/>
                    </a:cubicBezTo>
                    <a:cubicBezTo>
                      <a:pt x="41862" y="199808"/>
                      <a:pt x="43887" y="201110"/>
                      <a:pt x="45961" y="202268"/>
                    </a:cubicBezTo>
                    <a:cubicBezTo>
                      <a:pt x="48131" y="203473"/>
                      <a:pt x="50398" y="204534"/>
                      <a:pt x="52713" y="205402"/>
                    </a:cubicBezTo>
                    <a:cubicBezTo>
                      <a:pt x="54980" y="206271"/>
                      <a:pt x="57343" y="206946"/>
                      <a:pt x="59706" y="207428"/>
                    </a:cubicBezTo>
                    <a:cubicBezTo>
                      <a:pt x="60719" y="207669"/>
                      <a:pt x="61876" y="207862"/>
                      <a:pt x="63227" y="208055"/>
                    </a:cubicBezTo>
                    <a:cubicBezTo>
                      <a:pt x="64432" y="208200"/>
                      <a:pt x="65638" y="208344"/>
                      <a:pt x="66988" y="208489"/>
                    </a:cubicBezTo>
                    <a:cubicBezTo>
                      <a:pt x="68628" y="208634"/>
                      <a:pt x="70268" y="208682"/>
                      <a:pt x="71908" y="208682"/>
                    </a:cubicBezTo>
                    <a:cubicBezTo>
                      <a:pt x="72631" y="208682"/>
                      <a:pt x="73354" y="208682"/>
                      <a:pt x="74030" y="208634"/>
                    </a:cubicBezTo>
                    <a:cubicBezTo>
                      <a:pt x="76634" y="208537"/>
                      <a:pt x="79190" y="208248"/>
                      <a:pt x="81746" y="207717"/>
                    </a:cubicBezTo>
                    <a:cubicBezTo>
                      <a:pt x="84447" y="207187"/>
                      <a:pt x="87099" y="206415"/>
                      <a:pt x="89607" y="205306"/>
                    </a:cubicBezTo>
                    <a:cubicBezTo>
                      <a:pt x="91970" y="204341"/>
                      <a:pt x="94237" y="203039"/>
                      <a:pt x="96359" y="201544"/>
                    </a:cubicBezTo>
                    <a:cubicBezTo>
                      <a:pt x="97372" y="200821"/>
                      <a:pt x="98385" y="200001"/>
                      <a:pt x="99349" y="199133"/>
                    </a:cubicBezTo>
                    <a:cubicBezTo>
                      <a:pt x="99735" y="198795"/>
                      <a:pt x="100121" y="198458"/>
                      <a:pt x="100507" y="198072"/>
                    </a:cubicBezTo>
                    <a:lnTo>
                      <a:pt x="100844" y="197734"/>
                    </a:lnTo>
                    <a:cubicBezTo>
                      <a:pt x="101375" y="197252"/>
                      <a:pt x="101953" y="196721"/>
                      <a:pt x="102580" y="196191"/>
                    </a:cubicBezTo>
                    <a:cubicBezTo>
                      <a:pt x="103159" y="195709"/>
                      <a:pt x="103738" y="195226"/>
                      <a:pt x="104317" y="194792"/>
                    </a:cubicBezTo>
                    <a:cubicBezTo>
                      <a:pt x="104944" y="194310"/>
                      <a:pt x="105426" y="193972"/>
                      <a:pt x="106149" y="193490"/>
                    </a:cubicBezTo>
                    <a:cubicBezTo>
                      <a:pt x="107355" y="192718"/>
                      <a:pt x="108609" y="191995"/>
                      <a:pt x="109911" y="191368"/>
                    </a:cubicBezTo>
                    <a:cubicBezTo>
                      <a:pt x="110393" y="191127"/>
                      <a:pt x="110972" y="190838"/>
                      <a:pt x="111551" y="190596"/>
                    </a:cubicBezTo>
                    <a:cubicBezTo>
                      <a:pt x="112130" y="190355"/>
                      <a:pt x="112757" y="190114"/>
                      <a:pt x="113576" y="189873"/>
                    </a:cubicBezTo>
                    <a:cubicBezTo>
                      <a:pt x="114879" y="189439"/>
                      <a:pt x="116277" y="189053"/>
                      <a:pt x="117676" y="188764"/>
                    </a:cubicBezTo>
                    <a:cubicBezTo>
                      <a:pt x="118399" y="188667"/>
                      <a:pt x="119219" y="188523"/>
                      <a:pt x="120039" y="188426"/>
                    </a:cubicBezTo>
                    <a:cubicBezTo>
                      <a:pt x="120859" y="188330"/>
                      <a:pt x="121582" y="188282"/>
                      <a:pt x="122547" y="188233"/>
                    </a:cubicBezTo>
                    <a:cubicBezTo>
                      <a:pt x="123125" y="188233"/>
                      <a:pt x="123752" y="188185"/>
                      <a:pt x="124379" y="188185"/>
                    </a:cubicBezTo>
                    <a:cubicBezTo>
                      <a:pt x="125440" y="188185"/>
                      <a:pt x="126550" y="188233"/>
                      <a:pt x="127707" y="188282"/>
                    </a:cubicBezTo>
                    <a:cubicBezTo>
                      <a:pt x="130070" y="188474"/>
                      <a:pt x="132433" y="188860"/>
                      <a:pt x="134604" y="189198"/>
                    </a:cubicBezTo>
                    <a:lnTo>
                      <a:pt x="138028" y="189777"/>
                    </a:lnTo>
                    <a:cubicBezTo>
                      <a:pt x="139378" y="189970"/>
                      <a:pt x="140729" y="190211"/>
                      <a:pt x="142079" y="190404"/>
                    </a:cubicBezTo>
                    <a:cubicBezTo>
                      <a:pt x="144587" y="190789"/>
                      <a:pt x="146854" y="191079"/>
                      <a:pt x="148976" y="191223"/>
                    </a:cubicBezTo>
                    <a:cubicBezTo>
                      <a:pt x="150133" y="191320"/>
                      <a:pt x="151339" y="191368"/>
                      <a:pt x="152593" y="191368"/>
                    </a:cubicBezTo>
                    <a:lnTo>
                      <a:pt x="152834" y="191368"/>
                    </a:lnTo>
                    <a:cubicBezTo>
                      <a:pt x="154039" y="191368"/>
                      <a:pt x="155245" y="191272"/>
                      <a:pt x="156451" y="191175"/>
                    </a:cubicBezTo>
                    <a:cubicBezTo>
                      <a:pt x="158476" y="190934"/>
                      <a:pt x="160454" y="190548"/>
                      <a:pt x="162431" y="189970"/>
                    </a:cubicBezTo>
                    <a:cubicBezTo>
                      <a:pt x="164457" y="189391"/>
                      <a:pt x="166434" y="188619"/>
                      <a:pt x="168363" y="187751"/>
                    </a:cubicBezTo>
                    <a:cubicBezTo>
                      <a:pt x="170244" y="186931"/>
                      <a:pt x="172077" y="186015"/>
                      <a:pt x="173909" y="185098"/>
                    </a:cubicBezTo>
                    <a:lnTo>
                      <a:pt x="175019" y="184520"/>
                    </a:lnTo>
                    <a:cubicBezTo>
                      <a:pt x="176610" y="183700"/>
                      <a:pt x="178250" y="182880"/>
                      <a:pt x="179841" y="182108"/>
                    </a:cubicBezTo>
                    <a:lnTo>
                      <a:pt x="179841" y="182108"/>
                    </a:lnTo>
                    <a:lnTo>
                      <a:pt x="179793" y="182157"/>
                    </a:lnTo>
                    <a:lnTo>
                      <a:pt x="181192" y="181481"/>
                    </a:lnTo>
                    <a:cubicBezTo>
                      <a:pt x="181288" y="181433"/>
                      <a:pt x="181336" y="181385"/>
                      <a:pt x="181385" y="181337"/>
                    </a:cubicBezTo>
                    <a:cubicBezTo>
                      <a:pt x="181433" y="181240"/>
                      <a:pt x="181433" y="181192"/>
                      <a:pt x="181385" y="181096"/>
                    </a:cubicBezTo>
                    <a:lnTo>
                      <a:pt x="181385" y="181047"/>
                    </a:lnTo>
                    <a:cubicBezTo>
                      <a:pt x="184616" y="178684"/>
                      <a:pt x="187702" y="176128"/>
                      <a:pt x="190596" y="173379"/>
                    </a:cubicBezTo>
                    <a:cubicBezTo>
                      <a:pt x="191368" y="172656"/>
                      <a:pt x="192188" y="171932"/>
                      <a:pt x="192959" y="171209"/>
                    </a:cubicBezTo>
                    <a:lnTo>
                      <a:pt x="195467" y="168894"/>
                    </a:lnTo>
                    <a:cubicBezTo>
                      <a:pt x="196287" y="168122"/>
                      <a:pt x="197107" y="167399"/>
                      <a:pt x="197927" y="166675"/>
                    </a:cubicBezTo>
                    <a:lnTo>
                      <a:pt x="199663" y="165132"/>
                    </a:lnTo>
                    <a:lnTo>
                      <a:pt x="200290" y="164602"/>
                    </a:lnTo>
                    <a:cubicBezTo>
                      <a:pt x="206704" y="159055"/>
                      <a:pt x="212829" y="153172"/>
                      <a:pt x="218616" y="146998"/>
                    </a:cubicBezTo>
                    <a:cubicBezTo>
                      <a:pt x="224500" y="140681"/>
                      <a:pt x="229950" y="133977"/>
                      <a:pt x="234869" y="126839"/>
                    </a:cubicBezTo>
                    <a:cubicBezTo>
                      <a:pt x="238872" y="121052"/>
                      <a:pt x="242393" y="114927"/>
                      <a:pt x="245383" y="108561"/>
                    </a:cubicBezTo>
                    <a:cubicBezTo>
                      <a:pt x="245431" y="108513"/>
                      <a:pt x="245479" y="108464"/>
                      <a:pt x="245528" y="108416"/>
                    </a:cubicBezTo>
                    <a:cubicBezTo>
                      <a:pt x="246203" y="106873"/>
                      <a:pt x="246830" y="105330"/>
                      <a:pt x="247360" y="103835"/>
                    </a:cubicBezTo>
                    <a:cubicBezTo>
                      <a:pt x="247553" y="103208"/>
                      <a:pt x="247794" y="102629"/>
                      <a:pt x="247987" y="101954"/>
                    </a:cubicBezTo>
                    <a:cubicBezTo>
                      <a:pt x="247553" y="100844"/>
                      <a:pt x="247119" y="99735"/>
                      <a:pt x="246637" y="98674"/>
                    </a:cubicBezTo>
                    <a:cubicBezTo>
                      <a:pt x="247216" y="98433"/>
                      <a:pt x="247842" y="98192"/>
                      <a:pt x="248373" y="97951"/>
                    </a:cubicBezTo>
                    <a:lnTo>
                      <a:pt x="249289" y="97517"/>
                    </a:lnTo>
                    <a:cubicBezTo>
                      <a:pt x="249579" y="96407"/>
                      <a:pt x="249868" y="95298"/>
                      <a:pt x="250109" y="94141"/>
                    </a:cubicBezTo>
                    <a:cubicBezTo>
                      <a:pt x="250399" y="92790"/>
                      <a:pt x="250640" y="91344"/>
                      <a:pt x="250977" y="89511"/>
                    </a:cubicBezTo>
                    <a:cubicBezTo>
                      <a:pt x="251218" y="87871"/>
                      <a:pt x="251460" y="86183"/>
                      <a:pt x="251701" y="84543"/>
                    </a:cubicBezTo>
                    <a:cubicBezTo>
                      <a:pt x="252328" y="80058"/>
                      <a:pt x="253003" y="75428"/>
                      <a:pt x="254257" y="70991"/>
                    </a:cubicBezTo>
                    <a:cubicBezTo>
                      <a:pt x="254691" y="69448"/>
                      <a:pt x="255221" y="67953"/>
                      <a:pt x="255848" y="66458"/>
                    </a:cubicBezTo>
                    <a:cubicBezTo>
                      <a:pt x="256138" y="65783"/>
                      <a:pt x="256475" y="65108"/>
                      <a:pt x="256813" y="64481"/>
                    </a:cubicBezTo>
                    <a:lnTo>
                      <a:pt x="257006" y="64047"/>
                    </a:lnTo>
                    <a:cubicBezTo>
                      <a:pt x="257150" y="63805"/>
                      <a:pt x="257247" y="63613"/>
                      <a:pt x="257343" y="63420"/>
                    </a:cubicBezTo>
                    <a:cubicBezTo>
                      <a:pt x="257536" y="63034"/>
                      <a:pt x="257729" y="62600"/>
                      <a:pt x="257922" y="62166"/>
                    </a:cubicBezTo>
                    <a:cubicBezTo>
                      <a:pt x="258597" y="60815"/>
                      <a:pt x="259128" y="59417"/>
                      <a:pt x="259610" y="57970"/>
                    </a:cubicBezTo>
                    <a:cubicBezTo>
                      <a:pt x="260044" y="56571"/>
                      <a:pt x="260382" y="55124"/>
                      <a:pt x="260623" y="53678"/>
                    </a:cubicBezTo>
                    <a:cubicBezTo>
                      <a:pt x="260816" y="52279"/>
                      <a:pt x="260912" y="50832"/>
                      <a:pt x="260912" y="49434"/>
                    </a:cubicBezTo>
                    <a:cubicBezTo>
                      <a:pt x="260864" y="46347"/>
                      <a:pt x="260333" y="43309"/>
                      <a:pt x="259369" y="40415"/>
                    </a:cubicBezTo>
                    <a:cubicBezTo>
                      <a:pt x="258935" y="39065"/>
                      <a:pt x="258404" y="37666"/>
                      <a:pt x="257633" y="35882"/>
                    </a:cubicBezTo>
                    <a:cubicBezTo>
                      <a:pt x="257006" y="34483"/>
                      <a:pt x="256331" y="32988"/>
                      <a:pt x="255511" y="31348"/>
                    </a:cubicBezTo>
                    <a:cubicBezTo>
                      <a:pt x="253967" y="28310"/>
                      <a:pt x="252279" y="25416"/>
                      <a:pt x="250447" y="22571"/>
                    </a:cubicBezTo>
                    <a:cubicBezTo>
                      <a:pt x="249579" y="21220"/>
                      <a:pt x="248662" y="19870"/>
                      <a:pt x="247650" y="18423"/>
                    </a:cubicBezTo>
                    <a:cubicBezTo>
                      <a:pt x="246781" y="17169"/>
                      <a:pt x="245913" y="16012"/>
                      <a:pt x="244997" y="14806"/>
                    </a:cubicBezTo>
                    <a:cubicBezTo>
                      <a:pt x="243213" y="12636"/>
                      <a:pt x="241187" y="10707"/>
                      <a:pt x="238969" y="8970"/>
                    </a:cubicBezTo>
                    <a:cubicBezTo>
                      <a:pt x="236798" y="7234"/>
                      <a:pt x="234387" y="5739"/>
                      <a:pt x="231879" y="4533"/>
                    </a:cubicBezTo>
                    <a:cubicBezTo>
                      <a:pt x="229371" y="3279"/>
                      <a:pt x="226767" y="2267"/>
                      <a:pt x="224066" y="1495"/>
                    </a:cubicBezTo>
                    <a:cubicBezTo>
                      <a:pt x="221414" y="772"/>
                      <a:pt x="218665" y="289"/>
                      <a:pt x="215916" y="96"/>
                    </a:cubicBezTo>
                    <a:cubicBezTo>
                      <a:pt x="214903" y="48"/>
                      <a:pt x="213938" y="0"/>
                      <a:pt x="2130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2" name="Google Shape;3712;p87"/>
              <p:cNvSpPr/>
              <p:nvPr/>
            </p:nvSpPr>
            <p:spPr>
              <a:xfrm>
                <a:off x="5974800" y="692650"/>
                <a:ext cx="828350" cy="2702000"/>
              </a:xfrm>
              <a:custGeom>
                <a:avLst/>
                <a:gdLst/>
                <a:ahLst/>
                <a:cxnLst/>
                <a:rect l="l" t="t" r="r" b="b"/>
                <a:pathLst>
                  <a:path w="33134" h="108080" extrusionOk="0">
                    <a:moveTo>
                      <a:pt x="19630" y="1"/>
                    </a:moveTo>
                    <a:lnTo>
                      <a:pt x="19630" y="1"/>
                    </a:lnTo>
                    <a:cubicBezTo>
                      <a:pt x="19871" y="676"/>
                      <a:pt x="20064" y="1303"/>
                      <a:pt x="20257" y="1978"/>
                    </a:cubicBezTo>
                    <a:cubicBezTo>
                      <a:pt x="20498" y="2895"/>
                      <a:pt x="20739" y="3811"/>
                      <a:pt x="20884" y="4775"/>
                    </a:cubicBezTo>
                    <a:cubicBezTo>
                      <a:pt x="21076" y="5692"/>
                      <a:pt x="21221" y="6705"/>
                      <a:pt x="21269" y="7717"/>
                    </a:cubicBezTo>
                    <a:cubicBezTo>
                      <a:pt x="21366" y="8682"/>
                      <a:pt x="21414" y="9646"/>
                      <a:pt x="21414" y="10611"/>
                    </a:cubicBezTo>
                    <a:cubicBezTo>
                      <a:pt x="21462" y="12830"/>
                      <a:pt x="21366" y="15000"/>
                      <a:pt x="21125" y="17170"/>
                    </a:cubicBezTo>
                    <a:cubicBezTo>
                      <a:pt x="20835" y="19244"/>
                      <a:pt x="20498" y="21318"/>
                      <a:pt x="20015" y="23391"/>
                    </a:cubicBezTo>
                    <a:cubicBezTo>
                      <a:pt x="19533" y="25513"/>
                      <a:pt x="18906" y="27587"/>
                      <a:pt x="18231" y="29661"/>
                    </a:cubicBezTo>
                    <a:cubicBezTo>
                      <a:pt x="17845" y="30722"/>
                      <a:pt x="17459" y="31831"/>
                      <a:pt x="17074" y="32892"/>
                    </a:cubicBezTo>
                    <a:cubicBezTo>
                      <a:pt x="16688" y="33857"/>
                      <a:pt x="16302" y="34870"/>
                      <a:pt x="15868" y="35834"/>
                    </a:cubicBezTo>
                    <a:cubicBezTo>
                      <a:pt x="15048" y="37763"/>
                      <a:pt x="14132" y="39692"/>
                      <a:pt x="13215" y="41622"/>
                    </a:cubicBezTo>
                    <a:cubicBezTo>
                      <a:pt x="12251" y="43551"/>
                      <a:pt x="11238" y="45528"/>
                      <a:pt x="10177" y="47505"/>
                    </a:cubicBezTo>
                    <a:cubicBezTo>
                      <a:pt x="9164" y="49434"/>
                      <a:pt x="8103" y="51315"/>
                      <a:pt x="7042" y="53196"/>
                    </a:cubicBezTo>
                    <a:cubicBezTo>
                      <a:pt x="6512" y="54113"/>
                      <a:pt x="5981" y="55077"/>
                      <a:pt x="5499" y="56042"/>
                    </a:cubicBezTo>
                    <a:cubicBezTo>
                      <a:pt x="5065" y="57006"/>
                      <a:pt x="4679" y="57778"/>
                      <a:pt x="4293" y="58694"/>
                    </a:cubicBezTo>
                    <a:cubicBezTo>
                      <a:pt x="3329" y="60961"/>
                      <a:pt x="2557" y="63276"/>
                      <a:pt x="1882" y="65687"/>
                    </a:cubicBezTo>
                    <a:cubicBezTo>
                      <a:pt x="1592" y="66893"/>
                      <a:pt x="1303" y="68099"/>
                      <a:pt x="1062" y="69304"/>
                    </a:cubicBezTo>
                    <a:cubicBezTo>
                      <a:pt x="821" y="70414"/>
                      <a:pt x="628" y="71571"/>
                      <a:pt x="483" y="72680"/>
                    </a:cubicBezTo>
                    <a:cubicBezTo>
                      <a:pt x="146" y="75236"/>
                      <a:pt x="1" y="77792"/>
                      <a:pt x="1" y="80348"/>
                    </a:cubicBezTo>
                    <a:cubicBezTo>
                      <a:pt x="1" y="81602"/>
                      <a:pt x="49" y="82856"/>
                      <a:pt x="97" y="84062"/>
                    </a:cubicBezTo>
                    <a:cubicBezTo>
                      <a:pt x="194" y="85316"/>
                      <a:pt x="339" y="86522"/>
                      <a:pt x="483" y="87727"/>
                    </a:cubicBezTo>
                    <a:cubicBezTo>
                      <a:pt x="821" y="90332"/>
                      <a:pt x="1400" y="92936"/>
                      <a:pt x="2123" y="95492"/>
                    </a:cubicBezTo>
                    <a:cubicBezTo>
                      <a:pt x="2461" y="96698"/>
                      <a:pt x="2846" y="97807"/>
                      <a:pt x="3232" y="98964"/>
                    </a:cubicBezTo>
                    <a:cubicBezTo>
                      <a:pt x="3618" y="99977"/>
                      <a:pt x="4004" y="100990"/>
                      <a:pt x="4438" y="102003"/>
                    </a:cubicBezTo>
                    <a:cubicBezTo>
                      <a:pt x="5306" y="104077"/>
                      <a:pt x="6319" y="106102"/>
                      <a:pt x="7428" y="108080"/>
                    </a:cubicBezTo>
                    <a:cubicBezTo>
                      <a:pt x="11286" y="102485"/>
                      <a:pt x="14662" y="96553"/>
                      <a:pt x="17556" y="90380"/>
                    </a:cubicBezTo>
                    <a:cubicBezTo>
                      <a:pt x="17604" y="90332"/>
                      <a:pt x="17652" y="90283"/>
                      <a:pt x="17701" y="90235"/>
                    </a:cubicBezTo>
                    <a:cubicBezTo>
                      <a:pt x="18376" y="88644"/>
                      <a:pt x="19003" y="87100"/>
                      <a:pt x="19533" y="85654"/>
                    </a:cubicBezTo>
                    <a:cubicBezTo>
                      <a:pt x="19726" y="85027"/>
                      <a:pt x="19967" y="84448"/>
                      <a:pt x="20160" y="83821"/>
                    </a:cubicBezTo>
                    <a:cubicBezTo>
                      <a:pt x="19726" y="82712"/>
                      <a:pt x="19292" y="81554"/>
                      <a:pt x="18810" y="80493"/>
                    </a:cubicBezTo>
                    <a:cubicBezTo>
                      <a:pt x="19389" y="80252"/>
                      <a:pt x="20015" y="80011"/>
                      <a:pt x="20546" y="79770"/>
                    </a:cubicBezTo>
                    <a:cubicBezTo>
                      <a:pt x="20884" y="79625"/>
                      <a:pt x="21173" y="79480"/>
                      <a:pt x="21511" y="79287"/>
                    </a:cubicBezTo>
                    <a:cubicBezTo>
                      <a:pt x="21800" y="78226"/>
                      <a:pt x="22041" y="77117"/>
                      <a:pt x="22282" y="75960"/>
                    </a:cubicBezTo>
                    <a:cubicBezTo>
                      <a:pt x="22572" y="74609"/>
                      <a:pt x="22861" y="73163"/>
                      <a:pt x="23150" y="71330"/>
                    </a:cubicBezTo>
                    <a:cubicBezTo>
                      <a:pt x="23391" y="69738"/>
                      <a:pt x="23633" y="68147"/>
                      <a:pt x="23874" y="66362"/>
                    </a:cubicBezTo>
                    <a:cubicBezTo>
                      <a:pt x="24501" y="61877"/>
                      <a:pt x="25176" y="57247"/>
                      <a:pt x="26478" y="52810"/>
                    </a:cubicBezTo>
                    <a:cubicBezTo>
                      <a:pt x="26912" y="51267"/>
                      <a:pt x="27443" y="49772"/>
                      <a:pt x="28070" y="48277"/>
                    </a:cubicBezTo>
                    <a:cubicBezTo>
                      <a:pt x="28359" y="47602"/>
                      <a:pt x="28648" y="46927"/>
                      <a:pt x="28986" y="46251"/>
                    </a:cubicBezTo>
                    <a:lnTo>
                      <a:pt x="29227" y="45866"/>
                    </a:lnTo>
                    <a:cubicBezTo>
                      <a:pt x="29323" y="45624"/>
                      <a:pt x="29420" y="45432"/>
                      <a:pt x="29516" y="45239"/>
                    </a:cubicBezTo>
                    <a:cubicBezTo>
                      <a:pt x="29709" y="44853"/>
                      <a:pt x="29902" y="44419"/>
                      <a:pt x="30143" y="43985"/>
                    </a:cubicBezTo>
                    <a:cubicBezTo>
                      <a:pt x="30770" y="42634"/>
                      <a:pt x="31301" y="41236"/>
                      <a:pt x="31783" y="39789"/>
                    </a:cubicBezTo>
                    <a:cubicBezTo>
                      <a:pt x="32217" y="38390"/>
                      <a:pt x="32555" y="36943"/>
                      <a:pt x="32796" y="35497"/>
                    </a:cubicBezTo>
                    <a:cubicBezTo>
                      <a:pt x="33037" y="34098"/>
                      <a:pt x="33133" y="32651"/>
                      <a:pt x="33133" y="31253"/>
                    </a:cubicBezTo>
                    <a:cubicBezTo>
                      <a:pt x="33037" y="28166"/>
                      <a:pt x="32506" y="25128"/>
                      <a:pt x="31542" y="22234"/>
                    </a:cubicBezTo>
                    <a:cubicBezTo>
                      <a:pt x="31108" y="20884"/>
                      <a:pt x="30577" y="19485"/>
                      <a:pt x="29806" y="17701"/>
                    </a:cubicBezTo>
                    <a:cubicBezTo>
                      <a:pt x="29227" y="16254"/>
                      <a:pt x="28504" y="14807"/>
                      <a:pt x="27684" y="13167"/>
                    </a:cubicBezTo>
                    <a:cubicBezTo>
                      <a:pt x="26140" y="10129"/>
                      <a:pt x="24452" y="7235"/>
                      <a:pt x="22620" y="4390"/>
                    </a:cubicBezTo>
                    <a:cubicBezTo>
                      <a:pt x="21752" y="3039"/>
                      <a:pt x="20835" y="1737"/>
                      <a:pt x="19823" y="242"/>
                    </a:cubicBezTo>
                    <a:lnTo>
                      <a:pt x="196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3" name="Google Shape;3713;p87"/>
              <p:cNvSpPr/>
              <p:nvPr/>
            </p:nvSpPr>
            <p:spPr>
              <a:xfrm>
                <a:off x="412950" y="598625"/>
                <a:ext cx="5429250" cy="4856550"/>
              </a:xfrm>
              <a:custGeom>
                <a:avLst/>
                <a:gdLst/>
                <a:ahLst/>
                <a:cxnLst/>
                <a:rect l="l" t="t" r="r" b="b"/>
                <a:pathLst>
                  <a:path w="217170" h="194262" extrusionOk="0">
                    <a:moveTo>
                      <a:pt x="187606" y="579"/>
                    </a:moveTo>
                    <a:lnTo>
                      <a:pt x="187606" y="627"/>
                    </a:lnTo>
                    <a:lnTo>
                      <a:pt x="187674" y="583"/>
                    </a:lnTo>
                    <a:lnTo>
                      <a:pt x="187674" y="583"/>
                    </a:lnTo>
                    <a:cubicBezTo>
                      <a:pt x="187653" y="580"/>
                      <a:pt x="187630" y="579"/>
                      <a:pt x="187606" y="579"/>
                    </a:cubicBezTo>
                    <a:close/>
                    <a:moveTo>
                      <a:pt x="30" y="164795"/>
                    </a:moveTo>
                    <a:cubicBezTo>
                      <a:pt x="20" y="164811"/>
                      <a:pt x="10" y="164826"/>
                      <a:pt x="0" y="164843"/>
                    </a:cubicBezTo>
                    <a:cubicBezTo>
                      <a:pt x="13" y="164830"/>
                      <a:pt x="23" y="164813"/>
                      <a:pt x="30" y="164795"/>
                    </a:cubicBezTo>
                    <a:close/>
                    <a:moveTo>
                      <a:pt x="188571" y="0"/>
                    </a:moveTo>
                    <a:lnTo>
                      <a:pt x="187674" y="583"/>
                    </a:lnTo>
                    <a:lnTo>
                      <a:pt x="187674" y="583"/>
                    </a:lnTo>
                    <a:cubicBezTo>
                      <a:pt x="187783" y="596"/>
                      <a:pt x="187863" y="643"/>
                      <a:pt x="187944" y="724"/>
                    </a:cubicBezTo>
                    <a:cubicBezTo>
                      <a:pt x="187992" y="772"/>
                      <a:pt x="188040" y="820"/>
                      <a:pt x="188089" y="868"/>
                    </a:cubicBezTo>
                    <a:cubicBezTo>
                      <a:pt x="188089" y="916"/>
                      <a:pt x="188137" y="965"/>
                      <a:pt x="188185" y="1013"/>
                    </a:cubicBezTo>
                    <a:cubicBezTo>
                      <a:pt x="188233" y="1158"/>
                      <a:pt x="188281" y="1254"/>
                      <a:pt x="188330" y="1399"/>
                    </a:cubicBezTo>
                    <a:cubicBezTo>
                      <a:pt x="188426" y="1736"/>
                      <a:pt x="188474" y="2122"/>
                      <a:pt x="188474" y="2508"/>
                    </a:cubicBezTo>
                    <a:cubicBezTo>
                      <a:pt x="188426" y="2942"/>
                      <a:pt x="188426" y="3376"/>
                      <a:pt x="188330" y="3810"/>
                    </a:cubicBezTo>
                    <a:cubicBezTo>
                      <a:pt x="188185" y="4775"/>
                      <a:pt x="187992" y="5739"/>
                      <a:pt x="187751" y="6656"/>
                    </a:cubicBezTo>
                    <a:cubicBezTo>
                      <a:pt x="187655" y="7041"/>
                      <a:pt x="187558" y="7475"/>
                      <a:pt x="187462" y="7861"/>
                    </a:cubicBezTo>
                    <a:cubicBezTo>
                      <a:pt x="187365" y="8102"/>
                      <a:pt x="187317" y="8344"/>
                      <a:pt x="187269" y="8633"/>
                    </a:cubicBezTo>
                    <a:cubicBezTo>
                      <a:pt x="187172" y="8922"/>
                      <a:pt x="187124" y="9212"/>
                      <a:pt x="187076" y="9549"/>
                    </a:cubicBezTo>
                    <a:cubicBezTo>
                      <a:pt x="186304" y="13793"/>
                      <a:pt x="185581" y="17989"/>
                      <a:pt x="184906" y="22281"/>
                    </a:cubicBezTo>
                    <a:cubicBezTo>
                      <a:pt x="184616" y="24403"/>
                      <a:pt x="184279" y="26525"/>
                      <a:pt x="183989" y="28647"/>
                    </a:cubicBezTo>
                    <a:cubicBezTo>
                      <a:pt x="183700" y="30769"/>
                      <a:pt x="183410" y="32940"/>
                      <a:pt x="183121" y="35062"/>
                    </a:cubicBezTo>
                    <a:cubicBezTo>
                      <a:pt x="182494" y="39354"/>
                      <a:pt x="181964" y="43646"/>
                      <a:pt x="181530" y="47939"/>
                    </a:cubicBezTo>
                    <a:cubicBezTo>
                      <a:pt x="181337" y="49434"/>
                      <a:pt x="181240" y="50929"/>
                      <a:pt x="180999" y="52472"/>
                    </a:cubicBezTo>
                    <a:cubicBezTo>
                      <a:pt x="180903" y="53195"/>
                      <a:pt x="180806" y="53967"/>
                      <a:pt x="180613" y="54691"/>
                    </a:cubicBezTo>
                    <a:cubicBezTo>
                      <a:pt x="180469" y="55414"/>
                      <a:pt x="180276" y="56186"/>
                      <a:pt x="180035" y="56909"/>
                    </a:cubicBezTo>
                    <a:cubicBezTo>
                      <a:pt x="179600" y="58259"/>
                      <a:pt x="178925" y="59562"/>
                      <a:pt x="178009" y="60671"/>
                    </a:cubicBezTo>
                    <a:cubicBezTo>
                      <a:pt x="177720" y="60912"/>
                      <a:pt x="177478" y="61201"/>
                      <a:pt x="177189" y="61442"/>
                    </a:cubicBezTo>
                    <a:cubicBezTo>
                      <a:pt x="176900" y="61684"/>
                      <a:pt x="176562" y="61925"/>
                      <a:pt x="176225" y="62118"/>
                    </a:cubicBezTo>
                    <a:cubicBezTo>
                      <a:pt x="175887" y="62311"/>
                      <a:pt x="175549" y="62455"/>
                      <a:pt x="175212" y="62600"/>
                    </a:cubicBezTo>
                    <a:cubicBezTo>
                      <a:pt x="174874" y="62648"/>
                      <a:pt x="174585" y="62696"/>
                      <a:pt x="174295" y="62745"/>
                    </a:cubicBezTo>
                    <a:cubicBezTo>
                      <a:pt x="173958" y="62745"/>
                      <a:pt x="173620" y="62745"/>
                      <a:pt x="173283" y="62696"/>
                    </a:cubicBezTo>
                    <a:cubicBezTo>
                      <a:pt x="172993" y="62648"/>
                      <a:pt x="172704" y="62552"/>
                      <a:pt x="172415" y="62455"/>
                    </a:cubicBezTo>
                    <a:cubicBezTo>
                      <a:pt x="171788" y="62166"/>
                      <a:pt x="171257" y="61828"/>
                      <a:pt x="170727" y="61394"/>
                    </a:cubicBezTo>
                    <a:cubicBezTo>
                      <a:pt x="170196" y="60960"/>
                      <a:pt x="169666" y="60430"/>
                      <a:pt x="169280" y="59851"/>
                    </a:cubicBezTo>
                    <a:cubicBezTo>
                      <a:pt x="168797" y="59272"/>
                      <a:pt x="168412" y="58693"/>
                      <a:pt x="168074" y="58066"/>
                    </a:cubicBezTo>
                    <a:cubicBezTo>
                      <a:pt x="167688" y="57391"/>
                      <a:pt x="167399" y="56764"/>
                      <a:pt x="167109" y="56089"/>
                    </a:cubicBezTo>
                    <a:cubicBezTo>
                      <a:pt x="166772" y="55221"/>
                      <a:pt x="166531" y="54353"/>
                      <a:pt x="166290" y="53437"/>
                    </a:cubicBezTo>
                    <a:cubicBezTo>
                      <a:pt x="165807" y="51652"/>
                      <a:pt x="165566" y="49771"/>
                      <a:pt x="165518" y="47939"/>
                    </a:cubicBezTo>
                    <a:cubicBezTo>
                      <a:pt x="165422" y="46009"/>
                      <a:pt x="165518" y="44080"/>
                      <a:pt x="165759" y="42199"/>
                    </a:cubicBezTo>
                    <a:cubicBezTo>
                      <a:pt x="166000" y="40319"/>
                      <a:pt x="166338" y="38486"/>
                      <a:pt x="166772" y="36653"/>
                    </a:cubicBezTo>
                    <a:cubicBezTo>
                      <a:pt x="167206" y="34917"/>
                      <a:pt x="167736" y="33181"/>
                      <a:pt x="168267" y="31445"/>
                    </a:cubicBezTo>
                    <a:cubicBezTo>
                      <a:pt x="168846" y="29708"/>
                      <a:pt x="169424" y="28021"/>
                      <a:pt x="170100" y="26333"/>
                    </a:cubicBezTo>
                    <a:cubicBezTo>
                      <a:pt x="171402" y="23005"/>
                      <a:pt x="172993" y="19725"/>
                      <a:pt x="174778" y="16591"/>
                    </a:cubicBezTo>
                    <a:cubicBezTo>
                      <a:pt x="176514" y="13407"/>
                      <a:pt x="178539" y="10369"/>
                      <a:pt x="180806" y="7524"/>
                    </a:cubicBezTo>
                    <a:cubicBezTo>
                      <a:pt x="181867" y="6125"/>
                      <a:pt x="183073" y="4775"/>
                      <a:pt x="184279" y="3473"/>
                    </a:cubicBezTo>
                    <a:cubicBezTo>
                      <a:pt x="184857" y="2846"/>
                      <a:pt x="185484" y="2219"/>
                      <a:pt x="186111" y="1592"/>
                    </a:cubicBezTo>
                    <a:lnTo>
                      <a:pt x="186111" y="1592"/>
                    </a:lnTo>
                    <a:cubicBezTo>
                      <a:pt x="185532" y="2026"/>
                      <a:pt x="184857" y="2460"/>
                      <a:pt x="184230" y="2894"/>
                    </a:cubicBezTo>
                    <a:cubicBezTo>
                      <a:pt x="183603" y="3376"/>
                      <a:pt x="182880" y="3907"/>
                      <a:pt x="182205" y="4437"/>
                    </a:cubicBezTo>
                    <a:cubicBezTo>
                      <a:pt x="180276" y="5980"/>
                      <a:pt x="178443" y="7620"/>
                      <a:pt x="176707" y="9356"/>
                    </a:cubicBezTo>
                    <a:cubicBezTo>
                      <a:pt x="175887" y="10224"/>
                      <a:pt x="175067" y="11141"/>
                      <a:pt x="174295" y="12057"/>
                    </a:cubicBezTo>
                    <a:cubicBezTo>
                      <a:pt x="173861" y="12588"/>
                      <a:pt x="173427" y="13070"/>
                      <a:pt x="173041" y="13600"/>
                    </a:cubicBezTo>
                    <a:cubicBezTo>
                      <a:pt x="172607" y="14131"/>
                      <a:pt x="172366" y="14517"/>
                      <a:pt x="172029" y="14999"/>
                    </a:cubicBezTo>
                    <a:lnTo>
                      <a:pt x="172029" y="14951"/>
                    </a:lnTo>
                    <a:cubicBezTo>
                      <a:pt x="171161" y="16108"/>
                      <a:pt x="170389" y="17266"/>
                      <a:pt x="169617" y="18471"/>
                    </a:cubicBezTo>
                    <a:cubicBezTo>
                      <a:pt x="168942" y="19532"/>
                      <a:pt x="168315" y="20642"/>
                      <a:pt x="167688" y="21751"/>
                    </a:cubicBezTo>
                    <a:cubicBezTo>
                      <a:pt x="167109" y="22860"/>
                      <a:pt x="166483" y="24162"/>
                      <a:pt x="165904" y="25416"/>
                    </a:cubicBezTo>
                    <a:cubicBezTo>
                      <a:pt x="165614" y="26043"/>
                      <a:pt x="165325" y="26670"/>
                      <a:pt x="165084" y="27297"/>
                    </a:cubicBezTo>
                    <a:cubicBezTo>
                      <a:pt x="164843" y="27828"/>
                      <a:pt x="164650" y="28358"/>
                      <a:pt x="164457" y="28889"/>
                    </a:cubicBezTo>
                    <a:cubicBezTo>
                      <a:pt x="163926" y="30384"/>
                      <a:pt x="163396" y="31879"/>
                      <a:pt x="162962" y="33374"/>
                    </a:cubicBezTo>
                    <a:cubicBezTo>
                      <a:pt x="162480" y="34917"/>
                      <a:pt x="162094" y="36412"/>
                      <a:pt x="161756" y="38004"/>
                    </a:cubicBezTo>
                    <a:cubicBezTo>
                      <a:pt x="161370" y="39547"/>
                      <a:pt x="161081" y="41090"/>
                      <a:pt x="160840" y="42682"/>
                    </a:cubicBezTo>
                    <a:cubicBezTo>
                      <a:pt x="160695" y="43453"/>
                      <a:pt x="160599" y="44273"/>
                      <a:pt x="160502" y="45045"/>
                    </a:cubicBezTo>
                    <a:cubicBezTo>
                      <a:pt x="160406" y="45817"/>
                      <a:pt x="160309" y="46636"/>
                      <a:pt x="160213" y="47408"/>
                    </a:cubicBezTo>
                    <a:cubicBezTo>
                      <a:pt x="159972" y="49916"/>
                      <a:pt x="159827" y="52424"/>
                      <a:pt x="159779" y="54932"/>
                    </a:cubicBezTo>
                    <a:cubicBezTo>
                      <a:pt x="159731" y="57343"/>
                      <a:pt x="159779" y="59754"/>
                      <a:pt x="159875" y="62166"/>
                    </a:cubicBezTo>
                    <a:cubicBezTo>
                      <a:pt x="160020" y="64722"/>
                      <a:pt x="160213" y="67230"/>
                      <a:pt x="160502" y="69738"/>
                    </a:cubicBezTo>
                    <a:cubicBezTo>
                      <a:pt x="160599" y="70750"/>
                      <a:pt x="160743" y="71763"/>
                      <a:pt x="160840" y="72728"/>
                    </a:cubicBezTo>
                    <a:cubicBezTo>
                      <a:pt x="160936" y="73596"/>
                      <a:pt x="160985" y="74464"/>
                      <a:pt x="161081" y="75332"/>
                    </a:cubicBezTo>
                    <a:cubicBezTo>
                      <a:pt x="161274" y="77309"/>
                      <a:pt x="161419" y="79287"/>
                      <a:pt x="161515" y="81264"/>
                    </a:cubicBezTo>
                    <a:cubicBezTo>
                      <a:pt x="161612" y="83241"/>
                      <a:pt x="161660" y="85122"/>
                      <a:pt x="161660" y="87051"/>
                    </a:cubicBezTo>
                    <a:cubicBezTo>
                      <a:pt x="161660" y="88981"/>
                      <a:pt x="161612" y="90910"/>
                      <a:pt x="161419" y="92887"/>
                    </a:cubicBezTo>
                    <a:cubicBezTo>
                      <a:pt x="161322" y="94720"/>
                      <a:pt x="161081" y="96552"/>
                      <a:pt x="160792" y="98385"/>
                    </a:cubicBezTo>
                    <a:cubicBezTo>
                      <a:pt x="160599" y="99542"/>
                      <a:pt x="160406" y="100700"/>
                      <a:pt x="160116" y="101857"/>
                    </a:cubicBezTo>
                    <a:cubicBezTo>
                      <a:pt x="159875" y="102918"/>
                      <a:pt x="159634" y="103979"/>
                      <a:pt x="159297" y="104992"/>
                    </a:cubicBezTo>
                    <a:cubicBezTo>
                      <a:pt x="159007" y="106005"/>
                      <a:pt x="158670" y="107066"/>
                      <a:pt x="158236" y="108079"/>
                    </a:cubicBezTo>
                    <a:cubicBezTo>
                      <a:pt x="157850" y="109092"/>
                      <a:pt x="157464" y="110008"/>
                      <a:pt x="156982" y="110972"/>
                    </a:cubicBezTo>
                    <a:cubicBezTo>
                      <a:pt x="156499" y="112033"/>
                      <a:pt x="155921" y="113046"/>
                      <a:pt x="155294" y="114011"/>
                    </a:cubicBezTo>
                    <a:cubicBezTo>
                      <a:pt x="154763" y="114831"/>
                      <a:pt x="154233" y="115651"/>
                      <a:pt x="153606" y="116422"/>
                    </a:cubicBezTo>
                    <a:cubicBezTo>
                      <a:pt x="152931" y="117338"/>
                      <a:pt x="152159" y="118207"/>
                      <a:pt x="151339" y="119026"/>
                    </a:cubicBezTo>
                    <a:cubicBezTo>
                      <a:pt x="150567" y="119846"/>
                      <a:pt x="149796" y="120570"/>
                      <a:pt x="148928" y="121293"/>
                    </a:cubicBezTo>
                    <a:cubicBezTo>
                      <a:pt x="148494" y="121631"/>
                      <a:pt x="148060" y="122017"/>
                      <a:pt x="147577" y="122354"/>
                    </a:cubicBezTo>
                    <a:cubicBezTo>
                      <a:pt x="147143" y="122692"/>
                      <a:pt x="146661" y="123029"/>
                      <a:pt x="146179" y="123319"/>
                    </a:cubicBezTo>
                    <a:cubicBezTo>
                      <a:pt x="145552" y="123705"/>
                      <a:pt x="144973" y="124090"/>
                      <a:pt x="144298" y="124428"/>
                    </a:cubicBezTo>
                    <a:cubicBezTo>
                      <a:pt x="143960" y="124621"/>
                      <a:pt x="143623" y="124766"/>
                      <a:pt x="143333" y="124958"/>
                    </a:cubicBezTo>
                    <a:cubicBezTo>
                      <a:pt x="142996" y="125103"/>
                      <a:pt x="142658" y="125248"/>
                      <a:pt x="142320" y="125393"/>
                    </a:cubicBezTo>
                    <a:cubicBezTo>
                      <a:pt x="142031" y="125537"/>
                      <a:pt x="141645" y="125682"/>
                      <a:pt x="141308" y="125827"/>
                    </a:cubicBezTo>
                    <a:cubicBezTo>
                      <a:pt x="140970" y="125923"/>
                      <a:pt x="140681" y="126068"/>
                      <a:pt x="140343" y="126164"/>
                    </a:cubicBezTo>
                    <a:cubicBezTo>
                      <a:pt x="139668" y="126357"/>
                      <a:pt x="138993" y="126550"/>
                      <a:pt x="138269" y="126695"/>
                    </a:cubicBezTo>
                    <a:cubicBezTo>
                      <a:pt x="137739" y="126839"/>
                      <a:pt x="137112" y="126936"/>
                      <a:pt x="136533" y="126984"/>
                    </a:cubicBezTo>
                    <a:cubicBezTo>
                      <a:pt x="135858" y="127081"/>
                      <a:pt x="135183" y="127129"/>
                      <a:pt x="134459" y="127129"/>
                    </a:cubicBezTo>
                    <a:cubicBezTo>
                      <a:pt x="134025" y="127129"/>
                      <a:pt x="133543" y="127129"/>
                      <a:pt x="133109" y="127032"/>
                    </a:cubicBezTo>
                    <a:cubicBezTo>
                      <a:pt x="132820" y="127032"/>
                      <a:pt x="132578" y="126984"/>
                      <a:pt x="132337" y="126984"/>
                    </a:cubicBezTo>
                    <a:cubicBezTo>
                      <a:pt x="132000" y="126936"/>
                      <a:pt x="131662" y="126888"/>
                      <a:pt x="131324" y="126791"/>
                    </a:cubicBezTo>
                    <a:cubicBezTo>
                      <a:pt x="130939" y="126743"/>
                      <a:pt x="130601" y="126646"/>
                      <a:pt x="130263" y="126550"/>
                    </a:cubicBezTo>
                    <a:cubicBezTo>
                      <a:pt x="129926" y="126454"/>
                      <a:pt x="129588" y="126357"/>
                      <a:pt x="129251" y="126212"/>
                    </a:cubicBezTo>
                    <a:cubicBezTo>
                      <a:pt x="129010" y="126164"/>
                      <a:pt x="128768" y="126068"/>
                      <a:pt x="128527" y="125971"/>
                    </a:cubicBezTo>
                    <a:cubicBezTo>
                      <a:pt x="128190" y="125827"/>
                      <a:pt x="127804" y="125682"/>
                      <a:pt x="127466" y="125537"/>
                    </a:cubicBezTo>
                    <a:cubicBezTo>
                      <a:pt x="127177" y="125344"/>
                      <a:pt x="126888" y="125248"/>
                      <a:pt x="126646" y="125103"/>
                    </a:cubicBezTo>
                    <a:cubicBezTo>
                      <a:pt x="126019" y="124766"/>
                      <a:pt x="125489" y="124428"/>
                      <a:pt x="124910" y="124090"/>
                    </a:cubicBezTo>
                    <a:cubicBezTo>
                      <a:pt x="124380" y="123705"/>
                      <a:pt x="123994" y="123463"/>
                      <a:pt x="123560" y="123126"/>
                    </a:cubicBezTo>
                    <a:cubicBezTo>
                      <a:pt x="122740" y="122547"/>
                      <a:pt x="121920" y="121920"/>
                      <a:pt x="121100" y="121341"/>
                    </a:cubicBezTo>
                    <a:cubicBezTo>
                      <a:pt x="120763" y="121052"/>
                      <a:pt x="120377" y="120811"/>
                      <a:pt x="120039" y="120522"/>
                    </a:cubicBezTo>
                    <a:cubicBezTo>
                      <a:pt x="119653" y="120280"/>
                      <a:pt x="119316" y="120039"/>
                      <a:pt x="118930" y="119846"/>
                    </a:cubicBezTo>
                    <a:cubicBezTo>
                      <a:pt x="118544" y="119605"/>
                      <a:pt x="118207" y="119412"/>
                      <a:pt x="117821" y="119219"/>
                    </a:cubicBezTo>
                    <a:cubicBezTo>
                      <a:pt x="117580" y="119123"/>
                      <a:pt x="117387" y="119026"/>
                      <a:pt x="117146" y="118882"/>
                    </a:cubicBezTo>
                    <a:cubicBezTo>
                      <a:pt x="116904" y="118785"/>
                      <a:pt x="116856" y="118785"/>
                      <a:pt x="116711" y="118737"/>
                    </a:cubicBezTo>
                    <a:cubicBezTo>
                      <a:pt x="116326" y="118592"/>
                      <a:pt x="115892" y="118448"/>
                      <a:pt x="115506" y="118351"/>
                    </a:cubicBezTo>
                    <a:cubicBezTo>
                      <a:pt x="115265" y="118303"/>
                      <a:pt x="114975" y="118207"/>
                      <a:pt x="114734" y="118207"/>
                    </a:cubicBezTo>
                    <a:cubicBezTo>
                      <a:pt x="114493" y="118158"/>
                      <a:pt x="114397" y="118158"/>
                      <a:pt x="114252" y="118110"/>
                    </a:cubicBezTo>
                    <a:cubicBezTo>
                      <a:pt x="114035" y="118086"/>
                      <a:pt x="113818" y="118074"/>
                      <a:pt x="113595" y="118074"/>
                    </a:cubicBezTo>
                    <a:cubicBezTo>
                      <a:pt x="113372" y="118074"/>
                      <a:pt x="113143" y="118086"/>
                      <a:pt x="112901" y="118110"/>
                    </a:cubicBezTo>
                    <a:lnTo>
                      <a:pt x="112371" y="118110"/>
                    </a:lnTo>
                    <a:lnTo>
                      <a:pt x="111744" y="118207"/>
                    </a:lnTo>
                    <a:lnTo>
                      <a:pt x="111792" y="118207"/>
                    </a:lnTo>
                    <a:cubicBezTo>
                      <a:pt x="111406" y="118255"/>
                      <a:pt x="110972" y="118351"/>
                      <a:pt x="110587" y="118496"/>
                    </a:cubicBezTo>
                    <a:cubicBezTo>
                      <a:pt x="110297" y="118544"/>
                      <a:pt x="110056" y="118641"/>
                      <a:pt x="109767" y="118737"/>
                    </a:cubicBezTo>
                    <a:cubicBezTo>
                      <a:pt x="109477" y="118834"/>
                      <a:pt x="109284" y="118930"/>
                      <a:pt x="108995" y="119026"/>
                    </a:cubicBezTo>
                    <a:lnTo>
                      <a:pt x="108320" y="119316"/>
                    </a:lnTo>
                    <a:cubicBezTo>
                      <a:pt x="107645" y="119605"/>
                      <a:pt x="107018" y="119943"/>
                      <a:pt x="106391" y="120329"/>
                    </a:cubicBezTo>
                    <a:cubicBezTo>
                      <a:pt x="106101" y="120473"/>
                      <a:pt x="105812" y="120666"/>
                      <a:pt x="105571" y="120859"/>
                    </a:cubicBezTo>
                    <a:cubicBezTo>
                      <a:pt x="105330" y="121004"/>
                      <a:pt x="105089" y="121197"/>
                      <a:pt x="104847" y="121390"/>
                    </a:cubicBezTo>
                    <a:cubicBezTo>
                      <a:pt x="104269" y="121824"/>
                      <a:pt x="103786" y="122306"/>
                      <a:pt x="103304" y="122788"/>
                    </a:cubicBezTo>
                    <a:cubicBezTo>
                      <a:pt x="103063" y="123078"/>
                      <a:pt x="102774" y="123319"/>
                      <a:pt x="102533" y="123608"/>
                    </a:cubicBezTo>
                    <a:cubicBezTo>
                      <a:pt x="102291" y="123897"/>
                      <a:pt x="102195" y="124090"/>
                      <a:pt x="102002" y="124332"/>
                    </a:cubicBezTo>
                    <a:cubicBezTo>
                      <a:pt x="101520" y="125055"/>
                      <a:pt x="101037" y="125778"/>
                      <a:pt x="100603" y="126550"/>
                    </a:cubicBezTo>
                    <a:cubicBezTo>
                      <a:pt x="100362" y="126984"/>
                      <a:pt x="100169" y="127370"/>
                      <a:pt x="99976" y="127756"/>
                    </a:cubicBezTo>
                    <a:cubicBezTo>
                      <a:pt x="99784" y="128190"/>
                      <a:pt x="99639" y="128624"/>
                      <a:pt x="99446" y="129058"/>
                    </a:cubicBezTo>
                    <a:cubicBezTo>
                      <a:pt x="99108" y="129926"/>
                      <a:pt x="98819" y="130794"/>
                      <a:pt x="98578" y="131710"/>
                    </a:cubicBezTo>
                    <a:cubicBezTo>
                      <a:pt x="98337" y="132627"/>
                      <a:pt x="98096" y="133591"/>
                      <a:pt x="97903" y="134556"/>
                    </a:cubicBezTo>
                    <a:cubicBezTo>
                      <a:pt x="97710" y="135472"/>
                      <a:pt x="97565" y="136485"/>
                      <a:pt x="97420" y="137450"/>
                    </a:cubicBezTo>
                    <a:cubicBezTo>
                      <a:pt x="97276" y="138414"/>
                      <a:pt x="97179" y="139427"/>
                      <a:pt x="97083" y="140391"/>
                    </a:cubicBezTo>
                    <a:cubicBezTo>
                      <a:pt x="96890" y="142079"/>
                      <a:pt x="96745" y="143816"/>
                      <a:pt x="96649" y="145504"/>
                    </a:cubicBezTo>
                    <a:cubicBezTo>
                      <a:pt x="96504" y="147192"/>
                      <a:pt x="96408" y="148783"/>
                      <a:pt x="96263" y="150423"/>
                    </a:cubicBezTo>
                    <a:cubicBezTo>
                      <a:pt x="96118" y="151773"/>
                      <a:pt x="96022" y="153075"/>
                      <a:pt x="95781" y="154426"/>
                    </a:cubicBezTo>
                    <a:cubicBezTo>
                      <a:pt x="95539" y="155728"/>
                      <a:pt x="95154" y="157126"/>
                      <a:pt x="94816" y="158477"/>
                    </a:cubicBezTo>
                    <a:cubicBezTo>
                      <a:pt x="94382" y="159924"/>
                      <a:pt x="93900" y="161322"/>
                      <a:pt x="93369" y="162721"/>
                    </a:cubicBezTo>
                    <a:cubicBezTo>
                      <a:pt x="92790" y="164216"/>
                      <a:pt x="92115" y="165663"/>
                      <a:pt x="91344" y="167110"/>
                    </a:cubicBezTo>
                    <a:cubicBezTo>
                      <a:pt x="90910" y="167833"/>
                      <a:pt x="90476" y="168556"/>
                      <a:pt x="90042" y="169280"/>
                    </a:cubicBezTo>
                    <a:cubicBezTo>
                      <a:pt x="89656" y="169859"/>
                      <a:pt x="89222" y="170437"/>
                      <a:pt x="88836" y="170968"/>
                    </a:cubicBezTo>
                    <a:cubicBezTo>
                      <a:pt x="88402" y="171547"/>
                      <a:pt x="87968" y="172125"/>
                      <a:pt x="87485" y="172656"/>
                    </a:cubicBezTo>
                    <a:cubicBezTo>
                      <a:pt x="87003" y="173186"/>
                      <a:pt x="86473" y="173669"/>
                      <a:pt x="85942" y="174103"/>
                    </a:cubicBezTo>
                    <a:cubicBezTo>
                      <a:pt x="85267" y="174633"/>
                      <a:pt x="84592" y="175115"/>
                      <a:pt x="83868" y="175550"/>
                    </a:cubicBezTo>
                    <a:cubicBezTo>
                      <a:pt x="83675" y="175646"/>
                      <a:pt x="83483" y="175742"/>
                      <a:pt x="83290" y="175839"/>
                    </a:cubicBezTo>
                    <a:lnTo>
                      <a:pt x="82759" y="176080"/>
                    </a:lnTo>
                    <a:cubicBezTo>
                      <a:pt x="82422" y="176225"/>
                      <a:pt x="82084" y="176369"/>
                      <a:pt x="81746" y="176466"/>
                    </a:cubicBezTo>
                    <a:cubicBezTo>
                      <a:pt x="81312" y="176611"/>
                      <a:pt x="80830" y="176707"/>
                      <a:pt x="80396" y="176803"/>
                    </a:cubicBezTo>
                    <a:cubicBezTo>
                      <a:pt x="80010" y="176900"/>
                      <a:pt x="79673" y="176948"/>
                      <a:pt x="79335" y="176948"/>
                    </a:cubicBezTo>
                    <a:cubicBezTo>
                      <a:pt x="78901" y="176996"/>
                      <a:pt x="78467" y="176996"/>
                      <a:pt x="78033" y="176996"/>
                    </a:cubicBezTo>
                    <a:cubicBezTo>
                      <a:pt x="77647" y="176996"/>
                      <a:pt x="77261" y="176948"/>
                      <a:pt x="76875" y="176900"/>
                    </a:cubicBezTo>
                    <a:cubicBezTo>
                      <a:pt x="76345" y="176852"/>
                      <a:pt x="75814" y="176755"/>
                      <a:pt x="75284" y="176611"/>
                    </a:cubicBezTo>
                    <a:cubicBezTo>
                      <a:pt x="74850" y="176514"/>
                      <a:pt x="74367" y="176369"/>
                      <a:pt x="73933" y="176176"/>
                    </a:cubicBezTo>
                    <a:cubicBezTo>
                      <a:pt x="73644" y="176080"/>
                      <a:pt x="73355" y="175984"/>
                      <a:pt x="73114" y="175839"/>
                    </a:cubicBezTo>
                    <a:cubicBezTo>
                      <a:pt x="72824" y="175742"/>
                      <a:pt x="72583" y="175550"/>
                      <a:pt x="72342" y="175405"/>
                    </a:cubicBezTo>
                    <a:cubicBezTo>
                      <a:pt x="72149" y="175260"/>
                      <a:pt x="71908" y="175115"/>
                      <a:pt x="71763" y="174923"/>
                    </a:cubicBezTo>
                    <a:cubicBezTo>
                      <a:pt x="71619" y="174778"/>
                      <a:pt x="71474" y="174633"/>
                      <a:pt x="71377" y="174440"/>
                    </a:cubicBezTo>
                    <a:cubicBezTo>
                      <a:pt x="71329" y="174296"/>
                      <a:pt x="71233" y="174151"/>
                      <a:pt x="71184" y="173958"/>
                    </a:cubicBezTo>
                    <a:cubicBezTo>
                      <a:pt x="71136" y="173813"/>
                      <a:pt x="71088" y="173620"/>
                      <a:pt x="71088" y="173427"/>
                    </a:cubicBezTo>
                    <a:cubicBezTo>
                      <a:pt x="71040" y="173235"/>
                      <a:pt x="71040" y="173042"/>
                      <a:pt x="71088" y="172801"/>
                    </a:cubicBezTo>
                    <a:cubicBezTo>
                      <a:pt x="71088" y="172608"/>
                      <a:pt x="71136" y="172415"/>
                      <a:pt x="71233" y="172222"/>
                    </a:cubicBezTo>
                    <a:cubicBezTo>
                      <a:pt x="71281" y="171981"/>
                      <a:pt x="71377" y="171788"/>
                      <a:pt x="71474" y="171595"/>
                    </a:cubicBezTo>
                    <a:cubicBezTo>
                      <a:pt x="71570" y="171402"/>
                      <a:pt x="71715" y="171161"/>
                      <a:pt x="71860" y="170920"/>
                    </a:cubicBezTo>
                    <a:cubicBezTo>
                      <a:pt x="72149" y="170437"/>
                      <a:pt x="72487" y="169955"/>
                      <a:pt x="72872" y="169473"/>
                    </a:cubicBezTo>
                    <a:cubicBezTo>
                      <a:pt x="73306" y="168991"/>
                      <a:pt x="73741" y="168460"/>
                      <a:pt x="74175" y="167978"/>
                    </a:cubicBezTo>
                    <a:cubicBezTo>
                      <a:pt x="75236" y="166868"/>
                      <a:pt x="76297" y="165807"/>
                      <a:pt x="77309" y="164698"/>
                    </a:cubicBezTo>
                    <a:cubicBezTo>
                      <a:pt x="78370" y="163637"/>
                      <a:pt x="79335" y="162528"/>
                      <a:pt x="80203" y="161371"/>
                    </a:cubicBezTo>
                    <a:cubicBezTo>
                      <a:pt x="80541" y="160936"/>
                      <a:pt x="80830" y="160502"/>
                      <a:pt x="81071" y="160068"/>
                    </a:cubicBezTo>
                    <a:cubicBezTo>
                      <a:pt x="81216" y="159827"/>
                      <a:pt x="81312" y="159634"/>
                      <a:pt x="81409" y="159393"/>
                    </a:cubicBezTo>
                    <a:cubicBezTo>
                      <a:pt x="81505" y="159152"/>
                      <a:pt x="81553" y="159056"/>
                      <a:pt x="81650" y="158863"/>
                    </a:cubicBezTo>
                    <a:cubicBezTo>
                      <a:pt x="81746" y="158622"/>
                      <a:pt x="81795" y="158380"/>
                      <a:pt x="81891" y="158139"/>
                    </a:cubicBezTo>
                    <a:cubicBezTo>
                      <a:pt x="81891" y="157995"/>
                      <a:pt x="81939" y="157850"/>
                      <a:pt x="81939" y="157753"/>
                    </a:cubicBezTo>
                    <a:cubicBezTo>
                      <a:pt x="81939" y="157657"/>
                      <a:pt x="81939" y="157561"/>
                      <a:pt x="81987" y="157512"/>
                    </a:cubicBezTo>
                    <a:cubicBezTo>
                      <a:pt x="81987" y="157368"/>
                      <a:pt x="81987" y="157175"/>
                      <a:pt x="81987" y="157030"/>
                    </a:cubicBezTo>
                    <a:cubicBezTo>
                      <a:pt x="81987" y="156885"/>
                      <a:pt x="81939" y="156692"/>
                      <a:pt x="81939" y="156548"/>
                    </a:cubicBezTo>
                    <a:cubicBezTo>
                      <a:pt x="81891" y="156403"/>
                      <a:pt x="81843" y="156258"/>
                      <a:pt x="81843" y="156065"/>
                    </a:cubicBezTo>
                    <a:lnTo>
                      <a:pt x="81698" y="155728"/>
                    </a:lnTo>
                    <a:lnTo>
                      <a:pt x="81698" y="155776"/>
                    </a:lnTo>
                    <a:cubicBezTo>
                      <a:pt x="81602" y="155583"/>
                      <a:pt x="81505" y="155438"/>
                      <a:pt x="81457" y="155294"/>
                    </a:cubicBezTo>
                    <a:cubicBezTo>
                      <a:pt x="81361" y="155197"/>
                      <a:pt x="81312" y="155053"/>
                      <a:pt x="81216" y="154956"/>
                    </a:cubicBezTo>
                    <a:lnTo>
                      <a:pt x="81119" y="154812"/>
                    </a:lnTo>
                    <a:lnTo>
                      <a:pt x="81119" y="154860"/>
                    </a:lnTo>
                    <a:cubicBezTo>
                      <a:pt x="80975" y="154667"/>
                      <a:pt x="80830" y="154522"/>
                      <a:pt x="80637" y="154329"/>
                    </a:cubicBezTo>
                    <a:lnTo>
                      <a:pt x="80396" y="154136"/>
                    </a:lnTo>
                    <a:lnTo>
                      <a:pt x="80300" y="154040"/>
                    </a:lnTo>
                    <a:cubicBezTo>
                      <a:pt x="80155" y="153992"/>
                      <a:pt x="80058" y="153895"/>
                      <a:pt x="79914" y="153799"/>
                    </a:cubicBezTo>
                    <a:lnTo>
                      <a:pt x="79624" y="153702"/>
                    </a:lnTo>
                    <a:lnTo>
                      <a:pt x="79528" y="153654"/>
                    </a:lnTo>
                    <a:cubicBezTo>
                      <a:pt x="79383" y="153606"/>
                      <a:pt x="79238" y="153558"/>
                      <a:pt x="79094" y="153509"/>
                    </a:cubicBezTo>
                    <a:lnTo>
                      <a:pt x="78660" y="153461"/>
                    </a:lnTo>
                    <a:cubicBezTo>
                      <a:pt x="78563" y="153437"/>
                      <a:pt x="78467" y="153425"/>
                      <a:pt x="78364" y="153425"/>
                    </a:cubicBezTo>
                    <a:cubicBezTo>
                      <a:pt x="78262" y="153425"/>
                      <a:pt x="78153" y="153437"/>
                      <a:pt x="78033" y="153461"/>
                    </a:cubicBezTo>
                    <a:lnTo>
                      <a:pt x="77454" y="153461"/>
                    </a:lnTo>
                    <a:cubicBezTo>
                      <a:pt x="77020" y="153558"/>
                      <a:pt x="76634" y="153654"/>
                      <a:pt x="76248" y="153751"/>
                    </a:cubicBezTo>
                    <a:cubicBezTo>
                      <a:pt x="76055" y="153799"/>
                      <a:pt x="75863" y="153895"/>
                      <a:pt x="75670" y="153943"/>
                    </a:cubicBezTo>
                    <a:lnTo>
                      <a:pt x="75139" y="154185"/>
                    </a:lnTo>
                    <a:lnTo>
                      <a:pt x="75187" y="154185"/>
                    </a:lnTo>
                    <a:cubicBezTo>
                      <a:pt x="74705" y="154377"/>
                      <a:pt x="74175" y="154619"/>
                      <a:pt x="73692" y="154908"/>
                    </a:cubicBezTo>
                    <a:cubicBezTo>
                      <a:pt x="73258" y="155197"/>
                      <a:pt x="72824" y="155438"/>
                      <a:pt x="72390" y="155728"/>
                    </a:cubicBezTo>
                    <a:cubicBezTo>
                      <a:pt x="72004" y="156017"/>
                      <a:pt x="71522" y="156307"/>
                      <a:pt x="71088" y="156596"/>
                    </a:cubicBezTo>
                    <a:cubicBezTo>
                      <a:pt x="70702" y="156934"/>
                      <a:pt x="70268" y="157271"/>
                      <a:pt x="69834" y="157609"/>
                    </a:cubicBezTo>
                    <a:cubicBezTo>
                      <a:pt x="68773" y="158429"/>
                      <a:pt x="67809" y="159297"/>
                      <a:pt x="66796" y="160165"/>
                    </a:cubicBezTo>
                    <a:cubicBezTo>
                      <a:pt x="66217" y="160744"/>
                      <a:pt x="65590" y="161322"/>
                      <a:pt x="64963" y="161901"/>
                    </a:cubicBezTo>
                    <a:cubicBezTo>
                      <a:pt x="64481" y="162287"/>
                      <a:pt x="64047" y="162721"/>
                      <a:pt x="63564" y="163155"/>
                    </a:cubicBezTo>
                    <a:cubicBezTo>
                      <a:pt x="63275" y="163444"/>
                      <a:pt x="62938" y="163685"/>
                      <a:pt x="62600" y="163975"/>
                    </a:cubicBezTo>
                    <a:cubicBezTo>
                      <a:pt x="62166" y="164361"/>
                      <a:pt x="61684" y="164698"/>
                      <a:pt x="61250" y="165084"/>
                    </a:cubicBezTo>
                    <a:cubicBezTo>
                      <a:pt x="60767" y="165422"/>
                      <a:pt x="60189" y="165856"/>
                      <a:pt x="59658" y="166193"/>
                    </a:cubicBezTo>
                    <a:cubicBezTo>
                      <a:pt x="59079" y="166579"/>
                      <a:pt x="58597" y="166917"/>
                      <a:pt x="58018" y="167206"/>
                    </a:cubicBezTo>
                    <a:cubicBezTo>
                      <a:pt x="57488" y="167544"/>
                      <a:pt x="56764" y="167930"/>
                      <a:pt x="56137" y="168219"/>
                    </a:cubicBezTo>
                    <a:cubicBezTo>
                      <a:pt x="55703" y="168412"/>
                      <a:pt x="55221" y="168653"/>
                      <a:pt x="54739" y="168798"/>
                    </a:cubicBezTo>
                    <a:cubicBezTo>
                      <a:pt x="54257" y="168991"/>
                      <a:pt x="53630" y="169232"/>
                      <a:pt x="53099" y="169376"/>
                    </a:cubicBezTo>
                    <a:cubicBezTo>
                      <a:pt x="52520" y="169569"/>
                      <a:pt x="51990" y="169714"/>
                      <a:pt x="51411" y="169810"/>
                    </a:cubicBezTo>
                    <a:cubicBezTo>
                      <a:pt x="50832" y="169907"/>
                      <a:pt x="50205" y="170003"/>
                      <a:pt x="49627" y="170052"/>
                    </a:cubicBezTo>
                    <a:cubicBezTo>
                      <a:pt x="49048" y="170100"/>
                      <a:pt x="48469" y="170148"/>
                      <a:pt x="47890" y="170196"/>
                    </a:cubicBezTo>
                    <a:cubicBezTo>
                      <a:pt x="47263" y="170196"/>
                      <a:pt x="46685" y="170196"/>
                      <a:pt x="46058" y="170100"/>
                    </a:cubicBezTo>
                    <a:cubicBezTo>
                      <a:pt x="45479" y="170052"/>
                      <a:pt x="44997" y="170003"/>
                      <a:pt x="44466" y="169955"/>
                    </a:cubicBezTo>
                    <a:cubicBezTo>
                      <a:pt x="43743" y="169810"/>
                      <a:pt x="42971" y="169666"/>
                      <a:pt x="42248" y="169521"/>
                    </a:cubicBezTo>
                    <a:cubicBezTo>
                      <a:pt x="41476" y="169328"/>
                      <a:pt x="40897" y="169135"/>
                      <a:pt x="40222" y="168942"/>
                    </a:cubicBezTo>
                    <a:cubicBezTo>
                      <a:pt x="39740" y="168798"/>
                      <a:pt x="39306" y="168605"/>
                      <a:pt x="38824" y="168460"/>
                    </a:cubicBezTo>
                    <a:cubicBezTo>
                      <a:pt x="38341" y="168267"/>
                      <a:pt x="37763" y="168026"/>
                      <a:pt x="37280" y="167785"/>
                    </a:cubicBezTo>
                    <a:cubicBezTo>
                      <a:pt x="36702" y="167495"/>
                      <a:pt x="36075" y="167206"/>
                      <a:pt x="35496" y="166917"/>
                    </a:cubicBezTo>
                    <a:cubicBezTo>
                      <a:pt x="34965" y="166627"/>
                      <a:pt x="34531" y="166338"/>
                      <a:pt x="34001" y="166049"/>
                    </a:cubicBezTo>
                    <a:cubicBezTo>
                      <a:pt x="33036" y="165422"/>
                      <a:pt x="32024" y="164795"/>
                      <a:pt x="31059" y="164168"/>
                    </a:cubicBezTo>
                    <a:cubicBezTo>
                      <a:pt x="29998" y="163444"/>
                      <a:pt x="28937" y="162721"/>
                      <a:pt x="27876" y="161997"/>
                    </a:cubicBezTo>
                    <a:cubicBezTo>
                      <a:pt x="26815" y="161274"/>
                      <a:pt x="25947" y="160647"/>
                      <a:pt x="24934" y="160020"/>
                    </a:cubicBezTo>
                    <a:cubicBezTo>
                      <a:pt x="23921" y="159393"/>
                      <a:pt x="22812" y="158718"/>
                      <a:pt x="21703" y="158091"/>
                    </a:cubicBezTo>
                    <a:cubicBezTo>
                      <a:pt x="21172" y="157850"/>
                      <a:pt x="20690" y="157561"/>
                      <a:pt x="20159" y="157319"/>
                    </a:cubicBezTo>
                    <a:cubicBezTo>
                      <a:pt x="19870" y="157223"/>
                      <a:pt x="19629" y="157078"/>
                      <a:pt x="19388" y="156982"/>
                    </a:cubicBezTo>
                    <a:lnTo>
                      <a:pt x="18616" y="156692"/>
                    </a:lnTo>
                    <a:cubicBezTo>
                      <a:pt x="17796" y="156355"/>
                      <a:pt x="17025" y="156114"/>
                      <a:pt x="16205" y="155921"/>
                    </a:cubicBezTo>
                    <a:cubicBezTo>
                      <a:pt x="15771" y="155776"/>
                      <a:pt x="15337" y="155680"/>
                      <a:pt x="14854" y="155631"/>
                    </a:cubicBezTo>
                    <a:lnTo>
                      <a:pt x="14324" y="155535"/>
                    </a:lnTo>
                    <a:lnTo>
                      <a:pt x="13793" y="155438"/>
                    </a:lnTo>
                    <a:cubicBezTo>
                      <a:pt x="13248" y="155404"/>
                      <a:pt x="12726" y="155370"/>
                      <a:pt x="12195" y="155370"/>
                    </a:cubicBezTo>
                    <a:cubicBezTo>
                      <a:pt x="11975" y="155370"/>
                      <a:pt x="11753" y="155376"/>
                      <a:pt x="11527" y="155390"/>
                    </a:cubicBezTo>
                    <a:cubicBezTo>
                      <a:pt x="11237" y="155390"/>
                      <a:pt x="10900" y="155390"/>
                      <a:pt x="10562" y="155438"/>
                    </a:cubicBezTo>
                    <a:lnTo>
                      <a:pt x="9983" y="155535"/>
                    </a:lnTo>
                    <a:cubicBezTo>
                      <a:pt x="9501" y="155583"/>
                      <a:pt x="8971" y="155728"/>
                      <a:pt x="8488" y="155873"/>
                    </a:cubicBezTo>
                    <a:cubicBezTo>
                      <a:pt x="8247" y="155969"/>
                      <a:pt x="8006" y="156065"/>
                      <a:pt x="7765" y="156162"/>
                    </a:cubicBezTo>
                    <a:lnTo>
                      <a:pt x="7234" y="156355"/>
                    </a:lnTo>
                    <a:cubicBezTo>
                      <a:pt x="6704" y="156596"/>
                      <a:pt x="6173" y="156837"/>
                      <a:pt x="5691" y="157175"/>
                    </a:cubicBezTo>
                    <a:cubicBezTo>
                      <a:pt x="5498" y="157319"/>
                      <a:pt x="5257" y="157464"/>
                      <a:pt x="5064" y="157609"/>
                    </a:cubicBezTo>
                    <a:cubicBezTo>
                      <a:pt x="4871" y="157753"/>
                      <a:pt x="4630" y="157898"/>
                      <a:pt x="4437" y="158043"/>
                    </a:cubicBezTo>
                    <a:lnTo>
                      <a:pt x="4485" y="158043"/>
                    </a:lnTo>
                    <a:cubicBezTo>
                      <a:pt x="4003" y="158429"/>
                      <a:pt x="3521" y="158814"/>
                      <a:pt x="3087" y="159297"/>
                    </a:cubicBezTo>
                    <a:cubicBezTo>
                      <a:pt x="2894" y="159538"/>
                      <a:pt x="2653" y="159731"/>
                      <a:pt x="2508" y="159972"/>
                    </a:cubicBezTo>
                    <a:cubicBezTo>
                      <a:pt x="2315" y="160213"/>
                      <a:pt x="2122" y="160454"/>
                      <a:pt x="1929" y="160695"/>
                    </a:cubicBezTo>
                    <a:cubicBezTo>
                      <a:pt x="1592" y="161129"/>
                      <a:pt x="1302" y="161612"/>
                      <a:pt x="1013" y="162142"/>
                    </a:cubicBezTo>
                    <a:cubicBezTo>
                      <a:pt x="868" y="162383"/>
                      <a:pt x="772" y="162673"/>
                      <a:pt x="627" y="162914"/>
                    </a:cubicBezTo>
                    <a:cubicBezTo>
                      <a:pt x="531" y="163155"/>
                      <a:pt x="483" y="163300"/>
                      <a:pt x="386" y="163541"/>
                    </a:cubicBezTo>
                    <a:cubicBezTo>
                      <a:pt x="241" y="163878"/>
                      <a:pt x="145" y="164264"/>
                      <a:pt x="49" y="164650"/>
                    </a:cubicBezTo>
                    <a:cubicBezTo>
                      <a:pt x="49" y="164685"/>
                      <a:pt x="49" y="164746"/>
                      <a:pt x="30" y="164795"/>
                    </a:cubicBezTo>
                    <a:lnTo>
                      <a:pt x="30" y="164795"/>
                    </a:lnTo>
                    <a:cubicBezTo>
                      <a:pt x="165" y="164582"/>
                      <a:pt x="300" y="164444"/>
                      <a:pt x="434" y="164264"/>
                    </a:cubicBezTo>
                    <a:cubicBezTo>
                      <a:pt x="627" y="164023"/>
                      <a:pt x="868" y="163830"/>
                      <a:pt x="1110" y="163637"/>
                    </a:cubicBezTo>
                    <a:cubicBezTo>
                      <a:pt x="1399" y="163396"/>
                      <a:pt x="1688" y="163155"/>
                      <a:pt x="2026" y="162962"/>
                    </a:cubicBezTo>
                    <a:cubicBezTo>
                      <a:pt x="2363" y="162721"/>
                      <a:pt x="2701" y="162528"/>
                      <a:pt x="3087" y="162335"/>
                    </a:cubicBezTo>
                    <a:cubicBezTo>
                      <a:pt x="3521" y="162142"/>
                      <a:pt x="3955" y="161949"/>
                      <a:pt x="4437" y="161805"/>
                    </a:cubicBezTo>
                    <a:cubicBezTo>
                      <a:pt x="4920" y="161660"/>
                      <a:pt x="5402" y="161515"/>
                      <a:pt x="5932" y="161419"/>
                    </a:cubicBezTo>
                    <a:cubicBezTo>
                      <a:pt x="6463" y="161322"/>
                      <a:pt x="6945" y="161274"/>
                      <a:pt x="7476" y="161226"/>
                    </a:cubicBezTo>
                    <a:lnTo>
                      <a:pt x="9260" y="161226"/>
                    </a:lnTo>
                    <a:cubicBezTo>
                      <a:pt x="9742" y="161274"/>
                      <a:pt x="10225" y="161322"/>
                      <a:pt x="10707" y="161419"/>
                    </a:cubicBezTo>
                    <a:cubicBezTo>
                      <a:pt x="11286" y="161515"/>
                      <a:pt x="11816" y="161660"/>
                      <a:pt x="12347" y="161853"/>
                    </a:cubicBezTo>
                    <a:cubicBezTo>
                      <a:pt x="12781" y="161997"/>
                      <a:pt x="13263" y="162190"/>
                      <a:pt x="13697" y="162432"/>
                    </a:cubicBezTo>
                    <a:cubicBezTo>
                      <a:pt x="14131" y="162673"/>
                      <a:pt x="14565" y="162914"/>
                      <a:pt x="14999" y="163203"/>
                    </a:cubicBezTo>
                    <a:cubicBezTo>
                      <a:pt x="15433" y="163541"/>
                      <a:pt x="15867" y="163878"/>
                      <a:pt x="16253" y="164216"/>
                    </a:cubicBezTo>
                    <a:cubicBezTo>
                      <a:pt x="16735" y="164602"/>
                      <a:pt x="17169" y="164988"/>
                      <a:pt x="17507" y="165325"/>
                    </a:cubicBezTo>
                    <a:cubicBezTo>
                      <a:pt x="18375" y="166193"/>
                      <a:pt x="19243" y="167061"/>
                      <a:pt x="20015" y="168026"/>
                    </a:cubicBezTo>
                    <a:cubicBezTo>
                      <a:pt x="21317" y="169569"/>
                      <a:pt x="22619" y="171257"/>
                      <a:pt x="23632" y="172608"/>
                    </a:cubicBezTo>
                    <a:lnTo>
                      <a:pt x="24500" y="173765"/>
                    </a:lnTo>
                    <a:cubicBezTo>
                      <a:pt x="25899" y="175598"/>
                      <a:pt x="27345" y="177382"/>
                      <a:pt x="28937" y="179022"/>
                    </a:cubicBezTo>
                    <a:cubicBezTo>
                      <a:pt x="30721" y="180806"/>
                      <a:pt x="32602" y="182398"/>
                      <a:pt x="34580" y="183941"/>
                    </a:cubicBezTo>
                    <a:cubicBezTo>
                      <a:pt x="36509" y="185388"/>
                      <a:pt x="38534" y="186690"/>
                      <a:pt x="40608" y="187848"/>
                    </a:cubicBezTo>
                    <a:cubicBezTo>
                      <a:pt x="42778" y="189053"/>
                      <a:pt x="45045" y="190114"/>
                      <a:pt x="47360" y="190982"/>
                    </a:cubicBezTo>
                    <a:cubicBezTo>
                      <a:pt x="49627" y="191851"/>
                      <a:pt x="51990" y="192526"/>
                      <a:pt x="54353" y="193008"/>
                    </a:cubicBezTo>
                    <a:cubicBezTo>
                      <a:pt x="55366" y="193249"/>
                      <a:pt x="56475" y="193442"/>
                      <a:pt x="57874" y="193635"/>
                    </a:cubicBezTo>
                    <a:cubicBezTo>
                      <a:pt x="59079" y="193780"/>
                      <a:pt x="60285" y="193924"/>
                      <a:pt x="61635" y="194021"/>
                    </a:cubicBezTo>
                    <a:cubicBezTo>
                      <a:pt x="63275" y="194165"/>
                      <a:pt x="64963" y="194262"/>
                      <a:pt x="66555" y="194262"/>
                    </a:cubicBezTo>
                    <a:cubicBezTo>
                      <a:pt x="67278" y="194262"/>
                      <a:pt x="67953" y="194262"/>
                      <a:pt x="68677" y="194214"/>
                    </a:cubicBezTo>
                    <a:cubicBezTo>
                      <a:pt x="71281" y="194117"/>
                      <a:pt x="73837" y="193828"/>
                      <a:pt x="76393" y="193297"/>
                    </a:cubicBezTo>
                    <a:cubicBezTo>
                      <a:pt x="79094" y="192767"/>
                      <a:pt x="81698" y="191947"/>
                      <a:pt x="84254" y="190886"/>
                    </a:cubicBezTo>
                    <a:cubicBezTo>
                      <a:pt x="86617" y="189873"/>
                      <a:pt x="88884" y="188619"/>
                      <a:pt x="91006" y="187124"/>
                    </a:cubicBezTo>
                    <a:cubicBezTo>
                      <a:pt x="92019" y="186401"/>
                      <a:pt x="93032" y="185581"/>
                      <a:pt x="93996" y="184713"/>
                    </a:cubicBezTo>
                    <a:cubicBezTo>
                      <a:pt x="94382" y="184423"/>
                      <a:pt x="94720" y="184038"/>
                      <a:pt x="95057" y="183700"/>
                    </a:cubicBezTo>
                    <a:lnTo>
                      <a:pt x="95154" y="183652"/>
                    </a:lnTo>
                    <a:lnTo>
                      <a:pt x="95491" y="183314"/>
                    </a:lnTo>
                    <a:cubicBezTo>
                      <a:pt x="96022" y="182832"/>
                      <a:pt x="96552" y="182301"/>
                      <a:pt x="97227" y="181771"/>
                    </a:cubicBezTo>
                    <a:cubicBezTo>
                      <a:pt x="97806" y="181289"/>
                      <a:pt x="98385" y="180806"/>
                      <a:pt x="98964" y="180372"/>
                    </a:cubicBezTo>
                    <a:cubicBezTo>
                      <a:pt x="99591" y="179890"/>
                      <a:pt x="100073" y="179552"/>
                      <a:pt x="100796" y="179070"/>
                    </a:cubicBezTo>
                    <a:cubicBezTo>
                      <a:pt x="102002" y="178298"/>
                      <a:pt x="103256" y="177575"/>
                      <a:pt x="104510" y="176948"/>
                    </a:cubicBezTo>
                    <a:cubicBezTo>
                      <a:pt x="105040" y="176707"/>
                      <a:pt x="105619" y="176418"/>
                      <a:pt x="106198" y="176176"/>
                    </a:cubicBezTo>
                    <a:cubicBezTo>
                      <a:pt x="106777" y="175935"/>
                      <a:pt x="107452" y="175694"/>
                      <a:pt x="108175" y="175453"/>
                    </a:cubicBezTo>
                    <a:cubicBezTo>
                      <a:pt x="109526" y="175019"/>
                      <a:pt x="110924" y="174633"/>
                      <a:pt x="112323" y="174344"/>
                    </a:cubicBezTo>
                    <a:cubicBezTo>
                      <a:pt x="113046" y="174247"/>
                      <a:pt x="113866" y="174103"/>
                      <a:pt x="114686" y="174006"/>
                    </a:cubicBezTo>
                    <a:cubicBezTo>
                      <a:pt x="115458" y="173910"/>
                      <a:pt x="116229" y="173862"/>
                      <a:pt x="117146" y="173813"/>
                    </a:cubicBezTo>
                    <a:cubicBezTo>
                      <a:pt x="117821" y="173765"/>
                      <a:pt x="118448" y="173765"/>
                      <a:pt x="119026" y="173765"/>
                    </a:cubicBezTo>
                    <a:cubicBezTo>
                      <a:pt x="120039" y="173765"/>
                      <a:pt x="121148" y="173813"/>
                      <a:pt x="122354" y="173862"/>
                    </a:cubicBezTo>
                    <a:cubicBezTo>
                      <a:pt x="124669" y="174054"/>
                      <a:pt x="127032" y="174440"/>
                      <a:pt x="129251" y="174778"/>
                    </a:cubicBezTo>
                    <a:lnTo>
                      <a:pt x="132675" y="175357"/>
                    </a:lnTo>
                    <a:lnTo>
                      <a:pt x="133061" y="175405"/>
                    </a:lnTo>
                    <a:cubicBezTo>
                      <a:pt x="134266" y="175598"/>
                      <a:pt x="135472" y="175791"/>
                      <a:pt x="136726" y="175984"/>
                    </a:cubicBezTo>
                    <a:cubicBezTo>
                      <a:pt x="139186" y="176369"/>
                      <a:pt x="141452" y="176659"/>
                      <a:pt x="143623" y="176803"/>
                    </a:cubicBezTo>
                    <a:cubicBezTo>
                      <a:pt x="144780" y="176900"/>
                      <a:pt x="145986" y="176948"/>
                      <a:pt x="147240" y="176948"/>
                    </a:cubicBezTo>
                    <a:lnTo>
                      <a:pt x="147433" y="176948"/>
                    </a:lnTo>
                    <a:cubicBezTo>
                      <a:pt x="148638" y="176948"/>
                      <a:pt x="149844" y="176852"/>
                      <a:pt x="151050" y="176755"/>
                    </a:cubicBezTo>
                    <a:cubicBezTo>
                      <a:pt x="153075" y="176514"/>
                      <a:pt x="155101" y="176128"/>
                      <a:pt x="157030" y="175550"/>
                    </a:cubicBezTo>
                    <a:cubicBezTo>
                      <a:pt x="159055" y="174971"/>
                      <a:pt x="161081" y="174199"/>
                      <a:pt x="163010" y="173331"/>
                    </a:cubicBezTo>
                    <a:cubicBezTo>
                      <a:pt x="164891" y="172511"/>
                      <a:pt x="166772" y="171547"/>
                      <a:pt x="168556" y="170630"/>
                    </a:cubicBezTo>
                    <a:lnTo>
                      <a:pt x="169617" y="170100"/>
                    </a:lnTo>
                    <a:lnTo>
                      <a:pt x="169714" y="170052"/>
                    </a:lnTo>
                    <a:cubicBezTo>
                      <a:pt x="171112" y="169376"/>
                      <a:pt x="172849" y="168460"/>
                      <a:pt x="174537" y="167640"/>
                    </a:cubicBezTo>
                    <a:lnTo>
                      <a:pt x="174440" y="167640"/>
                    </a:lnTo>
                    <a:cubicBezTo>
                      <a:pt x="174778" y="167544"/>
                      <a:pt x="175067" y="167399"/>
                      <a:pt x="175405" y="167254"/>
                    </a:cubicBezTo>
                    <a:lnTo>
                      <a:pt x="175887" y="167013"/>
                    </a:lnTo>
                    <a:cubicBezTo>
                      <a:pt x="175935" y="166965"/>
                      <a:pt x="176032" y="166917"/>
                      <a:pt x="176032" y="166868"/>
                    </a:cubicBezTo>
                    <a:cubicBezTo>
                      <a:pt x="176080" y="166772"/>
                      <a:pt x="176080" y="166676"/>
                      <a:pt x="176032" y="166627"/>
                    </a:cubicBezTo>
                    <a:cubicBezTo>
                      <a:pt x="179263" y="164216"/>
                      <a:pt x="182301" y="161660"/>
                      <a:pt x="185243" y="158911"/>
                    </a:cubicBezTo>
                    <a:cubicBezTo>
                      <a:pt x="186015" y="158187"/>
                      <a:pt x="186786" y="157464"/>
                      <a:pt x="187606" y="156741"/>
                    </a:cubicBezTo>
                    <a:lnTo>
                      <a:pt x="190114" y="154426"/>
                    </a:lnTo>
                    <a:cubicBezTo>
                      <a:pt x="190934" y="153654"/>
                      <a:pt x="191754" y="152931"/>
                      <a:pt x="192574" y="152207"/>
                    </a:cubicBezTo>
                    <a:cubicBezTo>
                      <a:pt x="193008" y="151821"/>
                      <a:pt x="193442" y="151436"/>
                      <a:pt x="193876" y="151098"/>
                    </a:cubicBezTo>
                    <a:lnTo>
                      <a:pt x="194117" y="150857"/>
                    </a:lnTo>
                    <a:lnTo>
                      <a:pt x="194310" y="150664"/>
                    </a:lnTo>
                    <a:lnTo>
                      <a:pt x="194937" y="150133"/>
                    </a:lnTo>
                    <a:cubicBezTo>
                      <a:pt x="201351" y="144587"/>
                      <a:pt x="207476" y="138703"/>
                      <a:pt x="213263" y="132530"/>
                    </a:cubicBezTo>
                    <a:cubicBezTo>
                      <a:pt x="213794" y="131952"/>
                      <a:pt x="214276" y="131373"/>
                      <a:pt x="214807" y="130842"/>
                    </a:cubicBezTo>
                    <a:cubicBezTo>
                      <a:pt x="214951" y="129444"/>
                      <a:pt x="215096" y="128093"/>
                      <a:pt x="215289" y="126743"/>
                    </a:cubicBezTo>
                    <a:cubicBezTo>
                      <a:pt x="215578" y="123801"/>
                      <a:pt x="215868" y="120859"/>
                      <a:pt x="216109" y="117917"/>
                    </a:cubicBezTo>
                    <a:cubicBezTo>
                      <a:pt x="216591" y="111937"/>
                      <a:pt x="216929" y="106005"/>
                      <a:pt x="217073" y="100025"/>
                    </a:cubicBezTo>
                    <a:cubicBezTo>
                      <a:pt x="217122" y="97035"/>
                      <a:pt x="217170" y="94044"/>
                      <a:pt x="217122" y="91054"/>
                    </a:cubicBezTo>
                    <a:cubicBezTo>
                      <a:pt x="217122" y="88064"/>
                      <a:pt x="217025" y="85122"/>
                      <a:pt x="216881" y="82132"/>
                    </a:cubicBezTo>
                    <a:lnTo>
                      <a:pt x="216881" y="82180"/>
                    </a:lnTo>
                    <a:cubicBezTo>
                      <a:pt x="216639" y="76586"/>
                      <a:pt x="216254" y="70992"/>
                      <a:pt x="215627" y="65397"/>
                    </a:cubicBezTo>
                    <a:cubicBezTo>
                      <a:pt x="215289" y="62552"/>
                      <a:pt x="214903" y="59706"/>
                      <a:pt x="214517" y="56861"/>
                    </a:cubicBezTo>
                    <a:cubicBezTo>
                      <a:pt x="214083" y="54305"/>
                      <a:pt x="213649" y="51700"/>
                      <a:pt x="213215" y="49144"/>
                    </a:cubicBezTo>
                    <a:cubicBezTo>
                      <a:pt x="212588" y="45817"/>
                      <a:pt x="211913" y="42441"/>
                      <a:pt x="211141" y="39113"/>
                    </a:cubicBezTo>
                    <a:cubicBezTo>
                      <a:pt x="210756" y="37328"/>
                      <a:pt x="210322" y="35592"/>
                      <a:pt x="209839" y="33808"/>
                    </a:cubicBezTo>
                    <a:cubicBezTo>
                      <a:pt x="209357" y="32023"/>
                      <a:pt x="208826" y="30239"/>
                      <a:pt x="208248" y="28406"/>
                    </a:cubicBezTo>
                    <a:lnTo>
                      <a:pt x="208248" y="28358"/>
                    </a:lnTo>
                    <a:cubicBezTo>
                      <a:pt x="207283" y="25320"/>
                      <a:pt x="206174" y="22281"/>
                      <a:pt x="204872" y="19339"/>
                    </a:cubicBezTo>
                    <a:cubicBezTo>
                      <a:pt x="204293" y="17941"/>
                      <a:pt x="203570" y="16542"/>
                      <a:pt x="202846" y="15144"/>
                    </a:cubicBezTo>
                    <a:cubicBezTo>
                      <a:pt x="202460" y="14468"/>
                      <a:pt x="202075" y="13745"/>
                      <a:pt x="201689" y="13070"/>
                    </a:cubicBezTo>
                    <a:cubicBezTo>
                      <a:pt x="201303" y="12346"/>
                      <a:pt x="200965" y="11864"/>
                      <a:pt x="200580" y="11237"/>
                    </a:cubicBezTo>
                    <a:cubicBezTo>
                      <a:pt x="199711" y="9887"/>
                      <a:pt x="198747" y="8585"/>
                      <a:pt x="197734" y="7331"/>
                    </a:cubicBezTo>
                    <a:cubicBezTo>
                      <a:pt x="197204" y="6656"/>
                      <a:pt x="196673" y="6029"/>
                      <a:pt x="196094" y="5402"/>
                    </a:cubicBezTo>
                    <a:cubicBezTo>
                      <a:pt x="195516" y="4823"/>
                      <a:pt x="195082" y="4341"/>
                      <a:pt x="194503" y="3858"/>
                    </a:cubicBezTo>
                    <a:cubicBezTo>
                      <a:pt x="193683" y="3135"/>
                      <a:pt x="192815" y="2460"/>
                      <a:pt x="191947" y="1881"/>
                    </a:cubicBezTo>
                    <a:cubicBezTo>
                      <a:pt x="191561" y="1592"/>
                      <a:pt x="191127" y="1302"/>
                      <a:pt x="190741" y="1061"/>
                    </a:cubicBezTo>
                    <a:lnTo>
                      <a:pt x="189873" y="675"/>
                    </a:lnTo>
                    <a:cubicBezTo>
                      <a:pt x="189584" y="531"/>
                      <a:pt x="189294" y="386"/>
                      <a:pt x="189005" y="241"/>
                    </a:cubicBezTo>
                    <a:cubicBezTo>
                      <a:pt x="188860" y="193"/>
                      <a:pt x="188716" y="97"/>
                      <a:pt x="18857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4" name="Google Shape;3714;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5" name="Google Shape;3715;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6" name="Google Shape;3716;p87"/>
              <p:cNvSpPr/>
              <p:nvPr/>
            </p:nvSpPr>
            <p:spPr>
              <a:xfrm>
                <a:off x="5274300" y="6974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7" name="Google Shape;3717;p87"/>
              <p:cNvSpPr/>
              <p:nvPr/>
            </p:nvSpPr>
            <p:spPr>
              <a:xfrm>
                <a:off x="5426225" y="883150"/>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8" name="Google Shape;3718;p87"/>
              <p:cNvSpPr/>
              <p:nvPr/>
            </p:nvSpPr>
            <p:spPr>
              <a:xfrm>
                <a:off x="5617925" y="1309975"/>
                <a:ext cx="25" cy="25"/>
              </a:xfrm>
              <a:custGeom>
                <a:avLst/>
                <a:gdLst/>
                <a:ahLst/>
                <a:cxnLst/>
                <a:rect l="l" t="t" r="r" b="b"/>
                <a:pathLst>
                  <a:path w="1" h="1" extrusionOk="0">
                    <a:moveTo>
                      <a:pt x="1" y="1"/>
                    </a:moveTo>
                    <a:lnTo>
                      <a:pt x="1" y="1"/>
                    </a:lnTo>
                    <a:lnTo>
                      <a:pt x="1"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19" name="Google Shape;3719;p87"/>
              <p:cNvSpPr/>
              <p:nvPr/>
            </p:nvSpPr>
            <p:spPr>
              <a:xfrm>
                <a:off x="5426225" y="883150"/>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0" name="Google Shape;3720;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1" name="Google Shape;3721;p87"/>
              <p:cNvSpPr/>
              <p:nvPr/>
            </p:nvSpPr>
            <p:spPr>
              <a:xfrm>
                <a:off x="2812275" y="4382100"/>
                <a:ext cx="25" cy="25"/>
              </a:xfrm>
              <a:custGeom>
                <a:avLst/>
                <a:gdLst/>
                <a:ahLst/>
                <a:cxnLst/>
                <a:rect l="l" t="t" r="r" b="b"/>
                <a:pathLst>
                  <a:path w="1" h="1" extrusionOk="0">
                    <a:moveTo>
                      <a:pt x="1"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2" name="Google Shape;3722;p87"/>
              <p:cNvSpPr/>
              <p:nvPr/>
            </p:nvSpPr>
            <p:spPr>
              <a:xfrm>
                <a:off x="422600" y="4687125"/>
                <a:ext cx="25" cy="25"/>
              </a:xfrm>
              <a:custGeom>
                <a:avLst/>
                <a:gdLst/>
                <a:ahLst/>
                <a:cxnLst/>
                <a:rect l="l" t="t" r="r" b="b"/>
                <a:pathLst>
                  <a:path w="1" h="1" extrusionOk="0">
                    <a:moveTo>
                      <a:pt x="0" y="1"/>
                    </a:move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3" name="Google Shape;3723;p87"/>
              <p:cNvSpPr/>
              <p:nvPr/>
            </p:nvSpPr>
            <p:spPr>
              <a:xfrm>
                <a:off x="3330725" y="3567050"/>
                <a:ext cx="25" cy="25"/>
              </a:xfrm>
              <a:custGeom>
                <a:avLst/>
                <a:gdLst/>
                <a:ahLst/>
                <a:cxnLst/>
                <a:rect l="l" t="t" r="r" b="b"/>
                <a:pathLst>
                  <a:path w="1" h="1" extrusionOk="0">
                    <a:moveTo>
                      <a:pt x="0" y="0"/>
                    </a:move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4" name="Google Shape;3724;p87"/>
              <p:cNvSpPr/>
              <p:nvPr/>
            </p:nvSpPr>
            <p:spPr>
              <a:xfrm>
                <a:off x="2965400" y="3705700"/>
                <a:ext cx="25" cy="25"/>
              </a:xfrm>
              <a:custGeom>
                <a:avLst/>
                <a:gdLst/>
                <a:ahLst/>
                <a:cxnLst/>
                <a:rect l="l" t="t" r="r" b="b"/>
                <a:pathLst>
                  <a:path w="1" h="1" extrusionOk="0">
                    <a:moveTo>
                      <a:pt x="0" y="0"/>
                    </a:move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5" name="Google Shape;3725;p87"/>
              <p:cNvSpPr/>
              <p:nvPr/>
            </p:nvSpPr>
            <p:spPr>
              <a:xfrm>
                <a:off x="2965400" y="3705700"/>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6" name="Google Shape;3726;p87"/>
              <p:cNvSpPr/>
              <p:nvPr/>
            </p:nvSpPr>
            <p:spPr>
              <a:xfrm>
                <a:off x="2965400" y="3705700"/>
                <a:ext cx="25" cy="25"/>
              </a:xfrm>
              <a:custGeom>
                <a:avLst/>
                <a:gdLst/>
                <a:ahLst/>
                <a:cxnLst/>
                <a:rect l="l" t="t" r="r" b="b"/>
                <a:pathLst>
                  <a:path w="1" h="1" extrusionOk="0">
                    <a:moveTo>
                      <a:pt x="0" y="0"/>
                    </a:moveTo>
                    <a:lnTo>
                      <a:pt x="0" y="0"/>
                    </a:ln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7" name="Google Shape;3727;p87"/>
              <p:cNvSpPr/>
              <p:nvPr/>
            </p:nvSpPr>
            <p:spPr>
              <a:xfrm>
                <a:off x="757775" y="4484575"/>
                <a:ext cx="25" cy="25"/>
              </a:xfrm>
              <a:custGeom>
                <a:avLst/>
                <a:gdLst/>
                <a:ahLst/>
                <a:cxnLst/>
                <a:rect l="l" t="t" r="r" b="b"/>
                <a:pathLst>
                  <a:path w="1" h="1" extrusionOk="0">
                    <a:moveTo>
                      <a:pt x="0" y="0"/>
                    </a:moveTo>
                    <a:lnTo>
                      <a:pt x="0"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8" name="Google Shape;3728;p87"/>
              <p:cNvSpPr/>
              <p:nvPr/>
            </p:nvSpPr>
            <p:spPr>
              <a:xfrm>
                <a:off x="462375" y="4614800"/>
                <a:ext cx="25" cy="25"/>
              </a:xfrm>
              <a:custGeom>
                <a:avLst/>
                <a:gdLst/>
                <a:ahLst/>
                <a:cxnLst/>
                <a:rect l="l" t="t" r="r" b="b"/>
                <a:pathLst>
                  <a:path w="1" h="1" extrusionOk="0">
                    <a:moveTo>
                      <a:pt x="1" y="0"/>
                    </a:moveTo>
                    <a:lnTo>
                      <a:pt x="1" y="0"/>
                    </a:ln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29" name="Google Shape;3729;p87"/>
              <p:cNvSpPr/>
              <p:nvPr/>
            </p:nvSpPr>
            <p:spPr>
              <a:xfrm>
                <a:off x="462375" y="4614800"/>
                <a:ext cx="25" cy="25"/>
              </a:xfrm>
              <a:custGeom>
                <a:avLst/>
                <a:gdLst/>
                <a:ahLst/>
                <a:cxnLst/>
                <a:rect l="l" t="t" r="r" b="b"/>
                <a:pathLst>
                  <a:path w="1" h="1" extrusionOk="0">
                    <a:moveTo>
                      <a:pt x="1" y="0"/>
                    </a:moveTo>
                    <a:lnTo>
                      <a:pt x="1" y="0"/>
                    </a:lnTo>
                    <a:lnTo>
                      <a:pt x="1"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0" name="Google Shape;3730;p87"/>
              <p:cNvSpPr/>
              <p:nvPr/>
            </p:nvSpPr>
            <p:spPr>
              <a:xfrm>
                <a:off x="461175" y="4614800"/>
                <a:ext cx="1225" cy="25"/>
              </a:xfrm>
              <a:custGeom>
                <a:avLst/>
                <a:gdLst/>
                <a:ahLst/>
                <a:cxnLst/>
                <a:rect l="l" t="t" r="r" b="b"/>
                <a:pathLst>
                  <a:path w="49" h="1" extrusionOk="0">
                    <a:moveTo>
                      <a:pt x="0" y="0"/>
                    </a:moveTo>
                    <a:lnTo>
                      <a:pt x="0" y="0"/>
                    </a:lnTo>
                    <a:lnTo>
                      <a:pt x="49" y="0"/>
                    </a:lnTo>
                    <a:lnTo>
                      <a:pt x="0"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1" name="Google Shape;3731;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2" name="Google Shape;3732;p87"/>
              <p:cNvSpPr/>
              <p:nvPr/>
            </p:nvSpPr>
            <p:spPr>
              <a:xfrm>
                <a:off x="422600" y="4687125"/>
                <a:ext cx="25" cy="25"/>
              </a:xfrm>
              <a:custGeom>
                <a:avLst/>
                <a:gdLst/>
                <a:ahLst/>
                <a:cxnLst/>
                <a:rect l="l" t="t" r="r" b="b"/>
                <a:pathLst>
                  <a:path w="1" h="1" extrusionOk="0">
                    <a:moveTo>
                      <a:pt x="0" y="1"/>
                    </a:moveTo>
                    <a:lnTo>
                      <a:pt x="0" y="1"/>
                    </a:lnTo>
                    <a:lnTo>
                      <a:pt x="0" y="1"/>
                    </a:ln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3" name="Google Shape;3733;p87"/>
              <p:cNvSpPr/>
              <p:nvPr/>
            </p:nvSpPr>
            <p:spPr>
              <a:xfrm>
                <a:off x="422600" y="4687125"/>
                <a:ext cx="25" cy="25"/>
              </a:xfrm>
              <a:custGeom>
                <a:avLst/>
                <a:gdLst/>
                <a:ahLst/>
                <a:cxnLst/>
                <a:rect l="l" t="t" r="r" b="b"/>
                <a:pathLst>
                  <a:path w="1" h="1" extrusionOk="0">
                    <a:moveTo>
                      <a:pt x="0" y="1"/>
                    </a:moveTo>
                    <a:lnTo>
                      <a:pt x="0"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4" name="Google Shape;3734;p87"/>
              <p:cNvSpPr/>
              <p:nvPr/>
            </p:nvSpPr>
            <p:spPr>
              <a:xfrm>
                <a:off x="2631425" y="3142625"/>
                <a:ext cx="967000" cy="1347700"/>
              </a:xfrm>
              <a:custGeom>
                <a:avLst/>
                <a:gdLst/>
                <a:ahLst/>
                <a:cxnLst/>
                <a:rect l="l" t="t" r="r" b="b"/>
                <a:pathLst>
                  <a:path w="38680" h="53908" extrusionOk="0">
                    <a:moveTo>
                      <a:pt x="37907" y="1"/>
                    </a:moveTo>
                    <a:lnTo>
                      <a:pt x="37136" y="146"/>
                    </a:lnTo>
                    <a:cubicBezTo>
                      <a:pt x="33519" y="773"/>
                      <a:pt x="29902" y="869"/>
                      <a:pt x="26381" y="1737"/>
                    </a:cubicBezTo>
                    <a:cubicBezTo>
                      <a:pt x="25513" y="1978"/>
                      <a:pt x="24645" y="2219"/>
                      <a:pt x="23825" y="2557"/>
                    </a:cubicBezTo>
                    <a:cubicBezTo>
                      <a:pt x="23150" y="2798"/>
                      <a:pt x="22475" y="3087"/>
                      <a:pt x="21799" y="3377"/>
                    </a:cubicBezTo>
                    <a:cubicBezTo>
                      <a:pt x="20545" y="3956"/>
                      <a:pt x="19340" y="4631"/>
                      <a:pt x="18182" y="5402"/>
                    </a:cubicBezTo>
                    <a:cubicBezTo>
                      <a:pt x="15867" y="6897"/>
                      <a:pt x="13794" y="8730"/>
                      <a:pt x="11913" y="10804"/>
                    </a:cubicBezTo>
                    <a:cubicBezTo>
                      <a:pt x="10996" y="11865"/>
                      <a:pt x="10128" y="12974"/>
                      <a:pt x="9308" y="14132"/>
                    </a:cubicBezTo>
                    <a:cubicBezTo>
                      <a:pt x="8488" y="15241"/>
                      <a:pt x="7765" y="16398"/>
                      <a:pt x="7090" y="17652"/>
                    </a:cubicBezTo>
                    <a:cubicBezTo>
                      <a:pt x="5739" y="20064"/>
                      <a:pt x="4582" y="22668"/>
                      <a:pt x="3714" y="25369"/>
                    </a:cubicBezTo>
                    <a:cubicBezTo>
                      <a:pt x="2846" y="27973"/>
                      <a:pt x="2219" y="30722"/>
                      <a:pt x="1833" y="33471"/>
                    </a:cubicBezTo>
                    <a:cubicBezTo>
                      <a:pt x="1737" y="34098"/>
                      <a:pt x="1688" y="34725"/>
                      <a:pt x="1592" y="35352"/>
                    </a:cubicBezTo>
                    <a:cubicBezTo>
                      <a:pt x="1544" y="35931"/>
                      <a:pt x="1495" y="36509"/>
                      <a:pt x="1495" y="37088"/>
                    </a:cubicBezTo>
                    <a:cubicBezTo>
                      <a:pt x="1447" y="38294"/>
                      <a:pt x="1495" y="39500"/>
                      <a:pt x="1592" y="40705"/>
                    </a:cubicBezTo>
                    <a:cubicBezTo>
                      <a:pt x="1688" y="42007"/>
                      <a:pt x="1737" y="43310"/>
                      <a:pt x="1785" y="44660"/>
                    </a:cubicBezTo>
                    <a:cubicBezTo>
                      <a:pt x="1881" y="45962"/>
                      <a:pt x="1833" y="47264"/>
                      <a:pt x="1737" y="48566"/>
                    </a:cubicBezTo>
                    <a:cubicBezTo>
                      <a:pt x="1640" y="49676"/>
                      <a:pt x="1399" y="50785"/>
                      <a:pt x="1061" y="51894"/>
                    </a:cubicBezTo>
                    <a:lnTo>
                      <a:pt x="1061" y="51846"/>
                    </a:lnTo>
                    <a:cubicBezTo>
                      <a:pt x="820" y="52473"/>
                      <a:pt x="531" y="53052"/>
                      <a:pt x="145" y="53582"/>
                    </a:cubicBezTo>
                    <a:lnTo>
                      <a:pt x="49" y="53678"/>
                    </a:lnTo>
                    <a:cubicBezTo>
                      <a:pt x="0" y="53727"/>
                      <a:pt x="0" y="53823"/>
                      <a:pt x="49" y="53871"/>
                    </a:cubicBezTo>
                    <a:cubicBezTo>
                      <a:pt x="97" y="53896"/>
                      <a:pt x="145" y="53908"/>
                      <a:pt x="187" y="53908"/>
                    </a:cubicBezTo>
                    <a:cubicBezTo>
                      <a:pt x="229" y="53908"/>
                      <a:pt x="266" y="53896"/>
                      <a:pt x="290" y="53871"/>
                    </a:cubicBezTo>
                    <a:cubicBezTo>
                      <a:pt x="627" y="53389"/>
                      <a:pt x="917" y="52907"/>
                      <a:pt x="1158" y="52376"/>
                    </a:cubicBezTo>
                    <a:cubicBezTo>
                      <a:pt x="1399" y="51846"/>
                      <a:pt x="1592" y="51267"/>
                      <a:pt x="1737" y="50688"/>
                    </a:cubicBezTo>
                    <a:cubicBezTo>
                      <a:pt x="2026" y="49386"/>
                      <a:pt x="2219" y="48084"/>
                      <a:pt x="2219" y="46734"/>
                    </a:cubicBezTo>
                    <a:cubicBezTo>
                      <a:pt x="2364" y="43985"/>
                      <a:pt x="2122" y="41236"/>
                      <a:pt x="2171" y="38487"/>
                    </a:cubicBezTo>
                    <a:cubicBezTo>
                      <a:pt x="2171" y="37763"/>
                      <a:pt x="2171" y="37088"/>
                      <a:pt x="2267" y="36413"/>
                    </a:cubicBezTo>
                    <a:cubicBezTo>
                      <a:pt x="2460" y="34436"/>
                      <a:pt x="2798" y="32458"/>
                      <a:pt x="3232" y="30529"/>
                    </a:cubicBezTo>
                    <a:cubicBezTo>
                      <a:pt x="3473" y="29516"/>
                      <a:pt x="3762" y="28504"/>
                      <a:pt x="4051" y="27491"/>
                    </a:cubicBezTo>
                    <a:cubicBezTo>
                      <a:pt x="4341" y="26478"/>
                      <a:pt x="4630" y="25610"/>
                      <a:pt x="5016" y="24694"/>
                    </a:cubicBezTo>
                    <a:cubicBezTo>
                      <a:pt x="6318" y="21125"/>
                      <a:pt x="8054" y="17797"/>
                      <a:pt x="10225" y="14710"/>
                    </a:cubicBezTo>
                    <a:lnTo>
                      <a:pt x="10225" y="14759"/>
                    </a:lnTo>
                    <a:lnTo>
                      <a:pt x="10273" y="14662"/>
                    </a:lnTo>
                    <a:cubicBezTo>
                      <a:pt x="12057" y="12203"/>
                      <a:pt x="14083" y="10032"/>
                      <a:pt x="16398" y="8151"/>
                    </a:cubicBezTo>
                    <a:cubicBezTo>
                      <a:pt x="18375" y="6608"/>
                      <a:pt x="20497" y="5306"/>
                      <a:pt x="22716" y="4293"/>
                    </a:cubicBezTo>
                    <a:cubicBezTo>
                      <a:pt x="23632" y="3907"/>
                      <a:pt x="24548" y="3522"/>
                      <a:pt x="25465" y="3232"/>
                    </a:cubicBezTo>
                    <a:cubicBezTo>
                      <a:pt x="26574" y="2943"/>
                      <a:pt x="27731" y="2653"/>
                      <a:pt x="28841" y="2461"/>
                    </a:cubicBezTo>
                    <a:cubicBezTo>
                      <a:pt x="30384" y="2219"/>
                      <a:pt x="31927" y="2026"/>
                      <a:pt x="33470" y="1882"/>
                    </a:cubicBezTo>
                    <a:cubicBezTo>
                      <a:pt x="34242" y="1785"/>
                      <a:pt x="35062" y="1689"/>
                      <a:pt x="35834" y="1544"/>
                    </a:cubicBezTo>
                    <a:cubicBezTo>
                      <a:pt x="36605" y="1448"/>
                      <a:pt x="37425" y="1303"/>
                      <a:pt x="38245" y="1158"/>
                    </a:cubicBezTo>
                    <a:cubicBezTo>
                      <a:pt x="38390" y="1110"/>
                      <a:pt x="38534" y="1014"/>
                      <a:pt x="38583" y="869"/>
                    </a:cubicBezTo>
                    <a:cubicBezTo>
                      <a:pt x="38679" y="724"/>
                      <a:pt x="38679" y="580"/>
                      <a:pt x="38631" y="435"/>
                    </a:cubicBezTo>
                    <a:cubicBezTo>
                      <a:pt x="38583" y="290"/>
                      <a:pt x="38486" y="146"/>
                      <a:pt x="38341" y="97"/>
                    </a:cubicBezTo>
                    <a:lnTo>
                      <a:pt x="38197" y="49"/>
                    </a:lnTo>
                    <a:lnTo>
                      <a:pt x="37907" y="49"/>
                    </a:lnTo>
                    <a:lnTo>
                      <a:pt x="37907" y="1"/>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5" name="Google Shape;3735;p87"/>
              <p:cNvSpPr/>
              <p:nvPr/>
            </p:nvSpPr>
            <p:spPr>
              <a:xfrm>
                <a:off x="2580775" y="1278625"/>
                <a:ext cx="2023175" cy="2183550"/>
              </a:xfrm>
              <a:custGeom>
                <a:avLst/>
                <a:gdLst/>
                <a:ahLst/>
                <a:cxnLst/>
                <a:rect l="l" t="t" r="r" b="b"/>
                <a:pathLst>
                  <a:path w="80927" h="87342" extrusionOk="0">
                    <a:moveTo>
                      <a:pt x="72823" y="10334"/>
                    </a:moveTo>
                    <a:cubicBezTo>
                      <a:pt x="72818" y="10344"/>
                      <a:pt x="72813" y="10353"/>
                      <a:pt x="72807" y="10363"/>
                    </a:cubicBezTo>
                    <a:lnTo>
                      <a:pt x="72807" y="10363"/>
                    </a:lnTo>
                    <a:cubicBezTo>
                      <a:pt x="72815" y="10355"/>
                      <a:pt x="72821" y="10346"/>
                      <a:pt x="72823" y="10334"/>
                    </a:cubicBezTo>
                    <a:close/>
                    <a:moveTo>
                      <a:pt x="72807" y="10363"/>
                    </a:moveTo>
                    <a:cubicBezTo>
                      <a:pt x="72794" y="10378"/>
                      <a:pt x="72776" y="10389"/>
                      <a:pt x="72776" y="10418"/>
                    </a:cubicBezTo>
                    <a:cubicBezTo>
                      <a:pt x="72787" y="10399"/>
                      <a:pt x="72797" y="10381"/>
                      <a:pt x="72807" y="10363"/>
                    </a:cubicBezTo>
                    <a:close/>
                    <a:moveTo>
                      <a:pt x="80300" y="1"/>
                    </a:moveTo>
                    <a:cubicBezTo>
                      <a:pt x="80155" y="1"/>
                      <a:pt x="80011" y="1"/>
                      <a:pt x="79914" y="97"/>
                    </a:cubicBezTo>
                    <a:cubicBezTo>
                      <a:pt x="78274" y="1255"/>
                      <a:pt x="76731" y="2653"/>
                      <a:pt x="75381" y="4148"/>
                    </a:cubicBezTo>
                    <a:cubicBezTo>
                      <a:pt x="74127" y="5595"/>
                      <a:pt x="72969" y="7138"/>
                      <a:pt x="71957" y="8778"/>
                    </a:cubicBezTo>
                    <a:cubicBezTo>
                      <a:pt x="70028" y="12058"/>
                      <a:pt x="68436" y="15578"/>
                      <a:pt x="67230" y="19195"/>
                    </a:cubicBezTo>
                    <a:cubicBezTo>
                      <a:pt x="65976" y="22812"/>
                      <a:pt x="64964" y="26478"/>
                      <a:pt x="63806" y="30095"/>
                    </a:cubicBezTo>
                    <a:cubicBezTo>
                      <a:pt x="62697" y="33712"/>
                      <a:pt x="61250" y="37184"/>
                      <a:pt x="59514" y="40560"/>
                    </a:cubicBezTo>
                    <a:cubicBezTo>
                      <a:pt x="58212" y="42827"/>
                      <a:pt x="56668" y="44949"/>
                      <a:pt x="54884" y="46878"/>
                    </a:cubicBezTo>
                    <a:cubicBezTo>
                      <a:pt x="52955" y="48807"/>
                      <a:pt x="50833" y="50495"/>
                      <a:pt x="48470" y="51894"/>
                    </a:cubicBezTo>
                    <a:cubicBezTo>
                      <a:pt x="46589" y="53003"/>
                      <a:pt x="44563" y="53968"/>
                      <a:pt x="42538" y="54787"/>
                    </a:cubicBezTo>
                    <a:cubicBezTo>
                      <a:pt x="40416" y="55607"/>
                      <a:pt x="38245" y="56331"/>
                      <a:pt x="36123" y="57006"/>
                    </a:cubicBezTo>
                    <a:cubicBezTo>
                      <a:pt x="33953" y="57681"/>
                      <a:pt x="31735" y="58308"/>
                      <a:pt x="29564" y="58983"/>
                    </a:cubicBezTo>
                    <a:cubicBezTo>
                      <a:pt x="27346" y="59658"/>
                      <a:pt x="25176" y="60478"/>
                      <a:pt x="23054" y="61346"/>
                    </a:cubicBezTo>
                    <a:cubicBezTo>
                      <a:pt x="19292" y="62890"/>
                      <a:pt x="15723" y="64964"/>
                      <a:pt x="12492" y="67471"/>
                    </a:cubicBezTo>
                    <a:cubicBezTo>
                      <a:pt x="9453" y="69883"/>
                      <a:pt x="6753" y="72825"/>
                      <a:pt x="4631" y="76104"/>
                    </a:cubicBezTo>
                    <a:cubicBezTo>
                      <a:pt x="3570" y="77744"/>
                      <a:pt x="2653" y="79480"/>
                      <a:pt x="1882" y="81313"/>
                    </a:cubicBezTo>
                    <a:cubicBezTo>
                      <a:pt x="1110" y="83194"/>
                      <a:pt x="483" y="85123"/>
                      <a:pt x="1" y="87100"/>
                    </a:cubicBezTo>
                    <a:cubicBezTo>
                      <a:pt x="1" y="87197"/>
                      <a:pt x="49" y="87293"/>
                      <a:pt x="145" y="87341"/>
                    </a:cubicBezTo>
                    <a:cubicBezTo>
                      <a:pt x="242" y="87341"/>
                      <a:pt x="338" y="87245"/>
                      <a:pt x="387" y="87148"/>
                    </a:cubicBezTo>
                    <a:cubicBezTo>
                      <a:pt x="435" y="86907"/>
                      <a:pt x="483" y="86666"/>
                      <a:pt x="531" y="86425"/>
                    </a:cubicBezTo>
                    <a:cubicBezTo>
                      <a:pt x="1303" y="83580"/>
                      <a:pt x="2364" y="80879"/>
                      <a:pt x="3811" y="78323"/>
                    </a:cubicBezTo>
                    <a:cubicBezTo>
                      <a:pt x="5209" y="75815"/>
                      <a:pt x="6897" y="73548"/>
                      <a:pt x="8875" y="71474"/>
                    </a:cubicBezTo>
                    <a:cubicBezTo>
                      <a:pt x="11238" y="69063"/>
                      <a:pt x="13939" y="66941"/>
                      <a:pt x="16881" y="65205"/>
                    </a:cubicBezTo>
                    <a:cubicBezTo>
                      <a:pt x="18617" y="64192"/>
                      <a:pt x="20498" y="63227"/>
                      <a:pt x="22378" y="62456"/>
                    </a:cubicBezTo>
                    <a:cubicBezTo>
                      <a:pt x="24452" y="61539"/>
                      <a:pt x="26623" y="60816"/>
                      <a:pt x="28793" y="60141"/>
                    </a:cubicBezTo>
                    <a:cubicBezTo>
                      <a:pt x="30963" y="59466"/>
                      <a:pt x="33182" y="58839"/>
                      <a:pt x="35400" y="58212"/>
                    </a:cubicBezTo>
                    <a:cubicBezTo>
                      <a:pt x="37618" y="57585"/>
                      <a:pt x="39740" y="56909"/>
                      <a:pt x="41911" y="56186"/>
                    </a:cubicBezTo>
                    <a:cubicBezTo>
                      <a:pt x="44033" y="55414"/>
                      <a:pt x="46107" y="54498"/>
                      <a:pt x="48084" y="53437"/>
                    </a:cubicBezTo>
                    <a:cubicBezTo>
                      <a:pt x="50109" y="52328"/>
                      <a:pt x="52039" y="51026"/>
                      <a:pt x="53823" y="49531"/>
                    </a:cubicBezTo>
                    <a:cubicBezTo>
                      <a:pt x="55366" y="48180"/>
                      <a:pt x="56765" y="46685"/>
                      <a:pt x="58019" y="45094"/>
                    </a:cubicBezTo>
                    <a:cubicBezTo>
                      <a:pt x="59128" y="43550"/>
                      <a:pt x="60189" y="41959"/>
                      <a:pt x="61057" y="40319"/>
                    </a:cubicBezTo>
                    <a:cubicBezTo>
                      <a:pt x="62793" y="36943"/>
                      <a:pt x="64288" y="33423"/>
                      <a:pt x="65446" y="29805"/>
                    </a:cubicBezTo>
                    <a:cubicBezTo>
                      <a:pt x="66652" y="26188"/>
                      <a:pt x="67761" y="22523"/>
                      <a:pt x="69063" y="18906"/>
                    </a:cubicBezTo>
                    <a:cubicBezTo>
                      <a:pt x="70076" y="15964"/>
                      <a:pt x="71281" y="13167"/>
                      <a:pt x="72728" y="10466"/>
                    </a:cubicBezTo>
                    <a:lnTo>
                      <a:pt x="72825" y="10321"/>
                    </a:lnTo>
                    <a:lnTo>
                      <a:pt x="72825" y="10321"/>
                    </a:lnTo>
                    <a:cubicBezTo>
                      <a:pt x="72825" y="10326"/>
                      <a:pt x="72824" y="10330"/>
                      <a:pt x="72823" y="10334"/>
                    </a:cubicBezTo>
                    <a:lnTo>
                      <a:pt x="72823" y="10334"/>
                    </a:lnTo>
                    <a:cubicBezTo>
                      <a:pt x="73483" y="9158"/>
                      <a:pt x="74146" y="8029"/>
                      <a:pt x="74947" y="6945"/>
                    </a:cubicBezTo>
                    <a:cubicBezTo>
                      <a:pt x="75718" y="5836"/>
                      <a:pt x="76635" y="4775"/>
                      <a:pt x="77551" y="3762"/>
                    </a:cubicBezTo>
                    <a:cubicBezTo>
                      <a:pt x="78516" y="2798"/>
                      <a:pt x="79577" y="1833"/>
                      <a:pt x="80638" y="965"/>
                    </a:cubicBezTo>
                    <a:cubicBezTo>
                      <a:pt x="80927" y="628"/>
                      <a:pt x="80782" y="97"/>
                      <a:pt x="80348"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6" name="Google Shape;3736;p87"/>
              <p:cNvSpPr/>
              <p:nvPr/>
            </p:nvSpPr>
            <p:spPr>
              <a:xfrm>
                <a:off x="1317225" y="2525325"/>
                <a:ext cx="1710900" cy="2130675"/>
              </a:xfrm>
              <a:custGeom>
                <a:avLst/>
                <a:gdLst/>
                <a:ahLst/>
                <a:cxnLst/>
                <a:rect l="l" t="t" r="r" b="b"/>
                <a:pathLst>
                  <a:path w="68436" h="85227" extrusionOk="0">
                    <a:moveTo>
                      <a:pt x="67760" y="0"/>
                    </a:moveTo>
                    <a:cubicBezTo>
                      <a:pt x="67664" y="0"/>
                      <a:pt x="67615" y="0"/>
                      <a:pt x="67519" y="48"/>
                    </a:cubicBezTo>
                    <a:lnTo>
                      <a:pt x="67471" y="48"/>
                    </a:lnTo>
                    <a:cubicBezTo>
                      <a:pt x="65590" y="627"/>
                      <a:pt x="63709" y="1399"/>
                      <a:pt x="61973" y="2315"/>
                    </a:cubicBezTo>
                    <a:cubicBezTo>
                      <a:pt x="60285" y="3231"/>
                      <a:pt x="58645" y="4341"/>
                      <a:pt x="57150" y="5546"/>
                    </a:cubicBezTo>
                    <a:cubicBezTo>
                      <a:pt x="54208" y="8006"/>
                      <a:pt x="51700" y="10900"/>
                      <a:pt x="49771" y="14179"/>
                    </a:cubicBezTo>
                    <a:cubicBezTo>
                      <a:pt x="47746" y="17507"/>
                      <a:pt x="46154" y="21076"/>
                      <a:pt x="45045" y="24789"/>
                    </a:cubicBezTo>
                    <a:cubicBezTo>
                      <a:pt x="43887" y="28503"/>
                      <a:pt x="43067" y="32361"/>
                      <a:pt x="42682" y="36219"/>
                    </a:cubicBezTo>
                    <a:cubicBezTo>
                      <a:pt x="42296" y="40319"/>
                      <a:pt x="42151" y="44418"/>
                      <a:pt x="42199" y="48517"/>
                    </a:cubicBezTo>
                    <a:cubicBezTo>
                      <a:pt x="42248" y="52762"/>
                      <a:pt x="42006" y="57006"/>
                      <a:pt x="41380" y="61201"/>
                    </a:cubicBezTo>
                    <a:cubicBezTo>
                      <a:pt x="41235" y="62214"/>
                      <a:pt x="40994" y="63179"/>
                      <a:pt x="40753" y="64192"/>
                    </a:cubicBezTo>
                    <a:cubicBezTo>
                      <a:pt x="40463" y="65301"/>
                      <a:pt x="40126" y="66410"/>
                      <a:pt x="39692" y="67471"/>
                    </a:cubicBezTo>
                    <a:cubicBezTo>
                      <a:pt x="39306" y="68484"/>
                      <a:pt x="38823" y="69497"/>
                      <a:pt x="38293" y="70461"/>
                    </a:cubicBezTo>
                    <a:lnTo>
                      <a:pt x="38245" y="70558"/>
                    </a:lnTo>
                    <a:lnTo>
                      <a:pt x="38245" y="70509"/>
                    </a:lnTo>
                    <a:cubicBezTo>
                      <a:pt x="37762" y="71426"/>
                      <a:pt x="37184" y="72294"/>
                      <a:pt x="36605" y="73114"/>
                    </a:cubicBezTo>
                    <a:cubicBezTo>
                      <a:pt x="35930" y="73982"/>
                      <a:pt x="35255" y="74802"/>
                      <a:pt x="34483" y="75622"/>
                    </a:cubicBezTo>
                    <a:lnTo>
                      <a:pt x="34435" y="75670"/>
                    </a:lnTo>
                    <a:cubicBezTo>
                      <a:pt x="32650" y="77454"/>
                      <a:pt x="30721" y="78997"/>
                      <a:pt x="28551" y="80300"/>
                    </a:cubicBezTo>
                    <a:lnTo>
                      <a:pt x="28503" y="80300"/>
                    </a:lnTo>
                    <a:cubicBezTo>
                      <a:pt x="27297" y="81023"/>
                      <a:pt x="26043" y="81650"/>
                      <a:pt x="24741" y="82180"/>
                    </a:cubicBezTo>
                    <a:cubicBezTo>
                      <a:pt x="23391" y="82759"/>
                      <a:pt x="21992" y="83242"/>
                      <a:pt x="20593" y="83676"/>
                    </a:cubicBezTo>
                    <a:lnTo>
                      <a:pt x="20545" y="83676"/>
                    </a:lnTo>
                    <a:cubicBezTo>
                      <a:pt x="17797" y="84399"/>
                      <a:pt x="14904" y="84833"/>
                      <a:pt x="12059" y="84881"/>
                    </a:cubicBezTo>
                    <a:lnTo>
                      <a:pt x="12059" y="84881"/>
                    </a:lnTo>
                    <a:cubicBezTo>
                      <a:pt x="9663" y="84878"/>
                      <a:pt x="7220" y="84588"/>
                      <a:pt x="4919" y="83965"/>
                    </a:cubicBezTo>
                    <a:cubicBezTo>
                      <a:pt x="3328" y="83579"/>
                      <a:pt x="1736" y="83000"/>
                      <a:pt x="193" y="82229"/>
                    </a:cubicBezTo>
                    <a:cubicBezTo>
                      <a:pt x="145" y="82229"/>
                      <a:pt x="48" y="82229"/>
                      <a:pt x="48" y="82325"/>
                    </a:cubicBezTo>
                    <a:cubicBezTo>
                      <a:pt x="0" y="82422"/>
                      <a:pt x="48" y="82470"/>
                      <a:pt x="97" y="82518"/>
                    </a:cubicBezTo>
                    <a:cubicBezTo>
                      <a:pt x="2026" y="83434"/>
                      <a:pt x="4051" y="84158"/>
                      <a:pt x="6125" y="84592"/>
                    </a:cubicBezTo>
                    <a:cubicBezTo>
                      <a:pt x="8037" y="85026"/>
                      <a:pt x="9988" y="85226"/>
                      <a:pt x="11943" y="85226"/>
                    </a:cubicBezTo>
                    <a:cubicBezTo>
                      <a:pt x="12158" y="85226"/>
                      <a:pt x="12373" y="85224"/>
                      <a:pt x="12588" y="85219"/>
                    </a:cubicBezTo>
                    <a:cubicBezTo>
                      <a:pt x="16928" y="85219"/>
                      <a:pt x="21220" y="84351"/>
                      <a:pt x="25271" y="82663"/>
                    </a:cubicBezTo>
                    <a:cubicBezTo>
                      <a:pt x="27249" y="81795"/>
                      <a:pt x="29178" y="80782"/>
                      <a:pt x="31011" y="79576"/>
                    </a:cubicBezTo>
                    <a:cubicBezTo>
                      <a:pt x="32843" y="78322"/>
                      <a:pt x="34531" y="76875"/>
                      <a:pt x="35978" y="75236"/>
                    </a:cubicBezTo>
                    <a:cubicBezTo>
                      <a:pt x="37425" y="73692"/>
                      <a:pt x="38631" y="71908"/>
                      <a:pt x="39595" y="70027"/>
                    </a:cubicBezTo>
                    <a:cubicBezTo>
                      <a:pt x="40560" y="68194"/>
                      <a:pt x="41283" y="66265"/>
                      <a:pt x="41814" y="64288"/>
                    </a:cubicBezTo>
                    <a:cubicBezTo>
                      <a:pt x="42778" y="60237"/>
                      <a:pt x="43309" y="56041"/>
                      <a:pt x="43357" y="51893"/>
                    </a:cubicBezTo>
                    <a:cubicBezTo>
                      <a:pt x="43405" y="49723"/>
                      <a:pt x="43453" y="47553"/>
                      <a:pt x="43453" y="45383"/>
                    </a:cubicBezTo>
                    <a:cubicBezTo>
                      <a:pt x="43502" y="43261"/>
                      <a:pt x="43550" y="41235"/>
                      <a:pt x="43694" y="39161"/>
                    </a:cubicBezTo>
                    <a:cubicBezTo>
                      <a:pt x="43936" y="35496"/>
                      <a:pt x="44514" y="31879"/>
                      <a:pt x="45382" y="28262"/>
                    </a:cubicBezTo>
                    <a:cubicBezTo>
                      <a:pt x="45913" y="26284"/>
                      <a:pt x="46540" y="24307"/>
                      <a:pt x="47263" y="22426"/>
                    </a:cubicBezTo>
                    <a:cubicBezTo>
                      <a:pt x="48035" y="20449"/>
                      <a:pt x="48951" y="18520"/>
                      <a:pt x="49964" y="16639"/>
                    </a:cubicBezTo>
                    <a:lnTo>
                      <a:pt x="49964" y="16639"/>
                    </a:lnTo>
                    <a:lnTo>
                      <a:pt x="49868" y="16784"/>
                    </a:lnTo>
                    <a:cubicBezTo>
                      <a:pt x="50687" y="15385"/>
                      <a:pt x="51556" y="13986"/>
                      <a:pt x="52520" y="12636"/>
                    </a:cubicBezTo>
                    <a:cubicBezTo>
                      <a:pt x="53485" y="11334"/>
                      <a:pt x="54546" y="10032"/>
                      <a:pt x="55703" y="8874"/>
                    </a:cubicBezTo>
                    <a:cubicBezTo>
                      <a:pt x="57536" y="6945"/>
                      <a:pt x="59610" y="5305"/>
                      <a:pt x="61828" y="3907"/>
                    </a:cubicBezTo>
                    <a:cubicBezTo>
                      <a:pt x="62793" y="3328"/>
                      <a:pt x="63757" y="2846"/>
                      <a:pt x="64722" y="2363"/>
                    </a:cubicBezTo>
                    <a:cubicBezTo>
                      <a:pt x="65783" y="1881"/>
                      <a:pt x="66892" y="1495"/>
                      <a:pt x="68001" y="1109"/>
                    </a:cubicBezTo>
                    <a:cubicBezTo>
                      <a:pt x="68146" y="1061"/>
                      <a:pt x="68242" y="917"/>
                      <a:pt x="68291" y="772"/>
                    </a:cubicBezTo>
                    <a:cubicBezTo>
                      <a:pt x="68435" y="483"/>
                      <a:pt x="68291" y="145"/>
                      <a:pt x="68001" y="48"/>
                    </a:cubicBezTo>
                    <a:lnTo>
                      <a:pt x="67857" y="0"/>
                    </a:ln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7" name="Google Shape;3737;p87"/>
              <p:cNvSpPr/>
              <p:nvPr/>
            </p:nvSpPr>
            <p:spPr>
              <a:xfrm>
                <a:off x="4606350" y="1023025"/>
                <a:ext cx="242375" cy="871000"/>
              </a:xfrm>
              <a:custGeom>
                <a:avLst/>
                <a:gdLst/>
                <a:ahLst/>
                <a:cxnLst/>
                <a:rect l="l" t="t" r="r" b="b"/>
                <a:pathLst>
                  <a:path w="9695" h="34840" extrusionOk="0">
                    <a:moveTo>
                      <a:pt x="9260" y="0"/>
                    </a:moveTo>
                    <a:cubicBezTo>
                      <a:pt x="9067" y="0"/>
                      <a:pt x="8874" y="145"/>
                      <a:pt x="8826" y="290"/>
                    </a:cubicBezTo>
                    <a:cubicBezTo>
                      <a:pt x="8537" y="1013"/>
                      <a:pt x="8199" y="1785"/>
                      <a:pt x="7910" y="2508"/>
                    </a:cubicBezTo>
                    <a:cubicBezTo>
                      <a:pt x="7669" y="3232"/>
                      <a:pt x="7331" y="3955"/>
                      <a:pt x="6993" y="4678"/>
                    </a:cubicBezTo>
                    <a:cubicBezTo>
                      <a:pt x="6415" y="6125"/>
                      <a:pt x="5740" y="7572"/>
                      <a:pt x="5113" y="9019"/>
                    </a:cubicBezTo>
                    <a:cubicBezTo>
                      <a:pt x="4486" y="10466"/>
                      <a:pt x="3907" y="11913"/>
                      <a:pt x="3280" y="13359"/>
                    </a:cubicBezTo>
                    <a:cubicBezTo>
                      <a:pt x="2701" y="14806"/>
                      <a:pt x="2171" y="16253"/>
                      <a:pt x="1737" y="17700"/>
                    </a:cubicBezTo>
                    <a:cubicBezTo>
                      <a:pt x="1303" y="19002"/>
                      <a:pt x="965" y="20401"/>
                      <a:pt x="676" y="21751"/>
                    </a:cubicBezTo>
                    <a:cubicBezTo>
                      <a:pt x="434" y="23150"/>
                      <a:pt x="242" y="24500"/>
                      <a:pt x="193" y="25899"/>
                    </a:cubicBezTo>
                    <a:cubicBezTo>
                      <a:pt x="0" y="28889"/>
                      <a:pt x="386" y="31879"/>
                      <a:pt x="1254" y="34724"/>
                    </a:cubicBezTo>
                    <a:cubicBezTo>
                      <a:pt x="1254" y="34795"/>
                      <a:pt x="1306" y="34840"/>
                      <a:pt x="1372" y="34840"/>
                    </a:cubicBezTo>
                    <a:cubicBezTo>
                      <a:pt x="1396" y="34840"/>
                      <a:pt x="1421" y="34834"/>
                      <a:pt x="1447" y="34821"/>
                    </a:cubicBezTo>
                    <a:cubicBezTo>
                      <a:pt x="1544" y="34821"/>
                      <a:pt x="1592" y="34724"/>
                      <a:pt x="1592" y="34628"/>
                    </a:cubicBezTo>
                    <a:cubicBezTo>
                      <a:pt x="1110" y="33036"/>
                      <a:pt x="820" y="31445"/>
                      <a:pt x="724" y="29805"/>
                    </a:cubicBezTo>
                    <a:cubicBezTo>
                      <a:pt x="627" y="28648"/>
                      <a:pt x="627" y="27442"/>
                      <a:pt x="724" y="26333"/>
                    </a:cubicBezTo>
                    <a:cubicBezTo>
                      <a:pt x="772" y="25175"/>
                      <a:pt x="965" y="24066"/>
                      <a:pt x="1158" y="22957"/>
                    </a:cubicBezTo>
                    <a:lnTo>
                      <a:pt x="1158" y="23053"/>
                    </a:lnTo>
                    <a:cubicBezTo>
                      <a:pt x="1447" y="21558"/>
                      <a:pt x="1881" y="20063"/>
                      <a:pt x="2364" y="18665"/>
                    </a:cubicBezTo>
                    <a:cubicBezTo>
                      <a:pt x="2798" y="17169"/>
                      <a:pt x="3376" y="15771"/>
                      <a:pt x="3955" y="14324"/>
                    </a:cubicBezTo>
                    <a:cubicBezTo>
                      <a:pt x="5161" y="11430"/>
                      <a:pt x="6559" y="8633"/>
                      <a:pt x="7717" y="5739"/>
                    </a:cubicBezTo>
                    <a:cubicBezTo>
                      <a:pt x="8103" y="4871"/>
                      <a:pt x="8440" y="4003"/>
                      <a:pt x="8730" y="3135"/>
                    </a:cubicBezTo>
                    <a:cubicBezTo>
                      <a:pt x="9067" y="2315"/>
                      <a:pt x="9357" y="1399"/>
                      <a:pt x="9646" y="531"/>
                    </a:cubicBezTo>
                    <a:cubicBezTo>
                      <a:pt x="9694" y="338"/>
                      <a:pt x="9598" y="97"/>
                      <a:pt x="9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8" name="Google Shape;3738;p87"/>
              <p:cNvSpPr/>
              <p:nvPr/>
            </p:nvSpPr>
            <p:spPr>
              <a:xfrm>
                <a:off x="2243200" y="1676300"/>
                <a:ext cx="1900175" cy="1592950"/>
              </a:xfrm>
              <a:custGeom>
                <a:avLst/>
                <a:gdLst/>
                <a:ahLst/>
                <a:cxnLst/>
                <a:rect l="l" t="t" r="r" b="b"/>
                <a:pathLst>
                  <a:path w="76007" h="63718" extrusionOk="0">
                    <a:moveTo>
                      <a:pt x="75479" y="1"/>
                    </a:moveTo>
                    <a:cubicBezTo>
                      <a:pt x="75277" y="1"/>
                      <a:pt x="75072" y="135"/>
                      <a:pt x="74994" y="395"/>
                    </a:cubicBezTo>
                    <a:lnTo>
                      <a:pt x="75042" y="346"/>
                    </a:lnTo>
                    <a:lnTo>
                      <a:pt x="75042" y="346"/>
                    </a:lnTo>
                    <a:cubicBezTo>
                      <a:pt x="74946" y="539"/>
                      <a:pt x="74898" y="780"/>
                      <a:pt x="74801" y="973"/>
                    </a:cubicBezTo>
                    <a:lnTo>
                      <a:pt x="74560" y="1552"/>
                    </a:lnTo>
                    <a:cubicBezTo>
                      <a:pt x="74415" y="1938"/>
                      <a:pt x="74271" y="2324"/>
                      <a:pt x="74078" y="2758"/>
                    </a:cubicBezTo>
                    <a:cubicBezTo>
                      <a:pt x="73210" y="4639"/>
                      <a:pt x="72101" y="6375"/>
                      <a:pt x="70798" y="7966"/>
                    </a:cubicBezTo>
                    <a:cubicBezTo>
                      <a:pt x="68918" y="10088"/>
                      <a:pt x="66795" y="12018"/>
                      <a:pt x="64481" y="13609"/>
                    </a:cubicBezTo>
                    <a:lnTo>
                      <a:pt x="64529" y="13609"/>
                    </a:lnTo>
                    <a:cubicBezTo>
                      <a:pt x="61008" y="15972"/>
                      <a:pt x="57198" y="17901"/>
                      <a:pt x="53195" y="19348"/>
                    </a:cubicBezTo>
                    <a:cubicBezTo>
                      <a:pt x="50253" y="20457"/>
                      <a:pt x="47263" y="21374"/>
                      <a:pt x="44225" y="22049"/>
                    </a:cubicBezTo>
                    <a:cubicBezTo>
                      <a:pt x="42633" y="22435"/>
                      <a:pt x="40994" y="22724"/>
                      <a:pt x="39354" y="23014"/>
                    </a:cubicBezTo>
                    <a:cubicBezTo>
                      <a:pt x="37521" y="23399"/>
                      <a:pt x="35689" y="23785"/>
                      <a:pt x="33856" y="24219"/>
                    </a:cubicBezTo>
                    <a:cubicBezTo>
                      <a:pt x="30191" y="25087"/>
                      <a:pt x="26622" y="26245"/>
                      <a:pt x="23149" y="27643"/>
                    </a:cubicBezTo>
                    <a:cubicBezTo>
                      <a:pt x="19725" y="29042"/>
                      <a:pt x="16542" y="30971"/>
                      <a:pt x="13697" y="33286"/>
                    </a:cubicBezTo>
                    <a:cubicBezTo>
                      <a:pt x="12250" y="34492"/>
                      <a:pt x="10900" y="35794"/>
                      <a:pt x="9694" y="37241"/>
                    </a:cubicBezTo>
                    <a:cubicBezTo>
                      <a:pt x="9067" y="38012"/>
                      <a:pt x="8440" y="38832"/>
                      <a:pt x="7909" y="39652"/>
                    </a:cubicBezTo>
                    <a:cubicBezTo>
                      <a:pt x="7331" y="40520"/>
                      <a:pt x="6704" y="41485"/>
                      <a:pt x="6173" y="42353"/>
                    </a:cubicBezTo>
                    <a:cubicBezTo>
                      <a:pt x="4003" y="45970"/>
                      <a:pt x="2411" y="49876"/>
                      <a:pt x="1399" y="53976"/>
                    </a:cubicBezTo>
                    <a:cubicBezTo>
                      <a:pt x="675" y="57111"/>
                      <a:pt x="193" y="60342"/>
                      <a:pt x="0" y="63573"/>
                    </a:cubicBezTo>
                    <a:cubicBezTo>
                      <a:pt x="0" y="63670"/>
                      <a:pt x="48" y="63718"/>
                      <a:pt x="145" y="63718"/>
                    </a:cubicBezTo>
                    <a:cubicBezTo>
                      <a:pt x="241" y="63718"/>
                      <a:pt x="289" y="63670"/>
                      <a:pt x="289" y="63573"/>
                    </a:cubicBezTo>
                    <a:cubicBezTo>
                      <a:pt x="386" y="61982"/>
                      <a:pt x="579" y="60390"/>
                      <a:pt x="820" y="58750"/>
                    </a:cubicBezTo>
                    <a:cubicBezTo>
                      <a:pt x="1447" y="54844"/>
                      <a:pt x="2604" y="51034"/>
                      <a:pt x="4244" y="47369"/>
                    </a:cubicBezTo>
                    <a:cubicBezTo>
                      <a:pt x="4967" y="45729"/>
                      <a:pt x="5836" y="44137"/>
                      <a:pt x="6800" y="42594"/>
                    </a:cubicBezTo>
                    <a:cubicBezTo>
                      <a:pt x="7234" y="41822"/>
                      <a:pt x="7765" y="41099"/>
                      <a:pt x="8247" y="40327"/>
                    </a:cubicBezTo>
                    <a:cubicBezTo>
                      <a:pt x="8777" y="39604"/>
                      <a:pt x="9308" y="38880"/>
                      <a:pt x="9887" y="38205"/>
                    </a:cubicBezTo>
                    <a:lnTo>
                      <a:pt x="9887" y="38205"/>
                    </a:lnTo>
                    <a:lnTo>
                      <a:pt x="9838" y="38254"/>
                    </a:lnTo>
                    <a:cubicBezTo>
                      <a:pt x="11623" y="36180"/>
                      <a:pt x="13648" y="34299"/>
                      <a:pt x="15867" y="32756"/>
                    </a:cubicBezTo>
                    <a:lnTo>
                      <a:pt x="15867" y="32756"/>
                    </a:lnTo>
                    <a:lnTo>
                      <a:pt x="15819" y="32804"/>
                    </a:lnTo>
                    <a:cubicBezTo>
                      <a:pt x="18761" y="30778"/>
                      <a:pt x="21944" y="29187"/>
                      <a:pt x="25320" y="27981"/>
                    </a:cubicBezTo>
                    <a:cubicBezTo>
                      <a:pt x="28840" y="26679"/>
                      <a:pt x="32506" y="25666"/>
                      <a:pt x="36171" y="24894"/>
                    </a:cubicBezTo>
                    <a:cubicBezTo>
                      <a:pt x="37955" y="24509"/>
                      <a:pt x="39836" y="24123"/>
                      <a:pt x="41621" y="23785"/>
                    </a:cubicBezTo>
                    <a:cubicBezTo>
                      <a:pt x="42440" y="23640"/>
                      <a:pt x="43212" y="23496"/>
                      <a:pt x="43984" y="23351"/>
                    </a:cubicBezTo>
                    <a:cubicBezTo>
                      <a:pt x="44755" y="23158"/>
                      <a:pt x="45431" y="23014"/>
                      <a:pt x="46154" y="22821"/>
                    </a:cubicBezTo>
                    <a:cubicBezTo>
                      <a:pt x="49241" y="22097"/>
                      <a:pt x="52279" y="21133"/>
                      <a:pt x="55269" y="19927"/>
                    </a:cubicBezTo>
                    <a:cubicBezTo>
                      <a:pt x="58356" y="18769"/>
                      <a:pt x="61346" y="17274"/>
                      <a:pt x="64191" y="15538"/>
                    </a:cubicBezTo>
                    <a:cubicBezTo>
                      <a:pt x="66988" y="13802"/>
                      <a:pt x="69496" y="11680"/>
                      <a:pt x="71618" y="9220"/>
                    </a:cubicBezTo>
                    <a:cubicBezTo>
                      <a:pt x="72631" y="7966"/>
                      <a:pt x="73547" y="6664"/>
                      <a:pt x="74271" y="5266"/>
                    </a:cubicBezTo>
                    <a:cubicBezTo>
                      <a:pt x="74657" y="4542"/>
                      <a:pt x="74994" y="3771"/>
                      <a:pt x="75284" y="3047"/>
                    </a:cubicBezTo>
                    <a:cubicBezTo>
                      <a:pt x="75573" y="2276"/>
                      <a:pt x="75814" y="1552"/>
                      <a:pt x="75959" y="732"/>
                    </a:cubicBezTo>
                    <a:cubicBezTo>
                      <a:pt x="75959" y="732"/>
                      <a:pt x="75959" y="684"/>
                      <a:pt x="75959" y="684"/>
                    </a:cubicBezTo>
                    <a:cubicBezTo>
                      <a:pt x="76007" y="539"/>
                      <a:pt x="76007" y="395"/>
                      <a:pt x="75911" y="298"/>
                    </a:cubicBezTo>
                    <a:cubicBezTo>
                      <a:pt x="75822" y="98"/>
                      <a:pt x="75651" y="1"/>
                      <a:pt x="75479"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39" name="Google Shape;3739;p87"/>
              <p:cNvSpPr/>
              <p:nvPr/>
            </p:nvSpPr>
            <p:spPr>
              <a:xfrm>
                <a:off x="3176400" y="756550"/>
                <a:ext cx="1649400" cy="1734300"/>
              </a:xfrm>
              <a:custGeom>
                <a:avLst/>
                <a:gdLst/>
                <a:ahLst/>
                <a:cxnLst/>
                <a:rect l="l" t="t" r="r" b="b"/>
                <a:pathLst>
                  <a:path w="65976" h="69372" extrusionOk="0">
                    <a:moveTo>
                      <a:pt x="65108" y="1"/>
                    </a:moveTo>
                    <a:cubicBezTo>
                      <a:pt x="65011" y="1"/>
                      <a:pt x="64915" y="49"/>
                      <a:pt x="64818" y="146"/>
                    </a:cubicBezTo>
                    <a:cubicBezTo>
                      <a:pt x="63323" y="1207"/>
                      <a:pt x="61877" y="2364"/>
                      <a:pt x="60526" y="3666"/>
                    </a:cubicBezTo>
                    <a:cubicBezTo>
                      <a:pt x="59272" y="4872"/>
                      <a:pt x="58018" y="6126"/>
                      <a:pt x="56909" y="7476"/>
                    </a:cubicBezTo>
                    <a:cubicBezTo>
                      <a:pt x="54642" y="10032"/>
                      <a:pt x="52665" y="12830"/>
                      <a:pt x="50929" y="15771"/>
                    </a:cubicBezTo>
                    <a:cubicBezTo>
                      <a:pt x="49193" y="18713"/>
                      <a:pt x="47601" y="21752"/>
                      <a:pt x="46203" y="24887"/>
                    </a:cubicBezTo>
                    <a:cubicBezTo>
                      <a:pt x="44707" y="28166"/>
                      <a:pt x="43309" y="31494"/>
                      <a:pt x="41910" y="34773"/>
                    </a:cubicBezTo>
                    <a:cubicBezTo>
                      <a:pt x="41524" y="35834"/>
                      <a:pt x="41090" y="36799"/>
                      <a:pt x="40608" y="37812"/>
                    </a:cubicBezTo>
                    <a:lnTo>
                      <a:pt x="40656" y="37667"/>
                    </a:lnTo>
                    <a:lnTo>
                      <a:pt x="40656" y="37667"/>
                    </a:lnTo>
                    <a:cubicBezTo>
                      <a:pt x="39644" y="39982"/>
                      <a:pt x="38486" y="42249"/>
                      <a:pt x="37184" y="44419"/>
                    </a:cubicBezTo>
                    <a:cubicBezTo>
                      <a:pt x="35930" y="46589"/>
                      <a:pt x="34483" y="48615"/>
                      <a:pt x="32892" y="50544"/>
                    </a:cubicBezTo>
                    <a:cubicBezTo>
                      <a:pt x="31734" y="51894"/>
                      <a:pt x="30528" y="53148"/>
                      <a:pt x="29275" y="54354"/>
                    </a:cubicBezTo>
                    <a:cubicBezTo>
                      <a:pt x="28599" y="54981"/>
                      <a:pt x="27876" y="55608"/>
                      <a:pt x="27153" y="56235"/>
                    </a:cubicBezTo>
                    <a:cubicBezTo>
                      <a:pt x="26429" y="56813"/>
                      <a:pt x="25609" y="57392"/>
                      <a:pt x="24789" y="58019"/>
                    </a:cubicBezTo>
                    <a:lnTo>
                      <a:pt x="24838" y="58019"/>
                    </a:lnTo>
                    <a:lnTo>
                      <a:pt x="24789" y="58067"/>
                    </a:lnTo>
                    <a:lnTo>
                      <a:pt x="24789" y="58019"/>
                    </a:lnTo>
                    <a:lnTo>
                      <a:pt x="24741" y="58067"/>
                    </a:lnTo>
                    <a:cubicBezTo>
                      <a:pt x="22812" y="59418"/>
                      <a:pt x="20738" y="60575"/>
                      <a:pt x="18616" y="61540"/>
                    </a:cubicBezTo>
                    <a:cubicBezTo>
                      <a:pt x="16446" y="62552"/>
                      <a:pt x="14228" y="63421"/>
                      <a:pt x="12009" y="64240"/>
                    </a:cubicBezTo>
                    <a:lnTo>
                      <a:pt x="12057" y="64240"/>
                    </a:lnTo>
                    <a:cubicBezTo>
                      <a:pt x="10080" y="64964"/>
                      <a:pt x="8054" y="65687"/>
                      <a:pt x="6077" y="66459"/>
                    </a:cubicBezTo>
                    <a:cubicBezTo>
                      <a:pt x="4100" y="67231"/>
                      <a:pt x="2026" y="68099"/>
                      <a:pt x="97" y="69063"/>
                    </a:cubicBezTo>
                    <a:cubicBezTo>
                      <a:pt x="0" y="69111"/>
                      <a:pt x="0" y="69208"/>
                      <a:pt x="0" y="69256"/>
                    </a:cubicBezTo>
                    <a:cubicBezTo>
                      <a:pt x="36" y="69327"/>
                      <a:pt x="97" y="69372"/>
                      <a:pt x="165" y="69372"/>
                    </a:cubicBezTo>
                    <a:cubicBezTo>
                      <a:pt x="190" y="69372"/>
                      <a:pt x="216" y="69366"/>
                      <a:pt x="241" y="69353"/>
                    </a:cubicBezTo>
                    <a:cubicBezTo>
                      <a:pt x="2219" y="68388"/>
                      <a:pt x="4293" y="67520"/>
                      <a:pt x="6366" y="66797"/>
                    </a:cubicBezTo>
                    <a:cubicBezTo>
                      <a:pt x="9983" y="65446"/>
                      <a:pt x="13697" y="64289"/>
                      <a:pt x="17266" y="62794"/>
                    </a:cubicBezTo>
                    <a:cubicBezTo>
                      <a:pt x="19099" y="62022"/>
                      <a:pt x="20883" y="61202"/>
                      <a:pt x="22571" y="60238"/>
                    </a:cubicBezTo>
                    <a:cubicBezTo>
                      <a:pt x="24307" y="59273"/>
                      <a:pt x="25947" y="58164"/>
                      <a:pt x="27490" y="56958"/>
                    </a:cubicBezTo>
                    <a:cubicBezTo>
                      <a:pt x="30287" y="54788"/>
                      <a:pt x="32795" y="52280"/>
                      <a:pt x="34965" y="49531"/>
                    </a:cubicBezTo>
                    <a:cubicBezTo>
                      <a:pt x="37087" y="46782"/>
                      <a:pt x="38920" y="43840"/>
                      <a:pt x="40463" y="40754"/>
                    </a:cubicBezTo>
                    <a:cubicBezTo>
                      <a:pt x="40946" y="39789"/>
                      <a:pt x="41428" y="38776"/>
                      <a:pt x="41862" y="37812"/>
                    </a:cubicBezTo>
                    <a:cubicBezTo>
                      <a:pt x="42296" y="36847"/>
                      <a:pt x="42778" y="35786"/>
                      <a:pt x="43212" y="34725"/>
                    </a:cubicBezTo>
                    <a:cubicBezTo>
                      <a:pt x="44032" y="32796"/>
                      <a:pt x="44900" y="30819"/>
                      <a:pt x="45768" y="28889"/>
                    </a:cubicBezTo>
                    <a:cubicBezTo>
                      <a:pt x="45768" y="28889"/>
                      <a:pt x="45768" y="28889"/>
                      <a:pt x="45768" y="28938"/>
                    </a:cubicBezTo>
                    <a:cubicBezTo>
                      <a:pt x="47215" y="25755"/>
                      <a:pt x="48662" y="22668"/>
                      <a:pt x="50350" y="19630"/>
                    </a:cubicBezTo>
                    <a:cubicBezTo>
                      <a:pt x="51942" y="16640"/>
                      <a:pt x="53774" y="13794"/>
                      <a:pt x="55800" y="11093"/>
                    </a:cubicBezTo>
                    <a:cubicBezTo>
                      <a:pt x="56282" y="10466"/>
                      <a:pt x="56813" y="9791"/>
                      <a:pt x="57343" y="9164"/>
                    </a:cubicBezTo>
                    <a:cubicBezTo>
                      <a:pt x="58549" y="7717"/>
                      <a:pt x="59803" y="6367"/>
                      <a:pt x="61105" y="5065"/>
                    </a:cubicBezTo>
                    <a:cubicBezTo>
                      <a:pt x="61780" y="4390"/>
                      <a:pt x="62503" y="3715"/>
                      <a:pt x="63227" y="3088"/>
                    </a:cubicBezTo>
                    <a:cubicBezTo>
                      <a:pt x="63999" y="2364"/>
                      <a:pt x="64818" y="1689"/>
                      <a:pt x="65638" y="1014"/>
                    </a:cubicBezTo>
                    <a:cubicBezTo>
                      <a:pt x="65976" y="676"/>
                      <a:pt x="65735" y="49"/>
                      <a:pt x="6525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0" name="Google Shape;3740;p87"/>
              <p:cNvSpPr/>
              <p:nvPr/>
            </p:nvSpPr>
            <p:spPr>
              <a:xfrm>
                <a:off x="323725" y="4296475"/>
                <a:ext cx="1672125" cy="402750"/>
              </a:xfrm>
              <a:custGeom>
                <a:avLst/>
                <a:gdLst/>
                <a:ahLst/>
                <a:cxnLst/>
                <a:rect l="l" t="t" r="r" b="b"/>
                <a:pathLst>
                  <a:path w="66885" h="16110" extrusionOk="0">
                    <a:moveTo>
                      <a:pt x="22233" y="1"/>
                    </a:moveTo>
                    <a:cubicBezTo>
                      <a:pt x="21751" y="1"/>
                      <a:pt x="21221" y="1"/>
                      <a:pt x="20690" y="49"/>
                    </a:cubicBezTo>
                    <a:lnTo>
                      <a:pt x="20738" y="49"/>
                    </a:lnTo>
                    <a:cubicBezTo>
                      <a:pt x="18857" y="194"/>
                      <a:pt x="17025" y="483"/>
                      <a:pt x="15240" y="1062"/>
                    </a:cubicBezTo>
                    <a:cubicBezTo>
                      <a:pt x="13745" y="1496"/>
                      <a:pt x="12299" y="2027"/>
                      <a:pt x="10900" y="2750"/>
                    </a:cubicBezTo>
                    <a:cubicBezTo>
                      <a:pt x="9550" y="3377"/>
                      <a:pt x="8247" y="4149"/>
                      <a:pt x="7090" y="5017"/>
                    </a:cubicBezTo>
                    <a:cubicBezTo>
                      <a:pt x="5884" y="5933"/>
                      <a:pt x="4775" y="6898"/>
                      <a:pt x="3810" y="8007"/>
                    </a:cubicBezTo>
                    <a:cubicBezTo>
                      <a:pt x="2846" y="9116"/>
                      <a:pt x="2026" y="10322"/>
                      <a:pt x="1399" y="11624"/>
                    </a:cubicBezTo>
                    <a:cubicBezTo>
                      <a:pt x="724" y="12974"/>
                      <a:pt x="290" y="14421"/>
                      <a:pt x="49" y="15916"/>
                    </a:cubicBezTo>
                    <a:cubicBezTo>
                      <a:pt x="0" y="16013"/>
                      <a:pt x="49" y="16061"/>
                      <a:pt x="145" y="16109"/>
                    </a:cubicBezTo>
                    <a:cubicBezTo>
                      <a:pt x="193" y="16109"/>
                      <a:pt x="290" y="16061"/>
                      <a:pt x="338" y="16013"/>
                    </a:cubicBezTo>
                    <a:cubicBezTo>
                      <a:pt x="483" y="14903"/>
                      <a:pt x="820" y="13891"/>
                      <a:pt x="1254" y="12878"/>
                    </a:cubicBezTo>
                    <a:cubicBezTo>
                      <a:pt x="1785" y="11576"/>
                      <a:pt x="2508" y="10370"/>
                      <a:pt x="3376" y="9309"/>
                    </a:cubicBezTo>
                    <a:cubicBezTo>
                      <a:pt x="4437" y="7959"/>
                      <a:pt x="5643" y="6753"/>
                      <a:pt x="7042" y="5740"/>
                    </a:cubicBezTo>
                    <a:lnTo>
                      <a:pt x="7042" y="5740"/>
                    </a:lnTo>
                    <a:lnTo>
                      <a:pt x="6993" y="5788"/>
                    </a:lnTo>
                    <a:cubicBezTo>
                      <a:pt x="8730" y="4486"/>
                      <a:pt x="10611" y="3473"/>
                      <a:pt x="12636" y="2653"/>
                    </a:cubicBezTo>
                    <a:lnTo>
                      <a:pt x="12684" y="2605"/>
                    </a:lnTo>
                    <a:cubicBezTo>
                      <a:pt x="13601" y="2268"/>
                      <a:pt x="14517" y="1978"/>
                      <a:pt x="15433" y="1689"/>
                    </a:cubicBezTo>
                    <a:cubicBezTo>
                      <a:pt x="16543" y="1400"/>
                      <a:pt x="17700" y="1158"/>
                      <a:pt x="18857" y="1062"/>
                    </a:cubicBezTo>
                    <a:cubicBezTo>
                      <a:pt x="19912" y="938"/>
                      <a:pt x="20975" y="876"/>
                      <a:pt x="22039" y="876"/>
                    </a:cubicBezTo>
                    <a:cubicBezTo>
                      <a:pt x="23458" y="876"/>
                      <a:pt x="24879" y="986"/>
                      <a:pt x="26285" y="1207"/>
                    </a:cubicBezTo>
                    <a:cubicBezTo>
                      <a:pt x="29998" y="1785"/>
                      <a:pt x="33712" y="2702"/>
                      <a:pt x="37329" y="3956"/>
                    </a:cubicBezTo>
                    <a:cubicBezTo>
                      <a:pt x="39113" y="4534"/>
                      <a:pt x="40994" y="5161"/>
                      <a:pt x="42827" y="5692"/>
                    </a:cubicBezTo>
                    <a:cubicBezTo>
                      <a:pt x="44659" y="6271"/>
                      <a:pt x="46444" y="6801"/>
                      <a:pt x="48276" y="7235"/>
                    </a:cubicBezTo>
                    <a:cubicBezTo>
                      <a:pt x="49771" y="7621"/>
                      <a:pt x="51267" y="7910"/>
                      <a:pt x="52762" y="8151"/>
                    </a:cubicBezTo>
                    <a:cubicBezTo>
                      <a:pt x="54305" y="8393"/>
                      <a:pt x="55896" y="8537"/>
                      <a:pt x="57536" y="8586"/>
                    </a:cubicBezTo>
                    <a:cubicBezTo>
                      <a:pt x="58308" y="8586"/>
                      <a:pt x="59079" y="8537"/>
                      <a:pt x="59851" y="8489"/>
                    </a:cubicBezTo>
                    <a:cubicBezTo>
                      <a:pt x="60623" y="8441"/>
                      <a:pt x="61394" y="8296"/>
                      <a:pt x="62118" y="8151"/>
                    </a:cubicBezTo>
                    <a:cubicBezTo>
                      <a:pt x="62889" y="8007"/>
                      <a:pt x="63613" y="7766"/>
                      <a:pt x="64336" y="7476"/>
                    </a:cubicBezTo>
                    <a:cubicBezTo>
                      <a:pt x="64722" y="7332"/>
                      <a:pt x="65060" y="7187"/>
                      <a:pt x="65446" y="6994"/>
                    </a:cubicBezTo>
                    <a:cubicBezTo>
                      <a:pt x="65783" y="6849"/>
                      <a:pt x="66169" y="6608"/>
                      <a:pt x="66507" y="6415"/>
                    </a:cubicBezTo>
                    <a:cubicBezTo>
                      <a:pt x="66884" y="6163"/>
                      <a:pt x="66641" y="5656"/>
                      <a:pt x="66285" y="5656"/>
                    </a:cubicBezTo>
                    <a:cubicBezTo>
                      <a:pt x="66232" y="5656"/>
                      <a:pt x="66177" y="5667"/>
                      <a:pt x="66121" y="5692"/>
                    </a:cubicBezTo>
                    <a:cubicBezTo>
                      <a:pt x="65687" y="5933"/>
                      <a:pt x="65253" y="6126"/>
                      <a:pt x="64770" y="6271"/>
                    </a:cubicBezTo>
                    <a:lnTo>
                      <a:pt x="64674" y="6319"/>
                    </a:lnTo>
                    <a:lnTo>
                      <a:pt x="64722" y="6319"/>
                    </a:lnTo>
                    <a:cubicBezTo>
                      <a:pt x="64047" y="6560"/>
                      <a:pt x="63372" y="6753"/>
                      <a:pt x="62697" y="6946"/>
                    </a:cubicBezTo>
                    <a:cubicBezTo>
                      <a:pt x="62021" y="7090"/>
                      <a:pt x="61346" y="7187"/>
                      <a:pt x="60671" y="7283"/>
                    </a:cubicBezTo>
                    <a:lnTo>
                      <a:pt x="60574" y="7283"/>
                    </a:lnTo>
                    <a:cubicBezTo>
                      <a:pt x="59719" y="7374"/>
                      <a:pt x="58856" y="7417"/>
                      <a:pt x="57995" y="7417"/>
                    </a:cubicBezTo>
                    <a:cubicBezTo>
                      <a:pt x="56574" y="7417"/>
                      <a:pt x="55155" y="7301"/>
                      <a:pt x="53774" y="7090"/>
                    </a:cubicBezTo>
                    <a:cubicBezTo>
                      <a:pt x="51990" y="6849"/>
                      <a:pt x="50206" y="6512"/>
                      <a:pt x="48469" y="6078"/>
                    </a:cubicBezTo>
                    <a:cubicBezTo>
                      <a:pt x="46637" y="5644"/>
                      <a:pt x="44804" y="5113"/>
                      <a:pt x="43020" y="4534"/>
                    </a:cubicBezTo>
                    <a:cubicBezTo>
                      <a:pt x="41187" y="4004"/>
                      <a:pt x="39354" y="3377"/>
                      <a:pt x="37473" y="2846"/>
                    </a:cubicBezTo>
                    <a:cubicBezTo>
                      <a:pt x="35641" y="2268"/>
                      <a:pt x="33760" y="1737"/>
                      <a:pt x="31879" y="1303"/>
                    </a:cubicBezTo>
                    <a:cubicBezTo>
                      <a:pt x="28744" y="483"/>
                      <a:pt x="25513" y="49"/>
                      <a:pt x="2223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1" name="Google Shape;3741;p87"/>
              <p:cNvSpPr/>
              <p:nvPr/>
            </p:nvSpPr>
            <p:spPr>
              <a:xfrm>
                <a:off x="985650" y="4462875"/>
                <a:ext cx="773550" cy="129475"/>
              </a:xfrm>
              <a:custGeom>
                <a:avLst/>
                <a:gdLst/>
                <a:ahLst/>
                <a:cxnLst/>
                <a:rect l="l" t="t" r="r" b="b"/>
                <a:pathLst>
                  <a:path w="30942" h="5179" extrusionOk="0">
                    <a:moveTo>
                      <a:pt x="1833" y="0"/>
                    </a:moveTo>
                    <a:cubicBezTo>
                      <a:pt x="1254" y="0"/>
                      <a:pt x="724" y="49"/>
                      <a:pt x="145" y="97"/>
                    </a:cubicBezTo>
                    <a:cubicBezTo>
                      <a:pt x="97" y="97"/>
                      <a:pt x="0" y="145"/>
                      <a:pt x="0" y="242"/>
                    </a:cubicBezTo>
                    <a:cubicBezTo>
                      <a:pt x="0" y="290"/>
                      <a:pt x="97" y="386"/>
                      <a:pt x="145" y="386"/>
                    </a:cubicBezTo>
                    <a:cubicBezTo>
                      <a:pt x="832" y="341"/>
                      <a:pt x="1514" y="320"/>
                      <a:pt x="2193" y="320"/>
                    </a:cubicBezTo>
                    <a:cubicBezTo>
                      <a:pt x="3707" y="320"/>
                      <a:pt x="5206" y="428"/>
                      <a:pt x="6704" y="627"/>
                    </a:cubicBezTo>
                    <a:lnTo>
                      <a:pt x="6656" y="627"/>
                    </a:lnTo>
                    <a:cubicBezTo>
                      <a:pt x="7524" y="772"/>
                      <a:pt x="8392" y="917"/>
                      <a:pt x="9308" y="1061"/>
                    </a:cubicBezTo>
                    <a:cubicBezTo>
                      <a:pt x="10177" y="1254"/>
                      <a:pt x="11045" y="1495"/>
                      <a:pt x="11913" y="1737"/>
                    </a:cubicBezTo>
                    <a:cubicBezTo>
                      <a:pt x="12781" y="1978"/>
                      <a:pt x="13649" y="2219"/>
                      <a:pt x="14517" y="2508"/>
                    </a:cubicBezTo>
                    <a:cubicBezTo>
                      <a:pt x="15385" y="2798"/>
                      <a:pt x="16253" y="3135"/>
                      <a:pt x="17170" y="3425"/>
                    </a:cubicBezTo>
                    <a:cubicBezTo>
                      <a:pt x="18038" y="3762"/>
                      <a:pt x="18906" y="4052"/>
                      <a:pt x="19774" y="4244"/>
                    </a:cubicBezTo>
                    <a:cubicBezTo>
                      <a:pt x="20642" y="4534"/>
                      <a:pt x="21510" y="4727"/>
                      <a:pt x="22378" y="4871"/>
                    </a:cubicBezTo>
                    <a:cubicBezTo>
                      <a:pt x="23246" y="5016"/>
                      <a:pt x="24114" y="5113"/>
                      <a:pt x="25031" y="5161"/>
                    </a:cubicBezTo>
                    <a:cubicBezTo>
                      <a:pt x="25248" y="5173"/>
                      <a:pt x="25468" y="5179"/>
                      <a:pt x="25689" y="5179"/>
                    </a:cubicBezTo>
                    <a:cubicBezTo>
                      <a:pt x="26354" y="5179"/>
                      <a:pt x="27032" y="5125"/>
                      <a:pt x="27683" y="5016"/>
                    </a:cubicBezTo>
                    <a:cubicBezTo>
                      <a:pt x="28600" y="4920"/>
                      <a:pt x="29516" y="4727"/>
                      <a:pt x="30432" y="4437"/>
                    </a:cubicBezTo>
                    <a:cubicBezTo>
                      <a:pt x="30529" y="4389"/>
                      <a:pt x="30625" y="4341"/>
                      <a:pt x="30722" y="4196"/>
                    </a:cubicBezTo>
                    <a:cubicBezTo>
                      <a:pt x="30941" y="3888"/>
                      <a:pt x="30680" y="3460"/>
                      <a:pt x="30340" y="3460"/>
                    </a:cubicBezTo>
                    <a:cubicBezTo>
                      <a:pt x="30307" y="3460"/>
                      <a:pt x="30273" y="3464"/>
                      <a:pt x="30239" y="3473"/>
                    </a:cubicBezTo>
                    <a:cubicBezTo>
                      <a:pt x="29419" y="3666"/>
                      <a:pt x="28648" y="3810"/>
                      <a:pt x="27876" y="3955"/>
                    </a:cubicBezTo>
                    <a:cubicBezTo>
                      <a:pt x="27056" y="4003"/>
                      <a:pt x="26236" y="4052"/>
                      <a:pt x="25465" y="4052"/>
                    </a:cubicBezTo>
                    <a:cubicBezTo>
                      <a:pt x="24645" y="4052"/>
                      <a:pt x="23825" y="4003"/>
                      <a:pt x="23053" y="3907"/>
                    </a:cubicBezTo>
                    <a:lnTo>
                      <a:pt x="22957" y="3907"/>
                    </a:lnTo>
                    <a:cubicBezTo>
                      <a:pt x="21221" y="3617"/>
                      <a:pt x="19484" y="3232"/>
                      <a:pt x="17797" y="2701"/>
                    </a:cubicBezTo>
                    <a:cubicBezTo>
                      <a:pt x="16928" y="2460"/>
                      <a:pt x="16012" y="2171"/>
                      <a:pt x="15144" y="1930"/>
                    </a:cubicBezTo>
                    <a:cubicBezTo>
                      <a:pt x="14276" y="1640"/>
                      <a:pt x="13360" y="1447"/>
                      <a:pt x="12491" y="1206"/>
                    </a:cubicBezTo>
                    <a:cubicBezTo>
                      <a:pt x="11575" y="1013"/>
                      <a:pt x="10707" y="820"/>
                      <a:pt x="9839" y="676"/>
                    </a:cubicBezTo>
                    <a:cubicBezTo>
                      <a:pt x="8923" y="483"/>
                      <a:pt x="8103" y="386"/>
                      <a:pt x="7235" y="242"/>
                    </a:cubicBezTo>
                    <a:cubicBezTo>
                      <a:pt x="5788" y="97"/>
                      <a:pt x="4341" y="0"/>
                      <a:pt x="2846"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2" name="Google Shape;3742;p87"/>
              <p:cNvSpPr/>
              <p:nvPr/>
            </p:nvSpPr>
            <p:spPr>
              <a:xfrm>
                <a:off x="2619775" y="2900300"/>
                <a:ext cx="1102825" cy="1047150"/>
              </a:xfrm>
              <a:custGeom>
                <a:avLst/>
                <a:gdLst/>
                <a:ahLst/>
                <a:cxnLst/>
                <a:rect l="l" t="t" r="r" b="b"/>
                <a:pathLst>
                  <a:path w="44113" h="41886" extrusionOk="0">
                    <a:moveTo>
                      <a:pt x="43486" y="0"/>
                    </a:moveTo>
                    <a:cubicBezTo>
                      <a:pt x="43389" y="0"/>
                      <a:pt x="43244" y="48"/>
                      <a:pt x="43148" y="145"/>
                    </a:cubicBezTo>
                    <a:lnTo>
                      <a:pt x="43293" y="97"/>
                    </a:lnTo>
                    <a:lnTo>
                      <a:pt x="43293" y="97"/>
                    </a:lnTo>
                    <a:cubicBezTo>
                      <a:pt x="42810" y="434"/>
                      <a:pt x="42280" y="772"/>
                      <a:pt x="41798" y="1061"/>
                    </a:cubicBezTo>
                    <a:cubicBezTo>
                      <a:pt x="40592" y="1785"/>
                      <a:pt x="39386" y="2411"/>
                      <a:pt x="38180" y="2990"/>
                    </a:cubicBezTo>
                    <a:cubicBezTo>
                      <a:pt x="36878" y="3569"/>
                      <a:pt x="35576" y="4099"/>
                      <a:pt x="34274" y="4630"/>
                    </a:cubicBezTo>
                    <a:cubicBezTo>
                      <a:pt x="31670" y="5643"/>
                      <a:pt x="28969" y="6511"/>
                      <a:pt x="26365" y="7427"/>
                    </a:cubicBezTo>
                    <a:cubicBezTo>
                      <a:pt x="23712" y="8344"/>
                      <a:pt x="21108" y="9405"/>
                      <a:pt x="18600" y="10562"/>
                    </a:cubicBezTo>
                    <a:cubicBezTo>
                      <a:pt x="16044" y="11768"/>
                      <a:pt x="13681" y="13311"/>
                      <a:pt x="11559" y="15095"/>
                    </a:cubicBezTo>
                    <a:cubicBezTo>
                      <a:pt x="10450" y="16060"/>
                      <a:pt x="9389" y="17121"/>
                      <a:pt x="8472" y="18230"/>
                    </a:cubicBezTo>
                    <a:cubicBezTo>
                      <a:pt x="7411" y="19484"/>
                      <a:pt x="6495" y="20883"/>
                      <a:pt x="5771" y="22378"/>
                    </a:cubicBezTo>
                    <a:cubicBezTo>
                      <a:pt x="5048" y="23776"/>
                      <a:pt x="4421" y="25271"/>
                      <a:pt x="3939" y="26767"/>
                    </a:cubicBezTo>
                    <a:cubicBezTo>
                      <a:pt x="3456" y="28262"/>
                      <a:pt x="3119" y="29805"/>
                      <a:pt x="2733" y="31300"/>
                    </a:cubicBezTo>
                    <a:cubicBezTo>
                      <a:pt x="2347" y="33084"/>
                      <a:pt x="1961" y="34869"/>
                      <a:pt x="1527" y="36653"/>
                    </a:cubicBezTo>
                    <a:cubicBezTo>
                      <a:pt x="1142" y="38389"/>
                      <a:pt x="611" y="40077"/>
                      <a:pt x="32" y="41717"/>
                    </a:cubicBezTo>
                    <a:cubicBezTo>
                      <a:pt x="1" y="41811"/>
                      <a:pt x="72" y="41885"/>
                      <a:pt x="152" y="41885"/>
                    </a:cubicBezTo>
                    <a:cubicBezTo>
                      <a:pt x="194" y="41885"/>
                      <a:pt x="240" y="41864"/>
                      <a:pt x="273" y="41814"/>
                    </a:cubicBezTo>
                    <a:cubicBezTo>
                      <a:pt x="1334" y="38824"/>
                      <a:pt x="2203" y="35785"/>
                      <a:pt x="2878" y="32650"/>
                    </a:cubicBezTo>
                    <a:cubicBezTo>
                      <a:pt x="2878" y="32554"/>
                      <a:pt x="2926" y="32506"/>
                      <a:pt x="2926" y="32409"/>
                    </a:cubicBezTo>
                    <a:cubicBezTo>
                      <a:pt x="2926" y="32361"/>
                      <a:pt x="2926" y="32361"/>
                      <a:pt x="2926" y="32313"/>
                    </a:cubicBezTo>
                    <a:lnTo>
                      <a:pt x="2926" y="32265"/>
                    </a:lnTo>
                    <a:cubicBezTo>
                      <a:pt x="2926" y="32168"/>
                      <a:pt x="2974" y="32072"/>
                      <a:pt x="3022" y="31975"/>
                    </a:cubicBezTo>
                    <a:cubicBezTo>
                      <a:pt x="3071" y="31830"/>
                      <a:pt x="3119" y="31638"/>
                      <a:pt x="3167" y="31445"/>
                    </a:cubicBezTo>
                    <a:cubicBezTo>
                      <a:pt x="3264" y="31059"/>
                      <a:pt x="3360" y="30625"/>
                      <a:pt x="3456" y="30239"/>
                    </a:cubicBezTo>
                    <a:cubicBezTo>
                      <a:pt x="3842" y="28696"/>
                      <a:pt x="4325" y="27201"/>
                      <a:pt x="4855" y="25754"/>
                    </a:cubicBezTo>
                    <a:cubicBezTo>
                      <a:pt x="5289" y="24645"/>
                      <a:pt x="5771" y="23632"/>
                      <a:pt x="6302" y="22619"/>
                    </a:cubicBezTo>
                    <a:lnTo>
                      <a:pt x="6302" y="22619"/>
                    </a:lnTo>
                    <a:lnTo>
                      <a:pt x="6254" y="22715"/>
                    </a:lnTo>
                    <a:cubicBezTo>
                      <a:pt x="6784" y="21751"/>
                      <a:pt x="7363" y="20883"/>
                      <a:pt x="7990" y="20015"/>
                    </a:cubicBezTo>
                    <a:cubicBezTo>
                      <a:pt x="8569" y="19243"/>
                      <a:pt x="9244" y="18471"/>
                      <a:pt x="9919" y="17796"/>
                    </a:cubicBezTo>
                    <a:cubicBezTo>
                      <a:pt x="10787" y="16928"/>
                      <a:pt x="11655" y="16108"/>
                      <a:pt x="12620" y="15385"/>
                    </a:cubicBezTo>
                    <a:cubicBezTo>
                      <a:pt x="13584" y="14613"/>
                      <a:pt x="14597" y="13890"/>
                      <a:pt x="15658" y="13263"/>
                    </a:cubicBezTo>
                    <a:lnTo>
                      <a:pt x="15658" y="13263"/>
                    </a:lnTo>
                    <a:lnTo>
                      <a:pt x="15513" y="13359"/>
                    </a:lnTo>
                    <a:cubicBezTo>
                      <a:pt x="20336" y="10466"/>
                      <a:pt x="25738" y="8826"/>
                      <a:pt x="30995" y="6993"/>
                    </a:cubicBezTo>
                    <a:cubicBezTo>
                      <a:pt x="35431" y="5450"/>
                      <a:pt x="39917" y="3714"/>
                      <a:pt x="43823" y="965"/>
                    </a:cubicBezTo>
                    <a:cubicBezTo>
                      <a:pt x="44064" y="772"/>
                      <a:pt x="44112" y="434"/>
                      <a:pt x="43920" y="241"/>
                    </a:cubicBezTo>
                    <a:cubicBezTo>
                      <a:pt x="43823" y="97"/>
                      <a:pt x="43678" y="48"/>
                      <a:pt x="4353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3" name="Google Shape;3743;p87"/>
              <p:cNvSpPr/>
              <p:nvPr/>
            </p:nvSpPr>
            <p:spPr>
              <a:xfrm>
                <a:off x="2474675" y="2293825"/>
                <a:ext cx="1551750" cy="1509850"/>
              </a:xfrm>
              <a:custGeom>
                <a:avLst/>
                <a:gdLst/>
                <a:ahLst/>
                <a:cxnLst/>
                <a:rect l="l" t="t" r="r" b="b"/>
                <a:pathLst>
                  <a:path w="62070" h="60394" extrusionOk="0">
                    <a:moveTo>
                      <a:pt x="57054" y="3328"/>
                    </a:moveTo>
                    <a:lnTo>
                      <a:pt x="57006" y="3376"/>
                    </a:lnTo>
                    <a:lnTo>
                      <a:pt x="57006" y="3328"/>
                    </a:lnTo>
                    <a:close/>
                    <a:moveTo>
                      <a:pt x="61298" y="0"/>
                    </a:moveTo>
                    <a:cubicBezTo>
                      <a:pt x="61154" y="0"/>
                      <a:pt x="61009" y="49"/>
                      <a:pt x="60912" y="145"/>
                    </a:cubicBezTo>
                    <a:lnTo>
                      <a:pt x="60912" y="97"/>
                    </a:lnTo>
                    <a:cubicBezTo>
                      <a:pt x="60285" y="676"/>
                      <a:pt x="59610" y="1303"/>
                      <a:pt x="58935" y="1833"/>
                    </a:cubicBezTo>
                    <a:cubicBezTo>
                      <a:pt x="58260" y="2364"/>
                      <a:pt x="57681" y="2798"/>
                      <a:pt x="57054" y="3280"/>
                    </a:cubicBezTo>
                    <a:lnTo>
                      <a:pt x="56958" y="3328"/>
                    </a:lnTo>
                    <a:lnTo>
                      <a:pt x="56910" y="3376"/>
                    </a:lnTo>
                    <a:cubicBezTo>
                      <a:pt x="55173" y="4582"/>
                      <a:pt x="53341" y="5643"/>
                      <a:pt x="51412" y="6559"/>
                    </a:cubicBezTo>
                    <a:cubicBezTo>
                      <a:pt x="49482" y="7476"/>
                      <a:pt x="47505" y="8296"/>
                      <a:pt x="45480" y="9019"/>
                    </a:cubicBezTo>
                    <a:lnTo>
                      <a:pt x="45528" y="9019"/>
                    </a:lnTo>
                    <a:cubicBezTo>
                      <a:pt x="40367" y="10900"/>
                      <a:pt x="35014" y="12299"/>
                      <a:pt x="29854" y="14131"/>
                    </a:cubicBezTo>
                    <a:cubicBezTo>
                      <a:pt x="27249" y="14999"/>
                      <a:pt x="24742" y="16060"/>
                      <a:pt x="22282" y="17218"/>
                    </a:cubicBezTo>
                    <a:cubicBezTo>
                      <a:pt x="19822" y="18375"/>
                      <a:pt x="17507" y="19822"/>
                      <a:pt x="15385" y="21414"/>
                    </a:cubicBezTo>
                    <a:cubicBezTo>
                      <a:pt x="13119" y="23150"/>
                      <a:pt x="11141" y="25175"/>
                      <a:pt x="9502" y="27442"/>
                    </a:cubicBezTo>
                    <a:cubicBezTo>
                      <a:pt x="7476" y="30143"/>
                      <a:pt x="5788" y="33133"/>
                      <a:pt x="4534" y="36268"/>
                    </a:cubicBezTo>
                    <a:cubicBezTo>
                      <a:pt x="3377" y="39210"/>
                      <a:pt x="2509" y="42248"/>
                      <a:pt x="1930" y="45383"/>
                    </a:cubicBezTo>
                    <a:cubicBezTo>
                      <a:pt x="1303" y="48566"/>
                      <a:pt x="917" y="51749"/>
                      <a:pt x="579" y="54932"/>
                    </a:cubicBezTo>
                    <a:cubicBezTo>
                      <a:pt x="387" y="56716"/>
                      <a:pt x="194" y="58501"/>
                      <a:pt x="1" y="60285"/>
                    </a:cubicBezTo>
                    <a:cubicBezTo>
                      <a:pt x="1" y="60358"/>
                      <a:pt x="61" y="60394"/>
                      <a:pt x="127" y="60394"/>
                    </a:cubicBezTo>
                    <a:cubicBezTo>
                      <a:pt x="194" y="60394"/>
                      <a:pt x="266" y="60358"/>
                      <a:pt x="290" y="60285"/>
                    </a:cubicBezTo>
                    <a:cubicBezTo>
                      <a:pt x="724" y="56427"/>
                      <a:pt x="1110" y="52569"/>
                      <a:pt x="1737" y="48759"/>
                    </a:cubicBezTo>
                    <a:cubicBezTo>
                      <a:pt x="2412" y="44225"/>
                      <a:pt x="3714" y="39740"/>
                      <a:pt x="5547" y="35496"/>
                    </a:cubicBezTo>
                    <a:lnTo>
                      <a:pt x="5595" y="35448"/>
                    </a:lnTo>
                    <a:cubicBezTo>
                      <a:pt x="6270" y="33953"/>
                      <a:pt x="7042" y="32554"/>
                      <a:pt x="7910" y="31156"/>
                    </a:cubicBezTo>
                    <a:cubicBezTo>
                      <a:pt x="8826" y="29709"/>
                      <a:pt x="9839" y="28310"/>
                      <a:pt x="10948" y="26960"/>
                    </a:cubicBezTo>
                    <a:cubicBezTo>
                      <a:pt x="12733" y="24838"/>
                      <a:pt x="14807" y="22957"/>
                      <a:pt x="17073" y="21365"/>
                    </a:cubicBezTo>
                    <a:cubicBezTo>
                      <a:pt x="20546" y="19099"/>
                      <a:pt x="24259" y="17266"/>
                      <a:pt x="28166" y="15916"/>
                    </a:cubicBezTo>
                    <a:lnTo>
                      <a:pt x="28166" y="15916"/>
                    </a:lnTo>
                    <a:lnTo>
                      <a:pt x="28069" y="15964"/>
                    </a:lnTo>
                    <a:lnTo>
                      <a:pt x="28069" y="15964"/>
                    </a:lnTo>
                    <a:cubicBezTo>
                      <a:pt x="33230" y="14083"/>
                      <a:pt x="38535" y="12684"/>
                      <a:pt x="43743" y="10900"/>
                    </a:cubicBezTo>
                    <a:cubicBezTo>
                      <a:pt x="46348" y="10032"/>
                      <a:pt x="48904" y="9019"/>
                      <a:pt x="51412" y="7910"/>
                    </a:cubicBezTo>
                    <a:cubicBezTo>
                      <a:pt x="53871" y="6752"/>
                      <a:pt x="56234" y="5354"/>
                      <a:pt x="58453" y="3714"/>
                    </a:cubicBezTo>
                    <a:cubicBezTo>
                      <a:pt x="58983" y="3328"/>
                      <a:pt x="59514" y="2894"/>
                      <a:pt x="60044" y="2460"/>
                    </a:cubicBezTo>
                    <a:cubicBezTo>
                      <a:pt x="60575" y="2026"/>
                      <a:pt x="61154" y="1496"/>
                      <a:pt x="61684" y="965"/>
                    </a:cubicBezTo>
                    <a:cubicBezTo>
                      <a:pt x="62070" y="627"/>
                      <a:pt x="61829" y="0"/>
                      <a:pt x="6129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4" name="Google Shape;3744;p87"/>
              <p:cNvSpPr/>
              <p:nvPr/>
            </p:nvSpPr>
            <p:spPr>
              <a:xfrm>
                <a:off x="4253075" y="1621050"/>
                <a:ext cx="164000" cy="455075"/>
              </a:xfrm>
              <a:custGeom>
                <a:avLst/>
                <a:gdLst/>
                <a:ahLst/>
                <a:cxnLst/>
                <a:rect l="l" t="t" r="r" b="b"/>
                <a:pathLst>
                  <a:path w="6560" h="18203" extrusionOk="0">
                    <a:moveTo>
                      <a:pt x="6029" y="0"/>
                    </a:moveTo>
                    <a:lnTo>
                      <a:pt x="6029" y="49"/>
                    </a:lnTo>
                    <a:cubicBezTo>
                      <a:pt x="5933" y="97"/>
                      <a:pt x="5836" y="145"/>
                      <a:pt x="5788" y="241"/>
                    </a:cubicBezTo>
                    <a:cubicBezTo>
                      <a:pt x="5450" y="820"/>
                      <a:pt x="5113" y="1447"/>
                      <a:pt x="4823" y="2074"/>
                    </a:cubicBezTo>
                    <a:cubicBezTo>
                      <a:pt x="4534" y="2653"/>
                      <a:pt x="4293" y="3328"/>
                      <a:pt x="4100" y="3955"/>
                    </a:cubicBezTo>
                    <a:cubicBezTo>
                      <a:pt x="3618" y="5209"/>
                      <a:pt x="3280" y="6511"/>
                      <a:pt x="2943" y="7813"/>
                    </a:cubicBezTo>
                    <a:cubicBezTo>
                      <a:pt x="2364" y="10418"/>
                      <a:pt x="1882" y="13022"/>
                      <a:pt x="1013" y="15578"/>
                    </a:cubicBezTo>
                    <a:cubicBezTo>
                      <a:pt x="724" y="16398"/>
                      <a:pt x="435" y="17218"/>
                      <a:pt x="49" y="17989"/>
                    </a:cubicBezTo>
                    <a:cubicBezTo>
                      <a:pt x="1" y="18086"/>
                      <a:pt x="49" y="18134"/>
                      <a:pt x="97" y="18182"/>
                    </a:cubicBezTo>
                    <a:cubicBezTo>
                      <a:pt x="125" y="18196"/>
                      <a:pt x="154" y="18202"/>
                      <a:pt x="181" y="18202"/>
                    </a:cubicBezTo>
                    <a:cubicBezTo>
                      <a:pt x="246" y="18202"/>
                      <a:pt x="304" y="18168"/>
                      <a:pt x="338" y="18134"/>
                    </a:cubicBezTo>
                    <a:cubicBezTo>
                      <a:pt x="531" y="17652"/>
                      <a:pt x="772" y="17169"/>
                      <a:pt x="965" y="16639"/>
                    </a:cubicBezTo>
                    <a:cubicBezTo>
                      <a:pt x="1206" y="16157"/>
                      <a:pt x="1399" y="15578"/>
                      <a:pt x="1592" y="15047"/>
                    </a:cubicBezTo>
                    <a:cubicBezTo>
                      <a:pt x="1930" y="13986"/>
                      <a:pt x="2267" y="12925"/>
                      <a:pt x="2557" y="11816"/>
                    </a:cubicBezTo>
                    <a:cubicBezTo>
                      <a:pt x="2846" y="10755"/>
                      <a:pt x="3184" y="9598"/>
                      <a:pt x="3425" y="8488"/>
                    </a:cubicBezTo>
                    <a:cubicBezTo>
                      <a:pt x="3714" y="7427"/>
                      <a:pt x="4052" y="6318"/>
                      <a:pt x="4438" y="5209"/>
                    </a:cubicBezTo>
                    <a:cubicBezTo>
                      <a:pt x="4968" y="3617"/>
                      <a:pt x="5643" y="2026"/>
                      <a:pt x="6463" y="579"/>
                    </a:cubicBezTo>
                    <a:cubicBezTo>
                      <a:pt x="6560" y="386"/>
                      <a:pt x="6511" y="145"/>
                      <a:pt x="6319" y="49"/>
                    </a:cubicBezTo>
                    <a:cubicBezTo>
                      <a:pt x="6270" y="49"/>
                      <a:pt x="6222" y="0"/>
                      <a:pt x="6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5" name="Google Shape;3745;p87"/>
              <p:cNvSpPr/>
              <p:nvPr/>
            </p:nvSpPr>
            <p:spPr>
              <a:xfrm>
                <a:off x="6267800" y="1911625"/>
                <a:ext cx="675200" cy="2299275"/>
              </a:xfrm>
              <a:custGeom>
                <a:avLst/>
                <a:gdLst/>
                <a:ahLst/>
                <a:cxnLst/>
                <a:rect l="l" t="t" r="r" b="b"/>
                <a:pathLst>
                  <a:path w="27008" h="91971" extrusionOk="0">
                    <a:moveTo>
                      <a:pt x="12057" y="0"/>
                    </a:moveTo>
                    <a:cubicBezTo>
                      <a:pt x="9694" y="1206"/>
                      <a:pt x="7620" y="2846"/>
                      <a:pt x="5932" y="4871"/>
                    </a:cubicBezTo>
                    <a:cubicBezTo>
                      <a:pt x="5016" y="5884"/>
                      <a:pt x="4196" y="6993"/>
                      <a:pt x="3521" y="8199"/>
                    </a:cubicBezTo>
                    <a:cubicBezTo>
                      <a:pt x="2846" y="9308"/>
                      <a:pt x="2315" y="10514"/>
                      <a:pt x="1978" y="11720"/>
                    </a:cubicBezTo>
                    <a:cubicBezTo>
                      <a:pt x="1833" y="11913"/>
                      <a:pt x="1881" y="12105"/>
                      <a:pt x="2074" y="12202"/>
                    </a:cubicBezTo>
                    <a:cubicBezTo>
                      <a:pt x="2267" y="12298"/>
                      <a:pt x="2460" y="12443"/>
                      <a:pt x="2653" y="12588"/>
                    </a:cubicBezTo>
                    <a:cubicBezTo>
                      <a:pt x="3087" y="12925"/>
                      <a:pt x="3473" y="13263"/>
                      <a:pt x="3810" y="13697"/>
                    </a:cubicBezTo>
                    <a:cubicBezTo>
                      <a:pt x="4100" y="14035"/>
                      <a:pt x="4341" y="14372"/>
                      <a:pt x="4534" y="14758"/>
                    </a:cubicBezTo>
                    <a:cubicBezTo>
                      <a:pt x="4727" y="15192"/>
                      <a:pt x="4823" y="15578"/>
                      <a:pt x="4920" y="16012"/>
                    </a:cubicBezTo>
                    <a:cubicBezTo>
                      <a:pt x="5016" y="16591"/>
                      <a:pt x="5016" y="17169"/>
                      <a:pt x="4968" y="17748"/>
                    </a:cubicBezTo>
                    <a:cubicBezTo>
                      <a:pt x="4871" y="18906"/>
                      <a:pt x="4582" y="20015"/>
                      <a:pt x="4196" y="21028"/>
                    </a:cubicBezTo>
                    <a:cubicBezTo>
                      <a:pt x="3810" y="22040"/>
                      <a:pt x="3376" y="22957"/>
                      <a:pt x="2990" y="23777"/>
                    </a:cubicBezTo>
                    <a:lnTo>
                      <a:pt x="2605" y="24596"/>
                    </a:lnTo>
                    <a:lnTo>
                      <a:pt x="2363" y="25031"/>
                    </a:lnTo>
                    <a:cubicBezTo>
                      <a:pt x="2026" y="25657"/>
                      <a:pt x="1785" y="26333"/>
                      <a:pt x="1544" y="26960"/>
                    </a:cubicBezTo>
                    <a:cubicBezTo>
                      <a:pt x="1110" y="28214"/>
                      <a:pt x="917" y="29564"/>
                      <a:pt x="1013" y="30866"/>
                    </a:cubicBezTo>
                    <a:cubicBezTo>
                      <a:pt x="1013" y="31493"/>
                      <a:pt x="1158" y="32168"/>
                      <a:pt x="1351" y="32795"/>
                    </a:cubicBezTo>
                    <a:cubicBezTo>
                      <a:pt x="1399" y="32988"/>
                      <a:pt x="1447" y="33181"/>
                      <a:pt x="1544" y="33374"/>
                    </a:cubicBezTo>
                    <a:cubicBezTo>
                      <a:pt x="1447" y="33422"/>
                      <a:pt x="1399" y="33470"/>
                      <a:pt x="1351" y="33519"/>
                    </a:cubicBezTo>
                    <a:cubicBezTo>
                      <a:pt x="1302" y="33615"/>
                      <a:pt x="1302" y="33712"/>
                      <a:pt x="1302" y="33760"/>
                    </a:cubicBezTo>
                    <a:cubicBezTo>
                      <a:pt x="1254" y="33856"/>
                      <a:pt x="1206" y="33953"/>
                      <a:pt x="1254" y="34049"/>
                    </a:cubicBezTo>
                    <a:cubicBezTo>
                      <a:pt x="1688" y="35737"/>
                      <a:pt x="2074" y="37522"/>
                      <a:pt x="2315" y="39306"/>
                    </a:cubicBezTo>
                    <a:cubicBezTo>
                      <a:pt x="2315" y="39451"/>
                      <a:pt x="2363" y="39595"/>
                      <a:pt x="2412" y="39788"/>
                    </a:cubicBezTo>
                    <a:cubicBezTo>
                      <a:pt x="2605" y="41332"/>
                      <a:pt x="2749" y="42971"/>
                      <a:pt x="2798" y="44756"/>
                    </a:cubicBezTo>
                    <a:lnTo>
                      <a:pt x="2798" y="44852"/>
                    </a:lnTo>
                    <a:cubicBezTo>
                      <a:pt x="2894" y="49627"/>
                      <a:pt x="2653" y="54401"/>
                      <a:pt x="2219" y="59128"/>
                    </a:cubicBezTo>
                    <a:lnTo>
                      <a:pt x="2122" y="60864"/>
                    </a:lnTo>
                    <a:lnTo>
                      <a:pt x="1978" y="62648"/>
                    </a:lnTo>
                    <a:lnTo>
                      <a:pt x="1978" y="62841"/>
                    </a:lnTo>
                    <a:cubicBezTo>
                      <a:pt x="1929" y="63902"/>
                      <a:pt x="1833" y="64915"/>
                      <a:pt x="1736" y="65928"/>
                    </a:cubicBezTo>
                    <a:cubicBezTo>
                      <a:pt x="1544" y="67616"/>
                      <a:pt x="1302" y="69352"/>
                      <a:pt x="1110" y="70992"/>
                    </a:cubicBezTo>
                    <a:lnTo>
                      <a:pt x="917" y="72680"/>
                    </a:lnTo>
                    <a:cubicBezTo>
                      <a:pt x="627" y="74898"/>
                      <a:pt x="290" y="77261"/>
                      <a:pt x="193" y="79624"/>
                    </a:cubicBezTo>
                    <a:cubicBezTo>
                      <a:pt x="0" y="81891"/>
                      <a:pt x="0" y="84110"/>
                      <a:pt x="193" y="86328"/>
                    </a:cubicBezTo>
                    <a:cubicBezTo>
                      <a:pt x="241" y="87389"/>
                      <a:pt x="386" y="88450"/>
                      <a:pt x="627" y="89463"/>
                    </a:cubicBezTo>
                    <a:cubicBezTo>
                      <a:pt x="772" y="90235"/>
                      <a:pt x="1013" y="90958"/>
                      <a:pt x="1399" y="91633"/>
                    </a:cubicBezTo>
                    <a:cubicBezTo>
                      <a:pt x="1447" y="91730"/>
                      <a:pt x="1544" y="91826"/>
                      <a:pt x="1592" y="91971"/>
                    </a:cubicBezTo>
                    <a:cubicBezTo>
                      <a:pt x="1833" y="91633"/>
                      <a:pt x="2074" y="91296"/>
                      <a:pt x="2315" y="90958"/>
                    </a:cubicBezTo>
                    <a:cubicBezTo>
                      <a:pt x="3280" y="89656"/>
                      <a:pt x="4148" y="88305"/>
                      <a:pt x="5016" y="86955"/>
                    </a:cubicBezTo>
                    <a:cubicBezTo>
                      <a:pt x="5546" y="85894"/>
                      <a:pt x="6077" y="84881"/>
                      <a:pt x="6559" y="83820"/>
                    </a:cubicBezTo>
                    <a:cubicBezTo>
                      <a:pt x="10996" y="74416"/>
                      <a:pt x="13022" y="64047"/>
                      <a:pt x="12443" y="53678"/>
                    </a:cubicBezTo>
                    <a:cubicBezTo>
                      <a:pt x="12298" y="51266"/>
                      <a:pt x="12057" y="48807"/>
                      <a:pt x="11623" y="46444"/>
                    </a:cubicBezTo>
                    <a:lnTo>
                      <a:pt x="11623" y="46395"/>
                    </a:lnTo>
                    <a:cubicBezTo>
                      <a:pt x="11093" y="43309"/>
                      <a:pt x="10321" y="40319"/>
                      <a:pt x="9356" y="37377"/>
                    </a:cubicBezTo>
                    <a:lnTo>
                      <a:pt x="9164" y="36895"/>
                    </a:lnTo>
                    <a:lnTo>
                      <a:pt x="9067" y="36605"/>
                    </a:lnTo>
                    <a:lnTo>
                      <a:pt x="8874" y="36026"/>
                    </a:lnTo>
                    <a:cubicBezTo>
                      <a:pt x="8778" y="35834"/>
                      <a:pt x="8681" y="35641"/>
                      <a:pt x="8633" y="35448"/>
                    </a:cubicBezTo>
                    <a:cubicBezTo>
                      <a:pt x="8488" y="35110"/>
                      <a:pt x="8392" y="34821"/>
                      <a:pt x="8247" y="34531"/>
                    </a:cubicBezTo>
                    <a:cubicBezTo>
                      <a:pt x="8247" y="34435"/>
                      <a:pt x="8199" y="34338"/>
                      <a:pt x="8151" y="34242"/>
                    </a:cubicBezTo>
                    <a:cubicBezTo>
                      <a:pt x="7813" y="33422"/>
                      <a:pt x="7476" y="32602"/>
                      <a:pt x="7138" y="31782"/>
                    </a:cubicBezTo>
                    <a:cubicBezTo>
                      <a:pt x="7138" y="31782"/>
                      <a:pt x="7138" y="31734"/>
                      <a:pt x="7138" y="31734"/>
                    </a:cubicBezTo>
                    <a:cubicBezTo>
                      <a:pt x="7765" y="31493"/>
                      <a:pt x="8344" y="31252"/>
                      <a:pt x="8874" y="31011"/>
                    </a:cubicBezTo>
                    <a:cubicBezTo>
                      <a:pt x="12009" y="29564"/>
                      <a:pt x="14951" y="27731"/>
                      <a:pt x="17652" y="25561"/>
                    </a:cubicBezTo>
                    <a:cubicBezTo>
                      <a:pt x="18472" y="24886"/>
                      <a:pt x="19291" y="24162"/>
                      <a:pt x="20063" y="23439"/>
                    </a:cubicBezTo>
                    <a:lnTo>
                      <a:pt x="20063" y="23391"/>
                    </a:lnTo>
                    <a:cubicBezTo>
                      <a:pt x="20352" y="23101"/>
                      <a:pt x="20690" y="22764"/>
                      <a:pt x="20979" y="22426"/>
                    </a:cubicBezTo>
                    <a:cubicBezTo>
                      <a:pt x="21317" y="22089"/>
                      <a:pt x="21462" y="21944"/>
                      <a:pt x="21703" y="21703"/>
                    </a:cubicBezTo>
                    <a:lnTo>
                      <a:pt x="21703" y="21703"/>
                    </a:lnTo>
                    <a:lnTo>
                      <a:pt x="21655" y="21799"/>
                    </a:lnTo>
                    <a:lnTo>
                      <a:pt x="21944" y="21413"/>
                    </a:lnTo>
                    <a:cubicBezTo>
                      <a:pt x="23487" y="19436"/>
                      <a:pt x="25223" y="17555"/>
                      <a:pt x="27008" y="15771"/>
                    </a:cubicBezTo>
                    <a:cubicBezTo>
                      <a:pt x="26574" y="15288"/>
                      <a:pt x="26140" y="14854"/>
                      <a:pt x="25706" y="14469"/>
                    </a:cubicBezTo>
                    <a:cubicBezTo>
                      <a:pt x="24789" y="13552"/>
                      <a:pt x="23825" y="12781"/>
                      <a:pt x="22812" y="12009"/>
                    </a:cubicBezTo>
                    <a:lnTo>
                      <a:pt x="22571" y="11816"/>
                    </a:lnTo>
                    <a:cubicBezTo>
                      <a:pt x="22040" y="11430"/>
                      <a:pt x="21510" y="10996"/>
                      <a:pt x="21028" y="10562"/>
                    </a:cubicBezTo>
                    <a:cubicBezTo>
                      <a:pt x="20497" y="10128"/>
                      <a:pt x="19967" y="9646"/>
                      <a:pt x="19388" y="9067"/>
                    </a:cubicBezTo>
                    <a:cubicBezTo>
                      <a:pt x="18327" y="8054"/>
                      <a:pt x="17314" y="6993"/>
                      <a:pt x="16350" y="5836"/>
                    </a:cubicBezTo>
                    <a:cubicBezTo>
                      <a:pt x="14903" y="4100"/>
                      <a:pt x="13601" y="2219"/>
                      <a:pt x="12491" y="241"/>
                    </a:cubicBezTo>
                    <a:cubicBezTo>
                      <a:pt x="12491" y="241"/>
                      <a:pt x="12491" y="193"/>
                      <a:pt x="12443" y="193"/>
                    </a:cubicBezTo>
                    <a:cubicBezTo>
                      <a:pt x="12395" y="97"/>
                      <a:pt x="12298" y="0"/>
                      <a:pt x="12154"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6" name="Google Shape;3746;p87"/>
              <p:cNvSpPr/>
              <p:nvPr/>
            </p:nvSpPr>
            <p:spPr>
              <a:xfrm>
                <a:off x="6313600" y="1909200"/>
                <a:ext cx="355725" cy="426850"/>
              </a:xfrm>
              <a:custGeom>
                <a:avLst/>
                <a:gdLst/>
                <a:ahLst/>
                <a:cxnLst/>
                <a:rect l="l" t="t" r="r" b="b"/>
                <a:pathLst>
                  <a:path w="14229" h="17074" extrusionOk="0">
                    <a:moveTo>
                      <a:pt x="10370" y="1"/>
                    </a:moveTo>
                    <a:cubicBezTo>
                      <a:pt x="10322" y="1"/>
                      <a:pt x="10322" y="1"/>
                      <a:pt x="10273" y="49"/>
                    </a:cubicBezTo>
                    <a:lnTo>
                      <a:pt x="10225" y="97"/>
                    </a:lnTo>
                    <a:cubicBezTo>
                      <a:pt x="7910" y="1303"/>
                      <a:pt x="5788" y="2943"/>
                      <a:pt x="4100" y="4968"/>
                    </a:cubicBezTo>
                    <a:cubicBezTo>
                      <a:pt x="3184" y="5981"/>
                      <a:pt x="2364" y="7090"/>
                      <a:pt x="1689" y="8296"/>
                    </a:cubicBezTo>
                    <a:cubicBezTo>
                      <a:pt x="1014" y="9405"/>
                      <a:pt x="483" y="10611"/>
                      <a:pt x="146" y="11865"/>
                    </a:cubicBezTo>
                    <a:cubicBezTo>
                      <a:pt x="1" y="12010"/>
                      <a:pt x="49" y="12202"/>
                      <a:pt x="242" y="12347"/>
                    </a:cubicBezTo>
                    <a:cubicBezTo>
                      <a:pt x="435" y="12444"/>
                      <a:pt x="628" y="12588"/>
                      <a:pt x="821" y="12733"/>
                    </a:cubicBezTo>
                    <a:cubicBezTo>
                      <a:pt x="1255" y="13022"/>
                      <a:pt x="1689" y="13408"/>
                      <a:pt x="2027" y="13794"/>
                    </a:cubicBezTo>
                    <a:cubicBezTo>
                      <a:pt x="2605" y="14469"/>
                      <a:pt x="2991" y="15289"/>
                      <a:pt x="3136" y="16109"/>
                    </a:cubicBezTo>
                    <a:cubicBezTo>
                      <a:pt x="3184" y="16446"/>
                      <a:pt x="3184" y="16736"/>
                      <a:pt x="3232" y="17073"/>
                    </a:cubicBezTo>
                    <a:cubicBezTo>
                      <a:pt x="3425" y="16977"/>
                      <a:pt x="3666" y="16881"/>
                      <a:pt x="3859" y="16784"/>
                    </a:cubicBezTo>
                    <a:lnTo>
                      <a:pt x="3811" y="16784"/>
                    </a:lnTo>
                    <a:cubicBezTo>
                      <a:pt x="4679" y="16350"/>
                      <a:pt x="5499" y="15868"/>
                      <a:pt x="6222" y="15289"/>
                    </a:cubicBezTo>
                    <a:cubicBezTo>
                      <a:pt x="6946" y="14807"/>
                      <a:pt x="7621" y="14228"/>
                      <a:pt x="8296" y="13649"/>
                    </a:cubicBezTo>
                    <a:cubicBezTo>
                      <a:pt x="9068" y="12974"/>
                      <a:pt x="9791" y="12299"/>
                      <a:pt x="10466" y="11527"/>
                    </a:cubicBezTo>
                    <a:cubicBezTo>
                      <a:pt x="11093" y="10756"/>
                      <a:pt x="11720" y="9984"/>
                      <a:pt x="12299" y="9116"/>
                    </a:cubicBezTo>
                    <a:cubicBezTo>
                      <a:pt x="12733" y="8441"/>
                      <a:pt x="13167" y="7765"/>
                      <a:pt x="13505" y="7042"/>
                    </a:cubicBezTo>
                    <a:cubicBezTo>
                      <a:pt x="13794" y="6512"/>
                      <a:pt x="13987" y="5981"/>
                      <a:pt x="14228" y="5451"/>
                    </a:cubicBezTo>
                    <a:cubicBezTo>
                      <a:pt x="12926" y="3811"/>
                      <a:pt x="11720" y="2075"/>
                      <a:pt x="10708" y="290"/>
                    </a:cubicBezTo>
                    <a:cubicBezTo>
                      <a:pt x="10708" y="242"/>
                      <a:pt x="10708" y="242"/>
                      <a:pt x="10659" y="194"/>
                    </a:cubicBezTo>
                    <a:cubicBezTo>
                      <a:pt x="10611" y="97"/>
                      <a:pt x="10515" y="1"/>
                      <a:pt x="10370"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7" name="Google Shape;3747;p87"/>
              <p:cNvSpPr/>
              <p:nvPr/>
            </p:nvSpPr>
            <p:spPr>
              <a:xfrm>
                <a:off x="6930925" y="2303475"/>
                <a:ext cx="8475" cy="13275"/>
              </a:xfrm>
              <a:custGeom>
                <a:avLst/>
                <a:gdLst/>
                <a:ahLst/>
                <a:cxnLst/>
                <a:rect l="l" t="t" r="r" b="b"/>
                <a:pathLst>
                  <a:path w="339" h="531" extrusionOk="0">
                    <a:moveTo>
                      <a:pt x="338" y="0"/>
                    </a:moveTo>
                    <a:lnTo>
                      <a:pt x="193" y="145"/>
                    </a:lnTo>
                    <a:cubicBezTo>
                      <a:pt x="145" y="290"/>
                      <a:pt x="49" y="386"/>
                      <a:pt x="1" y="531"/>
                    </a:cubicBezTo>
                    <a:lnTo>
                      <a:pt x="338" y="0"/>
                    </a:lnTo>
                    <a:close/>
                  </a:path>
                </a:pathLst>
              </a:custGeom>
              <a:solidFill>
                <a:srgbClr val="FF8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8" name="Google Shape;3748;p87"/>
              <p:cNvSpPr/>
              <p:nvPr/>
            </p:nvSpPr>
            <p:spPr>
              <a:xfrm>
                <a:off x="4718475" y="2009275"/>
                <a:ext cx="25" cy="25"/>
              </a:xfrm>
              <a:custGeom>
                <a:avLst/>
                <a:gdLst/>
                <a:ahLst/>
                <a:cxnLst/>
                <a:rect l="l" t="t" r="r" b="b"/>
                <a:pathLst>
                  <a:path w="1" h="1" extrusionOk="0">
                    <a:moveTo>
                      <a:pt x="1" y="1"/>
                    </a:move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49" name="Google Shape;3749;p87"/>
              <p:cNvSpPr/>
              <p:nvPr/>
            </p:nvSpPr>
            <p:spPr>
              <a:xfrm>
                <a:off x="4718475" y="2009275"/>
                <a:ext cx="25" cy="25"/>
              </a:xfrm>
              <a:custGeom>
                <a:avLst/>
                <a:gdLst/>
                <a:ahLst/>
                <a:cxnLst/>
                <a:rect l="l" t="t" r="r" b="b"/>
                <a:pathLst>
                  <a:path w="1" h="1" extrusionOk="0">
                    <a:moveTo>
                      <a:pt x="1" y="1"/>
                    </a:moveTo>
                    <a:lnTo>
                      <a:pt x="1" y="1"/>
                    </a:lnTo>
                    <a:lnTo>
                      <a:pt x="1" y="1"/>
                    </a:ln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0" name="Google Shape;3750;p87"/>
              <p:cNvSpPr/>
              <p:nvPr/>
            </p:nvSpPr>
            <p:spPr>
              <a:xfrm>
                <a:off x="6360625" y="2756800"/>
                <a:ext cx="25" cy="1250"/>
              </a:xfrm>
              <a:custGeom>
                <a:avLst/>
                <a:gdLst/>
                <a:ahLst/>
                <a:cxnLst/>
                <a:rect l="l" t="t" r="r" b="b"/>
                <a:pathLst>
                  <a:path w="1" h="50" extrusionOk="0">
                    <a:moveTo>
                      <a:pt x="1" y="1"/>
                    </a:moveTo>
                    <a:lnTo>
                      <a:pt x="1" y="1"/>
                    </a:lnTo>
                    <a:lnTo>
                      <a:pt x="1" y="49"/>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1" name="Google Shape;3751;p87"/>
              <p:cNvSpPr/>
              <p:nvPr/>
            </p:nvSpPr>
            <p:spPr>
              <a:xfrm>
                <a:off x="4327825" y="2279350"/>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2" name="Google Shape;3752;p87"/>
              <p:cNvSpPr/>
              <p:nvPr/>
            </p:nvSpPr>
            <p:spPr>
              <a:xfrm>
                <a:off x="5586575" y="4453225"/>
                <a:ext cx="25" cy="25"/>
              </a:xfrm>
              <a:custGeom>
                <a:avLst/>
                <a:gdLst/>
                <a:ahLst/>
                <a:cxnLst/>
                <a:rect l="l" t="t" r="r" b="b"/>
                <a:pathLst>
                  <a:path w="1" h="1" extrusionOk="0">
                    <a:moveTo>
                      <a:pt x="1" y="1"/>
                    </a:moveTo>
                    <a:lnTo>
                      <a:pt x="1" y="1"/>
                    </a:lnTo>
                    <a:close/>
                  </a:path>
                </a:pathLst>
              </a:custGeom>
              <a:solidFill>
                <a:srgbClr val="00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3" name="Google Shape;3753;p87"/>
              <p:cNvSpPr/>
              <p:nvPr/>
            </p:nvSpPr>
            <p:spPr>
              <a:xfrm>
                <a:off x="6344950" y="3668325"/>
                <a:ext cx="25" cy="25"/>
              </a:xfrm>
              <a:custGeom>
                <a:avLst/>
                <a:gdLst/>
                <a:ahLst/>
                <a:cxnLst/>
                <a:rect l="l" t="t" r="r" b="b"/>
                <a:pathLst>
                  <a:path w="1" h="1" extrusionOk="0">
                    <a:moveTo>
                      <a:pt x="1" y="0"/>
                    </a:move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4" name="Google Shape;3754;p87"/>
              <p:cNvSpPr/>
              <p:nvPr/>
            </p:nvSpPr>
            <p:spPr>
              <a:xfrm>
                <a:off x="6206300" y="3943225"/>
                <a:ext cx="25" cy="25"/>
              </a:xfrm>
              <a:custGeom>
                <a:avLst/>
                <a:gdLst/>
                <a:ahLst/>
                <a:cxnLst/>
                <a:rect l="l" t="t" r="r" b="b"/>
                <a:pathLst>
                  <a:path w="1" h="1" extrusionOk="0">
                    <a:moveTo>
                      <a:pt x="1" y="0"/>
                    </a:moveTo>
                    <a:lnTo>
                      <a:pt x="1" y="0"/>
                    </a:lnTo>
                    <a:close/>
                  </a:path>
                </a:pathLst>
              </a:custGeom>
              <a:solidFill>
                <a:srgbClr val="84A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5" name="Google Shape;3755;p87"/>
              <p:cNvSpPr/>
              <p:nvPr/>
            </p:nvSpPr>
            <p:spPr>
              <a:xfrm>
                <a:off x="5422600" y="595000"/>
                <a:ext cx="25" cy="25"/>
              </a:xfrm>
              <a:custGeom>
                <a:avLst/>
                <a:gdLst/>
                <a:ahLst/>
                <a:cxnLst/>
                <a:rect l="l" t="t" r="r" b="b"/>
                <a:pathLst>
                  <a:path w="1" h="1" extrusionOk="0">
                    <a:moveTo>
                      <a:pt x="1" y="0"/>
                    </a:move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6" name="Google Shape;3756;p87"/>
              <p:cNvSpPr/>
              <p:nvPr/>
            </p:nvSpPr>
            <p:spPr>
              <a:xfrm>
                <a:off x="5422600" y="595000"/>
                <a:ext cx="25" cy="25"/>
              </a:xfrm>
              <a:custGeom>
                <a:avLst/>
                <a:gdLst/>
                <a:ahLst/>
                <a:cxnLst/>
                <a:rect l="l" t="t" r="r" b="b"/>
                <a:pathLst>
                  <a:path w="1" h="1" extrusionOk="0">
                    <a:moveTo>
                      <a:pt x="1" y="0"/>
                    </a:moveTo>
                    <a:lnTo>
                      <a:pt x="1" y="0"/>
                    </a:lnTo>
                    <a:lnTo>
                      <a:pt x="1" y="0"/>
                    </a:lnTo>
                    <a:lnTo>
                      <a:pt x="1" y="0"/>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7" name="Google Shape;3757;p87"/>
              <p:cNvSpPr/>
              <p:nvPr/>
            </p:nvSpPr>
            <p:spPr>
              <a:xfrm>
                <a:off x="6391975" y="2882200"/>
                <a:ext cx="256850" cy="1203325"/>
              </a:xfrm>
              <a:custGeom>
                <a:avLst/>
                <a:gdLst/>
                <a:ahLst/>
                <a:cxnLst/>
                <a:rect l="l" t="t" r="r" b="b"/>
                <a:pathLst>
                  <a:path w="10274" h="48133" extrusionOk="0">
                    <a:moveTo>
                      <a:pt x="10177" y="1"/>
                    </a:moveTo>
                    <a:cubicBezTo>
                      <a:pt x="9887" y="1206"/>
                      <a:pt x="9598" y="2509"/>
                      <a:pt x="9309" y="4293"/>
                    </a:cubicBezTo>
                    <a:lnTo>
                      <a:pt x="9212" y="4823"/>
                    </a:lnTo>
                    <a:cubicBezTo>
                      <a:pt x="9212" y="4872"/>
                      <a:pt x="9164" y="4872"/>
                      <a:pt x="9164" y="4920"/>
                    </a:cubicBezTo>
                    <a:lnTo>
                      <a:pt x="9068" y="5306"/>
                    </a:lnTo>
                    <a:lnTo>
                      <a:pt x="8923" y="6077"/>
                    </a:lnTo>
                    <a:lnTo>
                      <a:pt x="8875" y="6270"/>
                    </a:lnTo>
                    <a:lnTo>
                      <a:pt x="8826" y="6656"/>
                    </a:lnTo>
                    <a:lnTo>
                      <a:pt x="8778" y="7042"/>
                    </a:lnTo>
                    <a:lnTo>
                      <a:pt x="8682" y="7380"/>
                    </a:lnTo>
                    <a:cubicBezTo>
                      <a:pt x="8441" y="8971"/>
                      <a:pt x="8151" y="10659"/>
                      <a:pt x="7862" y="12299"/>
                    </a:cubicBezTo>
                    <a:lnTo>
                      <a:pt x="7717" y="13119"/>
                    </a:lnTo>
                    <a:lnTo>
                      <a:pt x="7669" y="13553"/>
                    </a:lnTo>
                    <a:lnTo>
                      <a:pt x="7669" y="13601"/>
                    </a:lnTo>
                    <a:lnTo>
                      <a:pt x="7573" y="14131"/>
                    </a:lnTo>
                    <a:lnTo>
                      <a:pt x="7573" y="14276"/>
                    </a:lnTo>
                    <a:lnTo>
                      <a:pt x="7573" y="14469"/>
                    </a:lnTo>
                    <a:lnTo>
                      <a:pt x="7476" y="14855"/>
                    </a:lnTo>
                    <a:cubicBezTo>
                      <a:pt x="8055" y="25224"/>
                      <a:pt x="6029" y="35593"/>
                      <a:pt x="1592" y="44997"/>
                    </a:cubicBezTo>
                    <a:cubicBezTo>
                      <a:pt x="1110" y="46058"/>
                      <a:pt x="579" y="47119"/>
                      <a:pt x="1" y="48132"/>
                    </a:cubicBezTo>
                    <a:cubicBezTo>
                      <a:pt x="97" y="47987"/>
                      <a:pt x="194" y="47843"/>
                      <a:pt x="290" y="47746"/>
                    </a:cubicBezTo>
                    <a:cubicBezTo>
                      <a:pt x="628" y="47168"/>
                      <a:pt x="965" y="46541"/>
                      <a:pt x="1351" y="45817"/>
                    </a:cubicBezTo>
                    <a:cubicBezTo>
                      <a:pt x="1978" y="44660"/>
                      <a:pt x="2509" y="43550"/>
                      <a:pt x="2991" y="42489"/>
                    </a:cubicBezTo>
                    <a:cubicBezTo>
                      <a:pt x="3473" y="41428"/>
                      <a:pt x="3907" y="40464"/>
                      <a:pt x="4341" y="39258"/>
                    </a:cubicBezTo>
                    <a:cubicBezTo>
                      <a:pt x="5643" y="35882"/>
                      <a:pt x="6753" y="32410"/>
                      <a:pt x="7621" y="28889"/>
                    </a:cubicBezTo>
                    <a:cubicBezTo>
                      <a:pt x="8248" y="26574"/>
                      <a:pt x="8682" y="24163"/>
                      <a:pt x="9068" y="21800"/>
                    </a:cubicBezTo>
                    <a:cubicBezTo>
                      <a:pt x="9116" y="21462"/>
                      <a:pt x="9164" y="21124"/>
                      <a:pt x="9212" y="20787"/>
                    </a:cubicBezTo>
                    <a:cubicBezTo>
                      <a:pt x="9309" y="20015"/>
                      <a:pt x="9405" y="19244"/>
                      <a:pt x="9502" y="18472"/>
                    </a:cubicBezTo>
                    <a:cubicBezTo>
                      <a:pt x="9598" y="17363"/>
                      <a:pt x="9695" y="16061"/>
                      <a:pt x="9743" y="14903"/>
                    </a:cubicBezTo>
                    <a:cubicBezTo>
                      <a:pt x="9839" y="13746"/>
                      <a:pt x="9839" y="12588"/>
                      <a:pt x="9839" y="11238"/>
                    </a:cubicBezTo>
                    <a:lnTo>
                      <a:pt x="9839" y="10129"/>
                    </a:lnTo>
                    <a:lnTo>
                      <a:pt x="9839" y="9743"/>
                    </a:lnTo>
                    <a:cubicBezTo>
                      <a:pt x="9839" y="8826"/>
                      <a:pt x="9839" y="7910"/>
                      <a:pt x="9887" y="6897"/>
                    </a:cubicBezTo>
                    <a:lnTo>
                      <a:pt x="9887" y="6463"/>
                    </a:lnTo>
                    <a:cubicBezTo>
                      <a:pt x="9887" y="5788"/>
                      <a:pt x="9887" y="5113"/>
                      <a:pt x="9936" y="4438"/>
                    </a:cubicBezTo>
                    <a:cubicBezTo>
                      <a:pt x="10032" y="2653"/>
                      <a:pt x="10129" y="1255"/>
                      <a:pt x="10273" y="49"/>
                    </a:cubicBezTo>
                    <a:lnTo>
                      <a:pt x="102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8" name="Google Shape;3758;p87"/>
              <p:cNvSpPr/>
              <p:nvPr/>
            </p:nvSpPr>
            <p:spPr>
              <a:xfrm>
                <a:off x="3442850" y="1786225"/>
                <a:ext cx="3121575" cy="3122775"/>
              </a:xfrm>
              <a:custGeom>
                <a:avLst/>
                <a:gdLst/>
                <a:ahLst/>
                <a:cxnLst/>
                <a:rect l="l" t="t" r="r" b="b"/>
                <a:pathLst>
                  <a:path w="124863" h="124911" extrusionOk="0">
                    <a:moveTo>
                      <a:pt x="62456" y="1"/>
                    </a:moveTo>
                    <a:cubicBezTo>
                      <a:pt x="27925" y="1"/>
                      <a:pt x="1" y="27973"/>
                      <a:pt x="1" y="62456"/>
                    </a:cubicBezTo>
                    <a:cubicBezTo>
                      <a:pt x="1" y="96939"/>
                      <a:pt x="27925" y="124911"/>
                      <a:pt x="62456" y="124911"/>
                    </a:cubicBezTo>
                    <a:cubicBezTo>
                      <a:pt x="96938" y="124911"/>
                      <a:pt x="124862" y="96939"/>
                      <a:pt x="124862" y="62456"/>
                    </a:cubicBezTo>
                    <a:cubicBezTo>
                      <a:pt x="124862" y="27973"/>
                      <a:pt x="96938" y="1"/>
                      <a:pt x="624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59" name="Google Shape;3759;p87"/>
              <p:cNvSpPr/>
              <p:nvPr/>
            </p:nvSpPr>
            <p:spPr>
              <a:xfrm>
                <a:off x="3246325" y="2119575"/>
                <a:ext cx="1563800" cy="2433750"/>
              </a:xfrm>
              <a:custGeom>
                <a:avLst/>
                <a:gdLst/>
                <a:ahLst/>
                <a:cxnLst/>
                <a:rect l="l" t="t" r="r" b="b"/>
                <a:pathLst>
                  <a:path w="62552" h="97350" extrusionOk="0">
                    <a:moveTo>
                      <a:pt x="36492" y="1"/>
                    </a:moveTo>
                    <a:cubicBezTo>
                      <a:pt x="34778" y="1"/>
                      <a:pt x="32937" y="175"/>
                      <a:pt x="31107" y="460"/>
                    </a:cubicBezTo>
                    <a:cubicBezTo>
                      <a:pt x="242" y="25249"/>
                      <a:pt x="1" y="72175"/>
                      <a:pt x="30577" y="97301"/>
                    </a:cubicBezTo>
                    <a:lnTo>
                      <a:pt x="30625" y="97349"/>
                    </a:lnTo>
                    <a:lnTo>
                      <a:pt x="30673" y="97301"/>
                    </a:lnTo>
                    <a:cubicBezTo>
                      <a:pt x="33953" y="95420"/>
                      <a:pt x="38535" y="92382"/>
                      <a:pt x="38197" y="88042"/>
                    </a:cubicBezTo>
                    <a:cubicBezTo>
                      <a:pt x="37859" y="82833"/>
                      <a:pt x="32458" y="80084"/>
                      <a:pt x="29709" y="76274"/>
                    </a:cubicBezTo>
                    <a:cubicBezTo>
                      <a:pt x="26188" y="71403"/>
                      <a:pt x="30915" y="65905"/>
                      <a:pt x="35110" y="63349"/>
                    </a:cubicBezTo>
                    <a:cubicBezTo>
                      <a:pt x="39017" y="61034"/>
                      <a:pt x="43502" y="60552"/>
                      <a:pt x="47891" y="59732"/>
                    </a:cubicBezTo>
                    <a:cubicBezTo>
                      <a:pt x="52279" y="58960"/>
                      <a:pt x="57247" y="57754"/>
                      <a:pt x="59224" y="53173"/>
                    </a:cubicBezTo>
                    <a:cubicBezTo>
                      <a:pt x="62552" y="45263"/>
                      <a:pt x="46347" y="44829"/>
                      <a:pt x="42345" y="42418"/>
                    </a:cubicBezTo>
                    <a:cubicBezTo>
                      <a:pt x="40464" y="41309"/>
                      <a:pt x="39306" y="39476"/>
                      <a:pt x="40271" y="37354"/>
                    </a:cubicBezTo>
                    <a:cubicBezTo>
                      <a:pt x="41042" y="35618"/>
                      <a:pt x="43020" y="34509"/>
                      <a:pt x="44611" y="33640"/>
                    </a:cubicBezTo>
                    <a:cubicBezTo>
                      <a:pt x="48807" y="31277"/>
                      <a:pt x="54160" y="29686"/>
                      <a:pt x="57633" y="26262"/>
                    </a:cubicBezTo>
                    <a:cubicBezTo>
                      <a:pt x="58211" y="25828"/>
                      <a:pt x="58597" y="25249"/>
                      <a:pt x="58790" y="24622"/>
                    </a:cubicBezTo>
                    <a:lnTo>
                      <a:pt x="58790" y="24622"/>
                    </a:lnTo>
                    <a:cubicBezTo>
                      <a:pt x="58786" y="24636"/>
                      <a:pt x="58781" y="24642"/>
                      <a:pt x="58778" y="24642"/>
                    </a:cubicBezTo>
                    <a:cubicBezTo>
                      <a:pt x="58742" y="24642"/>
                      <a:pt x="58742" y="24087"/>
                      <a:pt x="58742" y="24043"/>
                    </a:cubicBezTo>
                    <a:cubicBezTo>
                      <a:pt x="58645" y="23657"/>
                      <a:pt x="58549" y="23271"/>
                      <a:pt x="58356" y="22934"/>
                    </a:cubicBezTo>
                    <a:cubicBezTo>
                      <a:pt x="58019" y="22259"/>
                      <a:pt x="57488" y="21728"/>
                      <a:pt x="56909" y="21391"/>
                    </a:cubicBezTo>
                    <a:cubicBezTo>
                      <a:pt x="53871" y="19558"/>
                      <a:pt x="50254" y="19799"/>
                      <a:pt x="46926" y="18883"/>
                    </a:cubicBezTo>
                    <a:cubicBezTo>
                      <a:pt x="44852" y="18304"/>
                      <a:pt x="39740" y="17098"/>
                      <a:pt x="41042" y="13771"/>
                    </a:cubicBezTo>
                    <a:cubicBezTo>
                      <a:pt x="41525" y="12758"/>
                      <a:pt x="42152" y="11793"/>
                      <a:pt x="42827" y="10925"/>
                    </a:cubicBezTo>
                    <a:cubicBezTo>
                      <a:pt x="43695" y="9623"/>
                      <a:pt x="44322" y="8176"/>
                      <a:pt x="44659" y="6681"/>
                    </a:cubicBezTo>
                    <a:cubicBezTo>
                      <a:pt x="45786" y="1629"/>
                      <a:pt x="41735" y="1"/>
                      <a:pt x="364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0" name="Google Shape;3760;p87"/>
              <p:cNvSpPr/>
              <p:nvPr/>
            </p:nvSpPr>
            <p:spPr>
              <a:xfrm>
                <a:off x="5111525" y="1889925"/>
                <a:ext cx="1452900" cy="1917425"/>
              </a:xfrm>
              <a:custGeom>
                <a:avLst/>
                <a:gdLst/>
                <a:ahLst/>
                <a:cxnLst/>
                <a:rect l="l" t="t" r="r" b="b"/>
                <a:pathLst>
                  <a:path w="58116" h="76697" extrusionOk="0">
                    <a:moveTo>
                      <a:pt x="18086" y="0"/>
                    </a:moveTo>
                    <a:cubicBezTo>
                      <a:pt x="15096" y="434"/>
                      <a:pt x="12154" y="1929"/>
                      <a:pt x="9695" y="3521"/>
                    </a:cubicBezTo>
                    <a:cubicBezTo>
                      <a:pt x="6222" y="5787"/>
                      <a:pt x="2219" y="9019"/>
                      <a:pt x="917" y="13118"/>
                    </a:cubicBezTo>
                    <a:cubicBezTo>
                      <a:pt x="1" y="16012"/>
                      <a:pt x="724" y="18230"/>
                      <a:pt x="3329" y="19725"/>
                    </a:cubicBezTo>
                    <a:cubicBezTo>
                      <a:pt x="5981" y="21220"/>
                      <a:pt x="8923" y="21896"/>
                      <a:pt x="11720" y="23005"/>
                    </a:cubicBezTo>
                    <a:cubicBezTo>
                      <a:pt x="13987" y="23873"/>
                      <a:pt x="16543" y="24934"/>
                      <a:pt x="17893" y="27104"/>
                    </a:cubicBezTo>
                    <a:cubicBezTo>
                      <a:pt x="19388" y="29419"/>
                      <a:pt x="18858" y="32265"/>
                      <a:pt x="17508" y="34531"/>
                    </a:cubicBezTo>
                    <a:cubicBezTo>
                      <a:pt x="15578" y="37859"/>
                      <a:pt x="12781" y="40029"/>
                      <a:pt x="10032" y="42634"/>
                    </a:cubicBezTo>
                    <a:cubicBezTo>
                      <a:pt x="8730" y="43839"/>
                      <a:pt x="7235" y="45238"/>
                      <a:pt x="6946" y="47071"/>
                    </a:cubicBezTo>
                    <a:cubicBezTo>
                      <a:pt x="6656" y="48614"/>
                      <a:pt x="7524" y="50832"/>
                      <a:pt x="8971" y="51604"/>
                    </a:cubicBezTo>
                    <a:cubicBezTo>
                      <a:pt x="9726" y="52010"/>
                      <a:pt x="10561" y="52171"/>
                      <a:pt x="11438" y="52171"/>
                    </a:cubicBezTo>
                    <a:cubicBezTo>
                      <a:pt x="14207" y="52171"/>
                      <a:pt x="17394" y="50573"/>
                      <a:pt x="19774" y="50061"/>
                    </a:cubicBezTo>
                    <a:cubicBezTo>
                      <a:pt x="20780" y="49856"/>
                      <a:pt x="21879" y="49723"/>
                      <a:pt x="22982" y="49723"/>
                    </a:cubicBezTo>
                    <a:cubicBezTo>
                      <a:pt x="24737" y="49723"/>
                      <a:pt x="26504" y="50059"/>
                      <a:pt x="27925" y="50977"/>
                    </a:cubicBezTo>
                    <a:cubicBezTo>
                      <a:pt x="31831" y="53533"/>
                      <a:pt x="30963" y="58308"/>
                      <a:pt x="29613" y="62118"/>
                    </a:cubicBezTo>
                    <a:cubicBezTo>
                      <a:pt x="28214" y="65879"/>
                      <a:pt x="25610" y="70365"/>
                      <a:pt x="25803" y="74078"/>
                    </a:cubicBezTo>
                    <a:cubicBezTo>
                      <a:pt x="25755" y="74416"/>
                      <a:pt x="25851" y="74753"/>
                      <a:pt x="25996" y="75043"/>
                    </a:cubicBezTo>
                    <a:cubicBezTo>
                      <a:pt x="25996" y="75041"/>
                      <a:pt x="25996" y="75040"/>
                      <a:pt x="25997" y="75040"/>
                    </a:cubicBezTo>
                    <a:cubicBezTo>
                      <a:pt x="26016" y="75040"/>
                      <a:pt x="26194" y="75360"/>
                      <a:pt x="26207" y="75401"/>
                    </a:cubicBezTo>
                    <a:lnTo>
                      <a:pt x="26207" y="75401"/>
                    </a:lnTo>
                    <a:cubicBezTo>
                      <a:pt x="26201" y="75394"/>
                      <a:pt x="26195" y="75387"/>
                      <a:pt x="26189" y="75380"/>
                    </a:cubicBezTo>
                    <a:lnTo>
                      <a:pt x="26189" y="75380"/>
                    </a:lnTo>
                    <a:cubicBezTo>
                      <a:pt x="26200" y="75398"/>
                      <a:pt x="26206" y="75405"/>
                      <a:pt x="26208" y="75405"/>
                    </a:cubicBezTo>
                    <a:cubicBezTo>
                      <a:pt x="26209" y="75405"/>
                      <a:pt x="26208" y="75404"/>
                      <a:pt x="26207" y="75401"/>
                    </a:cubicBezTo>
                    <a:lnTo>
                      <a:pt x="26207" y="75401"/>
                    </a:lnTo>
                    <a:cubicBezTo>
                      <a:pt x="26639" y="75872"/>
                      <a:pt x="27211" y="76202"/>
                      <a:pt x="27877" y="76297"/>
                    </a:cubicBezTo>
                    <a:cubicBezTo>
                      <a:pt x="28946" y="76555"/>
                      <a:pt x="30225" y="76697"/>
                      <a:pt x="31545" y="76697"/>
                    </a:cubicBezTo>
                    <a:cubicBezTo>
                      <a:pt x="33914" y="76697"/>
                      <a:pt x="36411" y="76241"/>
                      <a:pt x="38053" y="75187"/>
                    </a:cubicBezTo>
                    <a:cubicBezTo>
                      <a:pt x="41284" y="73114"/>
                      <a:pt x="43358" y="69641"/>
                      <a:pt x="47023" y="68146"/>
                    </a:cubicBezTo>
                    <a:cubicBezTo>
                      <a:pt x="48856" y="67374"/>
                      <a:pt x="50924" y="67096"/>
                      <a:pt x="52971" y="67096"/>
                    </a:cubicBezTo>
                    <a:cubicBezTo>
                      <a:pt x="53995" y="67096"/>
                      <a:pt x="55013" y="67165"/>
                      <a:pt x="55993" y="67278"/>
                    </a:cubicBezTo>
                    <a:cubicBezTo>
                      <a:pt x="56476" y="67326"/>
                      <a:pt x="56958" y="67423"/>
                      <a:pt x="57440" y="67519"/>
                    </a:cubicBezTo>
                    <a:cubicBezTo>
                      <a:pt x="57874" y="64433"/>
                      <a:pt x="58115" y="61394"/>
                      <a:pt x="58115" y="58308"/>
                    </a:cubicBezTo>
                    <a:cubicBezTo>
                      <a:pt x="58115" y="32457"/>
                      <a:pt x="42200" y="9308"/>
                      <a:pt x="18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1" name="Google Shape;3761;p87"/>
              <p:cNvSpPr/>
              <p:nvPr/>
            </p:nvSpPr>
            <p:spPr>
              <a:xfrm>
                <a:off x="4578625" y="3701275"/>
                <a:ext cx="1562600" cy="1207725"/>
              </a:xfrm>
              <a:custGeom>
                <a:avLst/>
                <a:gdLst/>
                <a:ahLst/>
                <a:cxnLst/>
                <a:rect l="l" t="t" r="r" b="b"/>
                <a:pathLst>
                  <a:path w="62504" h="48309" extrusionOk="0">
                    <a:moveTo>
                      <a:pt x="27367" y="1"/>
                    </a:moveTo>
                    <a:cubicBezTo>
                      <a:pt x="26973" y="1"/>
                      <a:pt x="26574" y="194"/>
                      <a:pt x="26188" y="660"/>
                    </a:cubicBezTo>
                    <a:cubicBezTo>
                      <a:pt x="23342" y="4036"/>
                      <a:pt x="25030" y="8810"/>
                      <a:pt x="24982" y="12717"/>
                    </a:cubicBezTo>
                    <a:cubicBezTo>
                      <a:pt x="24934" y="16623"/>
                      <a:pt x="23150" y="20771"/>
                      <a:pt x="18809" y="21398"/>
                    </a:cubicBezTo>
                    <a:cubicBezTo>
                      <a:pt x="18450" y="21452"/>
                      <a:pt x="18097" y="21478"/>
                      <a:pt x="17748" y="21478"/>
                    </a:cubicBezTo>
                    <a:cubicBezTo>
                      <a:pt x="14118" y="21478"/>
                      <a:pt x="11034" y="18689"/>
                      <a:pt x="7910" y="17105"/>
                    </a:cubicBezTo>
                    <a:cubicBezTo>
                      <a:pt x="6841" y="16571"/>
                      <a:pt x="5787" y="16258"/>
                      <a:pt x="4714" y="16258"/>
                    </a:cubicBezTo>
                    <a:cubicBezTo>
                      <a:pt x="3852" y="16258"/>
                      <a:pt x="2977" y="16461"/>
                      <a:pt x="2074" y="16912"/>
                    </a:cubicBezTo>
                    <a:cubicBezTo>
                      <a:pt x="965" y="17443"/>
                      <a:pt x="0" y="18070"/>
                      <a:pt x="48" y="19420"/>
                    </a:cubicBezTo>
                    <a:cubicBezTo>
                      <a:pt x="241" y="22410"/>
                      <a:pt x="2556" y="25159"/>
                      <a:pt x="4051" y="27619"/>
                    </a:cubicBezTo>
                    <a:cubicBezTo>
                      <a:pt x="6222" y="30995"/>
                      <a:pt x="7524" y="34853"/>
                      <a:pt x="7041" y="38904"/>
                    </a:cubicBezTo>
                    <a:cubicBezTo>
                      <a:pt x="6704" y="41750"/>
                      <a:pt x="5788" y="44499"/>
                      <a:pt x="4341" y="47007"/>
                    </a:cubicBezTo>
                    <a:cubicBezTo>
                      <a:pt x="8488" y="47875"/>
                      <a:pt x="12732" y="48309"/>
                      <a:pt x="16976" y="48309"/>
                    </a:cubicBezTo>
                    <a:cubicBezTo>
                      <a:pt x="34194" y="48309"/>
                      <a:pt x="50688" y="41219"/>
                      <a:pt x="62503" y="28632"/>
                    </a:cubicBezTo>
                    <a:cubicBezTo>
                      <a:pt x="62310" y="26413"/>
                      <a:pt x="61394" y="24339"/>
                      <a:pt x="59851" y="22700"/>
                    </a:cubicBezTo>
                    <a:cubicBezTo>
                      <a:pt x="58074" y="20745"/>
                      <a:pt x="56166" y="19864"/>
                      <a:pt x="53895" y="19864"/>
                    </a:cubicBezTo>
                    <a:cubicBezTo>
                      <a:pt x="53085" y="19864"/>
                      <a:pt x="52228" y="19976"/>
                      <a:pt x="51315" y="20192"/>
                    </a:cubicBezTo>
                    <a:cubicBezTo>
                      <a:pt x="48324" y="20915"/>
                      <a:pt x="45383" y="21976"/>
                      <a:pt x="42296" y="22025"/>
                    </a:cubicBezTo>
                    <a:cubicBezTo>
                      <a:pt x="39402" y="22025"/>
                      <a:pt x="36509" y="21349"/>
                      <a:pt x="34628" y="19034"/>
                    </a:cubicBezTo>
                    <a:cubicBezTo>
                      <a:pt x="33036" y="17057"/>
                      <a:pt x="32457" y="14549"/>
                      <a:pt x="32120" y="12138"/>
                    </a:cubicBezTo>
                    <a:cubicBezTo>
                      <a:pt x="31782" y="9437"/>
                      <a:pt x="31734" y="6592"/>
                      <a:pt x="30770" y="4036"/>
                    </a:cubicBezTo>
                    <a:cubicBezTo>
                      <a:pt x="30348" y="2886"/>
                      <a:pt x="28891" y="1"/>
                      <a:pt x="27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2" name="Google Shape;3762;p87"/>
              <p:cNvSpPr/>
              <p:nvPr/>
            </p:nvSpPr>
            <p:spPr>
              <a:xfrm>
                <a:off x="3984250" y="2195575"/>
                <a:ext cx="88325" cy="78850"/>
              </a:xfrm>
              <a:custGeom>
                <a:avLst/>
                <a:gdLst/>
                <a:ahLst/>
                <a:cxnLst/>
                <a:rect l="l" t="t" r="r" b="b"/>
                <a:pathLst>
                  <a:path w="3533" h="3154" extrusionOk="0">
                    <a:moveTo>
                      <a:pt x="2830" y="1"/>
                    </a:moveTo>
                    <a:cubicBezTo>
                      <a:pt x="2723" y="1"/>
                      <a:pt x="2612" y="37"/>
                      <a:pt x="2507" y="120"/>
                    </a:cubicBezTo>
                    <a:lnTo>
                      <a:pt x="337" y="2291"/>
                    </a:lnTo>
                    <a:cubicBezTo>
                      <a:pt x="0" y="2664"/>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3" name="Google Shape;3763;p87"/>
              <p:cNvSpPr/>
              <p:nvPr/>
            </p:nvSpPr>
            <p:spPr>
              <a:xfrm>
                <a:off x="4120150" y="2243800"/>
                <a:ext cx="75325" cy="65600"/>
              </a:xfrm>
              <a:custGeom>
                <a:avLst/>
                <a:gdLst/>
                <a:ahLst/>
                <a:cxnLst/>
                <a:rect l="l" t="t" r="r" b="b"/>
                <a:pathLst>
                  <a:path w="3013" h="2624" extrusionOk="0">
                    <a:moveTo>
                      <a:pt x="744" y="1"/>
                    </a:moveTo>
                    <a:cubicBezTo>
                      <a:pt x="348" y="1"/>
                      <a:pt x="0" y="467"/>
                      <a:pt x="302" y="844"/>
                    </a:cubicBezTo>
                    <a:lnTo>
                      <a:pt x="1990" y="2484"/>
                    </a:lnTo>
                    <a:cubicBezTo>
                      <a:pt x="2099" y="2582"/>
                      <a:pt x="2215" y="2623"/>
                      <a:pt x="2325" y="2623"/>
                    </a:cubicBezTo>
                    <a:cubicBezTo>
                      <a:pt x="2704" y="2623"/>
                      <a:pt x="3012" y="2134"/>
                      <a:pt x="2713" y="1760"/>
                    </a:cubicBezTo>
                    <a:lnTo>
                      <a:pt x="1074" y="121"/>
                    </a:lnTo>
                    <a:cubicBezTo>
                      <a:pt x="969" y="37"/>
                      <a:pt x="855" y="1"/>
                      <a:pt x="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4" name="Google Shape;3764;p87"/>
              <p:cNvSpPr/>
              <p:nvPr/>
            </p:nvSpPr>
            <p:spPr>
              <a:xfrm>
                <a:off x="4024900" y="2414525"/>
                <a:ext cx="68075" cy="58350"/>
              </a:xfrm>
              <a:custGeom>
                <a:avLst/>
                <a:gdLst/>
                <a:ahLst/>
                <a:cxnLst/>
                <a:rect l="l" t="t" r="r" b="b"/>
                <a:pathLst>
                  <a:path w="2723" h="2334" extrusionOk="0">
                    <a:moveTo>
                      <a:pt x="1994" y="1"/>
                    </a:moveTo>
                    <a:cubicBezTo>
                      <a:pt x="1880" y="1"/>
                      <a:pt x="1761" y="42"/>
                      <a:pt x="1652" y="140"/>
                    </a:cubicBezTo>
                    <a:cubicBezTo>
                      <a:pt x="1218" y="574"/>
                      <a:pt x="784" y="1056"/>
                      <a:pt x="302" y="1490"/>
                    </a:cubicBezTo>
                    <a:cubicBezTo>
                      <a:pt x="0" y="1868"/>
                      <a:pt x="318" y="2334"/>
                      <a:pt x="702" y="2334"/>
                    </a:cubicBezTo>
                    <a:cubicBezTo>
                      <a:pt x="809" y="2334"/>
                      <a:pt x="921" y="2298"/>
                      <a:pt x="1025" y="2214"/>
                    </a:cubicBezTo>
                    <a:cubicBezTo>
                      <a:pt x="1508" y="1780"/>
                      <a:pt x="1942" y="1297"/>
                      <a:pt x="2424" y="863"/>
                    </a:cubicBezTo>
                    <a:cubicBezTo>
                      <a:pt x="2723" y="490"/>
                      <a:pt x="2385" y="1"/>
                      <a:pt x="199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5" name="Google Shape;3765;p87"/>
              <p:cNvSpPr/>
              <p:nvPr/>
            </p:nvSpPr>
            <p:spPr>
              <a:xfrm>
                <a:off x="3832325" y="2441050"/>
                <a:ext cx="90475" cy="80400"/>
              </a:xfrm>
              <a:custGeom>
                <a:avLst/>
                <a:gdLst/>
                <a:ahLst/>
                <a:cxnLst/>
                <a:rect l="l" t="t" r="r" b="b"/>
                <a:pathLst>
                  <a:path w="3619" h="3216" extrusionOk="0">
                    <a:moveTo>
                      <a:pt x="719" y="1"/>
                    </a:moveTo>
                    <a:cubicBezTo>
                      <a:pt x="330" y="1"/>
                      <a:pt x="1" y="490"/>
                      <a:pt x="337" y="863"/>
                    </a:cubicBezTo>
                    <a:lnTo>
                      <a:pt x="2555" y="3082"/>
                    </a:lnTo>
                    <a:cubicBezTo>
                      <a:pt x="2649" y="3176"/>
                      <a:pt x="2757" y="3216"/>
                      <a:pt x="2864" y="3216"/>
                    </a:cubicBezTo>
                    <a:cubicBezTo>
                      <a:pt x="3249" y="3216"/>
                      <a:pt x="3619" y="2698"/>
                      <a:pt x="3279" y="2358"/>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6" name="Google Shape;3766;p87"/>
              <p:cNvSpPr/>
              <p:nvPr/>
            </p:nvSpPr>
            <p:spPr>
              <a:xfrm>
                <a:off x="4023175" y="2570775"/>
                <a:ext cx="84575" cy="74300"/>
              </a:xfrm>
              <a:custGeom>
                <a:avLst/>
                <a:gdLst/>
                <a:ahLst/>
                <a:cxnLst/>
                <a:rect l="l" t="t" r="r" b="b"/>
                <a:pathLst>
                  <a:path w="3383" h="2972" extrusionOk="0">
                    <a:moveTo>
                      <a:pt x="2657" y="1"/>
                    </a:moveTo>
                    <a:cubicBezTo>
                      <a:pt x="2537" y="1"/>
                      <a:pt x="2412" y="47"/>
                      <a:pt x="2300" y="160"/>
                    </a:cubicBezTo>
                    <a:lnTo>
                      <a:pt x="371" y="2089"/>
                    </a:lnTo>
                    <a:cubicBezTo>
                      <a:pt x="1" y="2459"/>
                      <a:pt x="341" y="2971"/>
                      <a:pt x="737" y="2971"/>
                    </a:cubicBezTo>
                    <a:cubicBezTo>
                      <a:pt x="857" y="2971"/>
                      <a:pt x="982" y="2924"/>
                      <a:pt x="1094" y="2812"/>
                    </a:cubicBezTo>
                    <a:lnTo>
                      <a:pt x="2975" y="883"/>
                    </a:lnTo>
                    <a:cubicBezTo>
                      <a:pt x="3383" y="513"/>
                      <a:pt x="3051"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7" name="Google Shape;3767;p87"/>
              <p:cNvSpPr/>
              <p:nvPr/>
            </p:nvSpPr>
            <p:spPr>
              <a:xfrm>
                <a:off x="4222975" y="2612250"/>
                <a:ext cx="74975" cy="66075"/>
              </a:xfrm>
              <a:custGeom>
                <a:avLst/>
                <a:gdLst/>
                <a:ahLst/>
                <a:cxnLst/>
                <a:rect l="l" t="t" r="r" b="b"/>
                <a:pathLst>
                  <a:path w="2999" h="2643" extrusionOk="0">
                    <a:moveTo>
                      <a:pt x="719" y="1"/>
                    </a:moveTo>
                    <a:cubicBezTo>
                      <a:pt x="330" y="1"/>
                      <a:pt x="0" y="490"/>
                      <a:pt x="337" y="864"/>
                    </a:cubicBezTo>
                    <a:lnTo>
                      <a:pt x="1976" y="2503"/>
                    </a:lnTo>
                    <a:cubicBezTo>
                      <a:pt x="2085" y="2601"/>
                      <a:pt x="2201" y="2643"/>
                      <a:pt x="2311" y="2643"/>
                    </a:cubicBezTo>
                    <a:cubicBezTo>
                      <a:pt x="2690" y="2643"/>
                      <a:pt x="2999" y="2154"/>
                      <a:pt x="2700" y="178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8" name="Google Shape;3768;p87"/>
              <p:cNvSpPr/>
              <p:nvPr/>
            </p:nvSpPr>
            <p:spPr>
              <a:xfrm>
                <a:off x="3687800" y="2667725"/>
                <a:ext cx="84200" cy="73150"/>
              </a:xfrm>
              <a:custGeom>
                <a:avLst/>
                <a:gdLst/>
                <a:ahLst/>
                <a:cxnLst/>
                <a:rect l="l" t="t" r="r" b="b"/>
                <a:pathLst>
                  <a:path w="3368" h="2926" extrusionOk="0">
                    <a:moveTo>
                      <a:pt x="2649" y="0"/>
                    </a:moveTo>
                    <a:cubicBezTo>
                      <a:pt x="2535" y="0"/>
                      <a:pt x="2417" y="42"/>
                      <a:pt x="2308" y="140"/>
                    </a:cubicBezTo>
                    <a:lnTo>
                      <a:pt x="379" y="2021"/>
                    </a:lnTo>
                    <a:cubicBezTo>
                      <a:pt x="0" y="2399"/>
                      <a:pt x="364" y="2926"/>
                      <a:pt x="771" y="2926"/>
                    </a:cubicBezTo>
                    <a:cubicBezTo>
                      <a:pt x="883" y="2926"/>
                      <a:pt x="998" y="2886"/>
                      <a:pt x="1102" y="2792"/>
                    </a:cubicBezTo>
                    <a:lnTo>
                      <a:pt x="3031" y="863"/>
                    </a:lnTo>
                    <a:cubicBezTo>
                      <a:pt x="3367" y="490"/>
                      <a:pt x="3038" y="0"/>
                      <a:pt x="264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69" name="Google Shape;3769;p87"/>
              <p:cNvSpPr/>
              <p:nvPr/>
            </p:nvSpPr>
            <p:spPr>
              <a:xfrm>
                <a:off x="3866950" y="2750200"/>
                <a:ext cx="89525" cy="78850"/>
              </a:xfrm>
              <a:custGeom>
                <a:avLst/>
                <a:gdLst/>
                <a:ahLst/>
                <a:cxnLst/>
                <a:rect l="l" t="t" r="r" b="b"/>
                <a:pathLst>
                  <a:path w="3581" h="3154" extrusionOk="0">
                    <a:moveTo>
                      <a:pt x="725" y="0"/>
                    </a:moveTo>
                    <a:cubicBezTo>
                      <a:pt x="319" y="0"/>
                      <a:pt x="0" y="466"/>
                      <a:pt x="302" y="844"/>
                    </a:cubicBezTo>
                    <a:lnTo>
                      <a:pt x="2521" y="3014"/>
                    </a:lnTo>
                    <a:cubicBezTo>
                      <a:pt x="2629" y="3112"/>
                      <a:pt x="2748" y="3153"/>
                      <a:pt x="2861" y="3153"/>
                    </a:cubicBezTo>
                    <a:cubicBezTo>
                      <a:pt x="3251" y="3153"/>
                      <a:pt x="3580" y="2664"/>
                      <a:pt x="3244" y="2291"/>
                    </a:cubicBezTo>
                    <a:lnTo>
                      <a:pt x="1074" y="120"/>
                    </a:lnTo>
                    <a:cubicBezTo>
                      <a:pt x="958" y="36"/>
                      <a:pt x="838" y="0"/>
                      <a:pt x="72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0" name="Google Shape;3770;p87"/>
              <p:cNvSpPr/>
              <p:nvPr/>
            </p:nvSpPr>
            <p:spPr>
              <a:xfrm>
                <a:off x="4173900" y="2769725"/>
                <a:ext cx="91150" cy="80300"/>
              </a:xfrm>
              <a:custGeom>
                <a:avLst/>
                <a:gdLst/>
                <a:ahLst/>
                <a:cxnLst/>
                <a:rect l="l" t="t" r="r" b="b"/>
                <a:pathLst>
                  <a:path w="3646" h="3212" extrusionOk="0">
                    <a:moveTo>
                      <a:pt x="737" y="0"/>
                    </a:moveTo>
                    <a:cubicBezTo>
                      <a:pt x="341" y="0"/>
                      <a:pt x="0" y="512"/>
                      <a:pt x="371" y="883"/>
                    </a:cubicBezTo>
                    <a:lnTo>
                      <a:pt x="2541" y="3053"/>
                    </a:lnTo>
                    <a:cubicBezTo>
                      <a:pt x="2653" y="3165"/>
                      <a:pt x="2778" y="3212"/>
                      <a:pt x="2899" y="3212"/>
                    </a:cubicBezTo>
                    <a:cubicBezTo>
                      <a:pt x="3297" y="3212"/>
                      <a:pt x="3646" y="2700"/>
                      <a:pt x="3312"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1" name="Google Shape;3771;p87"/>
              <p:cNvSpPr/>
              <p:nvPr/>
            </p:nvSpPr>
            <p:spPr>
              <a:xfrm>
                <a:off x="4462825" y="2736925"/>
                <a:ext cx="82100" cy="72350"/>
              </a:xfrm>
              <a:custGeom>
                <a:avLst/>
                <a:gdLst/>
                <a:ahLst/>
                <a:cxnLst/>
                <a:rect l="l" t="t" r="r" b="b"/>
                <a:pathLst>
                  <a:path w="3284" h="2894" extrusionOk="0">
                    <a:moveTo>
                      <a:pt x="2550" y="1"/>
                    </a:moveTo>
                    <a:cubicBezTo>
                      <a:pt x="2440" y="1"/>
                      <a:pt x="2326" y="37"/>
                      <a:pt x="2221" y="121"/>
                    </a:cubicBezTo>
                    <a:lnTo>
                      <a:pt x="340" y="2050"/>
                    </a:lnTo>
                    <a:cubicBezTo>
                      <a:pt x="0" y="2427"/>
                      <a:pt x="340" y="2893"/>
                      <a:pt x="735" y="2893"/>
                    </a:cubicBezTo>
                    <a:cubicBezTo>
                      <a:pt x="844" y="2893"/>
                      <a:pt x="958" y="2857"/>
                      <a:pt x="1063" y="2773"/>
                    </a:cubicBezTo>
                    <a:lnTo>
                      <a:pt x="2944" y="844"/>
                    </a:lnTo>
                    <a:cubicBezTo>
                      <a:pt x="3284" y="467"/>
                      <a:pt x="2944" y="1"/>
                      <a:pt x="255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2" name="Google Shape;3772;p87"/>
              <p:cNvSpPr/>
              <p:nvPr/>
            </p:nvSpPr>
            <p:spPr>
              <a:xfrm>
                <a:off x="3620125" y="2920925"/>
                <a:ext cx="90025" cy="79825"/>
              </a:xfrm>
              <a:custGeom>
                <a:avLst/>
                <a:gdLst/>
                <a:ahLst/>
                <a:cxnLst/>
                <a:rect l="l" t="t" r="r" b="b"/>
                <a:pathLst>
                  <a:path w="3601" h="3193" extrusionOk="0">
                    <a:moveTo>
                      <a:pt x="719" y="0"/>
                    </a:moveTo>
                    <a:cubicBezTo>
                      <a:pt x="330" y="0"/>
                      <a:pt x="1" y="490"/>
                      <a:pt x="337" y="863"/>
                    </a:cubicBezTo>
                    <a:lnTo>
                      <a:pt x="2507" y="3033"/>
                    </a:lnTo>
                    <a:cubicBezTo>
                      <a:pt x="2619" y="3145"/>
                      <a:pt x="2744" y="3192"/>
                      <a:pt x="2864" y="3192"/>
                    </a:cubicBezTo>
                    <a:cubicBezTo>
                      <a:pt x="3260" y="3192"/>
                      <a:pt x="3601" y="2680"/>
                      <a:pt x="3230"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3" name="Google Shape;3773;p87"/>
              <p:cNvSpPr/>
              <p:nvPr/>
            </p:nvSpPr>
            <p:spPr>
              <a:xfrm>
                <a:off x="3758425" y="3030650"/>
                <a:ext cx="88600" cy="78825"/>
              </a:xfrm>
              <a:custGeom>
                <a:avLst/>
                <a:gdLst/>
                <a:ahLst/>
                <a:cxnLst/>
                <a:rect l="l" t="t" r="r" b="b"/>
                <a:pathLst>
                  <a:path w="3544" h="3153" extrusionOk="0">
                    <a:moveTo>
                      <a:pt x="2837" y="0"/>
                    </a:moveTo>
                    <a:cubicBezTo>
                      <a:pt x="2729" y="0"/>
                      <a:pt x="2619" y="42"/>
                      <a:pt x="2521" y="139"/>
                    </a:cubicBezTo>
                    <a:lnTo>
                      <a:pt x="303" y="2310"/>
                    </a:lnTo>
                    <a:cubicBezTo>
                      <a:pt x="1" y="2687"/>
                      <a:pt x="319" y="3153"/>
                      <a:pt x="703" y="3153"/>
                    </a:cubicBezTo>
                    <a:cubicBezTo>
                      <a:pt x="809" y="3153"/>
                      <a:pt x="921" y="3117"/>
                      <a:pt x="1026" y="3033"/>
                    </a:cubicBezTo>
                    <a:lnTo>
                      <a:pt x="3245" y="863"/>
                    </a:lnTo>
                    <a:cubicBezTo>
                      <a:pt x="3543" y="489"/>
                      <a:pt x="3206" y="0"/>
                      <a:pt x="2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4" name="Google Shape;3774;p87"/>
              <p:cNvSpPr/>
              <p:nvPr/>
            </p:nvSpPr>
            <p:spPr>
              <a:xfrm>
                <a:off x="4009925" y="2898725"/>
                <a:ext cx="83925" cy="74300"/>
              </a:xfrm>
              <a:custGeom>
                <a:avLst/>
                <a:gdLst/>
                <a:ahLst/>
                <a:cxnLst/>
                <a:rect l="l" t="t" r="r" b="b"/>
                <a:pathLst>
                  <a:path w="3357" h="2972" extrusionOk="0">
                    <a:moveTo>
                      <a:pt x="737" y="1"/>
                    </a:moveTo>
                    <a:cubicBezTo>
                      <a:pt x="341" y="1"/>
                      <a:pt x="0" y="513"/>
                      <a:pt x="371" y="883"/>
                    </a:cubicBezTo>
                    <a:lnTo>
                      <a:pt x="2251" y="2812"/>
                    </a:lnTo>
                    <a:cubicBezTo>
                      <a:pt x="2363" y="2924"/>
                      <a:pt x="2489" y="2971"/>
                      <a:pt x="2609" y="2971"/>
                    </a:cubicBezTo>
                    <a:cubicBezTo>
                      <a:pt x="3007" y="2971"/>
                      <a:pt x="3356" y="2459"/>
                      <a:pt x="3023" y="2089"/>
                    </a:cubicBezTo>
                    <a:lnTo>
                      <a:pt x="1094" y="160"/>
                    </a:lnTo>
                    <a:cubicBezTo>
                      <a:pt x="982" y="47"/>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5" name="Google Shape;3775;p87"/>
              <p:cNvSpPr/>
              <p:nvPr/>
            </p:nvSpPr>
            <p:spPr>
              <a:xfrm>
                <a:off x="3991125" y="3057650"/>
                <a:ext cx="81450" cy="72325"/>
              </a:xfrm>
              <a:custGeom>
                <a:avLst/>
                <a:gdLst/>
                <a:ahLst/>
                <a:cxnLst/>
                <a:rect l="l" t="t" r="r" b="b"/>
                <a:pathLst>
                  <a:path w="3258" h="2893" extrusionOk="0">
                    <a:moveTo>
                      <a:pt x="2555" y="0"/>
                    </a:moveTo>
                    <a:cubicBezTo>
                      <a:pt x="2448" y="0"/>
                      <a:pt x="2337" y="36"/>
                      <a:pt x="2232" y="120"/>
                    </a:cubicBezTo>
                    <a:lnTo>
                      <a:pt x="303" y="2050"/>
                    </a:lnTo>
                    <a:cubicBezTo>
                      <a:pt x="1" y="2427"/>
                      <a:pt x="319" y="2893"/>
                      <a:pt x="703" y="2893"/>
                    </a:cubicBezTo>
                    <a:cubicBezTo>
                      <a:pt x="809" y="2893"/>
                      <a:pt x="921" y="2857"/>
                      <a:pt x="1026" y="2773"/>
                    </a:cubicBezTo>
                    <a:lnTo>
                      <a:pt x="2955" y="844"/>
                    </a:lnTo>
                    <a:cubicBezTo>
                      <a:pt x="3257" y="466"/>
                      <a:pt x="2939" y="0"/>
                      <a:pt x="255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6" name="Google Shape;3776;p87"/>
              <p:cNvSpPr/>
              <p:nvPr/>
            </p:nvSpPr>
            <p:spPr>
              <a:xfrm>
                <a:off x="3524525" y="3201125"/>
                <a:ext cx="83150" cy="73325"/>
              </a:xfrm>
              <a:custGeom>
                <a:avLst/>
                <a:gdLst/>
                <a:ahLst/>
                <a:cxnLst/>
                <a:rect l="l" t="t" r="r" b="b"/>
                <a:pathLst>
                  <a:path w="3326" h="2933" extrusionOk="0">
                    <a:moveTo>
                      <a:pt x="726" y="1"/>
                    </a:moveTo>
                    <a:cubicBezTo>
                      <a:pt x="319" y="1"/>
                      <a:pt x="1" y="467"/>
                      <a:pt x="303" y="844"/>
                    </a:cubicBezTo>
                    <a:lnTo>
                      <a:pt x="2232" y="2773"/>
                    </a:lnTo>
                    <a:cubicBezTo>
                      <a:pt x="2344" y="2885"/>
                      <a:pt x="2469" y="2932"/>
                      <a:pt x="2589" y="2932"/>
                    </a:cubicBezTo>
                    <a:cubicBezTo>
                      <a:pt x="2985" y="2932"/>
                      <a:pt x="3325" y="2420"/>
                      <a:pt x="2955" y="2050"/>
                    </a:cubicBezTo>
                    <a:lnTo>
                      <a:pt x="1074" y="121"/>
                    </a:lnTo>
                    <a:cubicBezTo>
                      <a:pt x="959" y="37"/>
                      <a:pt x="839" y="1"/>
                      <a:pt x="72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7" name="Google Shape;3777;p87"/>
              <p:cNvSpPr/>
              <p:nvPr/>
            </p:nvSpPr>
            <p:spPr>
              <a:xfrm>
                <a:off x="3701275" y="3296600"/>
                <a:ext cx="84825" cy="74300"/>
              </a:xfrm>
              <a:custGeom>
                <a:avLst/>
                <a:gdLst/>
                <a:ahLst/>
                <a:cxnLst/>
                <a:rect l="l" t="t" r="r" b="b"/>
                <a:pathLst>
                  <a:path w="3393" h="2972" extrusionOk="0">
                    <a:moveTo>
                      <a:pt x="2656" y="1"/>
                    </a:moveTo>
                    <a:cubicBezTo>
                      <a:pt x="2537" y="1"/>
                      <a:pt x="2411" y="48"/>
                      <a:pt x="2299" y="160"/>
                    </a:cubicBezTo>
                    <a:cubicBezTo>
                      <a:pt x="1672" y="787"/>
                      <a:pt x="997" y="1462"/>
                      <a:pt x="370" y="2089"/>
                    </a:cubicBezTo>
                    <a:cubicBezTo>
                      <a:pt x="0" y="2459"/>
                      <a:pt x="340" y="2971"/>
                      <a:pt x="736" y="2971"/>
                    </a:cubicBezTo>
                    <a:cubicBezTo>
                      <a:pt x="856" y="2971"/>
                      <a:pt x="982" y="2924"/>
                      <a:pt x="1094" y="2812"/>
                    </a:cubicBezTo>
                    <a:lnTo>
                      <a:pt x="3023" y="883"/>
                    </a:lnTo>
                    <a:cubicBezTo>
                      <a:pt x="3393" y="513"/>
                      <a:pt x="3053" y="1"/>
                      <a:pt x="265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8" name="Google Shape;3778;p87"/>
              <p:cNvSpPr/>
              <p:nvPr/>
            </p:nvSpPr>
            <p:spPr>
              <a:xfrm>
                <a:off x="3991200" y="3263350"/>
                <a:ext cx="73275" cy="65100"/>
              </a:xfrm>
              <a:custGeom>
                <a:avLst/>
                <a:gdLst/>
                <a:ahLst/>
                <a:cxnLst/>
                <a:rect l="l" t="t" r="r" b="b"/>
                <a:pathLst>
                  <a:path w="2931" h="2604" extrusionOk="0">
                    <a:moveTo>
                      <a:pt x="688" y="0"/>
                    </a:moveTo>
                    <a:cubicBezTo>
                      <a:pt x="310" y="0"/>
                      <a:pt x="1" y="489"/>
                      <a:pt x="300" y="863"/>
                    </a:cubicBezTo>
                    <a:lnTo>
                      <a:pt x="1939" y="2503"/>
                    </a:lnTo>
                    <a:cubicBezTo>
                      <a:pt x="2040" y="2573"/>
                      <a:pt x="2144" y="2603"/>
                      <a:pt x="2244" y="2603"/>
                    </a:cubicBezTo>
                    <a:cubicBezTo>
                      <a:pt x="2623" y="2603"/>
                      <a:pt x="2930" y="2161"/>
                      <a:pt x="2663" y="1779"/>
                    </a:cubicBezTo>
                    <a:lnTo>
                      <a:pt x="1023" y="139"/>
                    </a:lnTo>
                    <a:cubicBezTo>
                      <a:pt x="914" y="41"/>
                      <a:pt x="798" y="0"/>
                      <a:pt x="68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79" name="Google Shape;3779;p87"/>
              <p:cNvSpPr/>
              <p:nvPr/>
            </p:nvSpPr>
            <p:spPr>
              <a:xfrm>
                <a:off x="4276375" y="3276100"/>
                <a:ext cx="77625" cy="67075"/>
              </a:xfrm>
              <a:custGeom>
                <a:avLst/>
                <a:gdLst/>
                <a:ahLst/>
                <a:cxnLst/>
                <a:rect l="l" t="t" r="r" b="b"/>
                <a:pathLst>
                  <a:path w="3105" h="2683" extrusionOk="0">
                    <a:moveTo>
                      <a:pt x="2368" y="1"/>
                    </a:moveTo>
                    <a:cubicBezTo>
                      <a:pt x="2248" y="1"/>
                      <a:pt x="2123" y="48"/>
                      <a:pt x="2011" y="160"/>
                    </a:cubicBezTo>
                    <a:lnTo>
                      <a:pt x="371" y="1800"/>
                    </a:lnTo>
                    <a:cubicBezTo>
                      <a:pt x="1" y="2170"/>
                      <a:pt x="341" y="2682"/>
                      <a:pt x="737" y="2682"/>
                    </a:cubicBezTo>
                    <a:cubicBezTo>
                      <a:pt x="857" y="2682"/>
                      <a:pt x="982" y="2635"/>
                      <a:pt x="1094" y="2523"/>
                    </a:cubicBezTo>
                    <a:cubicBezTo>
                      <a:pt x="1673" y="1993"/>
                      <a:pt x="2204" y="1414"/>
                      <a:pt x="2734" y="883"/>
                    </a:cubicBezTo>
                    <a:cubicBezTo>
                      <a:pt x="3104" y="513"/>
                      <a:pt x="2764" y="1"/>
                      <a:pt x="23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0" name="Google Shape;3780;p87"/>
              <p:cNvSpPr/>
              <p:nvPr/>
            </p:nvSpPr>
            <p:spPr>
              <a:xfrm>
                <a:off x="3550550" y="3557025"/>
                <a:ext cx="84850" cy="74300"/>
              </a:xfrm>
              <a:custGeom>
                <a:avLst/>
                <a:gdLst/>
                <a:ahLst/>
                <a:cxnLst/>
                <a:rect l="l" t="t" r="r" b="b"/>
                <a:pathLst>
                  <a:path w="3394" h="2972" extrusionOk="0">
                    <a:moveTo>
                      <a:pt x="2657" y="1"/>
                    </a:moveTo>
                    <a:cubicBezTo>
                      <a:pt x="2537" y="1"/>
                      <a:pt x="2412" y="48"/>
                      <a:pt x="2300" y="160"/>
                    </a:cubicBezTo>
                    <a:lnTo>
                      <a:pt x="371" y="2089"/>
                    </a:lnTo>
                    <a:cubicBezTo>
                      <a:pt x="1" y="2459"/>
                      <a:pt x="341" y="2972"/>
                      <a:pt x="737" y="2972"/>
                    </a:cubicBezTo>
                    <a:cubicBezTo>
                      <a:pt x="857" y="2972"/>
                      <a:pt x="982" y="2925"/>
                      <a:pt x="1094" y="2812"/>
                    </a:cubicBezTo>
                    <a:lnTo>
                      <a:pt x="3023" y="883"/>
                    </a:lnTo>
                    <a:cubicBezTo>
                      <a:pt x="3393" y="513"/>
                      <a:pt x="3053" y="1"/>
                      <a:pt x="26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1" name="Google Shape;3781;p87"/>
              <p:cNvSpPr/>
              <p:nvPr/>
            </p:nvSpPr>
            <p:spPr>
              <a:xfrm>
                <a:off x="3837125" y="3508875"/>
                <a:ext cx="25325" cy="115450"/>
              </a:xfrm>
              <a:custGeom>
                <a:avLst/>
                <a:gdLst/>
                <a:ahLst/>
                <a:cxnLst/>
                <a:rect l="l" t="t" r="r" b="b"/>
                <a:pathLst>
                  <a:path w="1013" h="4618" extrusionOk="0">
                    <a:moveTo>
                      <a:pt x="507" y="0"/>
                    </a:moveTo>
                    <a:cubicBezTo>
                      <a:pt x="253" y="0"/>
                      <a:pt x="0" y="181"/>
                      <a:pt x="0" y="543"/>
                    </a:cubicBezTo>
                    <a:lnTo>
                      <a:pt x="0" y="4112"/>
                    </a:lnTo>
                    <a:cubicBezTo>
                      <a:pt x="0" y="4449"/>
                      <a:pt x="253" y="4618"/>
                      <a:pt x="507" y="4618"/>
                    </a:cubicBezTo>
                    <a:cubicBezTo>
                      <a:pt x="760" y="4618"/>
                      <a:pt x="1013" y="4449"/>
                      <a:pt x="1013" y="4112"/>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2" name="Google Shape;3782;p87"/>
              <p:cNvSpPr/>
              <p:nvPr/>
            </p:nvSpPr>
            <p:spPr>
              <a:xfrm>
                <a:off x="4083075" y="3543525"/>
                <a:ext cx="26550" cy="73575"/>
              </a:xfrm>
              <a:custGeom>
                <a:avLst/>
                <a:gdLst/>
                <a:ahLst/>
                <a:cxnLst/>
                <a:rect l="l" t="t" r="r" b="b"/>
                <a:pathLst>
                  <a:path w="1062" h="2943" extrusionOk="0">
                    <a:moveTo>
                      <a:pt x="531" y="1"/>
                    </a:moveTo>
                    <a:cubicBezTo>
                      <a:pt x="266" y="1"/>
                      <a:pt x="1" y="169"/>
                      <a:pt x="1" y="507"/>
                    </a:cubicBezTo>
                    <a:lnTo>
                      <a:pt x="1" y="2436"/>
                    </a:lnTo>
                    <a:cubicBezTo>
                      <a:pt x="1" y="2774"/>
                      <a:pt x="266" y="2943"/>
                      <a:pt x="531" y="2943"/>
                    </a:cubicBezTo>
                    <a:cubicBezTo>
                      <a:pt x="796" y="2943"/>
                      <a:pt x="1062" y="2774"/>
                      <a:pt x="1062" y="2436"/>
                    </a:cubicBezTo>
                    <a:lnTo>
                      <a:pt x="1062" y="507"/>
                    </a:lnTo>
                    <a:cubicBezTo>
                      <a:pt x="1062" y="169"/>
                      <a:pt x="796" y="1"/>
                      <a:pt x="5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3" name="Google Shape;3783;p87"/>
              <p:cNvSpPr/>
              <p:nvPr/>
            </p:nvSpPr>
            <p:spPr>
              <a:xfrm>
                <a:off x="4357975" y="3462450"/>
                <a:ext cx="25350" cy="70850"/>
              </a:xfrm>
              <a:custGeom>
                <a:avLst/>
                <a:gdLst/>
                <a:ahLst/>
                <a:cxnLst/>
                <a:rect l="l" t="t" r="r" b="b"/>
                <a:pathLst>
                  <a:path w="1014" h="2834" extrusionOk="0">
                    <a:moveTo>
                      <a:pt x="489" y="0"/>
                    </a:moveTo>
                    <a:cubicBezTo>
                      <a:pt x="254" y="0"/>
                      <a:pt x="25" y="157"/>
                      <a:pt x="1" y="471"/>
                    </a:cubicBezTo>
                    <a:lnTo>
                      <a:pt x="1" y="2400"/>
                    </a:lnTo>
                    <a:cubicBezTo>
                      <a:pt x="25" y="2689"/>
                      <a:pt x="254" y="2834"/>
                      <a:pt x="489" y="2834"/>
                    </a:cubicBezTo>
                    <a:cubicBezTo>
                      <a:pt x="724" y="2834"/>
                      <a:pt x="965" y="2689"/>
                      <a:pt x="1013" y="2400"/>
                    </a:cubicBezTo>
                    <a:lnTo>
                      <a:pt x="1013" y="471"/>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4" name="Google Shape;3784;p87"/>
              <p:cNvSpPr/>
              <p:nvPr/>
            </p:nvSpPr>
            <p:spPr>
              <a:xfrm>
                <a:off x="4531275" y="3406325"/>
                <a:ext cx="83150" cy="73300"/>
              </a:xfrm>
              <a:custGeom>
                <a:avLst/>
                <a:gdLst/>
                <a:ahLst/>
                <a:cxnLst/>
                <a:rect l="l" t="t" r="r" b="b"/>
                <a:pathLst>
                  <a:path w="3326" h="2932" extrusionOk="0">
                    <a:moveTo>
                      <a:pt x="2589" y="0"/>
                    </a:moveTo>
                    <a:cubicBezTo>
                      <a:pt x="2469" y="0"/>
                      <a:pt x="2344" y="47"/>
                      <a:pt x="2232" y="159"/>
                    </a:cubicBezTo>
                    <a:lnTo>
                      <a:pt x="303" y="2089"/>
                    </a:lnTo>
                    <a:cubicBezTo>
                      <a:pt x="1" y="2466"/>
                      <a:pt x="319" y="2932"/>
                      <a:pt x="703" y="2932"/>
                    </a:cubicBezTo>
                    <a:cubicBezTo>
                      <a:pt x="809" y="2932"/>
                      <a:pt x="921" y="2896"/>
                      <a:pt x="1026" y="2812"/>
                    </a:cubicBezTo>
                    <a:lnTo>
                      <a:pt x="2955" y="883"/>
                    </a:lnTo>
                    <a:cubicBezTo>
                      <a:pt x="3325" y="513"/>
                      <a:pt x="2985" y="0"/>
                      <a:pt x="25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5" name="Google Shape;3785;p87"/>
              <p:cNvSpPr/>
              <p:nvPr/>
            </p:nvSpPr>
            <p:spPr>
              <a:xfrm>
                <a:off x="3640625" y="3776975"/>
                <a:ext cx="83900" cy="72725"/>
              </a:xfrm>
              <a:custGeom>
                <a:avLst/>
                <a:gdLst/>
                <a:ahLst/>
                <a:cxnLst/>
                <a:rect l="l" t="t" r="r" b="b"/>
                <a:pathLst>
                  <a:path w="3356" h="2909" extrusionOk="0">
                    <a:moveTo>
                      <a:pt x="719" y="0"/>
                    </a:moveTo>
                    <a:cubicBezTo>
                      <a:pt x="330" y="0"/>
                      <a:pt x="0" y="489"/>
                      <a:pt x="337" y="863"/>
                    </a:cubicBezTo>
                    <a:lnTo>
                      <a:pt x="2266" y="2744"/>
                    </a:lnTo>
                    <a:cubicBezTo>
                      <a:pt x="2382" y="2860"/>
                      <a:pt x="2512" y="2909"/>
                      <a:pt x="2636" y="2909"/>
                    </a:cubicBezTo>
                    <a:cubicBezTo>
                      <a:pt x="3027" y="2909"/>
                      <a:pt x="3355" y="2423"/>
                      <a:pt x="2989" y="2020"/>
                    </a:cubicBezTo>
                    <a:lnTo>
                      <a:pt x="1060" y="139"/>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6" name="Google Shape;3786;p87"/>
              <p:cNvSpPr/>
              <p:nvPr/>
            </p:nvSpPr>
            <p:spPr>
              <a:xfrm>
                <a:off x="3891375" y="3810725"/>
                <a:ext cx="26550" cy="87300"/>
              </a:xfrm>
              <a:custGeom>
                <a:avLst/>
                <a:gdLst/>
                <a:ahLst/>
                <a:cxnLst/>
                <a:rect l="l" t="t" r="r" b="b"/>
                <a:pathLst>
                  <a:path w="1062" h="3492" extrusionOk="0">
                    <a:moveTo>
                      <a:pt x="536" y="1"/>
                    </a:moveTo>
                    <a:cubicBezTo>
                      <a:pt x="281" y="1"/>
                      <a:pt x="24" y="170"/>
                      <a:pt x="0" y="526"/>
                    </a:cubicBezTo>
                    <a:lnTo>
                      <a:pt x="0" y="2985"/>
                    </a:lnTo>
                    <a:cubicBezTo>
                      <a:pt x="0" y="3323"/>
                      <a:pt x="266" y="3492"/>
                      <a:pt x="531" y="3492"/>
                    </a:cubicBezTo>
                    <a:cubicBezTo>
                      <a:pt x="796" y="3492"/>
                      <a:pt x="1061" y="3323"/>
                      <a:pt x="1061" y="2985"/>
                    </a:cubicBezTo>
                    <a:lnTo>
                      <a:pt x="1061" y="526"/>
                    </a:lnTo>
                    <a:cubicBezTo>
                      <a:pt x="1061" y="182"/>
                      <a:pt x="799" y="1"/>
                      <a:pt x="53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7" name="Google Shape;3787;p87"/>
              <p:cNvSpPr/>
              <p:nvPr/>
            </p:nvSpPr>
            <p:spPr>
              <a:xfrm>
                <a:off x="3702125" y="3989175"/>
                <a:ext cx="89500" cy="78850"/>
              </a:xfrm>
              <a:custGeom>
                <a:avLst/>
                <a:gdLst/>
                <a:ahLst/>
                <a:cxnLst/>
                <a:rect l="l" t="t" r="r" b="b"/>
                <a:pathLst>
                  <a:path w="3580" h="3154" extrusionOk="0">
                    <a:moveTo>
                      <a:pt x="719" y="0"/>
                    </a:moveTo>
                    <a:cubicBezTo>
                      <a:pt x="329" y="0"/>
                      <a:pt x="0" y="489"/>
                      <a:pt x="336" y="863"/>
                    </a:cubicBezTo>
                    <a:lnTo>
                      <a:pt x="2555" y="3033"/>
                    </a:lnTo>
                    <a:cubicBezTo>
                      <a:pt x="2660" y="3117"/>
                      <a:pt x="2771" y="3153"/>
                      <a:pt x="2878" y="3153"/>
                    </a:cubicBezTo>
                    <a:cubicBezTo>
                      <a:pt x="3262" y="3153"/>
                      <a:pt x="3580" y="2687"/>
                      <a:pt x="3278" y="2310"/>
                    </a:cubicBezTo>
                    <a:lnTo>
                      <a:pt x="1060" y="140"/>
                    </a:lnTo>
                    <a:cubicBezTo>
                      <a:pt x="951" y="42"/>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8" name="Google Shape;3788;p87"/>
              <p:cNvSpPr/>
              <p:nvPr/>
            </p:nvSpPr>
            <p:spPr>
              <a:xfrm>
                <a:off x="3888950" y="4118050"/>
                <a:ext cx="72375" cy="26550"/>
              </a:xfrm>
              <a:custGeom>
                <a:avLst/>
                <a:gdLst/>
                <a:ahLst/>
                <a:cxnLst/>
                <a:rect l="l" t="t" r="r" b="b"/>
                <a:pathLst>
                  <a:path w="2895" h="1062" extrusionOk="0">
                    <a:moveTo>
                      <a:pt x="628" y="0"/>
                    </a:moveTo>
                    <a:cubicBezTo>
                      <a:pt x="1" y="97"/>
                      <a:pt x="1" y="965"/>
                      <a:pt x="628" y="1061"/>
                    </a:cubicBezTo>
                    <a:lnTo>
                      <a:pt x="2268" y="1061"/>
                    </a:lnTo>
                    <a:cubicBezTo>
                      <a:pt x="2895" y="965"/>
                      <a:pt x="2895" y="97"/>
                      <a:pt x="226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89" name="Google Shape;3789;p87"/>
              <p:cNvSpPr/>
              <p:nvPr/>
            </p:nvSpPr>
            <p:spPr>
              <a:xfrm>
                <a:off x="3908300" y="4290575"/>
                <a:ext cx="76750" cy="66575"/>
              </a:xfrm>
              <a:custGeom>
                <a:avLst/>
                <a:gdLst/>
                <a:ahLst/>
                <a:cxnLst/>
                <a:rect l="l" t="t" r="r" b="b"/>
                <a:pathLst>
                  <a:path w="3070" h="2663" extrusionOk="0">
                    <a:moveTo>
                      <a:pt x="717" y="1"/>
                    </a:moveTo>
                    <a:cubicBezTo>
                      <a:pt x="328" y="1"/>
                      <a:pt x="1" y="480"/>
                      <a:pt x="336" y="816"/>
                    </a:cubicBezTo>
                    <a:lnTo>
                      <a:pt x="1928" y="2504"/>
                    </a:lnTo>
                    <a:cubicBezTo>
                      <a:pt x="2040" y="2616"/>
                      <a:pt x="2167" y="2663"/>
                      <a:pt x="2291" y="2663"/>
                    </a:cubicBezTo>
                    <a:cubicBezTo>
                      <a:pt x="2701" y="2663"/>
                      <a:pt x="3070" y="2150"/>
                      <a:pt x="2699" y="1780"/>
                    </a:cubicBezTo>
                    <a:lnTo>
                      <a:pt x="1060" y="140"/>
                    </a:lnTo>
                    <a:cubicBezTo>
                      <a:pt x="950" y="42"/>
                      <a:pt x="831" y="1"/>
                      <a:pt x="7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0" name="Google Shape;3790;p87"/>
              <p:cNvSpPr/>
              <p:nvPr/>
            </p:nvSpPr>
            <p:spPr>
              <a:xfrm>
                <a:off x="4051775" y="4282875"/>
                <a:ext cx="76750" cy="66550"/>
              </a:xfrm>
              <a:custGeom>
                <a:avLst/>
                <a:gdLst/>
                <a:ahLst/>
                <a:cxnLst/>
                <a:rect l="l" t="t" r="r" b="b"/>
                <a:pathLst>
                  <a:path w="3070" h="2662" extrusionOk="0">
                    <a:moveTo>
                      <a:pt x="2333" y="0"/>
                    </a:moveTo>
                    <a:cubicBezTo>
                      <a:pt x="2213" y="0"/>
                      <a:pt x="2088" y="47"/>
                      <a:pt x="1976" y="159"/>
                    </a:cubicBezTo>
                    <a:lnTo>
                      <a:pt x="336" y="1799"/>
                    </a:lnTo>
                    <a:cubicBezTo>
                      <a:pt x="0" y="2172"/>
                      <a:pt x="329" y="2662"/>
                      <a:pt x="719" y="2662"/>
                    </a:cubicBezTo>
                    <a:cubicBezTo>
                      <a:pt x="832" y="2662"/>
                      <a:pt x="951" y="2620"/>
                      <a:pt x="1060" y="2522"/>
                    </a:cubicBezTo>
                    <a:lnTo>
                      <a:pt x="2699" y="883"/>
                    </a:lnTo>
                    <a:cubicBezTo>
                      <a:pt x="3070" y="512"/>
                      <a:pt x="2729" y="0"/>
                      <a:pt x="23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1" name="Google Shape;3791;p87"/>
              <p:cNvSpPr/>
              <p:nvPr/>
            </p:nvSpPr>
            <p:spPr>
              <a:xfrm>
                <a:off x="5243000" y="2215600"/>
                <a:ext cx="75050" cy="65575"/>
              </a:xfrm>
              <a:custGeom>
                <a:avLst/>
                <a:gdLst/>
                <a:ahLst/>
                <a:cxnLst/>
                <a:rect l="l" t="t" r="r" b="b"/>
                <a:pathLst>
                  <a:path w="3002" h="2623" extrusionOk="0">
                    <a:moveTo>
                      <a:pt x="719" y="0"/>
                    </a:moveTo>
                    <a:cubicBezTo>
                      <a:pt x="329" y="0"/>
                      <a:pt x="0" y="489"/>
                      <a:pt x="336" y="863"/>
                    </a:cubicBezTo>
                    <a:lnTo>
                      <a:pt x="1976" y="2503"/>
                    </a:lnTo>
                    <a:cubicBezTo>
                      <a:pt x="2081" y="2586"/>
                      <a:pt x="2193" y="2622"/>
                      <a:pt x="2299" y="2622"/>
                    </a:cubicBezTo>
                    <a:cubicBezTo>
                      <a:pt x="2683" y="2622"/>
                      <a:pt x="3001" y="2156"/>
                      <a:pt x="2699" y="1779"/>
                    </a:cubicBezTo>
                    <a:lnTo>
                      <a:pt x="1060" y="139"/>
                    </a:lnTo>
                    <a:cubicBezTo>
                      <a:pt x="951" y="41"/>
                      <a:pt x="832"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2" name="Google Shape;3792;p87"/>
              <p:cNvSpPr/>
              <p:nvPr/>
            </p:nvSpPr>
            <p:spPr>
              <a:xfrm>
                <a:off x="5500975" y="2084950"/>
                <a:ext cx="25350" cy="101000"/>
              </a:xfrm>
              <a:custGeom>
                <a:avLst/>
                <a:gdLst/>
                <a:ahLst/>
                <a:cxnLst/>
                <a:rect l="l" t="t" r="r" b="b"/>
                <a:pathLst>
                  <a:path w="1014" h="4040" extrusionOk="0">
                    <a:moveTo>
                      <a:pt x="507" y="0"/>
                    </a:moveTo>
                    <a:cubicBezTo>
                      <a:pt x="254" y="0"/>
                      <a:pt x="0" y="181"/>
                      <a:pt x="0" y="543"/>
                    </a:cubicBezTo>
                    <a:lnTo>
                      <a:pt x="0" y="3533"/>
                    </a:lnTo>
                    <a:cubicBezTo>
                      <a:pt x="0" y="3870"/>
                      <a:pt x="254" y="4039"/>
                      <a:pt x="507" y="4039"/>
                    </a:cubicBezTo>
                    <a:cubicBezTo>
                      <a:pt x="760" y="4039"/>
                      <a:pt x="1013" y="3870"/>
                      <a:pt x="1013" y="353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3" name="Google Shape;3793;p87"/>
              <p:cNvSpPr/>
              <p:nvPr/>
            </p:nvSpPr>
            <p:spPr>
              <a:xfrm>
                <a:off x="5456050" y="2305300"/>
                <a:ext cx="88750" cy="79425"/>
              </a:xfrm>
              <a:custGeom>
                <a:avLst/>
                <a:gdLst/>
                <a:ahLst/>
                <a:cxnLst/>
                <a:rect l="l" t="t" r="r" b="b"/>
                <a:pathLst>
                  <a:path w="3550" h="3177" extrusionOk="0">
                    <a:moveTo>
                      <a:pt x="702" y="0"/>
                    </a:moveTo>
                    <a:cubicBezTo>
                      <a:pt x="319" y="0"/>
                      <a:pt x="0" y="466"/>
                      <a:pt x="302" y="844"/>
                    </a:cubicBezTo>
                    <a:lnTo>
                      <a:pt x="2521" y="3062"/>
                    </a:lnTo>
                    <a:cubicBezTo>
                      <a:pt x="2611" y="3143"/>
                      <a:pt x="2712" y="3177"/>
                      <a:pt x="2812" y="3177"/>
                    </a:cubicBezTo>
                    <a:cubicBezTo>
                      <a:pt x="3190" y="3177"/>
                      <a:pt x="3550" y="2682"/>
                      <a:pt x="3244" y="2339"/>
                    </a:cubicBezTo>
                    <a:lnTo>
                      <a:pt x="1026" y="120"/>
                    </a:lnTo>
                    <a:cubicBezTo>
                      <a:pt x="921" y="36"/>
                      <a:pt x="809" y="0"/>
                      <a:pt x="70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4" name="Google Shape;3794;p87"/>
              <p:cNvSpPr/>
              <p:nvPr/>
            </p:nvSpPr>
            <p:spPr>
              <a:xfrm>
                <a:off x="5735275" y="2125875"/>
                <a:ext cx="64350" cy="53800"/>
              </a:xfrm>
              <a:custGeom>
                <a:avLst/>
                <a:gdLst/>
                <a:ahLst/>
                <a:cxnLst/>
                <a:rect l="l" t="t" r="r" b="b"/>
                <a:pathLst>
                  <a:path w="2574" h="2152" extrusionOk="0">
                    <a:moveTo>
                      <a:pt x="1837" y="0"/>
                    </a:moveTo>
                    <a:cubicBezTo>
                      <a:pt x="1717" y="0"/>
                      <a:pt x="1592" y="47"/>
                      <a:pt x="1480" y="159"/>
                    </a:cubicBezTo>
                    <a:lnTo>
                      <a:pt x="370" y="1269"/>
                    </a:lnTo>
                    <a:cubicBezTo>
                      <a:pt x="0" y="1639"/>
                      <a:pt x="340" y="2151"/>
                      <a:pt x="737" y="2151"/>
                    </a:cubicBezTo>
                    <a:cubicBezTo>
                      <a:pt x="857" y="2151"/>
                      <a:pt x="982" y="2104"/>
                      <a:pt x="1094" y="1992"/>
                    </a:cubicBezTo>
                    <a:lnTo>
                      <a:pt x="2203" y="883"/>
                    </a:lnTo>
                    <a:cubicBezTo>
                      <a:pt x="2573" y="513"/>
                      <a:pt x="2233" y="0"/>
                      <a:pt x="18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5" name="Google Shape;3795;p87"/>
              <p:cNvSpPr/>
              <p:nvPr/>
            </p:nvSpPr>
            <p:spPr>
              <a:xfrm>
                <a:off x="5694275" y="2269350"/>
                <a:ext cx="98100" cy="87550"/>
              </a:xfrm>
              <a:custGeom>
                <a:avLst/>
                <a:gdLst/>
                <a:ahLst/>
                <a:cxnLst/>
                <a:rect l="l" t="t" r="r" b="b"/>
                <a:pathLst>
                  <a:path w="3924" h="3502" extrusionOk="0">
                    <a:moveTo>
                      <a:pt x="737" y="1"/>
                    </a:moveTo>
                    <a:cubicBezTo>
                      <a:pt x="341" y="1"/>
                      <a:pt x="1" y="513"/>
                      <a:pt x="371" y="883"/>
                    </a:cubicBezTo>
                    <a:lnTo>
                      <a:pt x="2830" y="3343"/>
                    </a:lnTo>
                    <a:cubicBezTo>
                      <a:pt x="2942" y="3455"/>
                      <a:pt x="3068" y="3502"/>
                      <a:pt x="3187" y="3502"/>
                    </a:cubicBezTo>
                    <a:cubicBezTo>
                      <a:pt x="3584" y="3502"/>
                      <a:pt x="3924" y="2989"/>
                      <a:pt x="3554" y="261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6" name="Google Shape;3796;p87"/>
              <p:cNvSpPr/>
              <p:nvPr/>
            </p:nvSpPr>
            <p:spPr>
              <a:xfrm>
                <a:off x="5940400" y="2325800"/>
                <a:ext cx="103475" cy="93250"/>
              </a:xfrm>
              <a:custGeom>
                <a:avLst/>
                <a:gdLst/>
                <a:ahLst/>
                <a:cxnLst/>
                <a:rect l="l" t="t" r="r" b="b"/>
                <a:pathLst>
                  <a:path w="4139" h="3730" extrusionOk="0">
                    <a:moveTo>
                      <a:pt x="3436" y="0"/>
                    </a:moveTo>
                    <a:cubicBezTo>
                      <a:pt x="3330" y="0"/>
                      <a:pt x="3218" y="36"/>
                      <a:pt x="3113" y="120"/>
                    </a:cubicBezTo>
                    <a:lnTo>
                      <a:pt x="364" y="2821"/>
                    </a:lnTo>
                    <a:cubicBezTo>
                      <a:pt x="1" y="3221"/>
                      <a:pt x="322" y="3730"/>
                      <a:pt x="708" y="3730"/>
                    </a:cubicBezTo>
                    <a:cubicBezTo>
                      <a:pt x="835" y="3730"/>
                      <a:pt x="969" y="3675"/>
                      <a:pt x="1088" y="3544"/>
                    </a:cubicBezTo>
                    <a:lnTo>
                      <a:pt x="3837" y="844"/>
                    </a:lnTo>
                    <a:cubicBezTo>
                      <a:pt x="4138" y="466"/>
                      <a:pt x="3820" y="0"/>
                      <a:pt x="343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7" name="Google Shape;3797;p87"/>
              <p:cNvSpPr/>
              <p:nvPr/>
            </p:nvSpPr>
            <p:spPr>
              <a:xfrm>
                <a:off x="5642050" y="2496375"/>
                <a:ext cx="106125" cy="25350"/>
              </a:xfrm>
              <a:custGeom>
                <a:avLst/>
                <a:gdLst/>
                <a:ahLst/>
                <a:cxnLst/>
                <a:rect l="l" t="t" r="r" b="b"/>
                <a:pathLst>
                  <a:path w="4245" h="1014" extrusionOk="0">
                    <a:moveTo>
                      <a:pt x="627" y="1"/>
                    </a:moveTo>
                    <a:cubicBezTo>
                      <a:pt x="0" y="49"/>
                      <a:pt x="0" y="917"/>
                      <a:pt x="627" y="1014"/>
                    </a:cubicBezTo>
                    <a:lnTo>
                      <a:pt x="3617" y="1014"/>
                    </a:lnTo>
                    <a:cubicBezTo>
                      <a:pt x="4244" y="917"/>
                      <a:pt x="4244" y="49"/>
                      <a:pt x="36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8" name="Google Shape;3798;p87"/>
              <p:cNvSpPr/>
              <p:nvPr/>
            </p:nvSpPr>
            <p:spPr>
              <a:xfrm>
                <a:off x="5878750" y="2523175"/>
                <a:ext cx="85025" cy="73675"/>
              </a:xfrm>
              <a:custGeom>
                <a:avLst/>
                <a:gdLst/>
                <a:ahLst/>
                <a:cxnLst/>
                <a:rect l="l" t="t" r="r" b="b"/>
                <a:pathLst>
                  <a:path w="3401" h="2947" extrusionOk="0">
                    <a:moveTo>
                      <a:pt x="2633" y="1"/>
                    </a:moveTo>
                    <a:cubicBezTo>
                      <a:pt x="2520" y="1"/>
                      <a:pt x="2404" y="40"/>
                      <a:pt x="2300" y="134"/>
                    </a:cubicBezTo>
                    <a:lnTo>
                      <a:pt x="371" y="2064"/>
                    </a:lnTo>
                    <a:cubicBezTo>
                      <a:pt x="0" y="2434"/>
                      <a:pt x="341" y="2946"/>
                      <a:pt x="737" y="2946"/>
                    </a:cubicBezTo>
                    <a:cubicBezTo>
                      <a:pt x="857" y="2946"/>
                      <a:pt x="982" y="2899"/>
                      <a:pt x="1094" y="2787"/>
                    </a:cubicBezTo>
                    <a:lnTo>
                      <a:pt x="3023" y="858"/>
                    </a:lnTo>
                    <a:cubicBezTo>
                      <a:pt x="3401" y="518"/>
                      <a:pt x="3039" y="1"/>
                      <a:pt x="26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799" name="Google Shape;3799;p87"/>
              <p:cNvSpPr/>
              <p:nvPr/>
            </p:nvSpPr>
            <p:spPr>
              <a:xfrm>
                <a:off x="6139175" y="2481550"/>
                <a:ext cx="84850" cy="74300"/>
              </a:xfrm>
              <a:custGeom>
                <a:avLst/>
                <a:gdLst/>
                <a:ahLst/>
                <a:cxnLst/>
                <a:rect l="l" t="t" r="r" b="b"/>
                <a:pathLst>
                  <a:path w="3394" h="2972" extrusionOk="0">
                    <a:moveTo>
                      <a:pt x="737" y="1"/>
                    </a:moveTo>
                    <a:cubicBezTo>
                      <a:pt x="341" y="1"/>
                      <a:pt x="1" y="513"/>
                      <a:pt x="371" y="883"/>
                    </a:cubicBezTo>
                    <a:lnTo>
                      <a:pt x="2300"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0" name="Google Shape;3800;p87"/>
              <p:cNvSpPr/>
              <p:nvPr/>
            </p:nvSpPr>
            <p:spPr>
              <a:xfrm>
                <a:off x="5669775" y="2735100"/>
                <a:ext cx="85625" cy="26550"/>
              </a:xfrm>
              <a:custGeom>
                <a:avLst/>
                <a:gdLst/>
                <a:ahLst/>
                <a:cxnLst/>
                <a:rect l="l" t="t" r="r" b="b"/>
                <a:pathLst>
                  <a:path w="3425" h="1062" extrusionOk="0">
                    <a:moveTo>
                      <a:pt x="627" y="1"/>
                    </a:moveTo>
                    <a:cubicBezTo>
                      <a:pt x="0" y="97"/>
                      <a:pt x="0" y="965"/>
                      <a:pt x="627" y="1062"/>
                    </a:cubicBezTo>
                    <a:lnTo>
                      <a:pt x="2798" y="1062"/>
                    </a:lnTo>
                    <a:cubicBezTo>
                      <a:pt x="3425" y="965"/>
                      <a:pt x="3425" y="97"/>
                      <a:pt x="279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1" name="Google Shape;3801;p87"/>
              <p:cNvSpPr/>
              <p:nvPr/>
            </p:nvSpPr>
            <p:spPr>
              <a:xfrm>
                <a:off x="5925375" y="2701050"/>
                <a:ext cx="25350" cy="87750"/>
              </a:xfrm>
              <a:custGeom>
                <a:avLst/>
                <a:gdLst/>
                <a:ahLst/>
                <a:cxnLst/>
                <a:rect l="l" t="t" r="r" b="b"/>
                <a:pathLst>
                  <a:path w="1014" h="3510" extrusionOk="0">
                    <a:moveTo>
                      <a:pt x="507" y="0"/>
                    </a:moveTo>
                    <a:cubicBezTo>
                      <a:pt x="254" y="0"/>
                      <a:pt x="1" y="181"/>
                      <a:pt x="1" y="543"/>
                    </a:cubicBezTo>
                    <a:lnTo>
                      <a:pt x="1" y="3003"/>
                    </a:lnTo>
                    <a:cubicBezTo>
                      <a:pt x="1" y="3340"/>
                      <a:pt x="254" y="3509"/>
                      <a:pt x="507" y="3509"/>
                    </a:cubicBezTo>
                    <a:cubicBezTo>
                      <a:pt x="760" y="3509"/>
                      <a:pt x="1013" y="3340"/>
                      <a:pt x="1013" y="300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2" name="Google Shape;3802;p87"/>
              <p:cNvSpPr/>
              <p:nvPr/>
            </p:nvSpPr>
            <p:spPr>
              <a:xfrm>
                <a:off x="6121900" y="2749575"/>
                <a:ext cx="78400" cy="25350"/>
              </a:xfrm>
              <a:custGeom>
                <a:avLst/>
                <a:gdLst/>
                <a:ahLst/>
                <a:cxnLst/>
                <a:rect l="l" t="t" r="r" b="b"/>
                <a:pathLst>
                  <a:path w="3136" h="1014" extrusionOk="0">
                    <a:moveTo>
                      <a:pt x="628" y="1"/>
                    </a:moveTo>
                    <a:cubicBezTo>
                      <a:pt x="1" y="49"/>
                      <a:pt x="1" y="965"/>
                      <a:pt x="628" y="1013"/>
                    </a:cubicBezTo>
                    <a:lnTo>
                      <a:pt x="2509" y="1013"/>
                    </a:lnTo>
                    <a:cubicBezTo>
                      <a:pt x="3136" y="965"/>
                      <a:pt x="3136" y="49"/>
                      <a:pt x="25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3" name="Google Shape;3803;p87"/>
              <p:cNvSpPr/>
              <p:nvPr/>
            </p:nvSpPr>
            <p:spPr>
              <a:xfrm>
                <a:off x="5557675" y="1962400"/>
                <a:ext cx="91225" cy="79825"/>
              </a:xfrm>
              <a:custGeom>
                <a:avLst/>
                <a:gdLst/>
                <a:ahLst/>
                <a:cxnLst/>
                <a:rect l="l" t="t" r="r" b="b"/>
                <a:pathLst>
                  <a:path w="3649" h="3193" extrusionOk="0">
                    <a:moveTo>
                      <a:pt x="719" y="0"/>
                    </a:moveTo>
                    <a:cubicBezTo>
                      <a:pt x="330" y="0"/>
                      <a:pt x="1" y="489"/>
                      <a:pt x="337" y="863"/>
                    </a:cubicBezTo>
                    <a:lnTo>
                      <a:pt x="2507" y="3033"/>
                    </a:lnTo>
                    <a:cubicBezTo>
                      <a:pt x="2619" y="3145"/>
                      <a:pt x="2747" y="3192"/>
                      <a:pt x="2871" y="3192"/>
                    </a:cubicBezTo>
                    <a:cubicBezTo>
                      <a:pt x="3280" y="3192"/>
                      <a:pt x="3649" y="2680"/>
                      <a:pt x="3279" y="2310"/>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4" name="Google Shape;3804;p87"/>
              <p:cNvSpPr/>
              <p:nvPr/>
            </p:nvSpPr>
            <p:spPr>
              <a:xfrm>
                <a:off x="5536325" y="2914175"/>
                <a:ext cx="62650" cy="52800"/>
              </a:xfrm>
              <a:custGeom>
                <a:avLst/>
                <a:gdLst/>
                <a:ahLst/>
                <a:cxnLst/>
                <a:rect l="l" t="t" r="r" b="b"/>
                <a:pathLst>
                  <a:path w="2506" h="2112" extrusionOk="0">
                    <a:moveTo>
                      <a:pt x="1803" y="0"/>
                    </a:moveTo>
                    <a:cubicBezTo>
                      <a:pt x="1697" y="0"/>
                      <a:pt x="1585" y="36"/>
                      <a:pt x="1480" y="120"/>
                    </a:cubicBezTo>
                    <a:lnTo>
                      <a:pt x="371" y="1230"/>
                    </a:lnTo>
                    <a:cubicBezTo>
                      <a:pt x="1" y="1600"/>
                      <a:pt x="341" y="2112"/>
                      <a:pt x="737" y="2112"/>
                    </a:cubicBezTo>
                    <a:cubicBezTo>
                      <a:pt x="857" y="2112"/>
                      <a:pt x="982" y="2065"/>
                      <a:pt x="1094" y="1953"/>
                    </a:cubicBezTo>
                    <a:lnTo>
                      <a:pt x="2204" y="844"/>
                    </a:lnTo>
                    <a:cubicBezTo>
                      <a:pt x="2505" y="466"/>
                      <a:pt x="2187" y="0"/>
                      <a:pt x="180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5" name="Google Shape;3805;p87"/>
              <p:cNvSpPr/>
              <p:nvPr/>
            </p:nvSpPr>
            <p:spPr>
              <a:xfrm>
                <a:off x="5781900" y="2899675"/>
                <a:ext cx="25350" cy="108250"/>
              </a:xfrm>
              <a:custGeom>
                <a:avLst/>
                <a:gdLst/>
                <a:ahLst/>
                <a:cxnLst/>
                <a:rect l="l" t="t" r="r" b="b"/>
                <a:pathLst>
                  <a:path w="1014" h="4330" extrusionOk="0">
                    <a:moveTo>
                      <a:pt x="507" y="1"/>
                    </a:moveTo>
                    <a:cubicBezTo>
                      <a:pt x="254" y="1"/>
                      <a:pt x="1" y="170"/>
                      <a:pt x="1" y="507"/>
                    </a:cubicBezTo>
                    <a:lnTo>
                      <a:pt x="1" y="3787"/>
                    </a:lnTo>
                    <a:cubicBezTo>
                      <a:pt x="1" y="4149"/>
                      <a:pt x="254" y="4329"/>
                      <a:pt x="507" y="4329"/>
                    </a:cubicBezTo>
                    <a:cubicBezTo>
                      <a:pt x="760" y="4329"/>
                      <a:pt x="1013" y="4149"/>
                      <a:pt x="1013" y="3787"/>
                    </a:cubicBezTo>
                    <a:lnTo>
                      <a:pt x="1013" y="507"/>
                    </a:lnTo>
                    <a:cubicBezTo>
                      <a:pt x="1013" y="170"/>
                      <a:pt x="760" y="1"/>
                      <a:pt x="50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6" name="Google Shape;3806;p87"/>
              <p:cNvSpPr/>
              <p:nvPr/>
            </p:nvSpPr>
            <p:spPr>
              <a:xfrm>
                <a:off x="6044750" y="2967800"/>
                <a:ext cx="89250" cy="26550"/>
              </a:xfrm>
              <a:custGeom>
                <a:avLst/>
                <a:gdLst/>
                <a:ahLst/>
                <a:cxnLst/>
                <a:rect l="l" t="t" r="r" b="b"/>
                <a:pathLst>
                  <a:path w="3570" h="1062" extrusionOk="0">
                    <a:moveTo>
                      <a:pt x="675" y="1"/>
                    </a:moveTo>
                    <a:cubicBezTo>
                      <a:pt x="0" y="1"/>
                      <a:pt x="0" y="1062"/>
                      <a:pt x="675" y="1062"/>
                    </a:cubicBezTo>
                    <a:lnTo>
                      <a:pt x="2846" y="1062"/>
                    </a:lnTo>
                    <a:cubicBezTo>
                      <a:pt x="3569" y="1062"/>
                      <a:pt x="3569" y="1"/>
                      <a:pt x="284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7" name="Google Shape;3807;p87"/>
              <p:cNvSpPr/>
              <p:nvPr/>
            </p:nvSpPr>
            <p:spPr>
              <a:xfrm>
                <a:off x="6297125" y="2864975"/>
                <a:ext cx="90875" cy="81525"/>
              </a:xfrm>
              <a:custGeom>
                <a:avLst/>
                <a:gdLst/>
                <a:ahLst/>
                <a:cxnLst/>
                <a:rect l="l" t="t" r="r" b="b"/>
                <a:pathLst>
                  <a:path w="3635" h="3261" extrusionOk="0">
                    <a:moveTo>
                      <a:pt x="737" y="0"/>
                    </a:moveTo>
                    <a:cubicBezTo>
                      <a:pt x="341" y="0"/>
                      <a:pt x="0" y="512"/>
                      <a:pt x="371" y="883"/>
                    </a:cubicBezTo>
                    <a:lnTo>
                      <a:pt x="2541" y="3101"/>
                    </a:lnTo>
                    <a:cubicBezTo>
                      <a:pt x="2653" y="3213"/>
                      <a:pt x="2778" y="3260"/>
                      <a:pt x="2898" y="3260"/>
                    </a:cubicBezTo>
                    <a:cubicBezTo>
                      <a:pt x="3294" y="3260"/>
                      <a:pt x="3634" y="2748"/>
                      <a:pt x="3264" y="2378"/>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8" name="Google Shape;3808;p87"/>
              <p:cNvSpPr/>
              <p:nvPr/>
            </p:nvSpPr>
            <p:spPr>
              <a:xfrm>
                <a:off x="6349775" y="2646500"/>
                <a:ext cx="26550" cy="80800"/>
              </a:xfrm>
              <a:custGeom>
                <a:avLst/>
                <a:gdLst/>
                <a:ahLst/>
                <a:cxnLst/>
                <a:rect l="l" t="t" r="r" b="b"/>
                <a:pathLst>
                  <a:path w="1062" h="3232" extrusionOk="0">
                    <a:moveTo>
                      <a:pt x="513" y="0"/>
                    </a:moveTo>
                    <a:cubicBezTo>
                      <a:pt x="254" y="0"/>
                      <a:pt x="1" y="169"/>
                      <a:pt x="1" y="507"/>
                    </a:cubicBezTo>
                    <a:lnTo>
                      <a:pt x="1" y="2725"/>
                    </a:lnTo>
                    <a:cubicBezTo>
                      <a:pt x="1" y="3063"/>
                      <a:pt x="266" y="3231"/>
                      <a:pt x="531" y="3231"/>
                    </a:cubicBezTo>
                    <a:cubicBezTo>
                      <a:pt x="797" y="3231"/>
                      <a:pt x="1062" y="3063"/>
                      <a:pt x="1062" y="2725"/>
                    </a:cubicBezTo>
                    <a:lnTo>
                      <a:pt x="1062" y="507"/>
                    </a:lnTo>
                    <a:cubicBezTo>
                      <a:pt x="1038" y="169"/>
                      <a:pt x="772" y="0"/>
                      <a:pt x="51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09" name="Google Shape;3809;p87"/>
              <p:cNvSpPr/>
              <p:nvPr/>
            </p:nvSpPr>
            <p:spPr>
              <a:xfrm>
                <a:off x="5428400" y="3043900"/>
                <a:ext cx="75325" cy="65575"/>
              </a:xfrm>
              <a:custGeom>
                <a:avLst/>
                <a:gdLst/>
                <a:ahLst/>
                <a:cxnLst/>
                <a:rect l="l" t="t" r="r" b="b"/>
                <a:pathLst>
                  <a:path w="3013" h="2623" extrusionOk="0">
                    <a:moveTo>
                      <a:pt x="688" y="1"/>
                    </a:moveTo>
                    <a:cubicBezTo>
                      <a:pt x="309" y="1"/>
                      <a:pt x="0" y="490"/>
                      <a:pt x="299" y="863"/>
                    </a:cubicBezTo>
                    <a:lnTo>
                      <a:pt x="1939" y="2503"/>
                    </a:lnTo>
                    <a:cubicBezTo>
                      <a:pt x="2044" y="2587"/>
                      <a:pt x="2158" y="2623"/>
                      <a:pt x="2268" y="2623"/>
                    </a:cubicBezTo>
                    <a:cubicBezTo>
                      <a:pt x="2665" y="2623"/>
                      <a:pt x="3012" y="2157"/>
                      <a:pt x="2711" y="1780"/>
                    </a:cubicBezTo>
                    <a:lnTo>
                      <a:pt x="1023" y="140"/>
                    </a:lnTo>
                    <a:cubicBezTo>
                      <a:pt x="914" y="42"/>
                      <a:pt x="798" y="1"/>
                      <a:pt x="68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0" name="Google Shape;3810;p87"/>
              <p:cNvSpPr/>
              <p:nvPr/>
            </p:nvSpPr>
            <p:spPr>
              <a:xfrm>
                <a:off x="5960725" y="3153125"/>
                <a:ext cx="77900" cy="67050"/>
              </a:xfrm>
              <a:custGeom>
                <a:avLst/>
                <a:gdLst/>
                <a:ahLst/>
                <a:cxnLst/>
                <a:rect l="l" t="t" r="r" b="b"/>
                <a:pathLst>
                  <a:path w="3116" h="2682" extrusionOk="0">
                    <a:moveTo>
                      <a:pt x="2369" y="1"/>
                    </a:moveTo>
                    <a:cubicBezTo>
                      <a:pt x="2248" y="1"/>
                      <a:pt x="2123" y="48"/>
                      <a:pt x="2011" y="160"/>
                    </a:cubicBezTo>
                    <a:cubicBezTo>
                      <a:pt x="1480" y="690"/>
                      <a:pt x="950" y="1269"/>
                      <a:pt x="371" y="1799"/>
                    </a:cubicBezTo>
                    <a:cubicBezTo>
                      <a:pt x="1" y="2170"/>
                      <a:pt x="341" y="2682"/>
                      <a:pt x="737" y="2682"/>
                    </a:cubicBezTo>
                    <a:cubicBezTo>
                      <a:pt x="857" y="2682"/>
                      <a:pt x="982" y="2635"/>
                      <a:pt x="1094" y="2523"/>
                    </a:cubicBezTo>
                    <a:lnTo>
                      <a:pt x="2782" y="883"/>
                    </a:lnTo>
                    <a:cubicBezTo>
                      <a:pt x="3116" y="513"/>
                      <a:pt x="2767" y="1"/>
                      <a:pt x="236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1" name="Google Shape;3811;p87"/>
              <p:cNvSpPr/>
              <p:nvPr/>
            </p:nvSpPr>
            <p:spPr>
              <a:xfrm>
                <a:off x="6226800" y="3086275"/>
                <a:ext cx="25350" cy="105525"/>
              </a:xfrm>
              <a:custGeom>
                <a:avLst/>
                <a:gdLst/>
                <a:ahLst/>
                <a:cxnLst/>
                <a:rect l="l" t="t" r="r" b="b"/>
                <a:pathLst>
                  <a:path w="1014" h="4221" extrusionOk="0">
                    <a:moveTo>
                      <a:pt x="507" y="0"/>
                    </a:moveTo>
                    <a:cubicBezTo>
                      <a:pt x="266" y="0"/>
                      <a:pt x="25" y="157"/>
                      <a:pt x="1" y="470"/>
                    </a:cubicBezTo>
                    <a:lnTo>
                      <a:pt x="1" y="3750"/>
                    </a:lnTo>
                    <a:cubicBezTo>
                      <a:pt x="25" y="4063"/>
                      <a:pt x="266" y="4220"/>
                      <a:pt x="507" y="4220"/>
                    </a:cubicBezTo>
                    <a:cubicBezTo>
                      <a:pt x="748" y="4220"/>
                      <a:pt x="989" y="4063"/>
                      <a:pt x="1013" y="3750"/>
                    </a:cubicBezTo>
                    <a:lnTo>
                      <a:pt x="1013" y="470"/>
                    </a:lnTo>
                    <a:cubicBezTo>
                      <a:pt x="989" y="157"/>
                      <a:pt x="748"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2" name="Google Shape;3812;p87"/>
              <p:cNvSpPr/>
              <p:nvPr/>
            </p:nvSpPr>
            <p:spPr>
              <a:xfrm>
                <a:off x="6072475" y="3378950"/>
                <a:ext cx="95275" cy="25350"/>
              </a:xfrm>
              <a:custGeom>
                <a:avLst/>
                <a:gdLst/>
                <a:ahLst/>
                <a:cxnLst/>
                <a:rect l="l" t="t" r="r" b="b"/>
                <a:pathLst>
                  <a:path w="3811" h="1014" extrusionOk="0">
                    <a:moveTo>
                      <a:pt x="676" y="1"/>
                    </a:moveTo>
                    <a:cubicBezTo>
                      <a:pt x="0" y="1"/>
                      <a:pt x="0" y="1013"/>
                      <a:pt x="676" y="1013"/>
                    </a:cubicBezTo>
                    <a:lnTo>
                      <a:pt x="3135" y="1013"/>
                    </a:lnTo>
                    <a:cubicBezTo>
                      <a:pt x="3810" y="1013"/>
                      <a:pt x="3810" y="1"/>
                      <a:pt x="313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3" name="Google Shape;3813;p87"/>
              <p:cNvSpPr/>
              <p:nvPr/>
            </p:nvSpPr>
            <p:spPr>
              <a:xfrm>
                <a:off x="6338125" y="3276100"/>
                <a:ext cx="90200" cy="80425"/>
              </a:xfrm>
              <a:custGeom>
                <a:avLst/>
                <a:gdLst/>
                <a:ahLst/>
                <a:cxnLst/>
                <a:rect l="l" t="t" r="r" b="b"/>
                <a:pathLst>
                  <a:path w="3608" h="3217" extrusionOk="0">
                    <a:moveTo>
                      <a:pt x="737" y="1"/>
                    </a:moveTo>
                    <a:cubicBezTo>
                      <a:pt x="340" y="1"/>
                      <a:pt x="0" y="513"/>
                      <a:pt x="370" y="883"/>
                    </a:cubicBezTo>
                    <a:lnTo>
                      <a:pt x="2541" y="3102"/>
                    </a:lnTo>
                    <a:cubicBezTo>
                      <a:pt x="2641" y="3182"/>
                      <a:pt x="2750" y="3217"/>
                      <a:pt x="2856" y="3217"/>
                    </a:cubicBezTo>
                    <a:cubicBezTo>
                      <a:pt x="3256" y="3217"/>
                      <a:pt x="3608" y="2722"/>
                      <a:pt x="3264" y="2378"/>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4" name="Google Shape;3814;p87"/>
              <p:cNvSpPr/>
              <p:nvPr/>
            </p:nvSpPr>
            <p:spPr>
              <a:xfrm>
                <a:off x="6427325" y="3112125"/>
                <a:ext cx="70400" cy="59825"/>
              </a:xfrm>
              <a:custGeom>
                <a:avLst/>
                <a:gdLst/>
                <a:ahLst/>
                <a:cxnLst/>
                <a:rect l="l" t="t" r="r" b="b"/>
                <a:pathLst>
                  <a:path w="2816" h="2393" extrusionOk="0">
                    <a:moveTo>
                      <a:pt x="2079" y="1"/>
                    </a:moveTo>
                    <a:cubicBezTo>
                      <a:pt x="1959" y="1"/>
                      <a:pt x="1834" y="48"/>
                      <a:pt x="1722" y="160"/>
                    </a:cubicBezTo>
                    <a:lnTo>
                      <a:pt x="371" y="1510"/>
                    </a:lnTo>
                    <a:cubicBezTo>
                      <a:pt x="1" y="1880"/>
                      <a:pt x="341" y="2393"/>
                      <a:pt x="737" y="2393"/>
                    </a:cubicBezTo>
                    <a:cubicBezTo>
                      <a:pt x="857" y="2393"/>
                      <a:pt x="983" y="2346"/>
                      <a:pt x="1095" y="2234"/>
                    </a:cubicBezTo>
                    <a:lnTo>
                      <a:pt x="2445" y="883"/>
                    </a:lnTo>
                    <a:cubicBezTo>
                      <a:pt x="2815" y="513"/>
                      <a:pt x="2475" y="1"/>
                      <a:pt x="207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5" name="Google Shape;3815;p87"/>
              <p:cNvSpPr/>
              <p:nvPr/>
            </p:nvSpPr>
            <p:spPr>
              <a:xfrm>
                <a:off x="5920600" y="3488800"/>
                <a:ext cx="97250" cy="87075"/>
              </a:xfrm>
              <a:custGeom>
                <a:avLst/>
                <a:gdLst/>
                <a:ahLst/>
                <a:cxnLst/>
                <a:rect l="l" t="t" r="r" b="b"/>
                <a:pathLst>
                  <a:path w="3890" h="3483" extrusionOk="0">
                    <a:moveTo>
                      <a:pt x="719" y="1"/>
                    </a:moveTo>
                    <a:cubicBezTo>
                      <a:pt x="329" y="1"/>
                      <a:pt x="0" y="490"/>
                      <a:pt x="336" y="863"/>
                    </a:cubicBezTo>
                    <a:lnTo>
                      <a:pt x="2796" y="3323"/>
                    </a:lnTo>
                    <a:cubicBezTo>
                      <a:pt x="2908" y="3435"/>
                      <a:pt x="3033" y="3482"/>
                      <a:pt x="3153" y="3482"/>
                    </a:cubicBezTo>
                    <a:cubicBezTo>
                      <a:pt x="3549" y="3482"/>
                      <a:pt x="3890" y="2970"/>
                      <a:pt x="3519" y="2600"/>
                    </a:cubicBezTo>
                    <a:lnTo>
                      <a:pt x="1060" y="140"/>
                    </a:lnTo>
                    <a:cubicBezTo>
                      <a:pt x="951" y="42"/>
                      <a:pt x="832"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6" name="Google Shape;3816;p87"/>
              <p:cNvSpPr/>
              <p:nvPr/>
            </p:nvSpPr>
            <p:spPr>
              <a:xfrm>
                <a:off x="6113150" y="3544275"/>
                <a:ext cx="89525" cy="78850"/>
              </a:xfrm>
              <a:custGeom>
                <a:avLst/>
                <a:gdLst/>
                <a:ahLst/>
                <a:cxnLst/>
                <a:rect l="l" t="t" r="r" b="b"/>
                <a:pathLst>
                  <a:path w="3581" h="3154" extrusionOk="0">
                    <a:moveTo>
                      <a:pt x="2862" y="0"/>
                    </a:moveTo>
                    <a:cubicBezTo>
                      <a:pt x="2748" y="0"/>
                      <a:pt x="2630" y="42"/>
                      <a:pt x="2521" y="139"/>
                    </a:cubicBezTo>
                    <a:lnTo>
                      <a:pt x="303" y="2310"/>
                    </a:lnTo>
                    <a:cubicBezTo>
                      <a:pt x="1" y="2687"/>
                      <a:pt x="319" y="3153"/>
                      <a:pt x="703" y="3153"/>
                    </a:cubicBezTo>
                    <a:cubicBezTo>
                      <a:pt x="809" y="3153"/>
                      <a:pt x="921" y="3117"/>
                      <a:pt x="1026" y="3033"/>
                    </a:cubicBezTo>
                    <a:lnTo>
                      <a:pt x="3244" y="863"/>
                    </a:lnTo>
                    <a:cubicBezTo>
                      <a:pt x="3581" y="489"/>
                      <a:pt x="3251" y="0"/>
                      <a:pt x="286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7" name="Google Shape;3817;p87"/>
              <p:cNvSpPr/>
              <p:nvPr/>
            </p:nvSpPr>
            <p:spPr>
              <a:xfrm>
                <a:off x="6351375" y="3440075"/>
                <a:ext cx="77625" cy="67075"/>
              </a:xfrm>
              <a:custGeom>
                <a:avLst/>
                <a:gdLst/>
                <a:ahLst/>
                <a:cxnLst/>
                <a:rect l="l" t="t" r="r" b="b"/>
                <a:pathLst>
                  <a:path w="3105" h="2683" extrusionOk="0">
                    <a:moveTo>
                      <a:pt x="737" y="1"/>
                    </a:moveTo>
                    <a:cubicBezTo>
                      <a:pt x="341" y="1"/>
                      <a:pt x="1" y="513"/>
                      <a:pt x="371" y="883"/>
                    </a:cubicBezTo>
                    <a:lnTo>
                      <a:pt x="2011" y="2523"/>
                    </a:lnTo>
                    <a:cubicBezTo>
                      <a:pt x="2123" y="2635"/>
                      <a:pt x="2248" y="2682"/>
                      <a:pt x="2368" y="2682"/>
                    </a:cubicBezTo>
                    <a:cubicBezTo>
                      <a:pt x="2764" y="2682"/>
                      <a:pt x="3104" y="2170"/>
                      <a:pt x="2734" y="1800"/>
                    </a:cubicBezTo>
                    <a:cubicBezTo>
                      <a:pt x="2203" y="1269"/>
                      <a:pt x="1673" y="739"/>
                      <a:pt x="1094" y="160"/>
                    </a:cubicBez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8" name="Google Shape;3818;p87"/>
              <p:cNvSpPr/>
              <p:nvPr/>
            </p:nvSpPr>
            <p:spPr>
              <a:xfrm>
                <a:off x="5859100" y="3660000"/>
                <a:ext cx="75900" cy="66075"/>
              </a:xfrm>
              <a:custGeom>
                <a:avLst/>
                <a:gdLst/>
                <a:ahLst/>
                <a:cxnLst/>
                <a:rect l="l" t="t" r="r" b="b"/>
                <a:pathLst>
                  <a:path w="3036" h="2643" extrusionOk="0">
                    <a:moveTo>
                      <a:pt x="2317" y="1"/>
                    </a:moveTo>
                    <a:cubicBezTo>
                      <a:pt x="2204" y="1"/>
                      <a:pt x="2085" y="42"/>
                      <a:pt x="1976" y="140"/>
                    </a:cubicBezTo>
                    <a:lnTo>
                      <a:pt x="337" y="1780"/>
                    </a:lnTo>
                    <a:cubicBezTo>
                      <a:pt x="1" y="2154"/>
                      <a:pt x="330" y="2643"/>
                      <a:pt x="719" y="2643"/>
                    </a:cubicBezTo>
                    <a:cubicBezTo>
                      <a:pt x="833" y="2643"/>
                      <a:pt x="951" y="2601"/>
                      <a:pt x="1060" y="2503"/>
                    </a:cubicBezTo>
                    <a:lnTo>
                      <a:pt x="2700" y="864"/>
                    </a:lnTo>
                    <a:cubicBezTo>
                      <a:pt x="3036" y="490"/>
                      <a:pt x="2707" y="1"/>
                      <a:pt x="231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19" name="Google Shape;3819;p87"/>
              <p:cNvSpPr/>
              <p:nvPr/>
            </p:nvSpPr>
            <p:spPr>
              <a:xfrm>
                <a:off x="4646525" y="4214150"/>
                <a:ext cx="90025" cy="79825"/>
              </a:xfrm>
              <a:custGeom>
                <a:avLst/>
                <a:gdLst/>
                <a:ahLst/>
                <a:cxnLst/>
                <a:rect l="l" t="t" r="r" b="b"/>
                <a:pathLst>
                  <a:path w="3601" h="3193" extrusionOk="0">
                    <a:moveTo>
                      <a:pt x="737" y="0"/>
                    </a:moveTo>
                    <a:cubicBezTo>
                      <a:pt x="341" y="0"/>
                      <a:pt x="1" y="512"/>
                      <a:pt x="371" y="883"/>
                    </a:cubicBezTo>
                    <a:lnTo>
                      <a:pt x="2541" y="3053"/>
                    </a:lnTo>
                    <a:cubicBezTo>
                      <a:pt x="2650" y="3151"/>
                      <a:pt x="2768" y="3192"/>
                      <a:pt x="2882" y="3192"/>
                    </a:cubicBezTo>
                    <a:cubicBezTo>
                      <a:pt x="3271" y="3192"/>
                      <a:pt x="3601" y="2703"/>
                      <a:pt x="3264" y="2329"/>
                    </a:cubicBezTo>
                    <a:lnTo>
                      <a:pt x="1094" y="159"/>
                    </a:lnTo>
                    <a:cubicBezTo>
                      <a:pt x="982"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0" name="Google Shape;3820;p87"/>
              <p:cNvSpPr/>
              <p:nvPr/>
            </p:nvSpPr>
            <p:spPr>
              <a:xfrm>
                <a:off x="4750800" y="4379800"/>
                <a:ext cx="81275" cy="72100"/>
              </a:xfrm>
              <a:custGeom>
                <a:avLst/>
                <a:gdLst/>
                <a:ahLst/>
                <a:cxnLst/>
                <a:rect l="l" t="t" r="r" b="b"/>
                <a:pathLst>
                  <a:path w="3251" h="2884" extrusionOk="0">
                    <a:moveTo>
                      <a:pt x="2563" y="1"/>
                    </a:moveTo>
                    <a:cubicBezTo>
                      <a:pt x="2453" y="1"/>
                      <a:pt x="2337" y="42"/>
                      <a:pt x="2228" y="140"/>
                    </a:cubicBezTo>
                    <a:lnTo>
                      <a:pt x="299" y="2021"/>
                    </a:lnTo>
                    <a:cubicBezTo>
                      <a:pt x="0" y="2395"/>
                      <a:pt x="309" y="2884"/>
                      <a:pt x="688" y="2884"/>
                    </a:cubicBezTo>
                    <a:cubicBezTo>
                      <a:pt x="798" y="2884"/>
                      <a:pt x="914" y="2843"/>
                      <a:pt x="1023" y="2745"/>
                    </a:cubicBezTo>
                    <a:lnTo>
                      <a:pt x="2952" y="864"/>
                    </a:lnTo>
                    <a:cubicBezTo>
                      <a:pt x="3250" y="490"/>
                      <a:pt x="2942" y="1"/>
                      <a:pt x="25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1" name="Google Shape;3821;p87"/>
              <p:cNvSpPr/>
              <p:nvPr/>
            </p:nvSpPr>
            <p:spPr>
              <a:xfrm>
                <a:off x="4907800" y="4311100"/>
                <a:ext cx="76775" cy="66550"/>
              </a:xfrm>
              <a:custGeom>
                <a:avLst/>
                <a:gdLst/>
                <a:ahLst/>
                <a:cxnLst/>
                <a:rect l="l" t="t" r="r" b="b"/>
                <a:pathLst>
                  <a:path w="3071" h="2662" extrusionOk="0">
                    <a:moveTo>
                      <a:pt x="720" y="0"/>
                    </a:moveTo>
                    <a:cubicBezTo>
                      <a:pt x="330" y="0"/>
                      <a:pt x="1" y="489"/>
                      <a:pt x="337" y="863"/>
                    </a:cubicBezTo>
                    <a:lnTo>
                      <a:pt x="1977" y="2503"/>
                    </a:lnTo>
                    <a:cubicBezTo>
                      <a:pt x="2089" y="2615"/>
                      <a:pt x="2214" y="2662"/>
                      <a:pt x="2334" y="2662"/>
                    </a:cubicBezTo>
                    <a:cubicBezTo>
                      <a:pt x="2730" y="2662"/>
                      <a:pt x="3070" y="2149"/>
                      <a:pt x="2700" y="1779"/>
                    </a:cubicBezTo>
                    <a:lnTo>
                      <a:pt x="1060" y="139"/>
                    </a:lnTo>
                    <a:cubicBezTo>
                      <a:pt x="952" y="41"/>
                      <a:pt x="833" y="0"/>
                      <a:pt x="72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2" name="Google Shape;3822;p87"/>
              <p:cNvSpPr/>
              <p:nvPr/>
            </p:nvSpPr>
            <p:spPr>
              <a:xfrm>
                <a:off x="5041600" y="4446900"/>
                <a:ext cx="25350" cy="67250"/>
              </a:xfrm>
              <a:custGeom>
                <a:avLst/>
                <a:gdLst/>
                <a:ahLst/>
                <a:cxnLst/>
                <a:rect l="l" t="t" r="r" b="b"/>
                <a:pathLst>
                  <a:path w="1014" h="2690" extrusionOk="0">
                    <a:moveTo>
                      <a:pt x="507" y="0"/>
                    </a:moveTo>
                    <a:cubicBezTo>
                      <a:pt x="254" y="0"/>
                      <a:pt x="1" y="181"/>
                      <a:pt x="1" y="543"/>
                    </a:cubicBezTo>
                    <a:lnTo>
                      <a:pt x="1" y="2183"/>
                    </a:lnTo>
                    <a:cubicBezTo>
                      <a:pt x="1" y="2520"/>
                      <a:pt x="254" y="2689"/>
                      <a:pt x="507" y="2689"/>
                    </a:cubicBezTo>
                    <a:cubicBezTo>
                      <a:pt x="760" y="2689"/>
                      <a:pt x="1013" y="2520"/>
                      <a:pt x="1013" y="2183"/>
                    </a:cubicBezTo>
                    <a:lnTo>
                      <a:pt x="1013" y="543"/>
                    </a:lnTo>
                    <a:cubicBezTo>
                      <a:pt x="1013" y="181"/>
                      <a:pt x="760" y="0"/>
                      <a:pt x="50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3" name="Google Shape;3823;p87"/>
              <p:cNvSpPr/>
              <p:nvPr/>
            </p:nvSpPr>
            <p:spPr>
              <a:xfrm>
                <a:off x="5179725" y="4282875"/>
                <a:ext cx="99025" cy="87550"/>
              </a:xfrm>
              <a:custGeom>
                <a:avLst/>
                <a:gdLst/>
                <a:ahLst/>
                <a:cxnLst/>
                <a:rect l="l" t="t" r="r" b="b"/>
                <a:pathLst>
                  <a:path w="3961" h="3502" extrusionOk="0">
                    <a:moveTo>
                      <a:pt x="748" y="0"/>
                    </a:moveTo>
                    <a:cubicBezTo>
                      <a:pt x="332" y="0"/>
                      <a:pt x="0" y="512"/>
                      <a:pt x="408" y="883"/>
                    </a:cubicBezTo>
                    <a:lnTo>
                      <a:pt x="2867" y="3342"/>
                    </a:lnTo>
                    <a:cubicBezTo>
                      <a:pt x="2979" y="3454"/>
                      <a:pt x="3104" y="3501"/>
                      <a:pt x="3224" y="3501"/>
                    </a:cubicBezTo>
                    <a:cubicBezTo>
                      <a:pt x="3621" y="3501"/>
                      <a:pt x="3961" y="2989"/>
                      <a:pt x="3591" y="2619"/>
                    </a:cubicBezTo>
                    <a:lnTo>
                      <a:pt x="1131" y="159"/>
                    </a:lnTo>
                    <a:cubicBezTo>
                      <a:pt x="1008" y="47"/>
                      <a:pt x="874" y="0"/>
                      <a:pt x="74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4" name="Google Shape;3824;p87"/>
              <p:cNvSpPr/>
              <p:nvPr/>
            </p:nvSpPr>
            <p:spPr>
              <a:xfrm>
                <a:off x="5323925" y="4207875"/>
                <a:ext cx="77050" cy="66650"/>
              </a:xfrm>
              <a:custGeom>
                <a:avLst/>
                <a:gdLst/>
                <a:ahLst/>
                <a:cxnLst/>
                <a:rect l="l" t="t" r="r" b="b"/>
                <a:pathLst>
                  <a:path w="3082" h="2666" extrusionOk="0">
                    <a:moveTo>
                      <a:pt x="2347" y="1"/>
                    </a:moveTo>
                    <a:cubicBezTo>
                      <a:pt x="2237" y="1"/>
                      <a:pt x="2123" y="37"/>
                      <a:pt x="2019" y="121"/>
                    </a:cubicBezTo>
                    <a:lnTo>
                      <a:pt x="379" y="1761"/>
                    </a:lnTo>
                    <a:cubicBezTo>
                      <a:pt x="0" y="2139"/>
                      <a:pt x="364" y="2666"/>
                      <a:pt x="771" y="2666"/>
                    </a:cubicBezTo>
                    <a:cubicBezTo>
                      <a:pt x="883" y="2666"/>
                      <a:pt x="998" y="2626"/>
                      <a:pt x="1102" y="2532"/>
                    </a:cubicBezTo>
                    <a:lnTo>
                      <a:pt x="2742" y="844"/>
                    </a:lnTo>
                    <a:cubicBezTo>
                      <a:pt x="3082" y="467"/>
                      <a:pt x="2742" y="1"/>
                      <a:pt x="234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5" name="Google Shape;3825;p87"/>
              <p:cNvSpPr/>
              <p:nvPr/>
            </p:nvSpPr>
            <p:spPr>
              <a:xfrm>
                <a:off x="5262625" y="4015200"/>
                <a:ext cx="77625" cy="67050"/>
              </a:xfrm>
              <a:custGeom>
                <a:avLst/>
                <a:gdLst/>
                <a:ahLst/>
                <a:cxnLst/>
                <a:rect l="l" t="t" r="r" b="b"/>
                <a:pathLst>
                  <a:path w="3105" h="2682" extrusionOk="0">
                    <a:moveTo>
                      <a:pt x="737" y="0"/>
                    </a:moveTo>
                    <a:cubicBezTo>
                      <a:pt x="341" y="0"/>
                      <a:pt x="1" y="513"/>
                      <a:pt x="371" y="883"/>
                    </a:cubicBezTo>
                    <a:lnTo>
                      <a:pt x="2011" y="2523"/>
                    </a:lnTo>
                    <a:cubicBezTo>
                      <a:pt x="2123" y="2635"/>
                      <a:pt x="2248" y="2682"/>
                      <a:pt x="2368" y="2682"/>
                    </a:cubicBezTo>
                    <a:cubicBezTo>
                      <a:pt x="2764" y="2682"/>
                      <a:pt x="3105" y="2169"/>
                      <a:pt x="2734" y="1799"/>
                    </a:cubicBezTo>
                    <a:lnTo>
                      <a:pt x="1095" y="160"/>
                    </a:lnTo>
                    <a:cubicBezTo>
                      <a:pt x="983" y="47"/>
                      <a:pt x="857" y="0"/>
                      <a:pt x="7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6" name="Google Shape;3826;p87"/>
              <p:cNvSpPr/>
              <p:nvPr/>
            </p:nvSpPr>
            <p:spPr>
              <a:xfrm>
                <a:off x="5243000" y="3830725"/>
                <a:ext cx="76750" cy="66575"/>
              </a:xfrm>
              <a:custGeom>
                <a:avLst/>
                <a:gdLst/>
                <a:ahLst/>
                <a:cxnLst/>
                <a:rect l="l" t="t" r="r" b="b"/>
                <a:pathLst>
                  <a:path w="3070" h="2663" extrusionOk="0">
                    <a:moveTo>
                      <a:pt x="2333" y="1"/>
                    </a:moveTo>
                    <a:cubicBezTo>
                      <a:pt x="2213" y="1"/>
                      <a:pt x="2088" y="48"/>
                      <a:pt x="1976" y="160"/>
                    </a:cubicBezTo>
                    <a:lnTo>
                      <a:pt x="336" y="1799"/>
                    </a:lnTo>
                    <a:cubicBezTo>
                      <a:pt x="0" y="2173"/>
                      <a:pt x="329" y="2662"/>
                      <a:pt x="719" y="2662"/>
                    </a:cubicBezTo>
                    <a:cubicBezTo>
                      <a:pt x="832" y="2662"/>
                      <a:pt x="951" y="2621"/>
                      <a:pt x="1060" y="2523"/>
                    </a:cubicBezTo>
                    <a:lnTo>
                      <a:pt x="2699" y="883"/>
                    </a:lnTo>
                    <a:cubicBezTo>
                      <a:pt x="3070" y="513"/>
                      <a:pt x="2729" y="1"/>
                      <a:pt x="233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7" name="Google Shape;3827;p87"/>
              <p:cNvSpPr/>
              <p:nvPr/>
            </p:nvSpPr>
            <p:spPr>
              <a:xfrm>
                <a:off x="5365975" y="4352075"/>
                <a:ext cx="96400" cy="86575"/>
              </a:xfrm>
              <a:custGeom>
                <a:avLst/>
                <a:gdLst/>
                <a:ahLst/>
                <a:cxnLst/>
                <a:rect l="l" t="t" r="r" b="b"/>
                <a:pathLst>
                  <a:path w="3856" h="3463" extrusionOk="0">
                    <a:moveTo>
                      <a:pt x="719" y="1"/>
                    </a:moveTo>
                    <a:cubicBezTo>
                      <a:pt x="330" y="1"/>
                      <a:pt x="0" y="490"/>
                      <a:pt x="337" y="864"/>
                    </a:cubicBezTo>
                    <a:lnTo>
                      <a:pt x="2796" y="3323"/>
                    </a:lnTo>
                    <a:cubicBezTo>
                      <a:pt x="2905" y="3421"/>
                      <a:pt x="3023" y="3462"/>
                      <a:pt x="3137" y="3462"/>
                    </a:cubicBezTo>
                    <a:cubicBezTo>
                      <a:pt x="3527" y="3462"/>
                      <a:pt x="3856" y="2973"/>
                      <a:pt x="3520" y="2600"/>
                    </a:cubicBezTo>
                    <a:lnTo>
                      <a:pt x="1060" y="140"/>
                    </a:lnTo>
                    <a:cubicBezTo>
                      <a:pt x="951" y="42"/>
                      <a:pt x="833" y="1"/>
                      <a:pt x="71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8" name="Google Shape;3828;p87"/>
              <p:cNvSpPr/>
              <p:nvPr/>
            </p:nvSpPr>
            <p:spPr>
              <a:xfrm>
                <a:off x="5617925" y="4318500"/>
                <a:ext cx="25350" cy="118775"/>
              </a:xfrm>
              <a:custGeom>
                <a:avLst/>
                <a:gdLst/>
                <a:ahLst/>
                <a:cxnLst/>
                <a:rect l="l" t="t" r="r" b="b"/>
                <a:pathLst>
                  <a:path w="1014" h="4751" extrusionOk="0">
                    <a:moveTo>
                      <a:pt x="489" y="0"/>
                    </a:moveTo>
                    <a:cubicBezTo>
                      <a:pt x="254" y="0"/>
                      <a:pt x="25" y="157"/>
                      <a:pt x="1" y="470"/>
                    </a:cubicBezTo>
                    <a:lnTo>
                      <a:pt x="1" y="4280"/>
                    </a:lnTo>
                    <a:cubicBezTo>
                      <a:pt x="25" y="4594"/>
                      <a:pt x="254" y="4751"/>
                      <a:pt x="489" y="4751"/>
                    </a:cubicBezTo>
                    <a:cubicBezTo>
                      <a:pt x="724" y="4751"/>
                      <a:pt x="965" y="4594"/>
                      <a:pt x="1013" y="4280"/>
                    </a:cubicBezTo>
                    <a:lnTo>
                      <a:pt x="1013" y="470"/>
                    </a:lnTo>
                    <a:cubicBezTo>
                      <a:pt x="965" y="157"/>
                      <a:pt x="724" y="0"/>
                      <a:pt x="48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29" name="Google Shape;3829;p87"/>
              <p:cNvSpPr/>
              <p:nvPr/>
            </p:nvSpPr>
            <p:spPr>
              <a:xfrm>
                <a:off x="5634800" y="4536425"/>
                <a:ext cx="107325" cy="25350"/>
              </a:xfrm>
              <a:custGeom>
                <a:avLst/>
                <a:gdLst/>
                <a:ahLst/>
                <a:cxnLst/>
                <a:rect l="l" t="t" r="r" b="b"/>
                <a:pathLst>
                  <a:path w="4293" h="1014" extrusionOk="0">
                    <a:moveTo>
                      <a:pt x="628" y="0"/>
                    </a:moveTo>
                    <a:cubicBezTo>
                      <a:pt x="1" y="49"/>
                      <a:pt x="1" y="965"/>
                      <a:pt x="628" y="1013"/>
                    </a:cubicBezTo>
                    <a:lnTo>
                      <a:pt x="3666" y="1013"/>
                    </a:lnTo>
                    <a:cubicBezTo>
                      <a:pt x="4293" y="965"/>
                      <a:pt x="4293" y="49"/>
                      <a:pt x="366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0" name="Google Shape;3830;p87"/>
              <p:cNvSpPr/>
              <p:nvPr/>
            </p:nvSpPr>
            <p:spPr>
              <a:xfrm>
                <a:off x="5763850" y="4345325"/>
                <a:ext cx="88325" cy="78850"/>
              </a:xfrm>
              <a:custGeom>
                <a:avLst/>
                <a:gdLst/>
                <a:ahLst/>
                <a:cxnLst/>
                <a:rect l="l" t="t" r="r" b="b"/>
                <a:pathLst>
                  <a:path w="3533" h="3154" extrusionOk="0">
                    <a:moveTo>
                      <a:pt x="2830" y="1"/>
                    </a:moveTo>
                    <a:cubicBezTo>
                      <a:pt x="2724" y="1"/>
                      <a:pt x="2612" y="37"/>
                      <a:pt x="2507" y="121"/>
                    </a:cubicBezTo>
                    <a:lnTo>
                      <a:pt x="337" y="2291"/>
                    </a:lnTo>
                    <a:cubicBezTo>
                      <a:pt x="1" y="2665"/>
                      <a:pt x="330" y="3154"/>
                      <a:pt x="719" y="3154"/>
                    </a:cubicBezTo>
                    <a:cubicBezTo>
                      <a:pt x="833" y="3154"/>
                      <a:pt x="951" y="3112"/>
                      <a:pt x="1060" y="3014"/>
                    </a:cubicBezTo>
                    <a:lnTo>
                      <a:pt x="3230" y="844"/>
                    </a:lnTo>
                    <a:cubicBezTo>
                      <a:pt x="3532" y="467"/>
                      <a:pt x="3214" y="1"/>
                      <a:pt x="283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1" name="Google Shape;3831;p87"/>
              <p:cNvSpPr/>
              <p:nvPr/>
            </p:nvSpPr>
            <p:spPr>
              <a:xfrm>
                <a:off x="5878750" y="4433575"/>
                <a:ext cx="77600" cy="67050"/>
              </a:xfrm>
              <a:custGeom>
                <a:avLst/>
                <a:gdLst/>
                <a:ahLst/>
                <a:cxnLst/>
                <a:rect l="l" t="t" r="r" b="b"/>
                <a:pathLst>
                  <a:path w="3104" h="2682" extrusionOk="0">
                    <a:moveTo>
                      <a:pt x="737" y="1"/>
                    </a:moveTo>
                    <a:cubicBezTo>
                      <a:pt x="341" y="1"/>
                      <a:pt x="0" y="513"/>
                      <a:pt x="371" y="883"/>
                    </a:cubicBezTo>
                    <a:lnTo>
                      <a:pt x="2010" y="2523"/>
                    </a:lnTo>
                    <a:cubicBezTo>
                      <a:pt x="2122" y="2635"/>
                      <a:pt x="2247" y="2682"/>
                      <a:pt x="2367" y="2682"/>
                    </a:cubicBezTo>
                    <a:cubicBezTo>
                      <a:pt x="2764" y="2682"/>
                      <a:pt x="3104" y="2170"/>
                      <a:pt x="2734" y="179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2" name="Google Shape;3832;p87"/>
              <p:cNvSpPr/>
              <p:nvPr/>
            </p:nvSpPr>
            <p:spPr>
              <a:xfrm>
                <a:off x="5975975" y="4310600"/>
                <a:ext cx="69600" cy="58850"/>
              </a:xfrm>
              <a:custGeom>
                <a:avLst/>
                <a:gdLst/>
                <a:ahLst/>
                <a:cxnLst/>
                <a:rect l="l" t="t" r="r" b="b"/>
                <a:pathLst>
                  <a:path w="2784" h="2354" extrusionOk="0">
                    <a:moveTo>
                      <a:pt x="2047" y="0"/>
                    </a:moveTo>
                    <a:cubicBezTo>
                      <a:pt x="1927" y="0"/>
                      <a:pt x="1802" y="47"/>
                      <a:pt x="1690" y="159"/>
                    </a:cubicBezTo>
                    <a:lnTo>
                      <a:pt x="340" y="1510"/>
                    </a:lnTo>
                    <a:cubicBezTo>
                      <a:pt x="0" y="1887"/>
                      <a:pt x="340" y="2353"/>
                      <a:pt x="735" y="2353"/>
                    </a:cubicBezTo>
                    <a:cubicBezTo>
                      <a:pt x="844" y="2353"/>
                      <a:pt x="958" y="2317"/>
                      <a:pt x="1063" y="2233"/>
                    </a:cubicBezTo>
                    <a:lnTo>
                      <a:pt x="2414" y="883"/>
                    </a:lnTo>
                    <a:cubicBezTo>
                      <a:pt x="2784" y="513"/>
                      <a:pt x="2444" y="0"/>
                      <a:pt x="204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3" name="Google Shape;3833;p87"/>
              <p:cNvSpPr/>
              <p:nvPr/>
            </p:nvSpPr>
            <p:spPr>
              <a:xfrm>
                <a:off x="4852350" y="4577550"/>
                <a:ext cx="83150" cy="73300"/>
              </a:xfrm>
              <a:custGeom>
                <a:avLst/>
                <a:gdLst/>
                <a:ahLst/>
                <a:cxnLst/>
                <a:rect l="l" t="t" r="r" b="b"/>
                <a:pathLst>
                  <a:path w="3326" h="2932" extrusionOk="0">
                    <a:moveTo>
                      <a:pt x="719" y="0"/>
                    </a:moveTo>
                    <a:cubicBezTo>
                      <a:pt x="330" y="0"/>
                      <a:pt x="0" y="490"/>
                      <a:pt x="337" y="863"/>
                    </a:cubicBezTo>
                    <a:lnTo>
                      <a:pt x="2266" y="2792"/>
                    </a:lnTo>
                    <a:cubicBezTo>
                      <a:pt x="2374" y="2890"/>
                      <a:pt x="2493" y="2932"/>
                      <a:pt x="2606" y="2932"/>
                    </a:cubicBezTo>
                    <a:cubicBezTo>
                      <a:pt x="2996" y="2932"/>
                      <a:pt x="3325" y="2442"/>
                      <a:pt x="2989" y="2069"/>
                    </a:cubicBezTo>
                    <a:lnTo>
                      <a:pt x="1060" y="140"/>
                    </a:lnTo>
                    <a:cubicBezTo>
                      <a:pt x="951" y="42"/>
                      <a:pt x="833" y="0"/>
                      <a:pt x="71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4" name="Google Shape;3834;p87"/>
              <p:cNvSpPr/>
              <p:nvPr/>
            </p:nvSpPr>
            <p:spPr>
              <a:xfrm>
                <a:off x="5023550" y="4681225"/>
                <a:ext cx="89450" cy="79350"/>
              </a:xfrm>
              <a:custGeom>
                <a:avLst/>
                <a:gdLst/>
                <a:ahLst/>
                <a:cxnLst/>
                <a:rect l="l" t="t" r="r" b="b"/>
                <a:pathLst>
                  <a:path w="3578" h="3174" extrusionOk="0">
                    <a:moveTo>
                      <a:pt x="2890" y="1"/>
                    </a:moveTo>
                    <a:cubicBezTo>
                      <a:pt x="2780" y="1"/>
                      <a:pt x="2664" y="42"/>
                      <a:pt x="2555" y="140"/>
                    </a:cubicBezTo>
                    <a:lnTo>
                      <a:pt x="337" y="2311"/>
                    </a:lnTo>
                    <a:cubicBezTo>
                      <a:pt x="1" y="2684"/>
                      <a:pt x="330" y="3173"/>
                      <a:pt x="720" y="3173"/>
                    </a:cubicBezTo>
                    <a:cubicBezTo>
                      <a:pt x="833" y="3173"/>
                      <a:pt x="952" y="3132"/>
                      <a:pt x="1060" y="3034"/>
                    </a:cubicBezTo>
                    <a:lnTo>
                      <a:pt x="3279" y="864"/>
                    </a:lnTo>
                    <a:cubicBezTo>
                      <a:pt x="3578" y="490"/>
                      <a:pt x="3269" y="1"/>
                      <a:pt x="28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5" name="Google Shape;3835;p87"/>
              <p:cNvSpPr/>
              <p:nvPr/>
            </p:nvSpPr>
            <p:spPr>
              <a:xfrm>
                <a:off x="5173425" y="4508325"/>
                <a:ext cx="84850" cy="74300"/>
              </a:xfrm>
              <a:custGeom>
                <a:avLst/>
                <a:gdLst/>
                <a:ahLst/>
                <a:cxnLst/>
                <a:rect l="l" t="t" r="r" b="b"/>
                <a:pathLst>
                  <a:path w="3394" h="2972" extrusionOk="0">
                    <a:moveTo>
                      <a:pt x="737" y="1"/>
                    </a:moveTo>
                    <a:cubicBezTo>
                      <a:pt x="340" y="1"/>
                      <a:pt x="0" y="513"/>
                      <a:pt x="370" y="883"/>
                    </a:cubicBezTo>
                    <a:lnTo>
                      <a:pt x="2299" y="2812"/>
                    </a:lnTo>
                    <a:cubicBezTo>
                      <a:pt x="2412" y="2924"/>
                      <a:pt x="2537" y="2971"/>
                      <a:pt x="2657" y="2971"/>
                    </a:cubicBezTo>
                    <a:cubicBezTo>
                      <a:pt x="3053" y="2971"/>
                      <a:pt x="3393" y="2459"/>
                      <a:pt x="3023" y="2089"/>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6" name="Google Shape;3836;p87"/>
              <p:cNvSpPr/>
              <p:nvPr/>
            </p:nvSpPr>
            <p:spPr>
              <a:xfrm>
                <a:off x="5249375" y="4680750"/>
                <a:ext cx="90875" cy="80325"/>
              </a:xfrm>
              <a:custGeom>
                <a:avLst/>
                <a:gdLst/>
                <a:ahLst/>
                <a:cxnLst/>
                <a:rect l="l" t="t" r="r" b="b"/>
                <a:pathLst>
                  <a:path w="3635" h="3213" extrusionOk="0">
                    <a:moveTo>
                      <a:pt x="2898" y="0"/>
                    </a:moveTo>
                    <a:cubicBezTo>
                      <a:pt x="2778" y="0"/>
                      <a:pt x="2653" y="47"/>
                      <a:pt x="2541" y="159"/>
                    </a:cubicBezTo>
                    <a:lnTo>
                      <a:pt x="371" y="2330"/>
                    </a:lnTo>
                    <a:cubicBezTo>
                      <a:pt x="0" y="2700"/>
                      <a:pt x="341" y="3212"/>
                      <a:pt x="737" y="3212"/>
                    </a:cubicBezTo>
                    <a:cubicBezTo>
                      <a:pt x="857" y="3212"/>
                      <a:pt x="982" y="3165"/>
                      <a:pt x="1094" y="3053"/>
                    </a:cubicBezTo>
                    <a:lnTo>
                      <a:pt x="3264" y="883"/>
                    </a:lnTo>
                    <a:cubicBezTo>
                      <a:pt x="3635" y="513"/>
                      <a:pt x="3294" y="0"/>
                      <a:pt x="289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7" name="Google Shape;3837;p87"/>
              <p:cNvSpPr/>
              <p:nvPr/>
            </p:nvSpPr>
            <p:spPr>
              <a:xfrm>
                <a:off x="5420575" y="4530025"/>
                <a:ext cx="84850" cy="73100"/>
              </a:xfrm>
              <a:custGeom>
                <a:avLst/>
                <a:gdLst/>
                <a:ahLst/>
                <a:cxnLst/>
                <a:rect l="l" t="t" r="r" b="b"/>
                <a:pathLst>
                  <a:path w="3394" h="2924" extrusionOk="0">
                    <a:moveTo>
                      <a:pt x="737" y="1"/>
                    </a:moveTo>
                    <a:cubicBezTo>
                      <a:pt x="341" y="1"/>
                      <a:pt x="1" y="513"/>
                      <a:pt x="371" y="883"/>
                    </a:cubicBezTo>
                    <a:lnTo>
                      <a:pt x="2252" y="2764"/>
                    </a:lnTo>
                    <a:cubicBezTo>
                      <a:pt x="2375" y="2876"/>
                      <a:pt x="2509" y="2923"/>
                      <a:pt x="2635" y="2923"/>
                    </a:cubicBezTo>
                    <a:cubicBezTo>
                      <a:pt x="3054" y="2923"/>
                      <a:pt x="3394" y="2411"/>
                      <a:pt x="3024" y="2041"/>
                    </a:cubicBezTo>
                    <a:lnTo>
                      <a:pt x="1094" y="160"/>
                    </a:lnTo>
                    <a:cubicBezTo>
                      <a:pt x="982" y="48"/>
                      <a:pt x="857" y="1"/>
                      <a:pt x="7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8" name="Google Shape;3838;p87"/>
              <p:cNvSpPr/>
              <p:nvPr/>
            </p:nvSpPr>
            <p:spPr>
              <a:xfrm>
                <a:off x="5537100" y="4714500"/>
                <a:ext cx="76850" cy="66075"/>
              </a:xfrm>
              <a:custGeom>
                <a:avLst/>
                <a:gdLst/>
                <a:ahLst/>
                <a:cxnLst/>
                <a:rect l="l" t="t" r="r" b="b"/>
                <a:pathLst>
                  <a:path w="3074" h="2643" extrusionOk="0">
                    <a:moveTo>
                      <a:pt x="2337" y="1"/>
                    </a:moveTo>
                    <a:cubicBezTo>
                      <a:pt x="2217" y="1"/>
                      <a:pt x="2092" y="48"/>
                      <a:pt x="1980" y="160"/>
                    </a:cubicBezTo>
                    <a:cubicBezTo>
                      <a:pt x="1449" y="690"/>
                      <a:pt x="919" y="1221"/>
                      <a:pt x="340" y="1799"/>
                    </a:cubicBezTo>
                    <a:cubicBezTo>
                      <a:pt x="0" y="2177"/>
                      <a:pt x="340" y="2643"/>
                      <a:pt x="735" y="2643"/>
                    </a:cubicBezTo>
                    <a:cubicBezTo>
                      <a:pt x="844" y="2643"/>
                      <a:pt x="958" y="2607"/>
                      <a:pt x="1063" y="2523"/>
                    </a:cubicBezTo>
                    <a:lnTo>
                      <a:pt x="2703" y="883"/>
                    </a:lnTo>
                    <a:cubicBezTo>
                      <a:pt x="3073" y="513"/>
                      <a:pt x="2733" y="1"/>
                      <a:pt x="23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39" name="Google Shape;3839;p87"/>
              <p:cNvSpPr/>
              <p:nvPr/>
            </p:nvSpPr>
            <p:spPr>
              <a:xfrm>
                <a:off x="4851500" y="4789250"/>
                <a:ext cx="84850" cy="74300"/>
              </a:xfrm>
              <a:custGeom>
                <a:avLst/>
                <a:gdLst/>
                <a:ahLst/>
                <a:cxnLst/>
                <a:rect l="l" t="t" r="r" b="b"/>
                <a:pathLst>
                  <a:path w="3394" h="2972" extrusionOk="0">
                    <a:moveTo>
                      <a:pt x="757" y="1"/>
                    </a:moveTo>
                    <a:cubicBezTo>
                      <a:pt x="369" y="1"/>
                      <a:pt x="0" y="513"/>
                      <a:pt x="371" y="883"/>
                    </a:cubicBezTo>
                    <a:lnTo>
                      <a:pt x="2300" y="2812"/>
                    </a:lnTo>
                    <a:cubicBezTo>
                      <a:pt x="2412" y="2924"/>
                      <a:pt x="2537" y="2971"/>
                      <a:pt x="2657" y="2971"/>
                    </a:cubicBezTo>
                    <a:cubicBezTo>
                      <a:pt x="3053" y="2971"/>
                      <a:pt x="3393" y="2459"/>
                      <a:pt x="3023" y="2089"/>
                    </a:cubicBezTo>
                    <a:lnTo>
                      <a:pt x="1094" y="160"/>
                    </a:lnTo>
                    <a:cubicBezTo>
                      <a:pt x="993" y="48"/>
                      <a:pt x="874" y="1"/>
                      <a:pt x="75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0" name="Google Shape;3840;p87"/>
              <p:cNvSpPr/>
              <p:nvPr/>
            </p:nvSpPr>
            <p:spPr>
              <a:xfrm>
                <a:off x="4468650" y="2355025"/>
                <a:ext cx="573425" cy="116850"/>
              </a:xfrm>
              <a:custGeom>
                <a:avLst/>
                <a:gdLst/>
                <a:ahLst/>
                <a:cxnLst/>
                <a:rect l="l" t="t" r="r" b="b"/>
                <a:pathLst>
                  <a:path w="22937" h="4674" extrusionOk="0">
                    <a:moveTo>
                      <a:pt x="12204" y="0"/>
                    </a:moveTo>
                    <a:cubicBezTo>
                      <a:pt x="11962" y="0"/>
                      <a:pt x="11734" y="107"/>
                      <a:pt x="11633" y="350"/>
                    </a:cubicBezTo>
                    <a:cubicBezTo>
                      <a:pt x="11199" y="1362"/>
                      <a:pt x="10476" y="2713"/>
                      <a:pt x="9270" y="2858"/>
                    </a:cubicBezTo>
                    <a:cubicBezTo>
                      <a:pt x="9214" y="2864"/>
                      <a:pt x="9158" y="2868"/>
                      <a:pt x="9103" y="2868"/>
                    </a:cubicBezTo>
                    <a:cubicBezTo>
                      <a:pt x="7984" y="2868"/>
                      <a:pt x="7176" y="1510"/>
                      <a:pt x="6762" y="591"/>
                    </a:cubicBezTo>
                    <a:cubicBezTo>
                      <a:pt x="6618" y="326"/>
                      <a:pt x="6364" y="193"/>
                      <a:pt x="6111" y="193"/>
                    </a:cubicBezTo>
                    <a:cubicBezTo>
                      <a:pt x="5858" y="193"/>
                      <a:pt x="5605" y="326"/>
                      <a:pt x="5460" y="591"/>
                    </a:cubicBezTo>
                    <a:cubicBezTo>
                      <a:pt x="5074" y="1507"/>
                      <a:pt x="4399" y="2279"/>
                      <a:pt x="3579" y="2858"/>
                    </a:cubicBezTo>
                    <a:cubicBezTo>
                      <a:pt x="3313" y="3040"/>
                      <a:pt x="3072" y="3120"/>
                      <a:pt x="2852" y="3120"/>
                    </a:cubicBezTo>
                    <a:cubicBezTo>
                      <a:pt x="2315" y="3120"/>
                      <a:pt x="1910" y="2640"/>
                      <a:pt x="1602" y="1989"/>
                    </a:cubicBezTo>
                    <a:cubicBezTo>
                      <a:pt x="1467" y="1720"/>
                      <a:pt x="1250" y="1609"/>
                      <a:pt x="1026" y="1609"/>
                    </a:cubicBezTo>
                    <a:cubicBezTo>
                      <a:pt x="528" y="1609"/>
                      <a:pt x="0" y="2162"/>
                      <a:pt x="300" y="2761"/>
                    </a:cubicBezTo>
                    <a:lnTo>
                      <a:pt x="300" y="2809"/>
                    </a:lnTo>
                    <a:cubicBezTo>
                      <a:pt x="834" y="3877"/>
                      <a:pt x="1730" y="4674"/>
                      <a:pt x="2821" y="4674"/>
                    </a:cubicBezTo>
                    <a:cubicBezTo>
                      <a:pt x="3109" y="4674"/>
                      <a:pt x="3411" y="4618"/>
                      <a:pt x="3724" y="4497"/>
                    </a:cubicBezTo>
                    <a:cubicBezTo>
                      <a:pt x="4699" y="4127"/>
                      <a:pt x="5487" y="3383"/>
                      <a:pt x="6087" y="2524"/>
                    </a:cubicBezTo>
                    <a:lnTo>
                      <a:pt x="6087" y="2524"/>
                    </a:lnTo>
                    <a:cubicBezTo>
                      <a:pt x="6759" y="3540"/>
                      <a:pt x="7715" y="4368"/>
                      <a:pt x="8970" y="4368"/>
                    </a:cubicBezTo>
                    <a:cubicBezTo>
                      <a:pt x="9068" y="4368"/>
                      <a:pt x="9168" y="4363"/>
                      <a:pt x="9270" y="4353"/>
                    </a:cubicBezTo>
                    <a:cubicBezTo>
                      <a:pt x="10532" y="4253"/>
                      <a:pt x="11474" y="3490"/>
                      <a:pt x="12143" y="2520"/>
                    </a:cubicBezTo>
                    <a:lnTo>
                      <a:pt x="12143" y="2520"/>
                    </a:lnTo>
                    <a:cubicBezTo>
                      <a:pt x="12674" y="3461"/>
                      <a:pt x="13496" y="4225"/>
                      <a:pt x="14623" y="4256"/>
                    </a:cubicBezTo>
                    <a:cubicBezTo>
                      <a:pt x="14666" y="4259"/>
                      <a:pt x="14709" y="4260"/>
                      <a:pt x="14751" y="4260"/>
                    </a:cubicBezTo>
                    <a:cubicBezTo>
                      <a:pt x="15831" y="4260"/>
                      <a:pt x="16619" y="3486"/>
                      <a:pt x="17129" y="2530"/>
                    </a:cubicBezTo>
                    <a:lnTo>
                      <a:pt x="17129" y="2530"/>
                    </a:lnTo>
                    <a:cubicBezTo>
                      <a:pt x="17645" y="3227"/>
                      <a:pt x="18289" y="3830"/>
                      <a:pt x="19060" y="4304"/>
                    </a:cubicBezTo>
                    <a:cubicBezTo>
                      <a:pt x="19479" y="4521"/>
                      <a:pt x="19885" y="4621"/>
                      <a:pt x="20270" y="4621"/>
                    </a:cubicBezTo>
                    <a:cubicBezTo>
                      <a:pt x="21171" y="4621"/>
                      <a:pt x="21958" y="4074"/>
                      <a:pt x="22533" y="3195"/>
                    </a:cubicBezTo>
                    <a:cubicBezTo>
                      <a:pt x="22937" y="2623"/>
                      <a:pt x="22424" y="2074"/>
                      <a:pt x="21881" y="2074"/>
                    </a:cubicBezTo>
                    <a:cubicBezTo>
                      <a:pt x="21646" y="2074"/>
                      <a:pt x="21405" y="2176"/>
                      <a:pt x="21231" y="2423"/>
                    </a:cubicBezTo>
                    <a:cubicBezTo>
                      <a:pt x="20925" y="2894"/>
                      <a:pt x="20588" y="3083"/>
                      <a:pt x="20244" y="3083"/>
                    </a:cubicBezTo>
                    <a:cubicBezTo>
                      <a:pt x="19178" y="3083"/>
                      <a:pt x="18051" y="1261"/>
                      <a:pt x="17614" y="350"/>
                    </a:cubicBezTo>
                    <a:cubicBezTo>
                      <a:pt x="17466" y="117"/>
                      <a:pt x="17226" y="5"/>
                      <a:pt x="16986" y="5"/>
                    </a:cubicBezTo>
                    <a:cubicBezTo>
                      <a:pt x="16678" y="5"/>
                      <a:pt x="16372" y="190"/>
                      <a:pt x="16263" y="543"/>
                    </a:cubicBezTo>
                    <a:cubicBezTo>
                      <a:pt x="16076" y="1291"/>
                      <a:pt x="15662" y="2765"/>
                      <a:pt x="14713" y="2765"/>
                    </a:cubicBezTo>
                    <a:cubicBezTo>
                      <a:pt x="14684" y="2765"/>
                      <a:pt x="14654" y="2764"/>
                      <a:pt x="14623" y="2761"/>
                    </a:cubicBezTo>
                    <a:cubicBezTo>
                      <a:pt x="13562" y="2665"/>
                      <a:pt x="13177" y="1314"/>
                      <a:pt x="12984" y="543"/>
                    </a:cubicBezTo>
                    <a:cubicBezTo>
                      <a:pt x="12900" y="206"/>
                      <a:pt x="12539" y="0"/>
                      <a:pt x="1220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1" name="Google Shape;3841;p87"/>
              <p:cNvSpPr/>
              <p:nvPr/>
            </p:nvSpPr>
            <p:spPr>
              <a:xfrm>
                <a:off x="5014825" y="3348125"/>
                <a:ext cx="572600" cy="116675"/>
              </a:xfrm>
              <a:custGeom>
                <a:avLst/>
                <a:gdLst/>
                <a:ahLst/>
                <a:cxnLst/>
                <a:rect l="l" t="t" r="r" b="b"/>
                <a:pathLst>
                  <a:path w="22904" h="4667" extrusionOk="0">
                    <a:moveTo>
                      <a:pt x="12180" y="1"/>
                    </a:moveTo>
                    <a:cubicBezTo>
                      <a:pt x="11928" y="1"/>
                      <a:pt x="11689" y="116"/>
                      <a:pt x="11585" y="365"/>
                    </a:cubicBezTo>
                    <a:cubicBezTo>
                      <a:pt x="11151" y="1378"/>
                      <a:pt x="10428" y="2729"/>
                      <a:pt x="9222" y="2873"/>
                    </a:cubicBezTo>
                    <a:cubicBezTo>
                      <a:pt x="9166" y="2880"/>
                      <a:pt x="9110" y="2883"/>
                      <a:pt x="9055" y="2883"/>
                    </a:cubicBezTo>
                    <a:cubicBezTo>
                      <a:pt x="7936" y="2883"/>
                      <a:pt x="7128" y="1524"/>
                      <a:pt x="6714" y="558"/>
                    </a:cubicBezTo>
                    <a:cubicBezTo>
                      <a:pt x="6570" y="317"/>
                      <a:pt x="6316" y="197"/>
                      <a:pt x="6063" y="197"/>
                    </a:cubicBezTo>
                    <a:cubicBezTo>
                      <a:pt x="5810" y="197"/>
                      <a:pt x="5557" y="317"/>
                      <a:pt x="5412" y="558"/>
                    </a:cubicBezTo>
                    <a:cubicBezTo>
                      <a:pt x="5026" y="1523"/>
                      <a:pt x="4399" y="2295"/>
                      <a:pt x="3580" y="2873"/>
                    </a:cubicBezTo>
                    <a:cubicBezTo>
                      <a:pt x="3299" y="3055"/>
                      <a:pt x="3052" y="3136"/>
                      <a:pt x="2831" y="3136"/>
                    </a:cubicBezTo>
                    <a:cubicBezTo>
                      <a:pt x="2291" y="3136"/>
                      <a:pt x="1910" y="2655"/>
                      <a:pt x="1602" y="2005"/>
                    </a:cubicBezTo>
                    <a:cubicBezTo>
                      <a:pt x="1468" y="1736"/>
                      <a:pt x="1250" y="1625"/>
                      <a:pt x="1026" y="1625"/>
                    </a:cubicBezTo>
                    <a:cubicBezTo>
                      <a:pt x="528" y="1625"/>
                      <a:pt x="0" y="2178"/>
                      <a:pt x="300" y="2777"/>
                    </a:cubicBezTo>
                    <a:lnTo>
                      <a:pt x="252" y="2825"/>
                    </a:lnTo>
                    <a:cubicBezTo>
                      <a:pt x="794" y="3870"/>
                      <a:pt x="1708" y="4666"/>
                      <a:pt x="2820" y="4666"/>
                    </a:cubicBezTo>
                    <a:cubicBezTo>
                      <a:pt x="3094" y="4666"/>
                      <a:pt x="3380" y="4618"/>
                      <a:pt x="3676" y="4513"/>
                    </a:cubicBezTo>
                    <a:cubicBezTo>
                      <a:pt x="4648" y="4144"/>
                      <a:pt x="5434" y="3379"/>
                      <a:pt x="6034" y="2526"/>
                    </a:cubicBezTo>
                    <a:lnTo>
                      <a:pt x="6034" y="2526"/>
                    </a:lnTo>
                    <a:cubicBezTo>
                      <a:pt x="6718" y="3551"/>
                      <a:pt x="7696" y="4378"/>
                      <a:pt x="8985" y="4378"/>
                    </a:cubicBezTo>
                    <a:cubicBezTo>
                      <a:pt x="9063" y="4378"/>
                      <a:pt x="9142" y="4375"/>
                      <a:pt x="9222" y="4368"/>
                    </a:cubicBezTo>
                    <a:cubicBezTo>
                      <a:pt x="10512" y="4269"/>
                      <a:pt x="11439" y="3490"/>
                      <a:pt x="12112" y="2528"/>
                    </a:cubicBezTo>
                    <a:lnTo>
                      <a:pt x="12112" y="2528"/>
                    </a:lnTo>
                    <a:cubicBezTo>
                      <a:pt x="12641" y="3472"/>
                      <a:pt x="13445" y="4240"/>
                      <a:pt x="14575" y="4272"/>
                    </a:cubicBezTo>
                    <a:cubicBezTo>
                      <a:pt x="14598" y="4273"/>
                      <a:pt x="14620" y="4273"/>
                      <a:pt x="14642" y="4273"/>
                    </a:cubicBezTo>
                    <a:cubicBezTo>
                      <a:pt x="15758" y="4273"/>
                      <a:pt x="16569" y="3491"/>
                      <a:pt x="17088" y="2522"/>
                    </a:cubicBezTo>
                    <a:lnTo>
                      <a:pt x="17088" y="2522"/>
                    </a:lnTo>
                    <a:cubicBezTo>
                      <a:pt x="17605" y="3229"/>
                      <a:pt x="18262" y="3840"/>
                      <a:pt x="19012" y="4320"/>
                    </a:cubicBezTo>
                    <a:cubicBezTo>
                      <a:pt x="19431" y="4537"/>
                      <a:pt x="19841" y="4637"/>
                      <a:pt x="20232" y="4637"/>
                    </a:cubicBezTo>
                    <a:cubicBezTo>
                      <a:pt x="21147" y="4637"/>
                      <a:pt x="21959" y="4089"/>
                      <a:pt x="22533" y="3211"/>
                    </a:cubicBezTo>
                    <a:cubicBezTo>
                      <a:pt x="22903" y="2638"/>
                      <a:pt x="22380" y="2089"/>
                      <a:pt x="21850" y="2089"/>
                    </a:cubicBezTo>
                    <a:cubicBezTo>
                      <a:pt x="21621" y="2089"/>
                      <a:pt x="21391" y="2192"/>
                      <a:pt x="21231" y="2439"/>
                    </a:cubicBezTo>
                    <a:cubicBezTo>
                      <a:pt x="20925" y="2910"/>
                      <a:pt x="20585" y="3099"/>
                      <a:pt x="20238" y="3099"/>
                    </a:cubicBezTo>
                    <a:cubicBezTo>
                      <a:pt x="19161" y="3099"/>
                      <a:pt x="18015" y="1277"/>
                      <a:pt x="17614" y="365"/>
                    </a:cubicBezTo>
                    <a:cubicBezTo>
                      <a:pt x="17466" y="133"/>
                      <a:pt x="17216" y="21"/>
                      <a:pt x="16966" y="21"/>
                    </a:cubicBezTo>
                    <a:cubicBezTo>
                      <a:pt x="16645" y="21"/>
                      <a:pt x="16324" y="206"/>
                      <a:pt x="16215" y="558"/>
                    </a:cubicBezTo>
                    <a:cubicBezTo>
                      <a:pt x="16075" y="1261"/>
                      <a:pt x="15662" y="2781"/>
                      <a:pt x="14667" y="2781"/>
                    </a:cubicBezTo>
                    <a:cubicBezTo>
                      <a:pt x="14637" y="2781"/>
                      <a:pt x="14606" y="2780"/>
                      <a:pt x="14575" y="2777"/>
                    </a:cubicBezTo>
                    <a:cubicBezTo>
                      <a:pt x="13563" y="2680"/>
                      <a:pt x="13177" y="1330"/>
                      <a:pt x="12984" y="558"/>
                    </a:cubicBezTo>
                    <a:cubicBezTo>
                      <a:pt x="12874" y="202"/>
                      <a:pt x="12515" y="1"/>
                      <a:pt x="121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2" name="Google Shape;3842;p87"/>
              <p:cNvSpPr/>
              <p:nvPr/>
            </p:nvSpPr>
            <p:spPr>
              <a:xfrm>
                <a:off x="4085225" y="3920325"/>
                <a:ext cx="572575" cy="117175"/>
              </a:xfrm>
              <a:custGeom>
                <a:avLst/>
                <a:gdLst/>
                <a:ahLst/>
                <a:cxnLst/>
                <a:rect l="l" t="t" r="r" b="b"/>
                <a:pathLst>
                  <a:path w="22903" h="4687" extrusionOk="0">
                    <a:moveTo>
                      <a:pt x="12185" y="1"/>
                    </a:moveTo>
                    <a:cubicBezTo>
                      <a:pt x="11930" y="1"/>
                      <a:pt x="11688" y="119"/>
                      <a:pt x="11586" y="386"/>
                    </a:cubicBezTo>
                    <a:cubicBezTo>
                      <a:pt x="11152" y="1398"/>
                      <a:pt x="10428" y="2749"/>
                      <a:pt x="9223" y="2894"/>
                    </a:cubicBezTo>
                    <a:cubicBezTo>
                      <a:pt x="9166" y="2900"/>
                      <a:pt x="9110" y="2904"/>
                      <a:pt x="9055" y="2904"/>
                    </a:cubicBezTo>
                    <a:cubicBezTo>
                      <a:pt x="7936" y="2904"/>
                      <a:pt x="7128" y="1544"/>
                      <a:pt x="6715" y="579"/>
                    </a:cubicBezTo>
                    <a:cubicBezTo>
                      <a:pt x="6570" y="337"/>
                      <a:pt x="6317" y="217"/>
                      <a:pt x="6064" y="217"/>
                    </a:cubicBezTo>
                    <a:cubicBezTo>
                      <a:pt x="5810" y="217"/>
                      <a:pt x="5557" y="337"/>
                      <a:pt x="5413" y="579"/>
                    </a:cubicBezTo>
                    <a:cubicBezTo>
                      <a:pt x="5027" y="1495"/>
                      <a:pt x="4400" y="2315"/>
                      <a:pt x="3580" y="2894"/>
                    </a:cubicBezTo>
                    <a:cubicBezTo>
                      <a:pt x="3302" y="3060"/>
                      <a:pt x="3056" y="3135"/>
                      <a:pt x="2837" y="3135"/>
                    </a:cubicBezTo>
                    <a:cubicBezTo>
                      <a:pt x="2294" y="3135"/>
                      <a:pt x="1912" y="2678"/>
                      <a:pt x="1603" y="2025"/>
                    </a:cubicBezTo>
                    <a:cubicBezTo>
                      <a:pt x="1453" y="1756"/>
                      <a:pt x="1230" y="1645"/>
                      <a:pt x="1005" y="1645"/>
                    </a:cubicBezTo>
                    <a:cubicBezTo>
                      <a:pt x="505" y="1645"/>
                      <a:pt x="1" y="2198"/>
                      <a:pt x="300" y="2797"/>
                    </a:cubicBezTo>
                    <a:lnTo>
                      <a:pt x="300" y="2845"/>
                    </a:lnTo>
                    <a:cubicBezTo>
                      <a:pt x="803" y="3890"/>
                      <a:pt x="1710" y="4686"/>
                      <a:pt x="2846" y="4686"/>
                    </a:cubicBezTo>
                    <a:cubicBezTo>
                      <a:pt x="3126" y="4686"/>
                      <a:pt x="3420" y="4638"/>
                      <a:pt x="3725" y="4533"/>
                    </a:cubicBezTo>
                    <a:cubicBezTo>
                      <a:pt x="4657" y="4167"/>
                      <a:pt x="5452" y="3409"/>
                      <a:pt x="6045" y="2562"/>
                    </a:cubicBezTo>
                    <a:lnTo>
                      <a:pt x="6045" y="2562"/>
                    </a:lnTo>
                    <a:cubicBezTo>
                      <a:pt x="6729" y="3581"/>
                      <a:pt x="7703" y="4398"/>
                      <a:pt x="8986" y="4398"/>
                    </a:cubicBezTo>
                    <a:cubicBezTo>
                      <a:pt x="9063" y="4398"/>
                      <a:pt x="9142" y="4395"/>
                      <a:pt x="9223" y="4389"/>
                    </a:cubicBezTo>
                    <a:cubicBezTo>
                      <a:pt x="10512" y="4289"/>
                      <a:pt x="11439" y="3510"/>
                      <a:pt x="12112" y="2548"/>
                    </a:cubicBezTo>
                    <a:lnTo>
                      <a:pt x="12112" y="2548"/>
                    </a:lnTo>
                    <a:cubicBezTo>
                      <a:pt x="12641" y="3493"/>
                      <a:pt x="13445" y="4261"/>
                      <a:pt x="14576" y="4292"/>
                    </a:cubicBezTo>
                    <a:cubicBezTo>
                      <a:pt x="14598" y="4293"/>
                      <a:pt x="14621" y="4293"/>
                      <a:pt x="14643" y="4293"/>
                    </a:cubicBezTo>
                    <a:cubicBezTo>
                      <a:pt x="15759" y="4293"/>
                      <a:pt x="16570" y="3510"/>
                      <a:pt x="17089" y="2541"/>
                    </a:cubicBezTo>
                    <a:lnTo>
                      <a:pt x="17089" y="2541"/>
                    </a:lnTo>
                    <a:cubicBezTo>
                      <a:pt x="17606" y="3243"/>
                      <a:pt x="18263" y="3842"/>
                      <a:pt x="19013" y="4292"/>
                    </a:cubicBezTo>
                    <a:cubicBezTo>
                      <a:pt x="19434" y="4524"/>
                      <a:pt x="19846" y="4630"/>
                      <a:pt x="20238" y="4630"/>
                    </a:cubicBezTo>
                    <a:cubicBezTo>
                      <a:pt x="21151" y="4630"/>
                      <a:pt x="21960" y="4060"/>
                      <a:pt x="22533" y="3183"/>
                    </a:cubicBezTo>
                    <a:cubicBezTo>
                      <a:pt x="22903" y="2646"/>
                      <a:pt x="22384" y="2108"/>
                      <a:pt x="21855" y="2108"/>
                    </a:cubicBezTo>
                    <a:cubicBezTo>
                      <a:pt x="21625" y="2108"/>
                      <a:pt x="21392" y="2210"/>
                      <a:pt x="21231" y="2459"/>
                    </a:cubicBezTo>
                    <a:cubicBezTo>
                      <a:pt x="20926" y="2930"/>
                      <a:pt x="20585" y="3119"/>
                      <a:pt x="20238" y="3119"/>
                    </a:cubicBezTo>
                    <a:cubicBezTo>
                      <a:pt x="19161" y="3119"/>
                      <a:pt x="18015" y="1297"/>
                      <a:pt x="17614" y="386"/>
                    </a:cubicBezTo>
                    <a:cubicBezTo>
                      <a:pt x="17469" y="136"/>
                      <a:pt x="17225" y="21"/>
                      <a:pt x="16979" y="21"/>
                    </a:cubicBezTo>
                    <a:cubicBezTo>
                      <a:pt x="16654" y="21"/>
                      <a:pt x="16325" y="222"/>
                      <a:pt x="16216" y="579"/>
                    </a:cubicBezTo>
                    <a:cubicBezTo>
                      <a:pt x="16075" y="1281"/>
                      <a:pt x="15662" y="2801"/>
                      <a:pt x="14711" y="2801"/>
                    </a:cubicBezTo>
                    <a:cubicBezTo>
                      <a:pt x="14683" y="2801"/>
                      <a:pt x="14654" y="2800"/>
                      <a:pt x="14624" y="2797"/>
                    </a:cubicBezTo>
                    <a:cubicBezTo>
                      <a:pt x="13563" y="2701"/>
                      <a:pt x="13177" y="1350"/>
                      <a:pt x="12984" y="579"/>
                    </a:cubicBezTo>
                    <a:cubicBezTo>
                      <a:pt x="12901" y="218"/>
                      <a:pt x="12531"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3" name="Google Shape;3843;p87"/>
              <p:cNvSpPr/>
              <p:nvPr/>
            </p:nvSpPr>
            <p:spPr>
              <a:xfrm>
                <a:off x="5661075" y="3929975"/>
                <a:ext cx="572575" cy="116550"/>
              </a:xfrm>
              <a:custGeom>
                <a:avLst/>
                <a:gdLst/>
                <a:ahLst/>
                <a:cxnLst/>
                <a:rect l="l" t="t" r="r" b="b"/>
                <a:pathLst>
                  <a:path w="22903" h="4662" extrusionOk="0">
                    <a:moveTo>
                      <a:pt x="12185" y="1"/>
                    </a:moveTo>
                    <a:cubicBezTo>
                      <a:pt x="11930" y="1"/>
                      <a:pt x="11688" y="119"/>
                      <a:pt x="11585" y="386"/>
                    </a:cubicBezTo>
                    <a:cubicBezTo>
                      <a:pt x="11151" y="1398"/>
                      <a:pt x="10428" y="2749"/>
                      <a:pt x="9222" y="2893"/>
                    </a:cubicBezTo>
                    <a:cubicBezTo>
                      <a:pt x="9166" y="2900"/>
                      <a:pt x="9110" y="2903"/>
                      <a:pt x="9055" y="2903"/>
                    </a:cubicBezTo>
                    <a:cubicBezTo>
                      <a:pt x="7936" y="2903"/>
                      <a:pt x="7128" y="1544"/>
                      <a:pt x="6714" y="578"/>
                    </a:cubicBezTo>
                    <a:cubicBezTo>
                      <a:pt x="6570" y="337"/>
                      <a:pt x="6317" y="217"/>
                      <a:pt x="6063" y="217"/>
                    </a:cubicBezTo>
                    <a:cubicBezTo>
                      <a:pt x="5810" y="217"/>
                      <a:pt x="5557" y="337"/>
                      <a:pt x="5412" y="578"/>
                    </a:cubicBezTo>
                    <a:cubicBezTo>
                      <a:pt x="5026" y="1495"/>
                      <a:pt x="4399" y="2315"/>
                      <a:pt x="3580" y="2893"/>
                    </a:cubicBezTo>
                    <a:cubicBezTo>
                      <a:pt x="3302" y="3060"/>
                      <a:pt x="3056" y="3135"/>
                      <a:pt x="2837" y="3135"/>
                    </a:cubicBezTo>
                    <a:cubicBezTo>
                      <a:pt x="2294" y="3135"/>
                      <a:pt x="1911" y="2678"/>
                      <a:pt x="1602" y="2025"/>
                    </a:cubicBezTo>
                    <a:cubicBezTo>
                      <a:pt x="1468" y="1756"/>
                      <a:pt x="1250" y="1645"/>
                      <a:pt x="1026" y="1645"/>
                    </a:cubicBezTo>
                    <a:cubicBezTo>
                      <a:pt x="528" y="1645"/>
                      <a:pt x="1" y="2198"/>
                      <a:pt x="300" y="2797"/>
                    </a:cubicBezTo>
                    <a:lnTo>
                      <a:pt x="252" y="2797"/>
                    </a:lnTo>
                    <a:cubicBezTo>
                      <a:pt x="786" y="3865"/>
                      <a:pt x="1682" y="4662"/>
                      <a:pt x="2797" y="4662"/>
                    </a:cubicBezTo>
                    <a:cubicBezTo>
                      <a:pt x="3092" y="4662"/>
                      <a:pt x="3402" y="4606"/>
                      <a:pt x="3724" y="4485"/>
                    </a:cubicBezTo>
                    <a:cubicBezTo>
                      <a:pt x="4659" y="4117"/>
                      <a:pt x="5456" y="3380"/>
                      <a:pt x="6049" y="2529"/>
                    </a:cubicBezTo>
                    <a:lnTo>
                      <a:pt x="6049" y="2529"/>
                    </a:lnTo>
                    <a:cubicBezTo>
                      <a:pt x="6734" y="3558"/>
                      <a:pt x="7709" y="4397"/>
                      <a:pt x="8992" y="4397"/>
                    </a:cubicBezTo>
                    <a:cubicBezTo>
                      <a:pt x="9067" y="4397"/>
                      <a:pt x="9144" y="4394"/>
                      <a:pt x="9222" y="4388"/>
                    </a:cubicBezTo>
                    <a:cubicBezTo>
                      <a:pt x="10506" y="4323"/>
                      <a:pt x="11453" y="3537"/>
                      <a:pt x="12124" y="2570"/>
                    </a:cubicBezTo>
                    <a:lnTo>
                      <a:pt x="12124" y="2570"/>
                    </a:lnTo>
                    <a:cubicBezTo>
                      <a:pt x="12654" y="3505"/>
                      <a:pt x="13454" y="4261"/>
                      <a:pt x="14576" y="4292"/>
                    </a:cubicBezTo>
                    <a:cubicBezTo>
                      <a:pt x="14598" y="4293"/>
                      <a:pt x="14620" y="4293"/>
                      <a:pt x="14642" y="4293"/>
                    </a:cubicBezTo>
                    <a:cubicBezTo>
                      <a:pt x="15759" y="4293"/>
                      <a:pt x="16570" y="3510"/>
                      <a:pt x="17089" y="2540"/>
                    </a:cubicBezTo>
                    <a:lnTo>
                      <a:pt x="17089" y="2540"/>
                    </a:lnTo>
                    <a:cubicBezTo>
                      <a:pt x="17606" y="3243"/>
                      <a:pt x="18262" y="3842"/>
                      <a:pt x="19012" y="4292"/>
                    </a:cubicBezTo>
                    <a:cubicBezTo>
                      <a:pt x="19433" y="4524"/>
                      <a:pt x="19845" y="4630"/>
                      <a:pt x="20238" y="4630"/>
                    </a:cubicBezTo>
                    <a:cubicBezTo>
                      <a:pt x="21151" y="4630"/>
                      <a:pt x="21960" y="4059"/>
                      <a:pt x="22533" y="3183"/>
                    </a:cubicBezTo>
                    <a:cubicBezTo>
                      <a:pt x="22902" y="2645"/>
                      <a:pt x="22383" y="2108"/>
                      <a:pt x="21855" y="2108"/>
                    </a:cubicBezTo>
                    <a:cubicBezTo>
                      <a:pt x="21624" y="2108"/>
                      <a:pt x="21392" y="2210"/>
                      <a:pt x="21231" y="2459"/>
                    </a:cubicBezTo>
                    <a:cubicBezTo>
                      <a:pt x="20925" y="2930"/>
                      <a:pt x="20585" y="3119"/>
                      <a:pt x="20238" y="3119"/>
                    </a:cubicBezTo>
                    <a:cubicBezTo>
                      <a:pt x="19161" y="3119"/>
                      <a:pt x="18015" y="1297"/>
                      <a:pt x="17614" y="386"/>
                    </a:cubicBezTo>
                    <a:cubicBezTo>
                      <a:pt x="17468" y="136"/>
                      <a:pt x="17224" y="21"/>
                      <a:pt x="16982" y="21"/>
                    </a:cubicBezTo>
                    <a:cubicBezTo>
                      <a:pt x="16662" y="21"/>
                      <a:pt x="16346" y="222"/>
                      <a:pt x="16263" y="578"/>
                    </a:cubicBezTo>
                    <a:cubicBezTo>
                      <a:pt x="16076" y="1281"/>
                      <a:pt x="15662" y="2801"/>
                      <a:pt x="14667" y="2801"/>
                    </a:cubicBezTo>
                    <a:cubicBezTo>
                      <a:pt x="14637" y="2801"/>
                      <a:pt x="14607" y="2800"/>
                      <a:pt x="14576" y="2797"/>
                    </a:cubicBezTo>
                    <a:cubicBezTo>
                      <a:pt x="13563" y="2700"/>
                      <a:pt x="13177" y="1350"/>
                      <a:pt x="12984" y="578"/>
                    </a:cubicBezTo>
                    <a:cubicBezTo>
                      <a:pt x="12901" y="218"/>
                      <a:pt x="12530" y="1"/>
                      <a:pt x="1218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4" name="Google Shape;3844;p87"/>
              <p:cNvSpPr/>
              <p:nvPr/>
            </p:nvSpPr>
            <p:spPr>
              <a:xfrm>
                <a:off x="4606125" y="3727425"/>
                <a:ext cx="446000" cy="97225"/>
              </a:xfrm>
              <a:custGeom>
                <a:avLst/>
                <a:gdLst/>
                <a:ahLst/>
                <a:cxnLst/>
                <a:rect l="l" t="t" r="r" b="b"/>
                <a:pathLst>
                  <a:path w="17840" h="3889" extrusionOk="0">
                    <a:moveTo>
                      <a:pt x="9464" y="0"/>
                    </a:moveTo>
                    <a:cubicBezTo>
                      <a:pt x="9219" y="0"/>
                      <a:pt x="8986" y="119"/>
                      <a:pt x="8883" y="385"/>
                    </a:cubicBezTo>
                    <a:cubicBezTo>
                      <a:pt x="8594" y="1012"/>
                      <a:pt x="8063" y="2073"/>
                      <a:pt x="7244" y="2170"/>
                    </a:cubicBezTo>
                    <a:cubicBezTo>
                      <a:pt x="7194" y="2178"/>
                      <a:pt x="7146" y="2183"/>
                      <a:pt x="7098" y="2183"/>
                    </a:cubicBezTo>
                    <a:cubicBezTo>
                      <a:pt x="6350" y="2183"/>
                      <a:pt x="5779" y="1165"/>
                      <a:pt x="5507" y="530"/>
                    </a:cubicBezTo>
                    <a:cubicBezTo>
                      <a:pt x="5363" y="289"/>
                      <a:pt x="5110" y="168"/>
                      <a:pt x="4856" y="168"/>
                    </a:cubicBezTo>
                    <a:cubicBezTo>
                      <a:pt x="4603" y="168"/>
                      <a:pt x="4350" y="289"/>
                      <a:pt x="4205" y="530"/>
                    </a:cubicBezTo>
                    <a:cubicBezTo>
                      <a:pt x="3916" y="1157"/>
                      <a:pt x="3482" y="1736"/>
                      <a:pt x="2903" y="2170"/>
                    </a:cubicBezTo>
                    <a:cubicBezTo>
                      <a:pt x="2708" y="2305"/>
                      <a:pt x="2540" y="2365"/>
                      <a:pt x="2393" y="2365"/>
                    </a:cubicBezTo>
                    <a:cubicBezTo>
                      <a:pt x="2066" y="2365"/>
                      <a:pt x="1833" y="2071"/>
                      <a:pt x="1601" y="1639"/>
                    </a:cubicBezTo>
                    <a:cubicBezTo>
                      <a:pt x="1466" y="1368"/>
                      <a:pt x="1246" y="1257"/>
                      <a:pt x="1020" y="1257"/>
                    </a:cubicBezTo>
                    <a:cubicBezTo>
                      <a:pt x="523" y="1257"/>
                      <a:pt x="0" y="1798"/>
                      <a:pt x="299" y="2363"/>
                    </a:cubicBezTo>
                    <a:cubicBezTo>
                      <a:pt x="723" y="3249"/>
                      <a:pt x="1455" y="3889"/>
                      <a:pt x="2347" y="3889"/>
                    </a:cubicBezTo>
                    <a:cubicBezTo>
                      <a:pt x="2571" y="3889"/>
                      <a:pt x="2805" y="3848"/>
                      <a:pt x="3048" y="3761"/>
                    </a:cubicBezTo>
                    <a:cubicBezTo>
                      <a:pt x="3747" y="3457"/>
                      <a:pt x="4351" y="2999"/>
                      <a:pt x="4811" y="2424"/>
                    </a:cubicBezTo>
                    <a:lnTo>
                      <a:pt x="4811" y="2424"/>
                    </a:lnTo>
                    <a:cubicBezTo>
                      <a:pt x="5366" y="3153"/>
                      <a:pt x="6133" y="3714"/>
                      <a:pt x="7112" y="3714"/>
                    </a:cubicBezTo>
                    <a:cubicBezTo>
                      <a:pt x="7140" y="3714"/>
                      <a:pt x="7167" y="3714"/>
                      <a:pt x="7195" y="3713"/>
                    </a:cubicBezTo>
                    <a:cubicBezTo>
                      <a:pt x="8147" y="3652"/>
                      <a:pt x="8864" y="3121"/>
                      <a:pt x="9396" y="2433"/>
                    </a:cubicBezTo>
                    <a:lnTo>
                      <a:pt x="9396" y="2433"/>
                    </a:lnTo>
                    <a:cubicBezTo>
                      <a:pt x="9820" y="3087"/>
                      <a:pt x="10439" y="3588"/>
                      <a:pt x="11295" y="3616"/>
                    </a:cubicBezTo>
                    <a:cubicBezTo>
                      <a:pt x="11317" y="3617"/>
                      <a:pt x="11339" y="3618"/>
                      <a:pt x="11360" y="3618"/>
                    </a:cubicBezTo>
                    <a:cubicBezTo>
                      <a:pt x="12186" y="3618"/>
                      <a:pt x="12804" y="3076"/>
                      <a:pt x="13227" y="2385"/>
                    </a:cubicBezTo>
                    <a:lnTo>
                      <a:pt x="13227" y="2385"/>
                    </a:lnTo>
                    <a:cubicBezTo>
                      <a:pt x="13898" y="3205"/>
                      <a:pt x="14788" y="3833"/>
                      <a:pt x="15668" y="3833"/>
                    </a:cubicBezTo>
                    <a:cubicBezTo>
                      <a:pt x="16301" y="3833"/>
                      <a:pt x="16929" y="3509"/>
                      <a:pt x="17468" y="2700"/>
                    </a:cubicBezTo>
                    <a:cubicBezTo>
                      <a:pt x="17839" y="2126"/>
                      <a:pt x="17313" y="1600"/>
                      <a:pt x="16782" y="1600"/>
                    </a:cubicBezTo>
                    <a:cubicBezTo>
                      <a:pt x="16554" y="1600"/>
                      <a:pt x="16325" y="1697"/>
                      <a:pt x="16166" y="1929"/>
                    </a:cubicBezTo>
                    <a:cubicBezTo>
                      <a:pt x="15967" y="2227"/>
                      <a:pt x="15750" y="2348"/>
                      <a:pt x="15530" y="2348"/>
                    </a:cubicBezTo>
                    <a:cubicBezTo>
                      <a:pt x="14790" y="2348"/>
                      <a:pt x="14015" y="980"/>
                      <a:pt x="13754" y="385"/>
                    </a:cubicBezTo>
                    <a:cubicBezTo>
                      <a:pt x="13609" y="136"/>
                      <a:pt x="13374" y="21"/>
                      <a:pt x="13138" y="21"/>
                    </a:cubicBezTo>
                    <a:cubicBezTo>
                      <a:pt x="12827" y="21"/>
                      <a:pt x="12514" y="221"/>
                      <a:pt x="12404" y="578"/>
                    </a:cubicBezTo>
                    <a:cubicBezTo>
                      <a:pt x="12262" y="1003"/>
                      <a:pt x="12028" y="2123"/>
                      <a:pt x="11338" y="2123"/>
                    </a:cubicBezTo>
                    <a:cubicBezTo>
                      <a:pt x="11324" y="2123"/>
                      <a:pt x="11309" y="2122"/>
                      <a:pt x="11295" y="2121"/>
                    </a:cubicBezTo>
                    <a:cubicBezTo>
                      <a:pt x="10620" y="2073"/>
                      <a:pt x="10378" y="1060"/>
                      <a:pt x="10234" y="578"/>
                    </a:cubicBezTo>
                    <a:cubicBezTo>
                      <a:pt x="10151" y="218"/>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5" name="Google Shape;3845;p87"/>
              <p:cNvSpPr/>
              <p:nvPr/>
            </p:nvSpPr>
            <p:spPr>
              <a:xfrm>
                <a:off x="4814700" y="2800250"/>
                <a:ext cx="447200" cy="97225"/>
              </a:xfrm>
              <a:custGeom>
                <a:avLst/>
                <a:gdLst/>
                <a:ahLst/>
                <a:cxnLst/>
                <a:rect l="l" t="t" r="r" b="b"/>
                <a:pathLst>
                  <a:path w="17888" h="3889" extrusionOk="0">
                    <a:moveTo>
                      <a:pt x="9464" y="0"/>
                    </a:moveTo>
                    <a:cubicBezTo>
                      <a:pt x="9219" y="0"/>
                      <a:pt x="8986" y="119"/>
                      <a:pt x="8884" y="385"/>
                    </a:cubicBezTo>
                    <a:cubicBezTo>
                      <a:pt x="8594" y="1012"/>
                      <a:pt x="8064" y="2073"/>
                      <a:pt x="7244" y="2169"/>
                    </a:cubicBezTo>
                    <a:cubicBezTo>
                      <a:pt x="7195" y="2178"/>
                      <a:pt x="7146" y="2182"/>
                      <a:pt x="7098" y="2182"/>
                    </a:cubicBezTo>
                    <a:cubicBezTo>
                      <a:pt x="6350" y="2182"/>
                      <a:pt x="5780" y="1164"/>
                      <a:pt x="5508" y="530"/>
                    </a:cubicBezTo>
                    <a:cubicBezTo>
                      <a:pt x="5363" y="289"/>
                      <a:pt x="5110" y="168"/>
                      <a:pt x="4857" y="168"/>
                    </a:cubicBezTo>
                    <a:cubicBezTo>
                      <a:pt x="4604" y="168"/>
                      <a:pt x="4350" y="289"/>
                      <a:pt x="4206" y="530"/>
                    </a:cubicBezTo>
                    <a:cubicBezTo>
                      <a:pt x="3916" y="1205"/>
                      <a:pt x="3482" y="1735"/>
                      <a:pt x="2904" y="2169"/>
                    </a:cubicBezTo>
                    <a:cubicBezTo>
                      <a:pt x="2708" y="2305"/>
                      <a:pt x="2541" y="2365"/>
                      <a:pt x="2393" y="2365"/>
                    </a:cubicBezTo>
                    <a:cubicBezTo>
                      <a:pt x="2066" y="2365"/>
                      <a:pt x="1834" y="2071"/>
                      <a:pt x="1601" y="1639"/>
                    </a:cubicBezTo>
                    <a:cubicBezTo>
                      <a:pt x="1466" y="1368"/>
                      <a:pt x="1246" y="1257"/>
                      <a:pt x="1021" y="1257"/>
                    </a:cubicBezTo>
                    <a:cubicBezTo>
                      <a:pt x="524" y="1257"/>
                      <a:pt x="1" y="1798"/>
                      <a:pt x="299" y="2362"/>
                    </a:cubicBezTo>
                    <a:cubicBezTo>
                      <a:pt x="762" y="3249"/>
                      <a:pt x="1470" y="3889"/>
                      <a:pt x="2376" y="3889"/>
                    </a:cubicBezTo>
                    <a:cubicBezTo>
                      <a:pt x="2604" y="3889"/>
                      <a:pt x="2844" y="3848"/>
                      <a:pt x="3096" y="3761"/>
                    </a:cubicBezTo>
                    <a:cubicBezTo>
                      <a:pt x="3774" y="3453"/>
                      <a:pt x="4373" y="2988"/>
                      <a:pt x="4843" y="2403"/>
                    </a:cubicBezTo>
                    <a:lnTo>
                      <a:pt x="4843" y="2403"/>
                    </a:lnTo>
                    <a:cubicBezTo>
                      <a:pt x="5399" y="3142"/>
                      <a:pt x="6172" y="3714"/>
                      <a:pt x="7161" y="3714"/>
                    </a:cubicBezTo>
                    <a:cubicBezTo>
                      <a:pt x="7188" y="3714"/>
                      <a:pt x="7216" y="3714"/>
                      <a:pt x="7244" y="3713"/>
                    </a:cubicBezTo>
                    <a:cubicBezTo>
                      <a:pt x="8192" y="3652"/>
                      <a:pt x="8908" y="3125"/>
                      <a:pt x="9440" y="2440"/>
                    </a:cubicBezTo>
                    <a:lnTo>
                      <a:pt x="9440" y="2440"/>
                    </a:lnTo>
                    <a:cubicBezTo>
                      <a:pt x="9873" y="3090"/>
                      <a:pt x="10491" y="3588"/>
                      <a:pt x="11343" y="3616"/>
                    </a:cubicBezTo>
                    <a:cubicBezTo>
                      <a:pt x="11365" y="3617"/>
                      <a:pt x="11387" y="3617"/>
                      <a:pt x="11409" y="3617"/>
                    </a:cubicBezTo>
                    <a:cubicBezTo>
                      <a:pt x="12226" y="3617"/>
                      <a:pt x="12841" y="3086"/>
                      <a:pt x="13263" y="2405"/>
                    </a:cubicBezTo>
                    <a:lnTo>
                      <a:pt x="13263" y="2405"/>
                    </a:lnTo>
                    <a:cubicBezTo>
                      <a:pt x="13940" y="3215"/>
                      <a:pt x="14818" y="3833"/>
                      <a:pt x="15694" y="3833"/>
                    </a:cubicBezTo>
                    <a:cubicBezTo>
                      <a:pt x="16328" y="3833"/>
                      <a:pt x="16961" y="3509"/>
                      <a:pt x="17517" y="2700"/>
                    </a:cubicBezTo>
                    <a:cubicBezTo>
                      <a:pt x="17888" y="2126"/>
                      <a:pt x="17362" y="1600"/>
                      <a:pt x="16830" y="1600"/>
                    </a:cubicBezTo>
                    <a:cubicBezTo>
                      <a:pt x="16602" y="1600"/>
                      <a:pt x="16374" y="1697"/>
                      <a:pt x="16214" y="1928"/>
                    </a:cubicBezTo>
                    <a:cubicBezTo>
                      <a:pt x="16015" y="2227"/>
                      <a:pt x="15799" y="2348"/>
                      <a:pt x="15578" y="2348"/>
                    </a:cubicBezTo>
                    <a:cubicBezTo>
                      <a:pt x="14836" y="2348"/>
                      <a:pt x="14052" y="980"/>
                      <a:pt x="13755" y="385"/>
                    </a:cubicBezTo>
                    <a:cubicBezTo>
                      <a:pt x="13609" y="136"/>
                      <a:pt x="13374" y="21"/>
                      <a:pt x="13138" y="21"/>
                    </a:cubicBezTo>
                    <a:cubicBezTo>
                      <a:pt x="12827" y="21"/>
                      <a:pt x="12514" y="221"/>
                      <a:pt x="12404" y="578"/>
                    </a:cubicBezTo>
                    <a:cubicBezTo>
                      <a:pt x="12263" y="1003"/>
                      <a:pt x="12028" y="2123"/>
                      <a:pt x="11384" y="2123"/>
                    </a:cubicBezTo>
                    <a:cubicBezTo>
                      <a:pt x="11371" y="2123"/>
                      <a:pt x="11357" y="2122"/>
                      <a:pt x="11343" y="2121"/>
                    </a:cubicBezTo>
                    <a:cubicBezTo>
                      <a:pt x="10620" y="2025"/>
                      <a:pt x="10379" y="1060"/>
                      <a:pt x="10234" y="578"/>
                    </a:cubicBezTo>
                    <a:cubicBezTo>
                      <a:pt x="10151" y="217"/>
                      <a:pt x="9796" y="0"/>
                      <a:pt x="946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6" name="Google Shape;3846;p87"/>
              <p:cNvSpPr/>
              <p:nvPr/>
            </p:nvSpPr>
            <p:spPr>
              <a:xfrm>
                <a:off x="4590425" y="1911650"/>
                <a:ext cx="447325" cy="97250"/>
              </a:xfrm>
              <a:custGeom>
                <a:avLst/>
                <a:gdLst/>
                <a:ahLst/>
                <a:cxnLst/>
                <a:rect l="l" t="t" r="r" b="b"/>
                <a:pathLst>
                  <a:path w="17893" h="3890" extrusionOk="0">
                    <a:moveTo>
                      <a:pt x="9465" y="0"/>
                    </a:moveTo>
                    <a:cubicBezTo>
                      <a:pt x="9220" y="0"/>
                      <a:pt x="8987" y="119"/>
                      <a:pt x="8884" y="385"/>
                    </a:cubicBezTo>
                    <a:cubicBezTo>
                      <a:pt x="8595" y="1012"/>
                      <a:pt x="8065" y="2073"/>
                      <a:pt x="7245" y="2218"/>
                    </a:cubicBezTo>
                    <a:cubicBezTo>
                      <a:pt x="7209" y="2222"/>
                      <a:pt x="7174" y="2224"/>
                      <a:pt x="7139" y="2224"/>
                    </a:cubicBezTo>
                    <a:cubicBezTo>
                      <a:pt x="6329" y="2224"/>
                      <a:pt x="5784" y="1177"/>
                      <a:pt x="5460" y="530"/>
                    </a:cubicBezTo>
                    <a:cubicBezTo>
                      <a:pt x="5316" y="289"/>
                      <a:pt x="5074" y="168"/>
                      <a:pt x="4833" y="168"/>
                    </a:cubicBezTo>
                    <a:cubicBezTo>
                      <a:pt x="4592" y="168"/>
                      <a:pt x="4351" y="289"/>
                      <a:pt x="4206" y="530"/>
                    </a:cubicBezTo>
                    <a:cubicBezTo>
                      <a:pt x="3917" y="1205"/>
                      <a:pt x="3483" y="1784"/>
                      <a:pt x="2904" y="2170"/>
                    </a:cubicBezTo>
                    <a:cubicBezTo>
                      <a:pt x="2694" y="2305"/>
                      <a:pt x="2516" y="2365"/>
                      <a:pt x="2363" y="2365"/>
                    </a:cubicBezTo>
                    <a:cubicBezTo>
                      <a:pt x="2023" y="2365"/>
                      <a:pt x="1801" y="2071"/>
                      <a:pt x="1602" y="1639"/>
                    </a:cubicBezTo>
                    <a:cubicBezTo>
                      <a:pt x="1467" y="1370"/>
                      <a:pt x="1250" y="1258"/>
                      <a:pt x="1026" y="1258"/>
                    </a:cubicBezTo>
                    <a:cubicBezTo>
                      <a:pt x="528" y="1258"/>
                      <a:pt x="0" y="1812"/>
                      <a:pt x="300" y="2411"/>
                    </a:cubicBezTo>
                    <a:lnTo>
                      <a:pt x="252" y="2411"/>
                    </a:lnTo>
                    <a:cubicBezTo>
                      <a:pt x="675" y="3257"/>
                      <a:pt x="1406" y="3889"/>
                      <a:pt x="2321" y="3889"/>
                    </a:cubicBezTo>
                    <a:cubicBezTo>
                      <a:pt x="2552" y="3889"/>
                      <a:pt x="2796" y="3849"/>
                      <a:pt x="3049" y="3761"/>
                    </a:cubicBezTo>
                    <a:cubicBezTo>
                      <a:pt x="3738" y="3448"/>
                      <a:pt x="4347" y="2971"/>
                      <a:pt x="4820" y="2371"/>
                    </a:cubicBezTo>
                    <a:lnTo>
                      <a:pt x="4820" y="2371"/>
                    </a:lnTo>
                    <a:cubicBezTo>
                      <a:pt x="5378" y="3126"/>
                      <a:pt x="6159" y="3714"/>
                      <a:pt x="7161" y="3714"/>
                    </a:cubicBezTo>
                    <a:cubicBezTo>
                      <a:pt x="7189" y="3714"/>
                      <a:pt x="7217" y="3714"/>
                      <a:pt x="7245" y="3713"/>
                    </a:cubicBezTo>
                    <a:cubicBezTo>
                      <a:pt x="8185" y="3652"/>
                      <a:pt x="8897" y="3133"/>
                      <a:pt x="9427" y="2457"/>
                    </a:cubicBezTo>
                    <a:lnTo>
                      <a:pt x="9427" y="2457"/>
                    </a:lnTo>
                    <a:cubicBezTo>
                      <a:pt x="9859" y="3099"/>
                      <a:pt x="10479" y="3588"/>
                      <a:pt x="11296" y="3616"/>
                    </a:cubicBezTo>
                    <a:cubicBezTo>
                      <a:pt x="11319" y="3617"/>
                      <a:pt x="11341" y="3618"/>
                      <a:pt x="11364" y="3618"/>
                    </a:cubicBezTo>
                    <a:cubicBezTo>
                      <a:pt x="12185" y="3618"/>
                      <a:pt x="12818" y="3099"/>
                      <a:pt x="13254" y="2416"/>
                    </a:cubicBezTo>
                    <a:lnTo>
                      <a:pt x="13254" y="2416"/>
                    </a:lnTo>
                    <a:cubicBezTo>
                      <a:pt x="13923" y="3221"/>
                      <a:pt x="14805" y="3833"/>
                      <a:pt x="15684" y="3833"/>
                    </a:cubicBezTo>
                    <a:cubicBezTo>
                      <a:pt x="16324" y="3833"/>
                      <a:pt x="16962" y="3509"/>
                      <a:pt x="17517" y="2700"/>
                    </a:cubicBezTo>
                    <a:cubicBezTo>
                      <a:pt x="17892" y="2154"/>
                      <a:pt x="17351" y="1609"/>
                      <a:pt x="16814" y="1609"/>
                    </a:cubicBezTo>
                    <a:cubicBezTo>
                      <a:pt x="16592" y="1609"/>
                      <a:pt x="16370" y="1702"/>
                      <a:pt x="16215" y="1928"/>
                    </a:cubicBezTo>
                    <a:cubicBezTo>
                      <a:pt x="16016" y="2227"/>
                      <a:pt x="15797" y="2348"/>
                      <a:pt x="15573" y="2348"/>
                    </a:cubicBezTo>
                    <a:cubicBezTo>
                      <a:pt x="14820" y="2348"/>
                      <a:pt x="14016" y="980"/>
                      <a:pt x="13755" y="385"/>
                    </a:cubicBezTo>
                    <a:cubicBezTo>
                      <a:pt x="13608" y="153"/>
                      <a:pt x="13358" y="41"/>
                      <a:pt x="13108" y="41"/>
                    </a:cubicBezTo>
                    <a:cubicBezTo>
                      <a:pt x="12787" y="41"/>
                      <a:pt x="12465" y="226"/>
                      <a:pt x="12357" y="578"/>
                    </a:cubicBezTo>
                    <a:cubicBezTo>
                      <a:pt x="12262" y="1050"/>
                      <a:pt x="12029" y="2123"/>
                      <a:pt x="11341" y="2123"/>
                    </a:cubicBezTo>
                    <a:cubicBezTo>
                      <a:pt x="11326" y="2123"/>
                      <a:pt x="11311" y="2122"/>
                      <a:pt x="11296" y="2121"/>
                    </a:cubicBezTo>
                    <a:cubicBezTo>
                      <a:pt x="10621" y="2073"/>
                      <a:pt x="10379" y="1060"/>
                      <a:pt x="10235" y="578"/>
                    </a:cubicBezTo>
                    <a:cubicBezTo>
                      <a:pt x="10152" y="217"/>
                      <a:pt x="9797" y="0"/>
                      <a:pt x="9465"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7" name="Google Shape;3847;p87"/>
              <p:cNvSpPr/>
              <p:nvPr/>
            </p:nvSpPr>
            <p:spPr>
              <a:xfrm>
                <a:off x="4193750" y="4541650"/>
                <a:ext cx="472550" cy="100925"/>
              </a:xfrm>
              <a:custGeom>
                <a:avLst/>
                <a:gdLst/>
                <a:ahLst/>
                <a:cxnLst/>
                <a:rect l="l" t="t" r="r" b="b"/>
                <a:pathLst>
                  <a:path w="18902" h="4037" extrusionOk="0">
                    <a:moveTo>
                      <a:pt x="10038" y="0"/>
                    </a:moveTo>
                    <a:cubicBezTo>
                      <a:pt x="9794" y="0"/>
                      <a:pt x="9563" y="111"/>
                      <a:pt x="9463" y="370"/>
                    </a:cubicBezTo>
                    <a:cubicBezTo>
                      <a:pt x="9126" y="1093"/>
                      <a:pt x="8547" y="2203"/>
                      <a:pt x="7631" y="2299"/>
                    </a:cubicBezTo>
                    <a:cubicBezTo>
                      <a:pt x="7593" y="2303"/>
                      <a:pt x="7556" y="2305"/>
                      <a:pt x="7519" y="2305"/>
                    </a:cubicBezTo>
                    <a:cubicBezTo>
                      <a:pt x="6663" y="2305"/>
                      <a:pt x="6073" y="1255"/>
                      <a:pt x="5750" y="515"/>
                    </a:cubicBezTo>
                    <a:cubicBezTo>
                      <a:pt x="5605" y="274"/>
                      <a:pt x="5352" y="153"/>
                      <a:pt x="5099" y="153"/>
                    </a:cubicBezTo>
                    <a:cubicBezTo>
                      <a:pt x="4845" y="153"/>
                      <a:pt x="4592" y="274"/>
                      <a:pt x="4448" y="515"/>
                    </a:cubicBezTo>
                    <a:cubicBezTo>
                      <a:pt x="4158" y="1238"/>
                      <a:pt x="3676" y="1817"/>
                      <a:pt x="3049" y="2299"/>
                    </a:cubicBezTo>
                    <a:cubicBezTo>
                      <a:pt x="2837" y="2426"/>
                      <a:pt x="2655" y="2483"/>
                      <a:pt x="2494" y="2483"/>
                    </a:cubicBezTo>
                    <a:cubicBezTo>
                      <a:pt x="2104" y="2483"/>
                      <a:pt x="1841" y="2150"/>
                      <a:pt x="1602" y="1672"/>
                    </a:cubicBezTo>
                    <a:cubicBezTo>
                      <a:pt x="1468" y="1403"/>
                      <a:pt x="1250" y="1292"/>
                      <a:pt x="1026" y="1292"/>
                    </a:cubicBezTo>
                    <a:cubicBezTo>
                      <a:pt x="528" y="1292"/>
                      <a:pt x="0" y="1845"/>
                      <a:pt x="300" y="2444"/>
                    </a:cubicBezTo>
                    <a:lnTo>
                      <a:pt x="252" y="2444"/>
                    </a:lnTo>
                    <a:cubicBezTo>
                      <a:pt x="711" y="3362"/>
                      <a:pt x="1473" y="4037"/>
                      <a:pt x="2417" y="4037"/>
                    </a:cubicBezTo>
                    <a:cubicBezTo>
                      <a:pt x="2664" y="4037"/>
                      <a:pt x="2924" y="3991"/>
                      <a:pt x="3194" y="3891"/>
                    </a:cubicBezTo>
                    <a:cubicBezTo>
                      <a:pt x="3951" y="3575"/>
                      <a:pt x="4584" y="3053"/>
                      <a:pt x="5080" y="2406"/>
                    </a:cubicBezTo>
                    <a:lnTo>
                      <a:pt x="5080" y="2406"/>
                    </a:lnTo>
                    <a:cubicBezTo>
                      <a:pt x="5660" y="3215"/>
                      <a:pt x="6458" y="3847"/>
                      <a:pt x="7475" y="3847"/>
                    </a:cubicBezTo>
                    <a:cubicBezTo>
                      <a:pt x="7526" y="3847"/>
                      <a:pt x="7578" y="3846"/>
                      <a:pt x="7631" y="3842"/>
                    </a:cubicBezTo>
                    <a:cubicBezTo>
                      <a:pt x="8656" y="3780"/>
                      <a:pt x="9421" y="3198"/>
                      <a:pt x="9978" y="2455"/>
                    </a:cubicBezTo>
                    <a:lnTo>
                      <a:pt x="9978" y="2455"/>
                    </a:lnTo>
                    <a:cubicBezTo>
                      <a:pt x="10440" y="3164"/>
                      <a:pt x="11101" y="3717"/>
                      <a:pt x="11971" y="3746"/>
                    </a:cubicBezTo>
                    <a:cubicBezTo>
                      <a:pt x="11994" y="3747"/>
                      <a:pt x="12017" y="3747"/>
                      <a:pt x="12039" y="3747"/>
                    </a:cubicBezTo>
                    <a:cubicBezTo>
                      <a:pt x="12923" y="3747"/>
                      <a:pt x="13582" y="3187"/>
                      <a:pt x="14027" y="2459"/>
                    </a:cubicBezTo>
                    <a:lnTo>
                      <a:pt x="14027" y="2459"/>
                    </a:lnTo>
                    <a:cubicBezTo>
                      <a:pt x="14451" y="2979"/>
                      <a:pt x="14964" y="3417"/>
                      <a:pt x="15540" y="3746"/>
                    </a:cubicBezTo>
                    <a:cubicBezTo>
                      <a:pt x="15895" y="3930"/>
                      <a:pt x="16241" y="4015"/>
                      <a:pt x="16571" y="4015"/>
                    </a:cubicBezTo>
                    <a:cubicBezTo>
                      <a:pt x="17361" y="4015"/>
                      <a:pt x="18054" y="3530"/>
                      <a:pt x="18530" y="2781"/>
                    </a:cubicBezTo>
                    <a:cubicBezTo>
                      <a:pt x="18901" y="2208"/>
                      <a:pt x="18375" y="1681"/>
                      <a:pt x="17844" y="1681"/>
                    </a:cubicBezTo>
                    <a:cubicBezTo>
                      <a:pt x="17616" y="1681"/>
                      <a:pt x="17387" y="1778"/>
                      <a:pt x="17228" y="2010"/>
                    </a:cubicBezTo>
                    <a:cubicBezTo>
                      <a:pt x="17015" y="2346"/>
                      <a:pt x="16779" y="2482"/>
                      <a:pt x="16536" y="2482"/>
                    </a:cubicBezTo>
                    <a:cubicBezTo>
                      <a:pt x="15734" y="2482"/>
                      <a:pt x="14860" y="999"/>
                      <a:pt x="14527" y="370"/>
                    </a:cubicBezTo>
                    <a:cubicBezTo>
                      <a:pt x="14382" y="121"/>
                      <a:pt x="14147" y="6"/>
                      <a:pt x="13911" y="6"/>
                    </a:cubicBezTo>
                    <a:cubicBezTo>
                      <a:pt x="13599" y="6"/>
                      <a:pt x="13287" y="206"/>
                      <a:pt x="13177" y="563"/>
                    </a:cubicBezTo>
                    <a:cubicBezTo>
                      <a:pt x="13032" y="1093"/>
                      <a:pt x="12743" y="2251"/>
                      <a:pt x="12019" y="2251"/>
                    </a:cubicBezTo>
                    <a:cubicBezTo>
                      <a:pt x="11296" y="2203"/>
                      <a:pt x="10958" y="1093"/>
                      <a:pt x="10814" y="563"/>
                    </a:cubicBezTo>
                    <a:cubicBezTo>
                      <a:pt x="10757" y="223"/>
                      <a:pt x="10385" y="0"/>
                      <a:pt x="10038"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8" name="Google Shape;3848;p87"/>
              <p:cNvSpPr/>
              <p:nvPr/>
            </p:nvSpPr>
            <p:spPr>
              <a:xfrm>
                <a:off x="5399700" y="4854725"/>
                <a:ext cx="25" cy="25"/>
              </a:xfrm>
              <a:custGeom>
                <a:avLst/>
                <a:gdLst/>
                <a:ahLst/>
                <a:cxnLst/>
                <a:rect l="l" t="t" r="r" b="b"/>
                <a:pathLst>
                  <a:path w="1" h="1" extrusionOk="0">
                    <a:moveTo>
                      <a:pt x="0" y="0"/>
                    </a:moveTo>
                    <a:close/>
                  </a:path>
                </a:pathLst>
              </a:custGeom>
              <a:solidFill>
                <a:srgbClr val="01D1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49" name="Google Shape;3849;p87"/>
              <p:cNvSpPr/>
              <p:nvPr/>
            </p:nvSpPr>
            <p:spPr>
              <a:xfrm>
                <a:off x="5910900" y="4617200"/>
                <a:ext cx="25" cy="25"/>
              </a:xfrm>
              <a:custGeom>
                <a:avLst/>
                <a:gdLst/>
                <a:ahLst/>
                <a:cxnLst/>
                <a:rect l="l" t="t" r="r" b="b"/>
                <a:pathLst>
                  <a:path w="1" h="1" extrusionOk="0">
                    <a:moveTo>
                      <a:pt x="1" y="1"/>
                    </a:move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0" name="Google Shape;3850;p87"/>
              <p:cNvSpPr/>
              <p:nvPr/>
            </p:nvSpPr>
            <p:spPr>
              <a:xfrm>
                <a:off x="5357500" y="4483375"/>
                <a:ext cx="598050" cy="442500"/>
              </a:xfrm>
              <a:custGeom>
                <a:avLst/>
                <a:gdLst/>
                <a:ahLst/>
                <a:cxnLst/>
                <a:rect l="l" t="t" r="r" b="b"/>
                <a:pathLst>
                  <a:path w="23922" h="17700" extrusionOk="0">
                    <a:moveTo>
                      <a:pt x="9405" y="0"/>
                    </a:moveTo>
                    <a:cubicBezTo>
                      <a:pt x="9164" y="0"/>
                      <a:pt x="8922" y="0"/>
                      <a:pt x="8681" y="48"/>
                    </a:cubicBezTo>
                    <a:cubicBezTo>
                      <a:pt x="8199" y="97"/>
                      <a:pt x="7813" y="290"/>
                      <a:pt x="7476" y="627"/>
                    </a:cubicBezTo>
                    <a:cubicBezTo>
                      <a:pt x="7283" y="772"/>
                      <a:pt x="7138" y="917"/>
                      <a:pt x="7042" y="1110"/>
                    </a:cubicBezTo>
                    <a:cubicBezTo>
                      <a:pt x="6945" y="1351"/>
                      <a:pt x="6849" y="1640"/>
                      <a:pt x="6800" y="1881"/>
                    </a:cubicBezTo>
                    <a:cubicBezTo>
                      <a:pt x="6704" y="2219"/>
                      <a:pt x="6752" y="2605"/>
                      <a:pt x="6849" y="2942"/>
                    </a:cubicBezTo>
                    <a:cubicBezTo>
                      <a:pt x="6945" y="3280"/>
                      <a:pt x="7090" y="3569"/>
                      <a:pt x="7283" y="3858"/>
                    </a:cubicBezTo>
                    <a:cubicBezTo>
                      <a:pt x="7524" y="4148"/>
                      <a:pt x="7765" y="4389"/>
                      <a:pt x="8054" y="4630"/>
                    </a:cubicBezTo>
                    <a:cubicBezTo>
                      <a:pt x="8392" y="4871"/>
                      <a:pt x="8730" y="5064"/>
                      <a:pt x="9067" y="5257"/>
                    </a:cubicBezTo>
                    <a:cubicBezTo>
                      <a:pt x="9260" y="5354"/>
                      <a:pt x="9453" y="5450"/>
                      <a:pt x="9598" y="5498"/>
                    </a:cubicBezTo>
                    <a:cubicBezTo>
                      <a:pt x="8922" y="5450"/>
                      <a:pt x="8296" y="5402"/>
                      <a:pt x="7717" y="5402"/>
                    </a:cubicBezTo>
                    <a:lnTo>
                      <a:pt x="7042" y="5402"/>
                    </a:lnTo>
                    <a:cubicBezTo>
                      <a:pt x="6318" y="5402"/>
                      <a:pt x="5643" y="5402"/>
                      <a:pt x="4920" y="5498"/>
                    </a:cubicBezTo>
                    <a:cubicBezTo>
                      <a:pt x="4534" y="5546"/>
                      <a:pt x="4100" y="5643"/>
                      <a:pt x="3714" y="5739"/>
                    </a:cubicBezTo>
                    <a:cubicBezTo>
                      <a:pt x="3232" y="5836"/>
                      <a:pt x="2749" y="5981"/>
                      <a:pt x="2315" y="6222"/>
                    </a:cubicBezTo>
                    <a:cubicBezTo>
                      <a:pt x="1881" y="6366"/>
                      <a:pt x="1544" y="6656"/>
                      <a:pt x="1254" y="6993"/>
                    </a:cubicBezTo>
                    <a:cubicBezTo>
                      <a:pt x="1158" y="7138"/>
                      <a:pt x="1061" y="7331"/>
                      <a:pt x="1013" y="7524"/>
                    </a:cubicBezTo>
                    <a:cubicBezTo>
                      <a:pt x="1013" y="7717"/>
                      <a:pt x="1013" y="7958"/>
                      <a:pt x="1061" y="8151"/>
                    </a:cubicBezTo>
                    <a:cubicBezTo>
                      <a:pt x="1158" y="8392"/>
                      <a:pt x="1302" y="8585"/>
                      <a:pt x="1447" y="8778"/>
                    </a:cubicBezTo>
                    <a:cubicBezTo>
                      <a:pt x="1592" y="8971"/>
                      <a:pt x="1737" y="9115"/>
                      <a:pt x="1929" y="9260"/>
                    </a:cubicBezTo>
                    <a:cubicBezTo>
                      <a:pt x="2267" y="9453"/>
                      <a:pt x="2653" y="9598"/>
                      <a:pt x="2990" y="9646"/>
                    </a:cubicBezTo>
                    <a:cubicBezTo>
                      <a:pt x="3473" y="9742"/>
                      <a:pt x="3955" y="9791"/>
                      <a:pt x="4437" y="9791"/>
                    </a:cubicBezTo>
                    <a:lnTo>
                      <a:pt x="4775" y="9791"/>
                    </a:lnTo>
                    <a:cubicBezTo>
                      <a:pt x="5498" y="9791"/>
                      <a:pt x="6222" y="9742"/>
                      <a:pt x="6897" y="9694"/>
                    </a:cubicBezTo>
                    <a:lnTo>
                      <a:pt x="7476" y="9646"/>
                    </a:lnTo>
                    <a:lnTo>
                      <a:pt x="8296" y="9646"/>
                    </a:lnTo>
                    <a:cubicBezTo>
                      <a:pt x="8151" y="9646"/>
                      <a:pt x="8054" y="9742"/>
                      <a:pt x="7910" y="9791"/>
                    </a:cubicBezTo>
                    <a:cubicBezTo>
                      <a:pt x="7042" y="10032"/>
                      <a:pt x="6173" y="10225"/>
                      <a:pt x="5305" y="10417"/>
                    </a:cubicBezTo>
                    <a:cubicBezTo>
                      <a:pt x="4630" y="10562"/>
                      <a:pt x="3907" y="10707"/>
                      <a:pt x="3232" y="10900"/>
                    </a:cubicBezTo>
                    <a:cubicBezTo>
                      <a:pt x="2460" y="11093"/>
                      <a:pt x="1737" y="11382"/>
                      <a:pt x="1061" y="11816"/>
                    </a:cubicBezTo>
                    <a:cubicBezTo>
                      <a:pt x="579" y="12057"/>
                      <a:pt x="241" y="12443"/>
                      <a:pt x="49" y="12925"/>
                    </a:cubicBezTo>
                    <a:cubicBezTo>
                      <a:pt x="0" y="13118"/>
                      <a:pt x="0" y="13311"/>
                      <a:pt x="49" y="13504"/>
                    </a:cubicBezTo>
                    <a:cubicBezTo>
                      <a:pt x="97" y="13697"/>
                      <a:pt x="193" y="13890"/>
                      <a:pt x="338" y="14035"/>
                    </a:cubicBezTo>
                    <a:cubicBezTo>
                      <a:pt x="483" y="14179"/>
                      <a:pt x="627" y="14324"/>
                      <a:pt x="820" y="14469"/>
                    </a:cubicBezTo>
                    <a:cubicBezTo>
                      <a:pt x="1061" y="14613"/>
                      <a:pt x="1302" y="14710"/>
                      <a:pt x="1544" y="14806"/>
                    </a:cubicBezTo>
                    <a:lnTo>
                      <a:pt x="1737" y="14854"/>
                    </a:lnTo>
                    <a:cubicBezTo>
                      <a:pt x="1978" y="14903"/>
                      <a:pt x="2219" y="14951"/>
                      <a:pt x="2412" y="14999"/>
                    </a:cubicBezTo>
                    <a:cubicBezTo>
                      <a:pt x="2749" y="15047"/>
                      <a:pt x="3087" y="15096"/>
                      <a:pt x="3425" y="15096"/>
                    </a:cubicBezTo>
                    <a:lnTo>
                      <a:pt x="3521" y="15096"/>
                    </a:lnTo>
                    <a:cubicBezTo>
                      <a:pt x="4293" y="15047"/>
                      <a:pt x="5064" y="14951"/>
                      <a:pt x="5788" y="14758"/>
                    </a:cubicBezTo>
                    <a:cubicBezTo>
                      <a:pt x="6318" y="14613"/>
                      <a:pt x="6849" y="14469"/>
                      <a:pt x="7379" y="14324"/>
                    </a:cubicBezTo>
                    <a:cubicBezTo>
                      <a:pt x="8296" y="13986"/>
                      <a:pt x="9260" y="13793"/>
                      <a:pt x="10225" y="13649"/>
                    </a:cubicBezTo>
                    <a:lnTo>
                      <a:pt x="10225" y="13649"/>
                    </a:lnTo>
                    <a:lnTo>
                      <a:pt x="9887" y="13745"/>
                    </a:lnTo>
                    <a:cubicBezTo>
                      <a:pt x="9646" y="13890"/>
                      <a:pt x="9405" y="13986"/>
                      <a:pt x="9115" y="14083"/>
                    </a:cubicBezTo>
                    <a:lnTo>
                      <a:pt x="8633" y="14324"/>
                    </a:lnTo>
                    <a:cubicBezTo>
                      <a:pt x="8199" y="14517"/>
                      <a:pt x="7717" y="14710"/>
                      <a:pt x="7283" y="14951"/>
                    </a:cubicBezTo>
                    <a:cubicBezTo>
                      <a:pt x="6945" y="15144"/>
                      <a:pt x="6608" y="15385"/>
                      <a:pt x="6270" y="15626"/>
                    </a:cubicBezTo>
                    <a:cubicBezTo>
                      <a:pt x="5981" y="15867"/>
                      <a:pt x="5788" y="16157"/>
                      <a:pt x="5739" y="16542"/>
                    </a:cubicBezTo>
                    <a:cubicBezTo>
                      <a:pt x="5691" y="16880"/>
                      <a:pt x="5788" y="17218"/>
                      <a:pt x="6029" y="17459"/>
                    </a:cubicBezTo>
                    <a:cubicBezTo>
                      <a:pt x="6125" y="17555"/>
                      <a:pt x="6222" y="17652"/>
                      <a:pt x="6318" y="17700"/>
                    </a:cubicBezTo>
                    <a:lnTo>
                      <a:pt x="7090" y="17652"/>
                    </a:lnTo>
                    <a:cubicBezTo>
                      <a:pt x="7717" y="17603"/>
                      <a:pt x="8344" y="17507"/>
                      <a:pt x="8971" y="17362"/>
                    </a:cubicBezTo>
                    <a:cubicBezTo>
                      <a:pt x="10225" y="17073"/>
                      <a:pt x="11479" y="16591"/>
                      <a:pt x="12588" y="16012"/>
                    </a:cubicBezTo>
                    <a:cubicBezTo>
                      <a:pt x="13793" y="15385"/>
                      <a:pt x="14951" y="14710"/>
                      <a:pt x="16012" y="13938"/>
                    </a:cubicBezTo>
                    <a:cubicBezTo>
                      <a:pt x="17121" y="13166"/>
                      <a:pt x="18230" y="12347"/>
                      <a:pt x="19291" y="11527"/>
                    </a:cubicBezTo>
                    <a:cubicBezTo>
                      <a:pt x="20690" y="10466"/>
                      <a:pt x="22040" y="9356"/>
                      <a:pt x="23487" y="8344"/>
                    </a:cubicBezTo>
                    <a:lnTo>
                      <a:pt x="23710" y="8210"/>
                    </a:lnTo>
                    <a:lnTo>
                      <a:pt x="23710" y="8210"/>
                    </a:lnTo>
                    <a:cubicBezTo>
                      <a:pt x="23779" y="8305"/>
                      <a:pt x="23850" y="8397"/>
                      <a:pt x="23921" y="8488"/>
                    </a:cubicBezTo>
                    <a:lnTo>
                      <a:pt x="23728" y="8199"/>
                    </a:lnTo>
                    <a:lnTo>
                      <a:pt x="23710" y="8210"/>
                    </a:lnTo>
                    <a:lnTo>
                      <a:pt x="23710" y="8210"/>
                    </a:lnTo>
                    <a:cubicBezTo>
                      <a:pt x="23263" y="7605"/>
                      <a:pt x="22857" y="6938"/>
                      <a:pt x="22523" y="6270"/>
                    </a:cubicBezTo>
                    <a:cubicBezTo>
                      <a:pt x="22378" y="5981"/>
                      <a:pt x="22282" y="5788"/>
                      <a:pt x="22185" y="5546"/>
                    </a:cubicBezTo>
                    <a:lnTo>
                      <a:pt x="22137" y="5354"/>
                    </a:lnTo>
                    <a:cubicBezTo>
                      <a:pt x="22040" y="5064"/>
                      <a:pt x="21944" y="4823"/>
                      <a:pt x="21896" y="4534"/>
                    </a:cubicBezTo>
                    <a:cubicBezTo>
                      <a:pt x="21848" y="4293"/>
                      <a:pt x="21799" y="4244"/>
                      <a:pt x="21799" y="4100"/>
                    </a:cubicBezTo>
                    <a:cubicBezTo>
                      <a:pt x="21751" y="3955"/>
                      <a:pt x="21751" y="3858"/>
                      <a:pt x="21703" y="3714"/>
                    </a:cubicBezTo>
                    <a:cubicBezTo>
                      <a:pt x="21703" y="3617"/>
                      <a:pt x="21655" y="3376"/>
                      <a:pt x="21655" y="3183"/>
                    </a:cubicBezTo>
                    <a:lnTo>
                      <a:pt x="21655" y="2990"/>
                    </a:lnTo>
                    <a:lnTo>
                      <a:pt x="21172" y="2990"/>
                    </a:lnTo>
                    <a:cubicBezTo>
                      <a:pt x="20545" y="2990"/>
                      <a:pt x="19918" y="2894"/>
                      <a:pt x="19243" y="2797"/>
                    </a:cubicBezTo>
                    <a:lnTo>
                      <a:pt x="19195" y="2797"/>
                    </a:lnTo>
                    <a:cubicBezTo>
                      <a:pt x="17845" y="2460"/>
                      <a:pt x="16494" y="2026"/>
                      <a:pt x="15192" y="1544"/>
                    </a:cubicBezTo>
                    <a:lnTo>
                      <a:pt x="14710" y="1351"/>
                    </a:lnTo>
                    <a:cubicBezTo>
                      <a:pt x="14276" y="1206"/>
                      <a:pt x="13890" y="1061"/>
                      <a:pt x="13504" y="917"/>
                    </a:cubicBezTo>
                    <a:lnTo>
                      <a:pt x="13215" y="820"/>
                    </a:lnTo>
                    <a:cubicBezTo>
                      <a:pt x="12684" y="627"/>
                      <a:pt x="12250" y="483"/>
                      <a:pt x="11816" y="386"/>
                    </a:cubicBezTo>
                    <a:cubicBezTo>
                      <a:pt x="11286" y="193"/>
                      <a:pt x="10707" y="97"/>
                      <a:pt x="10176" y="48"/>
                    </a:cubicBezTo>
                    <a:cubicBezTo>
                      <a:pt x="9935" y="0"/>
                      <a:pt x="9694" y="0"/>
                      <a:pt x="9405" y="0"/>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1" name="Google Shape;3851;p87"/>
              <p:cNvSpPr/>
              <p:nvPr/>
            </p:nvSpPr>
            <p:spPr>
              <a:xfrm>
                <a:off x="3767175" y="4056550"/>
                <a:ext cx="496775" cy="431975"/>
              </a:xfrm>
              <a:custGeom>
                <a:avLst/>
                <a:gdLst/>
                <a:ahLst/>
                <a:cxnLst/>
                <a:rect l="l" t="t" r="r" b="b"/>
                <a:pathLst>
                  <a:path w="19871" h="17279" extrusionOk="0">
                    <a:moveTo>
                      <a:pt x="3956" y="1"/>
                    </a:moveTo>
                    <a:cubicBezTo>
                      <a:pt x="3473" y="49"/>
                      <a:pt x="3087" y="242"/>
                      <a:pt x="2750" y="531"/>
                    </a:cubicBezTo>
                    <a:cubicBezTo>
                      <a:pt x="2219" y="917"/>
                      <a:pt x="1834" y="1399"/>
                      <a:pt x="1544" y="1978"/>
                    </a:cubicBezTo>
                    <a:cubicBezTo>
                      <a:pt x="965" y="2894"/>
                      <a:pt x="531" y="3907"/>
                      <a:pt x="339" y="4968"/>
                    </a:cubicBezTo>
                    <a:cubicBezTo>
                      <a:pt x="97" y="6077"/>
                      <a:pt x="1" y="7187"/>
                      <a:pt x="49" y="8344"/>
                    </a:cubicBezTo>
                    <a:cubicBezTo>
                      <a:pt x="97" y="9453"/>
                      <a:pt x="290" y="10563"/>
                      <a:pt x="628" y="11672"/>
                    </a:cubicBezTo>
                    <a:cubicBezTo>
                      <a:pt x="917" y="12733"/>
                      <a:pt x="1400" y="13746"/>
                      <a:pt x="1978" y="14662"/>
                    </a:cubicBezTo>
                    <a:cubicBezTo>
                      <a:pt x="2075" y="14807"/>
                      <a:pt x="2123" y="14903"/>
                      <a:pt x="2219" y="14999"/>
                    </a:cubicBezTo>
                    <a:cubicBezTo>
                      <a:pt x="2605" y="15289"/>
                      <a:pt x="3039" y="15530"/>
                      <a:pt x="3473" y="15771"/>
                    </a:cubicBezTo>
                    <a:cubicBezTo>
                      <a:pt x="4486" y="16350"/>
                      <a:pt x="5644" y="16736"/>
                      <a:pt x="6801" y="16977"/>
                    </a:cubicBezTo>
                    <a:cubicBezTo>
                      <a:pt x="7806" y="17178"/>
                      <a:pt x="8811" y="17278"/>
                      <a:pt x="9815" y="17278"/>
                    </a:cubicBezTo>
                    <a:cubicBezTo>
                      <a:pt x="10016" y="17278"/>
                      <a:pt x="10217" y="17274"/>
                      <a:pt x="10418" y="17266"/>
                    </a:cubicBezTo>
                    <a:cubicBezTo>
                      <a:pt x="11672" y="17218"/>
                      <a:pt x="12878" y="17025"/>
                      <a:pt x="14083" y="16736"/>
                    </a:cubicBezTo>
                    <a:cubicBezTo>
                      <a:pt x="15820" y="16302"/>
                      <a:pt x="17459" y="15626"/>
                      <a:pt x="19003" y="14710"/>
                    </a:cubicBezTo>
                    <a:lnTo>
                      <a:pt x="19533" y="14421"/>
                    </a:lnTo>
                    <a:cubicBezTo>
                      <a:pt x="19581" y="14324"/>
                      <a:pt x="19581" y="14228"/>
                      <a:pt x="19630" y="14083"/>
                    </a:cubicBezTo>
                    <a:cubicBezTo>
                      <a:pt x="19678" y="13890"/>
                      <a:pt x="19726" y="13746"/>
                      <a:pt x="19774" y="13553"/>
                    </a:cubicBezTo>
                    <a:cubicBezTo>
                      <a:pt x="19774" y="13263"/>
                      <a:pt x="19774" y="12974"/>
                      <a:pt x="19774" y="12685"/>
                    </a:cubicBezTo>
                    <a:cubicBezTo>
                      <a:pt x="19726" y="12443"/>
                      <a:pt x="19630" y="12250"/>
                      <a:pt x="19533" y="12058"/>
                    </a:cubicBezTo>
                    <a:cubicBezTo>
                      <a:pt x="19388" y="11865"/>
                      <a:pt x="19244" y="11720"/>
                      <a:pt x="19051" y="11624"/>
                    </a:cubicBezTo>
                    <a:cubicBezTo>
                      <a:pt x="18906" y="11527"/>
                      <a:pt x="18713" y="11431"/>
                      <a:pt x="18520" y="11431"/>
                    </a:cubicBezTo>
                    <a:lnTo>
                      <a:pt x="18231" y="11431"/>
                    </a:lnTo>
                    <a:cubicBezTo>
                      <a:pt x="18086" y="11431"/>
                      <a:pt x="17942" y="11431"/>
                      <a:pt x="17797" y="11479"/>
                    </a:cubicBezTo>
                    <a:cubicBezTo>
                      <a:pt x="17315" y="11527"/>
                      <a:pt x="16832" y="11672"/>
                      <a:pt x="16398" y="11865"/>
                    </a:cubicBezTo>
                    <a:cubicBezTo>
                      <a:pt x="15868" y="12106"/>
                      <a:pt x="15337" y="12347"/>
                      <a:pt x="14903" y="12540"/>
                    </a:cubicBezTo>
                    <a:lnTo>
                      <a:pt x="14180" y="12926"/>
                    </a:lnTo>
                    <a:cubicBezTo>
                      <a:pt x="14469" y="12685"/>
                      <a:pt x="14759" y="12492"/>
                      <a:pt x="15048" y="12250"/>
                    </a:cubicBezTo>
                    <a:cubicBezTo>
                      <a:pt x="15964" y="11575"/>
                      <a:pt x="16881" y="10852"/>
                      <a:pt x="17701" y="10080"/>
                    </a:cubicBezTo>
                    <a:cubicBezTo>
                      <a:pt x="18135" y="9694"/>
                      <a:pt x="18520" y="9309"/>
                      <a:pt x="18858" y="8875"/>
                    </a:cubicBezTo>
                    <a:cubicBezTo>
                      <a:pt x="19147" y="8489"/>
                      <a:pt x="19437" y="8055"/>
                      <a:pt x="19630" y="7621"/>
                    </a:cubicBezTo>
                    <a:cubicBezTo>
                      <a:pt x="19823" y="7235"/>
                      <a:pt x="19871" y="6849"/>
                      <a:pt x="19871" y="6415"/>
                    </a:cubicBezTo>
                    <a:cubicBezTo>
                      <a:pt x="19823" y="6029"/>
                      <a:pt x="19678" y="5691"/>
                      <a:pt x="19388" y="5402"/>
                    </a:cubicBezTo>
                    <a:cubicBezTo>
                      <a:pt x="19196" y="5161"/>
                      <a:pt x="18906" y="5016"/>
                      <a:pt x="18617" y="4920"/>
                    </a:cubicBezTo>
                    <a:cubicBezTo>
                      <a:pt x="18424" y="4872"/>
                      <a:pt x="18279" y="4872"/>
                      <a:pt x="18135" y="4823"/>
                    </a:cubicBezTo>
                    <a:lnTo>
                      <a:pt x="17604" y="4823"/>
                    </a:lnTo>
                    <a:cubicBezTo>
                      <a:pt x="16688" y="5016"/>
                      <a:pt x="15868" y="5306"/>
                      <a:pt x="15096" y="5691"/>
                    </a:cubicBezTo>
                    <a:cubicBezTo>
                      <a:pt x="14180" y="6174"/>
                      <a:pt x="13312" y="6656"/>
                      <a:pt x="12444" y="7235"/>
                    </a:cubicBezTo>
                    <a:lnTo>
                      <a:pt x="12251" y="7331"/>
                    </a:lnTo>
                    <a:lnTo>
                      <a:pt x="12685" y="6945"/>
                    </a:lnTo>
                    <a:lnTo>
                      <a:pt x="12926" y="6753"/>
                    </a:lnTo>
                    <a:cubicBezTo>
                      <a:pt x="13312" y="6415"/>
                      <a:pt x="13649" y="6126"/>
                      <a:pt x="13987" y="5836"/>
                    </a:cubicBezTo>
                    <a:cubicBezTo>
                      <a:pt x="14710" y="5161"/>
                      <a:pt x="15386" y="4438"/>
                      <a:pt x="15916" y="3618"/>
                    </a:cubicBezTo>
                    <a:cubicBezTo>
                      <a:pt x="16109" y="3280"/>
                      <a:pt x="16254" y="2894"/>
                      <a:pt x="16350" y="2508"/>
                    </a:cubicBezTo>
                    <a:cubicBezTo>
                      <a:pt x="16398" y="2171"/>
                      <a:pt x="16302" y="1785"/>
                      <a:pt x="16109" y="1496"/>
                    </a:cubicBezTo>
                    <a:cubicBezTo>
                      <a:pt x="16013" y="1351"/>
                      <a:pt x="15868" y="1206"/>
                      <a:pt x="15723" y="1110"/>
                    </a:cubicBezTo>
                    <a:cubicBezTo>
                      <a:pt x="15530" y="917"/>
                      <a:pt x="15337" y="820"/>
                      <a:pt x="15096" y="724"/>
                    </a:cubicBezTo>
                    <a:cubicBezTo>
                      <a:pt x="14759" y="628"/>
                      <a:pt x="14469" y="579"/>
                      <a:pt x="14132" y="579"/>
                    </a:cubicBezTo>
                    <a:lnTo>
                      <a:pt x="13746" y="579"/>
                    </a:lnTo>
                    <a:cubicBezTo>
                      <a:pt x="12926" y="724"/>
                      <a:pt x="12154" y="1062"/>
                      <a:pt x="11479" y="1496"/>
                    </a:cubicBezTo>
                    <a:cubicBezTo>
                      <a:pt x="10659" y="2074"/>
                      <a:pt x="9936" y="2653"/>
                      <a:pt x="9261" y="3328"/>
                    </a:cubicBezTo>
                    <a:cubicBezTo>
                      <a:pt x="8537" y="4004"/>
                      <a:pt x="7862" y="4727"/>
                      <a:pt x="7235" y="5402"/>
                    </a:cubicBezTo>
                    <a:lnTo>
                      <a:pt x="6946" y="5643"/>
                    </a:lnTo>
                    <a:lnTo>
                      <a:pt x="6656" y="5933"/>
                    </a:lnTo>
                    <a:cubicBezTo>
                      <a:pt x="6801" y="5354"/>
                      <a:pt x="6849" y="4775"/>
                      <a:pt x="6801" y="4196"/>
                    </a:cubicBezTo>
                    <a:cubicBezTo>
                      <a:pt x="6801" y="3666"/>
                      <a:pt x="6705" y="3087"/>
                      <a:pt x="6560" y="2605"/>
                    </a:cubicBezTo>
                    <a:cubicBezTo>
                      <a:pt x="6415" y="2123"/>
                      <a:pt x="6222" y="1640"/>
                      <a:pt x="5933" y="1206"/>
                    </a:cubicBezTo>
                    <a:cubicBezTo>
                      <a:pt x="5836" y="1062"/>
                      <a:pt x="5692" y="869"/>
                      <a:pt x="5547" y="724"/>
                    </a:cubicBezTo>
                    <a:cubicBezTo>
                      <a:pt x="5402" y="531"/>
                      <a:pt x="5210" y="386"/>
                      <a:pt x="5065" y="290"/>
                    </a:cubicBezTo>
                    <a:cubicBezTo>
                      <a:pt x="4727" y="97"/>
                      <a:pt x="4390" y="1"/>
                      <a:pt x="4052" y="1"/>
                    </a:cubicBez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2" name="Google Shape;3852;p87"/>
              <p:cNvSpPr/>
              <p:nvPr/>
            </p:nvSpPr>
            <p:spPr>
              <a:xfrm>
                <a:off x="6120700" y="1360625"/>
                <a:ext cx="2425" cy="25"/>
              </a:xfrm>
              <a:custGeom>
                <a:avLst/>
                <a:gdLst/>
                <a:ahLst/>
                <a:cxnLst/>
                <a:rect l="l" t="t" r="r" b="b"/>
                <a:pathLst>
                  <a:path w="97" h="1" extrusionOk="0">
                    <a:moveTo>
                      <a:pt x="97"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3" name="Google Shape;3853;p87"/>
              <p:cNvSpPr/>
              <p:nvPr/>
            </p:nvSpPr>
            <p:spPr>
              <a:xfrm>
                <a:off x="6120700" y="1360625"/>
                <a:ext cx="25" cy="25"/>
              </a:xfrm>
              <a:custGeom>
                <a:avLst/>
                <a:gdLst/>
                <a:ahLst/>
                <a:cxnLst/>
                <a:rect l="l" t="t" r="r" b="b"/>
                <a:pathLst>
                  <a:path w="1" h="1" extrusionOk="0">
                    <a:moveTo>
                      <a:pt x="1" y="0"/>
                    </a:moveTo>
                    <a:lnTo>
                      <a:pt x="1" y="0"/>
                    </a:lnTo>
                    <a:lnTo>
                      <a:pt x="1" y="0"/>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4" name="Google Shape;3854;p87"/>
              <p:cNvSpPr/>
              <p:nvPr/>
            </p:nvSpPr>
            <p:spPr>
              <a:xfrm>
                <a:off x="5088625" y="227332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5" name="Google Shape;3855;p87"/>
              <p:cNvSpPr/>
              <p:nvPr/>
            </p:nvSpPr>
            <p:spPr>
              <a:xfrm>
                <a:off x="5088625" y="2273325"/>
                <a:ext cx="25" cy="1225"/>
              </a:xfrm>
              <a:custGeom>
                <a:avLst/>
                <a:gdLst/>
                <a:ahLst/>
                <a:cxnLst/>
                <a:rect l="l" t="t" r="r" b="b"/>
                <a:pathLst>
                  <a:path w="1" h="49" extrusionOk="0">
                    <a:moveTo>
                      <a:pt x="1" y="49"/>
                    </a:moveTo>
                    <a:lnTo>
                      <a:pt x="1" y="1"/>
                    </a:lnTo>
                    <a:lnTo>
                      <a:pt x="1" y="1"/>
                    </a:lnTo>
                    <a:close/>
                  </a:path>
                </a:pathLst>
              </a:custGeom>
              <a:solidFill>
                <a:srgbClr val="F9C4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6" name="Google Shape;3856;p87"/>
              <p:cNvSpPr/>
              <p:nvPr/>
            </p:nvSpPr>
            <p:spPr>
              <a:xfrm>
                <a:off x="5015075" y="701100"/>
                <a:ext cx="1704875" cy="1759125"/>
              </a:xfrm>
              <a:custGeom>
                <a:avLst/>
                <a:gdLst/>
                <a:ahLst/>
                <a:cxnLst/>
                <a:rect l="l" t="t" r="r" b="b"/>
                <a:pathLst>
                  <a:path w="68195" h="70365" extrusionOk="0">
                    <a:moveTo>
                      <a:pt x="41091" y="9550"/>
                    </a:moveTo>
                    <a:cubicBezTo>
                      <a:pt x="41235" y="9550"/>
                      <a:pt x="41332" y="9550"/>
                      <a:pt x="41477" y="9598"/>
                    </a:cubicBezTo>
                    <a:cubicBezTo>
                      <a:pt x="41814" y="9598"/>
                      <a:pt x="42103" y="9646"/>
                      <a:pt x="42393" y="9694"/>
                    </a:cubicBezTo>
                    <a:lnTo>
                      <a:pt x="42730" y="9694"/>
                    </a:lnTo>
                    <a:lnTo>
                      <a:pt x="43020" y="9743"/>
                    </a:lnTo>
                    <a:cubicBezTo>
                      <a:pt x="43068" y="9791"/>
                      <a:pt x="43116" y="9791"/>
                      <a:pt x="43213" y="9791"/>
                    </a:cubicBezTo>
                    <a:cubicBezTo>
                      <a:pt x="43406" y="9791"/>
                      <a:pt x="43550" y="9887"/>
                      <a:pt x="43743" y="9887"/>
                    </a:cubicBezTo>
                    <a:lnTo>
                      <a:pt x="43888" y="9839"/>
                    </a:lnTo>
                    <a:cubicBezTo>
                      <a:pt x="44081" y="9839"/>
                      <a:pt x="44274" y="9887"/>
                      <a:pt x="44467" y="9935"/>
                    </a:cubicBezTo>
                    <a:cubicBezTo>
                      <a:pt x="44611" y="9984"/>
                      <a:pt x="44660" y="10128"/>
                      <a:pt x="44660" y="10273"/>
                    </a:cubicBezTo>
                    <a:cubicBezTo>
                      <a:pt x="44620" y="10352"/>
                      <a:pt x="44517" y="10431"/>
                      <a:pt x="44401" y="10431"/>
                    </a:cubicBezTo>
                    <a:cubicBezTo>
                      <a:pt x="44375" y="10431"/>
                      <a:pt x="44349" y="10427"/>
                      <a:pt x="44322" y="10418"/>
                    </a:cubicBezTo>
                    <a:lnTo>
                      <a:pt x="43888" y="10321"/>
                    </a:lnTo>
                    <a:cubicBezTo>
                      <a:pt x="43695" y="10321"/>
                      <a:pt x="43502" y="10273"/>
                      <a:pt x="43309" y="10273"/>
                    </a:cubicBezTo>
                    <a:lnTo>
                      <a:pt x="42489" y="10273"/>
                    </a:lnTo>
                    <a:lnTo>
                      <a:pt x="42055" y="10321"/>
                    </a:lnTo>
                    <a:lnTo>
                      <a:pt x="41669" y="10369"/>
                    </a:lnTo>
                    <a:lnTo>
                      <a:pt x="41621" y="10369"/>
                    </a:lnTo>
                    <a:lnTo>
                      <a:pt x="41380" y="10418"/>
                    </a:lnTo>
                    <a:cubicBezTo>
                      <a:pt x="41235" y="10418"/>
                      <a:pt x="41091" y="10466"/>
                      <a:pt x="40994" y="10466"/>
                    </a:cubicBezTo>
                    <a:cubicBezTo>
                      <a:pt x="40850" y="10514"/>
                      <a:pt x="40801" y="10514"/>
                      <a:pt x="40705" y="10562"/>
                    </a:cubicBezTo>
                    <a:lnTo>
                      <a:pt x="40223" y="10659"/>
                    </a:lnTo>
                    <a:cubicBezTo>
                      <a:pt x="40126" y="10707"/>
                      <a:pt x="39981" y="10755"/>
                      <a:pt x="39885" y="10755"/>
                    </a:cubicBezTo>
                    <a:lnTo>
                      <a:pt x="39403" y="10900"/>
                    </a:lnTo>
                    <a:cubicBezTo>
                      <a:pt x="39306" y="10948"/>
                      <a:pt x="39162" y="10996"/>
                      <a:pt x="39017" y="11045"/>
                    </a:cubicBezTo>
                    <a:cubicBezTo>
                      <a:pt x="38824" y="11093"/>
                      <a:pt x="38631" y="11141"/>
                      <a:pt x="38438" y="11238"/>
                    </a:cubicBezTo>
                    <a:cubicBezTo>
                      <a:pt x="36895" y="11816"/>
                      <a:pt x="35448" y="12684"/>
                      <a:pt x="34242" y="13842"/>
                    </a:cubicBezTo>
                    <a:cubicBezTo>
                      <a:pt x="34049" y="14035"/>
                      <a:pt x="33857" y="14228"/>
                      <a:pt x="33615" y="14421"/>
                    </a:cubicBezTo>
                    <a:lnTo>
                      <a:pt x="33374" y="14710"/>
                    </a:lnTo>
                    <a:lnTo>
                      <a:pt x="33230" y="14903"/>
                    </a:lnTo>
                    <a:cubicBezTo>
                      <a:pt x="33133" y="15048"/>
                      <a:pt x="33037" y="15192"/>
                      <a:pt x="32892" y="15337"/>
                    </a:cubicBezTo>
                    <a:lnTo>
                      <a:pt x="32796" y="15530"/>
                    </a:lnTo>
                    <a:cubicBezTo>
                      <a:pt x="32699" y="15675"/>
                      <a:pt x="32554" y="15867"/>
                      <a:pt x="32458" y="16060"/>
                    </a:cubicBezTo>
                    <a:lnTo>
                      <a:pt x="32410" y="16157"/>
                    </a:lnTo>
                    <a:cubicBezTo>
                      <a:pt x="32361" y="16157"/>
                      <a:pt x="32361" y="16205"/>
                      <a:pt x="32410" y="16205"/>
                    </a:cubicBezTo>
                    <a:cubicBezTo>
                      <a:pt x="32361" y="16253"/>
                      <a:pt x="32361" y="16302"/>
                      <a:pt x="32313" y="16302"/>
                    </a:cubicBezTo>
                    <a:cubicBezTo>
                      <a:pt x="32169" y="16446"/>
                      <a:pt x="32024" y="16543"/>
                      <a:pt x="31831" y="16591"/>
                    </a:cubicBezTo>
                    <a:lnTo>
                      <a:pt x="31783" y="16591"/>
                    </a:lnTo>
                    <a:cubicBezTo>
                      <a:pt x="31710" y="16615"/>
                      <a:pt x="31638" y="16627"/>
                      <a:pt x="31566" y="16627"/>
                    </a:cubicBezTo>
                    <a:cubicBezTo>
                      <a:pt x="31493" y="16627"/>
                      <a:pt x="31421" y="16615"/>
                      <a:pt x="31349" y="16591"/>
                    </a:cubicBezTo>
                    <a:cubicBezTo>
                      <a:pt x="31059" y="16494"/>
                      <a:pt x="30866" y="16253"/>
                      <a:pt x="30770" y="15964"/>
                    </a:cubicBezTo>
                    <a:cubicBezTo>
                      <a:pt x="30770" y="15964"/>
                      <a:pt x="30770" y="15916"/>
                      <a:pt x="30770" y="15916"/>
                    </a:cubicBezTo>
                    <a:cubicBezTo>
                      <a:pt x="30770" y="15867"/>
                      <a:pt x="30770" y="15819"/>
                      <a:pt x="30770" y="15771"/>
                    </a:cubicBezTo>
                    <a:lnTo>
                      <a:pt x="30674" y="15867"/>
                    </a:lnTo>
                    <a:cubicBezTo>
                      <a:pt x="30674" y="15723"/>
                      <a:pt x="30674" y="15626"/>
                      <a:pt x="30722" y="15530"/>
                    </a:cubicBezTo>
                    <a:cubicBezTo>
                      <a:pt x="30722" y="15482"/>
                      <a:pt x="30770" y="15433"/>
                      <a:pt x="30770" y="15385"/>
                    </a:cubicBezTo>
                    <a:lnTo>
                      <a:pt x="30866" y="15240"/>
                    </a:lnTo>
                    <a:lnTo>
                      <a:pt x="30866" y="15192"/>
                    </a:lnTo>
                    <a:cubicBezTo>
                      <a:pt x="30963" y="15048"/>
                      <a:pt x="31059" y="14903"/>
                      <a:pt x="31204" y="14710"/>
                    </a:cubicBezTo>
                    <a:lnTo>
                      <a:pt x="31204" y="14662"/>
                    </a:lnTo>
                    <a:lnTo>
                      <a:pt x="31204" y="14614"/>
                    </a:lnTo>
                    <a:cubicBezTo>
                      <a:pt x="31349" y="14421"/>
                      <a:pt x="31493" y="14276"/>
                      <a:pt x="31590" y="14131"/>
                    </a:cubicBezTo>
                    <a:cubicBezTo>
                      <a:pt x="31831" y="13842"/>
                      <a:pt x="32024" y="13601"/>
                      <a:pt x="32265" y="13360"/>
                    </a:cubicBezTo>
                    <a:lnTo>
                      <a:pt x="32313" y="13311"/>
                    </a:lnTo>
                    <a:cubicBezTo>
                      <a:pt x="32458" y="13118"/>
                      <a:pt x="32699" y="12877"/>
                      <a:pt x="32892" y="12684"/>
                    </a:cubicBezTo>
                    <a:lnTo>
                      <a:pt x="32940" y="12684"/>
                    </a:lnTo>
                    <a:cubicBezTo>
                      <a:pt x="33519" y="12154"/>
                      <a:pt x="34098" y="11672"/>
                      <a:pt x="34725" y="11286"/>
                    </a:cubicBezTo>
                    <a:cubicBezTo>
                      <a:pt x="35062" y="11093"/>
                      <a:pt x="35352" y="10900"/>
                      <a:pt x="35689" y="10755"/>
                    </a:cubicBezTo>
                    <a:cubicBezTo>
                      <a:pt x="35930" y="10611"/>
                      <a:pt x="36220" y="10466"/>
                      <a:pt x="36509" y="10369"/>
                    </a:cubicBezTo>
                    <a:lnTo>
                      <a:pt x="36798" y="10225"/>
                    </a:lnTo>
                    <a:cubicBezTo>
                      <a:pt x="36873" y="10188"/>
                      <a:pt x="36947" y="10150"/>
                      <a:pt x="37044" y="10135"/>
                    </a:cubicBezTo>
                    <a:lnTo>
                      <a:pt x="37044" y="10135"/>
                    </a:lnTo>
                    <a:cubicBezTo>
                      <a:pt x="37010" y="10149"/>
                      <a:pt x="36976" y="10162"/>
                      <a:pt x="36943" y="10177"/>
                    </a:cubicBezTo>
                    <a:lnTo>
                      <a:pt x="37136" y="10128"/>
                    </a:lnTo>
                    <a:cubicBezTo>
                      <a:pt x="37103" y="10128"/>
                      <a:pt x="37072" y="10131"/>
                      <a:pt x="37044" y="10135"/>
                    </a:cubicBezTo>
                    <a:lnTo>
                      <a:pt x="37044" y="10135"/>
                    </a:lnTo>
                    <a:cubicBezTo>
                      <a:pt x="37356" y="10013"/>
                      <a:pt x="37700" y="9926"/>
                      <a:pt x="38004" y="9839"/>
                    </a:cubicBezTo>
                    <a:cubicBezTo>
                      <a:pt x="38197" y="9743"/>
                      <a:pt x="38390" y="9743"/>
                      <a:pt x="38583" y="9694"/>
                    </a:cubicBezTo>
                    <a:cubicBezTo>
                      <a:pt x="38679" y="9646"/>
                      <a:pt x="38776" y="9646"/>
                      <a:pt x="38920" y="9646"/>
                    </a:cubicBezTo>
                    <a:cubicBezTo>
                      <a:pt x="39113" y="9598"/>
                      <a:pt x="39306" y="9598"/>
                      <a:pt x="39499" y="9550"/>
                    </a:cubicBezTo>
                    <a:close/>
                    <a:moveTo>
                      <a:pt x="62311" y="7958"/>
                    </a:moveTo>
                    <a:cubicBezTo>
                      <a:pt x="62504" y="7958"/>
                      <a:pt x="62745" y="8006"/>
                      <a:pt x="62938" y="8103"/>
                    </a:cubicBezTo>
                    <a:cubicBezTo>
                      <a:pt x="63034" y="8103"/>
                      <a:pt x="63083" y="8199"/>
                      <a:pt x="63083" y="8296"/>
                    </a:cubicBezTo>
                    <a:cubicBezTo>
                      <a:pt x="63034" y="8392"/>
                      <a:pt x="62938" y="8440"/>
                      <a:pt x="62841" y="8440"/>
                    </a:cubicBezTo>
                    <a:cubicBezTo>
                      <a:pt x="62745" y="8392"/>
                      <a:pt x="62600" y="8344"/>
                      <a:pt x="62504" y="8344"/>
                    </a:cubicBezTo>
                    <a:cubicBezTo>
                      <a:pt x="62432" y="8320"/>
                      <a:pt x="62359" y="8308"/>
                      <a:pt x="62287" y="8308"/>
                    </a:cubicBezTo>
                    <a:cubicBezTo>
                      <a:pt x="62214" y="8308"/>
                      <a:pt x="62142" y="8320"/>
                      <a:pt x="62070" y="8344"/>
                    </a:cubicBezTo>
                    <a:cubicBezTo>
                      <a:pt x="61973" y="8344"/>
                      <a:pt x="61877" y="8392"/>
                      <a:pt x="61732" y="8440"/>
                    </a:cubicBezTo>
                    <a:cubicBezTo>
                      <a:pt x="61588" y="8489"/>
                      <a:pt x="61443" y="8585"/>
                      <a:pt x="61298" y="8682"/>
                    </a:cubicBezTo>
                    <a:cubicBezTo>
                      <a:pt x="61153" y="8826"/>
                      <a:pt x="61009" y="8971"/>
                      <a:pt x="60864" y="9116"/>
                    </a:cubicBezTo>
                    <a:cubicBezTo>
                      <a:pt x="60671" y="9357"/>
                      <a:pt x="60526" y="9646"/>
                      <a:pt x="60382" y="9935"/>
                    </a:cubicBezTo>
                    <a:cubicBezTo>
                      <a:pt x="60334" y="10128"/>
                      <a:pt x="60237" y="10321"/>
                      <a:pt x="60189" y="10562"/>
                    </a:cubicBezTo>
                    <a:cubicBezTo>
                      <a:pt x="60189" y="10659"/>
                      <a:pt x="60141" y="10755"/>
                      <a:pt x="60141" y="10900"/>
                    </a:cubicBezTo>
                    <a:lnTo>
                      <a:pt x="60092" y="11045"/>
                    </a:lnTo>
                    <a:cubicBezTo>
                      <a:pt x="60430" y="11238"/>
                      <a:pt x="60768" y="11430"/>
                      <a:pt x="61057" y="11672"/>
                    </a:cubicBezTo>
                    <a:cubicBezTo>
                      <a:pt x="61684" y="12154"/>
                      <a:pt x="62214" y="12781"/>
                      <a:pt x="62649" y="13456"/>
                    </a:cubicBezTo>
                    <a:cubicBezTo>
                      <a:pt x="63517" y="14806"/>
                      <a:pt x="63902" y="16350"/>
                      <a:pt x="63758" y="17941"/>
                    </a:cubicBezTo>
                    <a:cubicBezTo>
                      <a:pt x="63736" y="18050"/>
                      <a:pt x="63646" y="18100"/>
                      <a:pt x="63553" y="18100"/>
                    </a:cubicBezTo>
                    <a:cubicBezTo>
                      <a:pt x="63440" y="18100"/>
                      <a:pt x="63324" y="18026"/>
                      <a:pt x="63324" y="17893"/>
                    </a:cubicBezTo>
                    <a:cubicBezTo>
                      <a:pt x="63372" y="17507"/>
                      <a:pt x="63372" y="17170"/>
                      <a:pt x="63324" y="16784"/>
                    </a:cubicBezTo>
                    <a:cubicBezTo>
                      <a:pt x="63275" y="16253"/>
                      <a:pt x="63131" y="15771"/>
                      <a:pt x="62938" y="15289"/>
                    </a:cubicBezTo>
                    <a:cubicBezTo>
                      <a:pt x="62649" y="14662"/>
                      <a:pt x="62359" y="14131"/>
                      <a:pt x="61973" y="13601"/>
                    </a:cubicBezTo>
                    <a:cubicBezTo>
                      <a:pt x="61588" y="13167"/>
                      <a:pt x="61202" y="12733"/>
                      <a:pt x="60768" y="12347"/>
                    </a:cubicBezTo>
                    <a:cubicBezTo>
                      <a:pt x="60382" y="12106"/>
                      <a:pt x="59948" y="11865"/>
                      <a:pt x="59562" y="11672"/>
                    </a:cubicBezTo>
                    <a:cubicBezTo>
                      <a:pt x="59321" y="11575"/>
                      <a:pt x="59031" y="11479"/>
                      <a:pt x="58790" y="11430"/>
                    </a:cubicBezTo>
                    <a:cubicBezTo>
                      <a:pt x="58646" y="11382"/>
                      <a:pt x="58501" y="11189"/>
                      <a:pt x="58597" y="11045"/>
                    </a:cubicBezTo>
                    <a:cubicBezTo>
                      <a:pt x="58597" y="10900"/>
                      <a:pt x="58742" y="10804"/>
                      <a:pt x="58887" y="10804"/>
                    </a:cubicBezTo>
                    <a:cubicBezTo>
                      <a:pt x="59031" y="10804"/>
                      <a:pt x="59224" y="10804"/>
                      <a:pt x="59417" y="10852"/>
                    </a:cubicBezTo>
                    <a:cubicBezTo>
                      <a:pt x="59417" y="10707"/>
                      <a:pt x="59417" y="10562"/>
                      <a:pt x="59465" y="10418"/>
                    </a:cubicBezTo>
                    <a:cubicBezTo>
                      <a:pt x="59465" y="10225"/>
                      <a:pt x="59562" y="9984"/>
                      <a:pt x="59658" y="9791"/>
                    </a:cubicBezTo>
                    <a:cubicBezTo>
                      <a:pt x="59755" y="9550"/>
                      <a:pt x="59851" y="9357"/>
                      <a:pt x="59996" y="9164"/>
                    </a:cubicBezTo>
                    <a:cubicBezTo>
                      <a:pt x="60141" y="8971"/>
                      <a:pt x="60285" y="8826"/>
                      <a:pt x="60478" y="8633"/>
                    </a:cubicBezTo>
                    <a:cubicBezTo>
                      <a:pt x="60671" y="8489"/>
                      <a:pt x="60864" y="8344"/>
                      <a:pt x="61057" y="8199"/>
                    </a:cubicBezTo>
                    <a:cubicBezTo>
                      <a:pt x="61250" y="8103"/>
                      <a:pt x="61443" y="8055"/>
                      <a:pt x="61684" y="8006"/>
                    </a:cubicBezTo>
                    <a:cubicBezTo>
                      <a:pt x="61829" y="7958"/>
                      <a:pt x="61973" y="7958"/>
                      <a:pt x="62166" y="7958"/>
                    </a:cubicBezTo>
                    <a:close/>
                    <a:moveTo>
                      <a:pt x="47216" y="16928"/>
                    </a:moveTo>
                    <a:cubicBezTo>
                      <a:pt x="47312" y="16928"/>
                      <a:pt x="47409" y="16977"/>
                      <a:pt x="47505" y="17025"/>
                    </a:cubicBezTo>
                    <a:lnTo>
                      <a:pt x="47601" y="17121"/>
                    </a:lnTo>
                    <a:lnTo>
                      <a:pt x="47746" y="17218"/>
                    </a:lnTo>
                    <a:lnTo>
                      <a:pt x="48036" y="17459"/>
                    </a:lnTo>
                    <a:lnTo>
                      <a:pt x="48084" y="17459"/>
                    </a:lnTo>
                    <a:lnTo>
                      <a:pt x="48180" y="17555"/>
                    </a:lnTo>
                    <a:lnTo>
                      <a:pt x="48228" y="17555"/>
                    </a:lnTo>
                    <a:cubicBezTo>
                      <a:pt x="48855" y="18134"/>
                      <a:pt x="49338" y="18809"/>
                      <a:pt x="49772" y="19533"/>
                    </a:cubicBezTo>
                    <a:cubicBezTo>
                      <a:pt x="50109" y="20112"/>
                      <a:pt x="50350" y="20787"/>
                      <a:pt x="50543" y="21414"/>
                    </a:cubicBezTo>
                    <a:cubicBezTo>
                      <a:pt x="50688" y="22137"/>
                      <a:pt x="50736" y="22860"/>
                      <a:pt x="50640" y="23584"/>
                    </a:cubicBezTo>
                    <a:cubicBezTo>
                      <a:pt x="50495" y="24356"/>
                      <a:pt x="50206" y="25031"/>
                      <a:pt x="49772" y="25658"/>
                    </a:cubicBezTo>
                    <a:cubicBezTo>
                      <a:pt x="49338" y="26236"/>
                      <a:pt x="48759" y="26719"/>
                      <a:pt x="48084" y="27008"/>
                    </a:cubicBezTo>
                    <a:cubicBezTo>
                      <a:pt x="47360" y="27322"/>
                      <a:pt x="46589" y="27478"/>
                      <a:pt x="45811" y="27478"/>
                    </a:cubicBezTo>
                    <a:cubicBezTo>
                      <a:pt x="45033" y="27478"/>
                      <a:pt x="44250" y="27322"/>
                      <a:pt x="43502" y="27008"/>
                    </a:cubicBezTo>
                    <a:cubicBezTo>
                      <a:pt x="42875" y="26767"/>
                      <a:pt x="42248" y="26478"/>
                      <a:pt x="41718" y="26092"/>
                    </a:cubicBezTo>
                    <a:cubicBezTo>
                      <a:pt x="41091" y="25658"/>
                      <a:pt x="40560" y="25127"/>
                      <a:pt x="40078" y="24548"/>
                    </a:cubicBezTo>
                    <a:cubicBezTo>
                      <a:pt x="39933" y="24356"/>
                      <a:pt x="39981" y="24114"/>
                      <a:pt x="40174" y="23970"/>
                    </a:cubicBezTo>
                    <a:cubicBezTo>
                      <a:pt x="40250" y="23913"/>
                      <a:pt x="40334" y="23886"/>
                      <a:pt x="40416" y="23886"/>
                    </a:cubicBezTo>
                    <a:cubicBezTo>
                      <a:pt x="40543" y="23886"/>
                      <a:pt x="40666" y="23949"/>
                      <a:pt x="40753" y="24066"/>
                    </a:cubicBezTo>
                    <a:lnTo>
                      <a:pt x="41042" y="24356"/>
                    </a:lnTo>
                    <a:cubicBezTo>
                      <a:pt x="41525" y="24838"/>
                      <a:pt x="42055" y="25272"/>
                      <a:pt x="42682" y="25658"/>
                    </a:cubicBezTo>
                    <a:cubicBezTo>
                      <a:pt x="43165" y="25947"/>
                      <a:pt x="43695" y="26188"/>
                      <a:pt x="44274" y="26381"/>
                    </a:cubicBezTo>
                    <a:cubicBezTo>
                      <a:pt x="44708" y="26478"/>
                      <a:pt x="45190" y="26574"/>
                      <a:pt x="45672" y="26622"/>
                    </a:cubicBezTo>
                    <a:cubicBezTo>
                      <a:pt x="46106" y="26622"/>
                      <a:pt x="46540" y="26574"/>
                      <a:pt x="46974" y="26478"/>
                    </a:cubicBezTo>
                    <a:cubicBezTo>
                      <a:pt x="47312" y="26429"/>
                      <a:pt x="47650" y="26285"/>
                      <a:pt x="47939" y="26140"/>
                    </a:cubicBezTo>
                    <a:cubicBezTo>
                      <a:pt x="48228" y="25995"/>
                      <a:pt x="48470" y="25802"/>
                      <a:pt x="48711" y="25609"/>
                    </a:cubicBezTo>
                    <a:cubicBezTo>
                      <a:pt x="49145" y="25175"/>
                      <a:pt x="49482" y="24597"/>
                      <a:pt x="49675" y="24018"/>
                    </a:cubicBezTo>
                    <a:cubicBezTo>
                      <a:pt x="49772" y="23680"/>
                      <a:pt x="49820" y="23343"/>
                      <a:pt x="49820" y="23005"/>
                    </a:cubicBezTo>
                    <a:cubicBezTo>
                      <a:pt x="49868" y="22571"/>
                      <a:pt x="49820" y="22137"/>
                      <a:pt x="49723" y="21703"/>
                    </a:cubicBezTo>
                    <a:cubicBezTo>
                      <a:pt x="49579" y="21124"/>
                      <a:pt x="49386" y="20642"/>
                      <a:pt x="49097" y="20112"/>
                    </a:cubicBezTo>
                    <a:cubicBezTo>
                      <a:pt x="48807" y="19581"/>
                      <a:pt x="48421" y="19050"/>
                      <a:pt x="48036" y="18616"/>
                    </a:cubicBezTo>
                    <a:cubicBezTo>
                      <a:pt x="47939" y="18520"/>
                      <a:pt x="47843" y="18424"/>
                      <a:pt x="47698" y="18327"/>
                    </a:cubicBezTo>
                    <a:lnTo>
                      <a:pt x="47601" y="18231"/>
                    </a:lnTo>
                    <a:lnTo>
                      <a:pt x="47505" y="18134"/>
                    </a:lnTo>
                    <a:lnTo>
                      <a:pt x="47216" y="17893"/>
                    </a:lnTo>
                    <a:lnTo>
                      <a:pt x="47071" y="17797"/>
                    </a:lnTo>
                    <a:lnTo>
                      <a:pt x="46926" y="17700"/>
                    </a:lnTo>
                    <a:cubicBezTo>
                      <a:pt x="46782" y="17555"/>
                      <a:pt x="46733" y="17266"/>
                      <a:pt x="46878" y="17121"/>
                    </a:cubicBezTo>
                    <a:cubicBezTo>
                      <a:pt x="46974" y="16977"/>
                      <a:pt x="47071" y="16928"/>
                      <a:pt x="47216" y="16928"/>
                    </a:cubicBezTo>
                    <a:close/>
                    <a:moveTo>
                      <a:pt x="29830" y="31505"/>
                    </a:moveTo>
                    <a:cubicBezTo>
                      <a:pt x="29842" y="31505"/>
                      <a:pt x="29854" y="31517"/>
                      <a:pt x="29854" y="31542"/>
                    </a:cubicBezTo>
                    <a:cubicBezTo>
                      <a:pt x="29902" y="31542"/>
                      <a:pt x="29950" y="31542"/>
                      <a:pt x="29998" y="31590"/>
                    </a:cubicBezTo>
                    <a:cubicBezTo>
                      <a:pt x="31397" y="33085"/>
                      <a:pt x="32554" y="34725"/>
                      <a:pt x="33471" y="36557"/>
                    </a:cubicBezTo>
                    <a:cubicBezTo>
                      <a:pt x="33712" y="36991"/>
                      <a:pt x="33905" y="37474"/>
                      <a:pt x="34049" y="38004"/>
                    </a:cubicBezTo>
                    <a:cubicBezTo>
                      <a:pt x="34194" y="38390"/>
                      <a:pt x="34339" y="38824"/>
                      <a:pt x="34387" y="39210"/>
                    </a:cubicBezTo>
                    <a:cubicBezTo>
                      <a:pt x="34532" y="39837"/>
                      <a:pt x="34580" y="40464"/>
                      <a:pt x="34725" y="41091"/>
                    </a:cubicBezTo>
                    <a:cubicBezTo>
                      <a:pt x="34773" y="41332"/>
                      <a:pt x="34821" y="41525"/>
                      <a:pt x="34966" y="41766"/>
                    </a:cubicBezTo>
                    <a:cubicBezTo>
                      <a:pt x="35014" y="41862"/>
                      <a:pt x="35062" y="41910"/>
                      <a:pt x="35110" y="42007"/>
                    </a:cubicBezTo>
                    <a:lnTo>
                      <a:pt x="35303" y="42152"/>
                    </a:lnTo>
                    <a:cubicBezTo>
                      <a:pt x="35400" y="42200"/>
                      <a:pt x="35448" y="42200"/>
                      <a:pt x="35545" y="42248"/>
                    </a:cubicBezTo>
                    <a:cubicBezTo>
                      <a:pt x="35689" y="42248"/>
                      <a:pt x="35834" y="42296"/>
                      <a:pt x="35979" y="42296"/>
                    </a:cubicBezTo>
                    <a:cubicBezTo>
                      <a:pt x="36220" y="42296"/>
                      <a:pt x="36461" y="42248"/>
                      <a:pt x="36654" y="42200"/>
                    </a:cubicBezTo>
                    <a:cubicBezTo>
                      <a:pt x="36895" y="42152"/>
                      <a:pt x="37136" y="42055"/>
                      <a:pt x="37377" y="41910"/>
                    </a:cubicBezTo>
                    <a:cubicBezTo>
                      <a:pt x="37763" y="41718"/>
                      <a:pt x="38101" y="41428"/>
                      <a:pt x="38438" y="41139"/>
                    </a:cubicBezTo>
                    <a:cubicBezTo>
                      <a:pt x="38920" y="40657"/>
                      <a:pt x="39355" y="40078"/>
                      <a:pt x="39692" y="39499"/>
                    </a:cubicBezTo>
                    <a:cubicBezTo>
                      <a:pt x="39837" y="39306"/>
                      <a:pt x="39933" y="39113"/>
                      <a:pt x="40030" y="38872"/>
                    </a:cubicBezTo>
                    <a:cubicBezTo>
                      <a:pt x="40100" y="38697"/>
                      <a:pt x="40271" y="38573"/>
                      <a:pt x="40452" y="38573"/>
                    </a:cubicBezTo>
                    <a:cubicBezTo>
                      <a:pt x="40520" y="38573"/>
                      <a:pt x="40590" y="38591"/>
                      <a:pt x="40657" y="38631"/>
                    </a:cubicBezTo>
                    <a:cubicBezTo>
                      <a:pt x="40801" y="38679"/>
                      <a:pt x="40898" y="38776"/>
                      <a:pt x="40946" y="38872"/>
                    </a:cubicBezTo>
                    <a:cubicBezTo>
                      <a:pt x="40946" y="38969"/>
                      <a:pt x="40994" y="39065"/>
                      <a:pt x="40946" y="39113"/>
                    </a:cubicBezTo>
                    <a:lnTo>
                      <a:pt x="40946" y="39258"/>
                    </a:lnTo>
                    <a:cubicBezTo>
                      <a:pt x="40850" y="39547"/>
                      <a:pt x="40705" y="39837"/>
                      <a:pt x="40608" y="40126"/>
                    </a:cubicBezTo>
                    <a:cubicBezTo>
                      <a:pt x="40271" y="40705"/>
                      <a:pt x="39933" y="41235"/>
                      <a:pt x="39451" y="41718"/>
                    </a:cubicBezTo>
                    <a:cubicBezTo>
                      <a:pt x="39210" y="41959"/>
                      <a:pt x="38969" y="42200"/>
                      <a:pt x="38728" y="42393"/>
                    </a:cubicBezTo>
                    <a:cubicBezTo>
                      <a:pt x="38197" y="42827"/>
                      <a:pt x="37667" y="43116"/>
                      <a:pt x="37040" y="43261"/>
                    </a:cubicBezTo>
                    <a:cubicBezTo>
                      <a:pt x="36750" y="43357"/>
                      <a:pt x="36449" y="43406"/>
                      <a:pt x="36147" y="43406"/>
                    </a:cubicBezTo>
                    <a:cubicBezTo>
                      <a:pt x="35846" y="43406"/>
                      <a:pt x="35545" y="43357"/>
                      <a:pt x="35255" y="43261"/>
                    </a:cubicBezTo>
                    <a:cubicBezTo>
                      <a:pt x="34821" y="43164"/>
                      <a:pt x="34435" y="42875"/>
                      <a:pt x="34194" y="42489"/>
                    </a:cubicBezTo>
                    <a:cubicBezTo>
                      <a:pt x="33953" y="42103"/>
                      <a:pt x="33857" y="41669"/>
                      <a:pt x="33808" y="41235"/>
                    </a:cubicBezTo>
                    <a:cubicBezTo>
                      <a:pt x="33760" y="40753"/>
                      <a:pt x="33760" y="40319"/>
                      <a:pt x="33712" y="39837"/>
                    </a:cubicBezTo>
                    <a:cubicBezTo>
                      <a:pt x="33712" y="39596"/>
                      <a:pt x="33664" y="39354"/>
                      <a:pt x="33664" y="39113"/>
                    </a:cubicBezTo>
                    <a:cubicBezTo>
                      <a:pt x="33615" y="38872"/>
                      <a:pt x="33567" y="38583"/>
                      <a:pt x="33471" y="38293"/>
                    </a:cubicBezTo>
                    <a:cubicBezTo>
                      <a:pt x="33230" y="37232"/>
                      <a:pt x="32796" y="36220"/>
                      <a:pt x="32265" y="35255"/>
                    </a:cubicBezTo>
                    <a:cubicBezTo>
                      <a:pt x="31542" y="34001"/>
                      <a:pt x="30722" y="32844"/>
                      <a:pt x="29757" y="31783"/>
                    </a:cubicBezTo>
                    <a:cubicBezTo>
                      <a:pt x="29709" y="31686"/>
                      <a:pt x="29709" y="31590"/>
                      <a:pt x="29805" y="31542"/>
                    </a:cubicBezTo>
                    <a:cubicBezTo>
                      <a:pt x="29805" y="31517"/>
                      <a:pt x="29817" y="31505"/>
                      <a:pt x="29830" y="31505"/>
                    </a:cubicBezTo>
                    <a:close/>
                    <a:moveTo>
                      <a:pt x="13263" y="35062"/>
                    </a:moveTo>
                    <a:cubicBezTo>
                      <a:pt x="13697" y="35110"/>
                      <a:pt x="14035" y="35544"/>
                      <a:pt x="13987" y="35978"/>
                    </a:cubicBezTo>
                    <a:lnTo>
                      <a:pt x="14083" y="35834"/>
                    </a:lnTo>
                    <a:lnTo>
                      <a:pt x="14083" y="35834"/>
                    </a:lnTo>
                    <a:cubicBezTo>
                      <a:pt x="14083" y="35978"/>
                      <a:pt x="13987" y="36171"/>
                      <a:pt x="13890" y="36316"/>
                    </a:cubicBezTo>
                    <a:lnTo>
                      <a:pt x="13794" y="36413"/>
                    </a:lnTo>
                    <a:lnTo>
                      <a:pt x="13746" y="36413"/>
                    </a:lnTo>
                    <a:lnTo>
                      <a:pt x="13649" y="36509"/>
                    </a:lnTo>
                    <a:cubicBezTo>
                      <a:pt x="13504" y="36605"/>
                      <a:pt x="13312" y="36750"/>
                      <a:pt x="13167" y="36943"/>
                    </a:cubicBezTo>
                    <a:lnTo>
                      <a:pt x="13022" y="37039"/>
                    </a:lnTo>
                    <a:cubicBezTo>
                      <a:pt x="12877" y="37184"/>
                      <a:pt x="12733" y="37329"/>
                      <a:pt x="12588" y="37425"/>
                    </a:cubicBezTo>
                    <a:cubicBezTo>
                      <a:pt x="12588" y="37474"/>
                      <a:pt x="12540" y="37522"/>
                      <a:pt x="12492" y="37570"/>
                    </a:cubicBezTo>
                    <a:lnTo>
                      <a:pt x="12202" y="37859"/>
                    </a:lnTo>
                    <a:cubicBezTo>
                      <a:pt x="12009" y="38100"/>
                      <a:pt x="11865" y="38293"/>
                      <a:pt x="11720" y="38535"/>
                    </a:cubicBezTo>
                    <a:cubicBezTo>
                      <a:pt x="10707" y="39885"/>
                      <a:pt x="10032" y="41428"/>
                      <a:pt x="9694" y="43068"/>
                    </a:cubicBezTo>
                    <a:cubicBezTo>
                      <a:pt x="9646" y="43261"/>
                      <a:pt x="9598" y="43454"/>
                      <a:pt x="9598" y="43695"/>
                    </a:cubicBezTo>
                    <a:cubicBezTo>
                      <a:pt x="9550" y="43840"/>
                      <a:pt x="9550" y="43984"/>
                      <a:pt x="9502" y="44081"/>
                    </a:cubicBezTo>
                    <a:lnTo>
                      <a:pt x="9405" y="44563"/>
                    </a:lnTo>
                    <a:cubicBezTo>
                      <a:pt x="9405" y="44708"/>
                      <a:pt x="9405" y="44804"/>
                      <a:pt x="9357" y="44949"/>
                    </a:cubicBezTo>
                    <a:cubicBezTo>
                      <a:pt x="9309" y="45045"/>
                      <a:pt x="9309" y="45238"/>
                      <a:pt x="9309" y="45431"/>
                    </a:cubicBezTo>
                    <a:cubicBezTo>
                      <a:pt x="9309" y="45576"/>
                      <a:pt x="9309" y="45624"/>
                      <a:pt x="9260" y="45672"/>
                    </a:cubicBezTo>
                    <a:cubicBezTo>
                      <a:pt x="9260" y="45769"/>
                      <a:pt x="9260" y="45962"/>
                      <a:pt x="9260" y="46106"/>
                    </a:cubicBezTo>
                    <a:lnTo>
                      <a:pt x="9260" y="46347"/>
                    </a:lnTo>
                    <a:lnTo>
                      <a:pt x="9260" y="46444"/>
                    </a:lnTo>
                    <a:lnTo>
                      <a:pt x="9260" y="46782"/>
                    </a:lnTo>
                    <a:lnTo>
                      <a:pt x="9260" y="47264"/>
                    </a:lnTo>
                    <a:lnTo>
                      <a:pt x="9260" y="47408"/>
                    </a:lnTo>
                    <a:lnTo>
                      <a:pt x="9357" y="47843"/>
                    </a:lnTo>
                    <a:cubicBezTo>
                      <a:pt x="9357" y="47891"/>
                      <a:pt x="9357" y="47939"/>
                      <a:pt x="9357" y="48035"/>
                    </a:cubicBezTo>
                    <a:cubicBezTo>
                      <a:pt x="9357" y="48228"/>
                      <a:pt x="9405" y="48421"/>
                      <a:pt x="9453" y="48614"/>
                    </a:cubicBezTo>
                    <a:cubicBezTo>
                      <a:pt x="9502" y="48759"/>
                      <a:pt x="9550" y="48904"/>
                      <a:pt x="9598" y="49048"/>
                    </a:cubicBezTo>
                    <a:cubicBezTo>
                      <a:pt x="9694" y="49145"/>
                      <a:pt x="9598" y="49338"/>
                      <a:pt x="9502" y="49386"/>
                    </a:cubicBezTo>
                    <a:cubicBezTo>
                      <a:pt x="9465" y="49398"/>
                      <a:pt x="9429" y="49404"/>
                      <a:pt x="9395" y="49404"/>
                    </a:cubicBezTo>
                    <a:cubicBezTo>
                      <a:pt x="9291" y="49404"/>
                      <a:pt x="9200" y="49350"/>
                      <a:pt x="9164" y="49241"/>
                    </a:cubicBezTo>
                    <a:cubicBezTo>
                      <a:pt x="9067" y="49048"/>
                      <a:pt x="9019" y="48855"/>
                      <a:pt x="8971" y="48662"/>
                    </a:cubicBezTo>
                    <a:lnTo>
                      <a:pt x="8971" y="48711"/>
                    </a:lnTo>
                    <a:cubicBezTo>
                      <a:pt x="8875" y="48518"/>
                      <a:pt x="8826" y="48373"/>
                      <a:pt x="8778" y="48180"/>
                    </a:cubicBezTo>
                    <a:cubicBezTo>
                      <a:pt x="8778" y="48132"/>
                      <a:pt x="8730" y="48084"/>
                      <a:pt x="8730" y="48035"/>
                    </a:cubicBezTo>
                    <a:cubicBezTo>
                      <a:pt x="8682" y="47939"/>
                      <a:pt x="8633" y="47843"/>
                      <a:pt x="8633" y="47746"/>
                    </a:cubicBezTo>
                    <a:cubicBezTo>
                      <a:pt x="8633" y="47698"/>
                      <a:pt x="8585" y="47650"/>
                      <a:pt x="8585" y="47601"/>
                    </a:cubicBezTo>
                    <a:cubicBezTo>
                      <a:pt x="8585" y="47553"/>
                      <a:pt x="8537" y="47505"/>
                      <a:pt x="8537" y="47457"/>
                    </a:cubicBezTo>
                    <a:lnTo>
                      <a:pt x="8537" y="47408"/>
                    </a:lnTo>
                    <a:cubicBezTo>
                      <a:pt x="8441" y="47119"/>
                      <a:pt x="8344" y="46830"/>
                      <a:pt x="8296" y="46492"/>
                    </a:cubicBezTo>
                    <a:cubicBezTo>
                      <a:pt x="8248" y="46396"/>
                      <a:pt x="8199" y="46251"/>
                      <a:pt x="8199" y="46106"/>
                    </a:cubicBezTo>
                    <a:cubicBezTo>
                      <a:pt x="8151" y="46010"/>
                      <a:pt x="8151" y="45865"/>
                      <a:pt x="8151" y="45720"/>
                    </a:cubicBezTo>
                    <a:cubicBezTo>
                      <a:pt x="8103" y="45624"/>
                      <a:pt x="8103" y="45479"/>
                      <a:pt x="8055" y="45383"/>
                    </a:cubicBezTo>
                    <a:cubicBezTo>
                      <a:pt x="8055" y="45238"/>
                      <a:pt x="8055" y="45094"/>
                      <a:pt x="8055" y="44949"/>
                    </a:cubicBezTo>
                    <a:cubicBezTo>
                      <a:pt x="8006" y="44804"/>
                      <a:pt x="8006" y="44659"/>
                      <a:pt x="8006" y="44563"/>
                    </a:cubicBezTo>
                    <a:cubicBezTo>
                      <a:pt x="8006" y="44322"/>
                      <a:pt x="8006" y="44129"/>
                      <a:pt x="8006" y="43936"/>
                    </a:cubicBezTo>
                    <a:cubicBezTo>
                      <a:pt x="8006" y="43840"/>
                      <a:pt x="8006" y="43743"/>
                      <a:pt x="8006" y="43598"/>
                    </a:cubicBezTo>
                    <a:cubicBezTo>
                      <a:pt x="8006" y="43406"/>
                      <a:pt x="8055" y="43213"/>
                      <a:pt x="8055" y="43020"/>
                    </a:cubicBezTo>
                    <a:cubicBezTo>
                      <a:pt x="8103" y="42634"/>
                      <a:pt x="8199" y="42248"/>
                      <a:pt x="8296" y="41862"/>
                    </a:cubicBezTo>
                    <a:lnTo>
                      <a:pt x="8296" y="41862"/>
                    </a:lnTo>
                    <a:cubicBezTo>
                      <a:pt x="8248" y="41959"/>
                      <a:pt x="8248" y="42007"/>
                      <a:pt x="8248" y="42055"/>
                    </a:cubicBezTo>
                    <a:cubicBezTo>
                      <a:pt x="8248" y="41959"/>
                      <a:pt x="8248" y="41862"/>
                      <a:pt x="8296" y="41718"/>
                    </a:cubicBezTo>
                    <a:lnTo>
                      <a:pt x="8392" y="41428"/>
                    </a:lnTo>
                    <a:cubicBezTo>
                      <a:pt x="8441" y="41139"/>
                      <a:pt x="8537" y="40849"/>
                      <a:pt x="8633" y="40560"/>
                    </a:cubicBezTo>
                    <a:cubicBezTo>
                      <a:pt x="8778" y="40223"/>
                      <a:pt x="8875" y="39885"/>
                      <a:pt x="9067" y="39547"/>
                    </a:cubicBezTo>
                    <a:cubicBezTo>
                      <a:pt x="9357" y="38920"/>
                      <a:pt x="9694" y="38342"/>
                      <a:pt x="10128" y="37763"/>
                    </a:cubicBezTo>
                    <a:lnTo>
                      <a:pt x="10128" y="37715"/>
                    </a:lnTo>
                    <a:cubicBezTo>
                      <a:pt x="10321" y="37474"/>
                      <a:pt x="10466" y="37232"/>
                      <a:pt x="10659" y="37039"/>
                    </a:cubicBezTo>
                    <a:lnTo>
                      <a:pt x="10659" y="36991"/>
                    </a:lnTo>
                    <a:cubicBezTo>
                      <a:pt x="10900" y="36750"/>
                      <a:pt x="11141" y="36461"/>
                      <a:pt x="11334" y="36220"/>
                    </a:cubicBezTo>
                    <a:cubicBezTo>
                      <a:pt x="11479" y="36075"/>
                      <a:pt x="11672" y="35930"/>
                      <a:pt x="11816" y="35786"/>
                    </a:cubicBezTo>
                    <a:lnTo>
                      <a:pt x="11913" y="35786"/>
                    </a:lnTo>
                    <a:cubicBezTo>
                      <a:pt x="12058" y="35641"/>
                      <a:pt x="12202" y="35496"/>
                      <a:pt x="12347" y="35400"/>
                    </a:cubicBezTo>
                    <a:lnTo>
                      <a:pt x="12395" y="35400"/>
                    </a:lnTo>
                    <a:lnTo>
                      <a:pt x="12492" y="35303"/>
                    </a:lnTo>
                    <a:lnTo>
                      <a:pt x="12540" y="35303"/>
                    </a:lnTo>
                    <a:cubicBezTo>
                      <a:pt x="12588" y="35255"/>
                      <a:pt x="12636" y="35207"/>
                      <a:pt x="12636" y="35207"/>
                    </a:cubicBezTo>
                    <a:cubicBezTo>
                      <a:pt x="12733" y="35159"/>
                      <a:pt x="12829" y="35110"/>
                      <a:pt x="12974" y="35062"/>
                    </a:cubicBezTo>
                    <a:close/>
                    <a:moveTo>
                      <a:pt x="44689" y="38130"/>
                    </a:moveTo>
                    <a:cubicBezTo>
                      <a:pt x="44759" y="38130"/>
                      <a:pt x="44830" y="38175"/>
                      <a:pt x="44901" y="38245"/>
                    </a:cubicBezTo>
                    <a:lnTo>
                      <a:pt x="44949" y="38245"/>
                    </a:lnTo>
                    <a:cubicBezTo>
                      <a:pt x="44997" y="38293"/>
                      <a:pt x="44997" y="38293"/>
                      <a:pt x="44997" y="38293"/>
                    </a:cubicBezTo>
                    <a:lnTo>
                      <a:pt x="45045" y="38342"/>
                    </a:lnTo>
                    <a:lnTo>
                      <a:pt x="45094" y="38390"/>
                    </a:lnTo>
                    <a:cubicBezTo>
                      <a:pt x="45142" y="38486"/>
                      <a:pt x="45238" y="38583"/>
                      <a:pt x="45335" y="38679"/>
                    </a:cubicBezTo>
                    <a:lnTo>
                      <a:pt x="45383" y="38727"/>
                    </a:lnTo>
                    <a:cubicBezTo>
                      <a:pt x="45624" y="39065"/>
                      <a:pt x="45817" y="39403"/>
                      <a:pt x="46010" y="39788"/>
                    </a:cubicBezTo>
                    <a:cubicBezTo>
                      <a:pt x="46299" y="40415"/>
                      <a:pt x="46444" y="41042"/>
                      <a:pt x="46492" y="41669"/>
                    </a:cubicBezTo>
                    <a:cubicBezTo>
                      <a:pt x="46589" y="42441"/>
                      <a:pt x="46589" y="43164"/>
                      <a:pt x="46396" y="43936"/>
                    </a:cubicBezTo>
                    <a:cubicBezTo>
                      <a:pt x="46251" y="44659"/>
                      <a:pt x="45962" y="45383"/>
                      <a:pt x="45528" y="46010"/>
                    </a:cubicBezTo>
                    <a:cubicBezTo>
                      <a:pt x="45335" y="46396"/>
                      <a:pt x="45045" y="46733"/>
                      <a:pt x="44804" y="47071"/>
                    </a:cubicBezTo>
                    <a:cubicBezTo>
                      <a:pt x="44515" y="47312"/>
                      <a:pt x="44274" y="47601"/>
                      <a:pt x="43984" y="47843"/>
                    </a:cubicBezTo>
                    <a:cubicBezTo>
                      <a:pt x="43406" y="48325"/>
                      <a:pt x="42730" y="48711"/>
                      <a:pt x="42055" y="49048"/>
                    </a:cubicBezTo>
                    <a:cubicBezTo>
                      <a:pt x="41428" y="49289"/>
                      <a:pt x="40753" y="49434"/>
                      <a:pt x="40126" y="49482"/>
                    </a:cubicBezTo>
                    <a:cubicBezTo>
                      <a:pt x="39969" y="49494"/>
                      <a:pt x="39810" y="49500"/>
                      <a:pt x="39648" y="49500"/>
                    </a:cubicBezTo>
                    <a:cubicBezTo>
                      <a:pt x="39165" y="49500"/>
                      <a:pt x="38667" y="49446"/>
                      <a:pt x="38197" y="49338"/>
                    </a:cubicBezTo>
                    <a:cubicBezTo>
                      <a:pt x="37908" y="49289"/>
                      <a:pt x="37570" y="49193"/>
                      <a:pt x="37281" y="49048"/>
                    </a:cubicBezTo>
                    <a:cubicBezTo>
                      <a:pt x="36895" y="48904"/>
                      <a:pt x="36557" y="48711"/>
                      <a:pt x="36220" y="48469"/>
                    </a:cubicBezTo>
                    <a:cubicBezTo>
                      <a:pt x="36171" y="48373"/>
                      <a:pt x="36075" y="48277"/>
                      <a:pt x="36075" y="48180"/>
                    </a:cubicBezTo>
                    <a:cubicBezTo>
                      <a:pt x="36075" y="47939"/>
                      <a:pt x="36268" y="47698"/>
                      <a:pt x="36509" y="47698"/>
                    </a:cubicBezTo>
                    <a:cubicBezTo>
                      <a:pt x="36606" y="47698"/>
                      <a:pt x="36750" y="47746"/>
                      <a:pt x="36798" y="47794"/>
                    </a:cubicBezTo>
                    <a:lnTo>
                      <a:pt x="36895" y="47843"/>
                    </a:lnTo>
                    <a:cubicBezTo>
                      <a:pt x="37232" y="48084"/>
                      <a:pt x="37618" y="48277"/>
                      <a:pt x="38004" y="48373"/>
                    </a:cubicBezTo>
                    <a:cubicBezTo>
                      <a:pt x="38438" y="48518"/>
                      <a:pt x="38872" y="48614"/>
                      <a:pt x="39306" y="48614"/>
                    </a:cubicBezTo>
                    <a:cubicBezTo>
                      <a:pt x="39403" y="48619"/>
                      <a:pt x="39500" y="48621"/>
                      <a:pt x="39597" y="48621"/>
                    </a:cubicBezTo>
                    <a:cubicBezTo>
                      <a:pt x="40472" y="48621"/>
                      <a:pt x="41375" y="48426"/>
                      <a:pt x="42200" y="48035"/>
                    </a:cubicBezTo>
                    <a:cubicBezTo>
                      <a:pt x="42682" y="47746"/>
                      <a:pt x="43165" y="47408"/>
                      <a:pt x="43599" y="47071"/>
                    </a:cubicBezTo>
                    <a:cubicBezTo>
                      <a:pt x="44418" y="46299"/>
                      <a:pt x="45045" y="45383"/>
                      <a:pt x="45383" y="44322"/>
                    </a:cubicBezTo>
                    <a:cubicBezTo>
                      <a:pt x="45576" y="43840"/>
                      <a:pt x="45672" y="43309"/>
                      <a:pt x="45721" y="42779"/>
                    </a:cubicBezTo>
                    <a:cubicBezTo>
                      <a:pt x="45721" y="42296"/>
                      <a:pt x="45672" y="41814"/>
                      <a:pt x="45624" y="41380"/>
                    </a:cubicBezTo>
                    <a:cubicBezTo>
                      <a:pt x="45528" y="40946"/>
                      <a:pt x="45383" y="40560"/>
                      <a:pt x="45190" y="40174"/>
                    </a:cubicBezTo>
                    <a:cubicBezTo>
                      <a:pt x="45045" y="39885"/>
                      <a:pt x="44901" y="39596"/>
                      <a:pt x="44708" y="39354"/>
                    </a:cubicBezTo>
                    <a:cubicBezTo>
                      <a:pt x="44708" y="39306"/>
                      <a:pt x="44660" y="39306"/>
                      <a:pt x="44660" y="39258"/>
                    </a:cubicBezTo>
                    <a:lnTo>
                      <a:pt x="44467" y="39065"/>
                    </a:lnTo>
                    <a:lnTo>
                      <a:pt x="44418" y="39017"/>
                    </a:lnTo>
                    <a:lnTo>
                      <a:pt x="44370" y="38969"/>
                    </a:lnTo>
                    <a:lnTo>
                      <a:pt x="44322" y="38920"/>
                    </a:lnTo>
                    <a:cubicBezTo>
                      <a:pt x="43999" y="38643"/>
                      <a:pt x="44206" y="38146"/>
                      <a:pt x="44562" y="38146"/>
                    </a:cubicBezTo>
                    <a:cubicBezTo>
                      <a:pt x="44578" y="38146"/>
                      <a:pt x="44595" y="38147"/>
                      <a:pt x="44611" y="38149"/>
                    </a:cubicBezTo>
                    <a:cubicBezTo>
                      <a:pt x="44637" y="38136"/>
                      <a:pt x="44663" y="38130"/>
                      <a:pt x="44689" y="38130"/>
                    </a:cubicBezTo>
                    <a:close/>
                    <a:moveTo>
                      <a:pt x="22619" y="43406"/>
                    </a:moveTo>
                    <a:cubicBezTo>
                      <a:pt x="22716" y="43406"/>
                      <a:pt x="22861" y="43406"/>
                      <a:pt x="22909" y="43502"/>
                    </a:cubicBezTo>
                    <a:lnTo>
                      <a:pt x="23150" y="43695"/>
                    </a:lnTo>
                    <a:lnTo>
                      <a:pt x="23198" y="43695"/>
                    </a:lnTo>
                    <a:lnTo>
                      <a:pt x="23246" y="43743"/>
                    </a:lnTo>
                    <a:lnTo>
                      <a:pt x="23295" y="43743"/>
                    </a:lnTo>
                    <a:lnTo>
                      <a:pt x="23343" y="43791"/>
                    </a:lnTo>
                    <a:lnTo>
                      <a:pt x="23488" y="43936"/>
                    </a:lnTo>
                    <a:cubicBezTo>
                      <a:pt x="23777" y="44225"/>
                      <a:pt x="24115" y="44563"/>
                      <a:pt x="24356" y="44901"/>
                    </a:cubicBezTo>
                    <a:cubicBezTo>
                      <a:pt x="24741" y="45431"/>
                      <a:pt x="25079" y="45962"/>
                      <a:pt x="25320" y="46589"/>
                    </a:cubicBezTo>
                    <a:cubicBezTo>
                      <a:pt x="25610" y="47264"/>
                      <a:pt x="25803" y="47987"/>
                      <a:pt x="25851" y="48759"/>
                    </a:cubicBezTo>
                    <a:cubicBezTo>
                      <a:pt x="25899" y="49530"/>
                      <a:pt x="25754" y="50350"/>
                      <a:pt x="25417" y="51074"/>
                    </a:cubicBezTo>
                    <a:cubicBezTo>
                      <a:pt x="25127" y="51749"/>
                      <a:pt x="24645" y="52279"/>
                      <a:pt x="24115" y="52714"/>
                    </a:cubicBezTo>
                    <a:cubicBezTo>
                      <a:pt x="23163" y="53383"/>
                      <a:pt x="22057" y="53718"/>
                      <a:pt x="20928" y="53718"/>
                    </a:cubicBezTo>
                    <a:cubicBezTo>
                      <a:pt x="20512" y="53718"/>
                      <a:pt x="20093" y="53673"/>
                      <a:pt x="19678" y="53582"/>
                    </a:cubicBezTo>
                    <a:cubicBezTo>
                      <a:pt x="19002" y="53389"/>
                      <a:pt x="18327" y="53148"/>
                      <a:pt x="17700" y="52810"/>
                    </a:cubicBezTo>
                    <a:cubicBezTo>
                      <a:pt x="17073" y="52472"/>
                      <a:pt x="16495" y="52087"/>
                      <a:pt x="16012" y="51604"/>
                    </a:cubicBezTo>
                    <a:cubicBezTo>
                      <a:pt x="15868" y="51460"/>
                      <a:pt x="15819" y="51218"/>
                      <a:pt x="15916" y="51074"/>
                    </a:cubicBezTo>
                    <a:lnTo>
                      <a:pt x="15916" y="51026"/>
                    </a:lnTo>
                    <a:cubicBezTo>
                      <a:pt x="15993" y="50922"/>
                      <a:pt x="16112" y="50874"/>
                      <a:pt x="16236" y="50874"/>
                    </a:cubicBezTo>
                    <a:cubicBezTo>
                      <a:pt x="16343" y="50874"/>
                      <a:pt x="16453" y="50910"/>
                      <a:pt x="16543" y="50977"/>
                    </a:cubicBezTo>
                    <a:cubicBezTo>
                      <a:pt x="16880" y="51267"/>
                      <a:pt x="17266" y="51604"/>
                      <a:pt x="17700" y="51845"/>
                    </a:cubicBezTo>
                    <a:cubicBezTo>
                      <a:pt x="18231" y="52183"/>
                      <a:pt x="18761" y="52424"/>
                      <a:pt x="19340" y="52617"/>
                    </a:cubicBezTo>
                    <a:cubicBezTo>
                      <a:pt x="19870" y="52762"/>
                      <a:pt x="20353" y="52810"/>
                      <a:pt x="20883" y="52858"/>
                    </a:cubicBezTo>
                    <a:cubicBezTo>
                      <a:pt x="21269" y="52858"/>
                      <a:pt x="21655" y="52810"/>
                      <a:pt x="22041" y="52714"/>
                    </a:cubicBezTo>
                    <a:cubicBezTo>
                      <a:pt x="22378" y="52665"/>
                      <a:pt x="22716" y="52521"/>
                      <a:pt x="23054" y="52376"/>
                    </a:cubicBezTo>
                    <a:cubicBezTo>
                      <a:pt x="23343" y="52231"/>
                      <a:pt x="23584" y="52038"/>
                      <a:pt x="23825" y="51797"/>
                    </a:cubicBezTo>
                    <a:cubicBezTo>
                      <a:pt x="24066" y="51604"/>
                      <a:pt x="24259" y="51363"/>
                      <a:pt x="24452" y="51074"/>
                    </a:cubicBezTo>
                    <a:cubicBezTo>
                      <a:pt x="24597" y="50833"/>
                      <a:pt x="24693" y="50543"/>
                      <a:pt x="24790" y="50254"/>
                    </a:cubicBezTo>
                    <a:cubicBezTo>
                      <a:pt x="24886" y="49916"/>
                      <a:pt x="24934" y="49530"/>
                      <a:pt x="24983" y="49193"/>
                    </a:cubicBezTo>
                    <a:cubicBezTo>
                      <a:pt x="24983" y="48759"/>
                      <a:pt x="24934" y="48325"/>
                      <a:pt x="24838" y="47891"/>
                    </a:cubicBezTo>
                    <a:cubicBezTo>
                      <a:pt x="24693" y="47360"/>
                      <a:pt x="24500" y="46878"/>
                      <a:pt x="24259" y="46396"/>
                    </a:cubicBezTo>
                    <a:cubicBezTo>
                      <a:pt x="23970" y="45817"/>
                      <a:pt x="23584" y="45286"/>
                      <a:pt x="23150" y="44852"/>
                    </a:cubicBezTo>
                    <a:lnTo>
                      <a:pt x="22909" y="44611"/>
                    </a:lnTo>
                    <a:lnTo>
                      <a:pt x="22812" y="44515"/>
                    </a:lnTo>
                    <a:lnTo>
                      <a:pt x="22764" y="44467"/>
                    </a:lnTo>
                    <a:lnTo>
                      <a:pt x="22716" y="44418"/>
                    </a:lnTo>
                    <a:lnTo>
                      <a:pt x="22668" y="44370"/>
                    </a:lnTo>
                    <a:lnTo>
                      <a:pt x="22378" y="44177"/>
                    </a:lnTo>
                    <a:cubicBezTo>
                      <a:pt x="22185" y="43984"/>
                      <a:pt x="22137" y="43743"/>
                      <a:pt x="22282" y="43550"/>
                    </a:cubicBezTo>
                    <a:cubicBezTo>
                      <a:pt x="22378" y="43454"/>
                      <a:pt x="22523" y="43406"/>
                      <a:pt x="22619" y="43406"/>
                    </a:cubicBezTo>
                    <a:close/>
                    <a:moveTo>
                      <a:pt x="6029" y="59176"/>
                    </a:moveTo>
                    <a:cubicBezTo>
                      <a:pt x="6126" y="59176"/>
                      <a:pt x="6222" y="59176"/>
                      <a:pt x="6318" y="59273"/>
                    </a:cubicBezTo>
                    <a:cubicBezTo>
                      <a:pt x="6367" y="59321"/>
                      <a:pt x="6367" y="59369"/>
                      <a:pt x="6415" y="59465"/>
                    </a:cubicBezTo>
                    <a:cubicBezTo>
                      <a:pt x="6463" y="59562"/>
                      <a:pt x="6511" y="59658"/>
                      <a:pt x="6560" y="59803"/>
                    </a:cubicBezTo>
                    <a:cubicBezTo>
                      <a:pt x="6801" y="60382"/>
                      <a:pt x="7138" y="60960"/>
                      <a:pt x="7524" y="61539"/>
                    </a:cubicBezTo>
                    <a:cubicBezTo>
                      <a:pt x="8006" y="62118"/>
                      <a:pt x="8585" y="62697"/>
                      <a:pt x="9212" y="63179"/>
                    </a:cubicBezTo>
                    <a:cubicBezTo>
                      <a:pt x="9743" y="63613"/>
                      <a:pt x="10370" y="63999"/>
                      <a:pt x="10997" y="64288"/>
                    </a:cubicBezTo>
                    <a:cubicBezTo>
                      <a:pt x="11479" y="64433"/>
                      <a:pt x="11913" y="64578"/>
                      <a:pt x="12443" y="64674"/>
                    </a:cubicBezTo>
                    <a:cubicBezTo>
                      <a:pt x="12612" y="64698"/>
                      <a:pt x="12793" y="64710"/>
                      <a:pt x="12980" y="64710"/>
                    </a:cubicBezTo>
                    <a:cubicBezTo>
                      <a:pt x="13167" y="64710"/>
                      <a:pt x="13360" y="64698"/>
                      <a:pt x="13553" y="64674"/>
                    </a:cubicBezTo>
                    <a:cubicBezTo>
                      <a:pt x="13601" y="64650"/>
                      <a:pt x="13637" y="64638"/>
                      <a:pt x="13673" y="64638"/>
                    </a:cubicBezTo>
                    <a:cubicBezTo>
                      <a:pt x="13709" y="64638"/>
                      <a:pt x="13746" y="64650"/>
                      <a:pt x="13794" y="64674"/>
                    </a:cubicBezTo>
                    <a:cubicBezTo>
                      <a:pt x="13842" y="64674"/>
                      <a:pt x="13890" y="64770"/>
                      <a:pt x="13890" y="64819"/>
                    </a:cubicBezTo>
                    <a:cubicBezTo>
                      <a:pt x="14035" y="65012"/>
                      <a:pt x="13938" y="65253"/>
                      <a:pt x="13746" y="65301"/>
                    </a:cubicBezTo>
                    <a:cubicBezTo>
                      <a:pt x="13456" y="65333"/>
                      <a:pt x="13167" y="65349"/>
                      <a:pt x="12877" y="65349"/>
                    </a:cubicBezTo>
                    <a:cubicBezTo>
                      <a:pt x="12299" y="65349"/>
                      <a:pt x="11720" y="65285"/>
                      <a:pt x="11141" y="65156"/>
                    </a:cubicBezTo>
                    <a:cubicBezTo>
                      <a:pt x="10273" y="64915"/>
                      <a:pt x="9405" y="64529"/>
                      <a:pt x="8633" y="63999"/>
                    </a:cubicBezTo>
                    <a:cubicBezTo>
                      <a:pt x="8248" y="63758"/>
                      <a:pt x="7862" y="63420"/>
                      <a:pt x="7476" y="63083"/>
                    </a:cubicBezTo>
                    <a:cubicBezTo>
                      <a:pt x="7187" y="62793"/>
                      <a:pt x="6849" y="62456"/>
                      <a:pt x="6608" y="62070"/>
                    </a:cubicBezTo>
                    <a:cubicBezTo>
                      <a:pt x="6318" y="61684"/>
                      <a:pt x="6126" y="61298"/>
                      <a:pt x="5933" y="60864"/>
                    </a:cubicBezTo>
                    <a:cubicBezTo>
                      <a:pt x="5884" y="60719"/>
                      <a:pt x="5836" y="60575"/>
                      <a:pt x="5788" y="60478"/>
                    </a:cubicBezTo>
                    <a:lnTo>
                      <a:pt x="5499" y="60478"/>
                    </a:lnTo>
                    <a:cubicBezTo>
                      <a:pt x="5209" y="60526"/>
                      <a:pt x="4968" y="60623"/>
                      <a:pt x="4679" y="60719"/>
                    </a:cubicBezTo>
                    <a:cubicBezTo>
                      <a:pt x="4438" y="60816"/>
                      <a:pt x="4196" y="60960"/>
                      <a:pt x="4004" y="61105"/>
                    </a:cubicBezTo>
                    <a:cubicBezTo>
                      <a:pt x="3811" y="61250"/>
                      <a:pt x="3618" y="61443"/>
                      <a:pt x="3473" y="61636"/>
                    </a:cubicBezTo>
                    <a:cubicBezTo>
                      <a:pt x="3328" y="61829"/>
                      <a:pt x="3184" y="62022"/>
                      <a:pt x="3087" y="62263"/>
                    </a:cubicBezTo>
                    <a:cubicBezTo>
                      <a:pt x="3039" y="62456"/>
                      <a:pt x="2943" y="62648"/>
                      <a:pt x="2943" y="62841"/>
                    </a:cubicBezTo>
                    <a:cubicBezTo>
                      <a:pt x="2894" y="63083"/>
                      <a:pt x="2894" y="63275"/>
                      <a:pt x="2943" y="63517"/>
                    </a:cubicBezTo>
                    <a:cubicBezTo>
                      <a:pt x="2943" y="63709"/>
                      <a:pt x="2991" y="63902"/>
                      <a:pt x="3087" y="64095"/>
                    </a:cubicBezTo>
                    <a:cubicBezTo>
                      <a:pt x="3135" y="64192"/>
                      <a:pt x="3184" y="64288"/>
                      <a:pt x="3232" y="64433"/>
                    </a:cubicBezTo>
                    <a:cubicBezTo>
                      <a:pt x="3328" y="64529"/>
                      <a:pt x="3280" y="64674"/>
                      <a:pt x="3135" y="64770"/>
                    </a:cubicBezTo>
                    <a:cubicBezTo>
                      <a:pt x="3110" y="64783"/>
                      <a:pt x="3080" y="64789"/>
                      <a:pt x="3049" y="64789"/>
                    </a:cubicBezTo>
                    <a:cubicBezTo>
                      <a:pt x="2965" y="64789"/>
                      <a:pt x="2868" y="64745"/>
                      <a:pt x="2798" y="64674"/>
                    </a:cubicBezTo>
                    <a:cubicBezTo>
                      <a:pt x="2508" y="64144"/>
                      <a:pt x="2364" y="63517"/>
                      <a:pt x="2364" y="62938"/>
                    </a:cubicBezTo>
                    <a:cubicBezTo>
                      <a:pt x="2412" y="61732"/>
                      <a:pt x="3039" y="60671"/>
                      <a:pt x="4100" y="60044"/>
                    </a:cubicBezTo>
                    <a:cubicBezTo>
                      <a:pt x="4341" y="59899"/>
                      <a:pt x="4631" y="59803"/>
                      <a:pt x="4920" y="59755"/>
                    </a:cubicBezTo>
                    <a:cubicBezTo>
                      <a:pt x="5113" y="59707"/>
                      <a:pt x="5257" y="59658"/>
                      <a:pt x="5402" y="59658"/>
                    </a:cubicBezTo>
                    <a:lnTo>
                      <a:pt x="5595" y="59658"/>
                    </a:lnTo>
                    <a:lnTo>
                      <a:pt x="5595" y="59562"/>
                    </a:lnTo>
                    <a:cubicBezTo>
                      <a:pt x="5643" y="59465"/>
                      <a:pt x="5643" y="59369"/>
                      <a:pt x="5740" y="59273"/>
                    </a:cubicBezTo>
                    <a:cubicBezTo>
                      <a:pt x="5788" y="59224"/>
                      <a:pt x="5933" y="59176"/>
                      <a:pt x="6029" y="59176"/>
                    </a:cubicBezTo>
                    <a:close/>
                    <a:moveTo>
                      <a:pt x="17122" y="0"/>
                    </a:moveTo>
                    <a:cubicBezTo>
                      <a:pt x="17122" y="386"/>
                      <a:pt x="17170" y="772"/>
                      <a:pt x="17218" y="1158"/>
                    </a:cubicBezTo>
                    <a:cubicBezTo>
                      <a:pt x="17314" y="2749"/>
                      <a:pt x="17314" y="4341"/>
                      <a:pt x="17218" y="5884"/>
                    </a:cubicBezTo>
                    <a:cubicBezTo>
                      <a:pt x="17025" y="9357"/>
                      <a:pt x="16302" y="12781"/>
                      <a:pt x="15192" y="16109"/>
                    </a:cubicBezTo>
                    <a:cubicBezTo>
                      <a:pt x="14903" y="17025"/>
                      <a:pt x="14517" y="17989"/>
                      <a:pt x="14131" y="18906"/>
                    </a:cubicBezTo>
                    <a:cubicBezTo>
                      <a:pt x="13746" y="19822"/>
                      <a:pt x="13360" y="20690"/>
                      <a:pt x="12926" y="21607"/>
                    </a:cubicBezTo>
                    <a:cubicBezTo>
                      <a:pt x="12058" y="23439"/>
                      <a:pt x="11093" y="25175"/>
                      <a:pt x="10128" y="26912"/>
                    </a:cubicBezTo>
                    <a:cubicBezTo>
                      <a:pt x="9164" y="28648"/>
                      <a:pt x="8199" y="30432"/>
                      <a:pt x="7283" y="32217"/>
                    </a:cubicBezTo>
                    <a:cubicBezTo>
                      <a:pt x="6801" y="33085"/>
                      <a:pt x="6367" y="34001"/>
                      <a:pt x="5933" y="34869"/>
                    </a:cubicBezTo>
                    <a:cubicBezTo>
                      <a:pt x="5499" y="35834"/>
                      <a:pt x="5065" y="36750"/>
                      <a:pt x="4727" y="37715"/>
                    </a:cubicBezTo>
                    <a:cubicBezTo>
                      <a:pt x="4245" y="38969"/>
                      <a:pt x="3859" y="40319"/>
                      <a:pt x="3570" y="41669"/>
                    </a:cubicBezTo>
                    <a:cubicBezTo>
                      <a:pt x="3280" y="43020"/>
                      <a:pt x="3039" y="44418"/>
                      <a:pt x="2943" y="45817"/>
                    </a:cubicBezTo>
                    <a:cubicBezTo>
                      <a:pt x="2894" y="46492"/>
                      <a:pt x="2894" y="47167"/>
                      <a:pt x="2846" y="47843"/>
                    </a:cubicBezTo>
                    <a:lnTo>
                      <a:pt x="2846" y="48855"/>
                    </a:lnTo>
                    <a:lnTo>
                      <a:pt x="2846" y="49965"/>
                    </a:lnTo>
                    <a:cubicBezTo>
                      <a:pt x="2894" y="50640"/>
                      <a:pt x="2943" y="51315"/>
                      <a:pt x="3039" y="51990"/>
                    </a:cubicBezTo>
                    <a:cubicBezTo>
                      <a:pt x="3087" y="52714"/>
                      <a:pt x="3135" y="53437"/>
                      <a:pt x="3087" y="54160"/>
                    </a:cubicBezTo>
                    <a:cubicBezTo>
                      <a:pt x="3087" y="54402"/>
                      <a:pt x="3039" y="54594"/>
                      <a:pt x="3039" y="54836"/>
                    </a:cubicBezTo>
                    <a:cubicBezTo>
                      <a:pt x="3039" y="54836"/>
                      <a:pt x="3039" y="54884"/>
                      <a:pt x="3039" y="54932"/>
                    </a:cubicBezTo>
                    <a:lnTo>
                      <a:pt x="3955" y="55752"/>
                    </a:lnTo>
                    <a:cubicBezTo>
                      <a:pt x="3425" y="55848"/>
                      <a:pt x="2894" y="55993"/>
                      <a:pt x="2460" y="56282"/>
                    </a:cubicBezTo>
                    <a:cubicBezTo>
                      <a:pt x="1978" y="56524"/>
                      <a:pt x="1592" y="56813"/>
                      <a:pt x="1255" y="57199"/>
                    </a:cubicBezTo>
                    <a:cubicBezTo>
                      <a:pt x="579" y="57922"/>
                      <a:pt x="194" y="58838"/>
                      <a:pt x="97" y="59803"/>
                    </a:cubicBezTo>
                    <a:cubicBezTo>
                      <a:pt x="1" y="60816"/>
                      <a:pt x="97" y="61829"/>
                      <a:pt x="386" y="62793"/>
                    </a:cubicBezTo>
                    <a:cubicBezTo>
                      <a:pt x="531" y="63324"/>
                      <a:pt x="724" y="63806"/>
                      <a:pt x="965" y="64288"/>
                    </a:cubicBezTo>
                    <a:cubicBezTo>
                      <a:pt x="1206" y="64722"/>
                      <a:pt x="1447" y="65156"/>
                      <a:pt x="1785" y="65590"/>
                    </a:cubicBezTo>
                    <a:cubicBezTo>
                      <a:pt x="2123" y="66073"/>
                      <a:pt x="2508" y="66507"/>
                      <a:pt x="2991" y="66893"/>
                    </a:cubicBezTo>
                    <a:cubicBezTo>
                      <a:pt x="3473" y="67375"/>
                      <a:pt x="4052" y="67761"/>
                      <a:pt x="4631" y="68098"/>
                    </a:cubicBezTo>
                    <a:cubicBezTo>
                      <a:pt x="5740" y="68773"/>
                      <a:pt x="6994" y="69256"/>
                      <a:pt x="8296" y="69497"/>
                    </a:cubicBezTo>
                    <a:cubicBezTo>
                      <a:pt x="8875" y="69593"/>
                      <a:pt x="9405" y="69642"/>
                      <a:pt x="9984" y="69642"/>
                    </a:cubicBezTo>
                    <a:cubicBezTo>
                      <a:pt x="10707" y="69642"/>
                      <a:pt x="11431" y="69545"/>
                      <a:pt x="12154" y="69400"/>
                    </a:cubicBezTo>
                    <a:cubicBezTo>
                      <a:pt x="13456" y="69159"/>
                      <a:pt x="14662" y="68629"/>
                      <a:pt x="15771" y="67905"/>
                    </a:cubicBezTo>
                    <a:cubicBezTo>
                      <a:pt x="16639" y="67327"/>
                      <a:pt x="17411" y="66651"/>
                      <a:pt x="18134" y="65880"/>
                    </a:cubicBezTo>
                    <a:lnTo>
                      <a:pt x="18134" y="65832"/>
                    </a:lnTo>
                    <a:cubicBezTo>
                      <a:pt x="19147" y="66362"/>
                      <a:pt x="20208" y="66893"/>
                      <a:pt x="21317" y="67423"/>
                    </a:cubicBezTo>
                    <a:cubicBezTo>
                      <a:pt x="22427" y="67954"/>
                      <a:pt x="23246" y="68291"/>
                      <a:pt x="24115" y="68629"/>
                    </a:cubicBezTo>
                    <a:cubicBezTo>
                      <a:pt x="25031" y="68966"/>
                      <a:pt x="25995" y="69304"/>
                      <a:pt x="27008" y="69545"/>
                    </a:cubicBezTo>
                    <a:cubicBezTo>
                      <a:pt x="29227" y="70076"/>
                      <a:pt x="31493" y="70365"/>
                      <a:pt x="33808" y="70365"/>
                    </a:cubicBezTo>
                    <a:cubicBezTo>
                      <a:pt x="37522" y="70365"/>
                      <a:pt x="41187" y="69690"/>
                      <a:pt x="44660" y="68339"/>
                    </a:cubicBezTo>
                    <a:cubicBezTo>
                      <a:pt x="46299" y="67664"/>
                      <a:pt x="47891" y="66941"/>
                      <a:pt x="49386" y="66024"/>
                    </a:cubicBezTo>
                    <a:cubicBezTo>
                      <a:pt x="50977" y="65108"/>
                      <a:pt x="52472" y="64095"/>
                      <a:pt x="53919" y="62938"/>
                    </a:cubicBezTo>
                    <a:cubicBezTo>
                      <a:pt x="55318" y="61829"/>
                      <a:pt x="56717" y="60575"/>
                      <a:pt x="57970" y="59224"/>
                    </a:cubicBezTo>
                    <a:cubicBezTo>
                      <a:pt x="60430" y="56668"/>
                      <a:pt x="62407" y="53678"/>
                      <a:pt x="63854" y="50399"/>
                    </a:cubicBezTo>
                    <a:cubicBezTo>
                      <a:pt x="65494" y="46540"/>
                      <a:pt x="66362" y="42393"/>
                      <a:pt x="66410" y="38245"/>
                    </a:cubicBezTo>
                    <a:cubicBezTo>
                      <a:pt x="66410" y="35255"/>
                      <a:pt x="66073" y="32265"/>
                      <a:pt x="65446" y="29371"/>
                    </a:cubicBezTo>
                    <a:cubicBezTo>
                      <a:pt x="64915" y="26622"/>
                      <a:pt x="64047" y="23970"/>
                      <a:pt x="62793" y="21414"/>
                    </a:cubicBezTo>
                    <a:cubicBezTo>
                      <a:pt x="63806" y="21414"/>
                      <a:pt x="64771" y="21076"/>
                      <a:pt x="65590" y="20449"/>
                    </a:cubicBezTo>
                    <a:cubicBezTo>
                      <a:pt x="66410" y="19822"/>
                      <a:pt x="67037" y="18954"/>
                      <a:pt x="67423" y="17989"/>
                    </a:cubicBezTo>
                    <a:cubicBezTo>
                      <a:pt x="67857" y="16928"/>
                      <a:pt x="68098" y="15867"/>
                      <a:pt x="68146" y="14758"/>
                    </a:cubicBezTo>
                    <a:cubicBezTo>
                      <a:pt x="68195" y="13697"/>
                      <a:pt x="68098" y="12636"/>
                      <a:pt x="67809" y="11623"/>
                    </a:cubicBezTo>
                    <a:cubicBezTo>
                      <a:pt x="67520" y="10659"/>
                      <a:pt x="67037" y="9791"/>
                      <a:pt x="66459" y="9019"/>
                    </a:cubicBezTo>
                    <a:cubicBezTo>
                      <a:pt x="65880" y="8247"/>
                      <a:pt x="65156" y="7524"/>
                      <a:pt x="64336" y="6945"/>
                    </a:cubicBezTo>
                    <a:cubicBezTo>
                      <a:pt x="63565" y="6367"/>
                      <a:pt x="62745" y="5981"/>
                      <a:pt x="61829" y="5691"/>
                    </a:cubicBezTo>
                    <a:cubicBezTo>
                      <a:pt x="61298" y="5547"/>
                      <a:pt x="60816" y="5450"/>
                      <a:pt x="60285" y="5450"/>
                    </a:cubicBezTo>
                    <a:cubicBezTo>
                      <a:pt x="59948" y="5450"/>
                      <a:pt x="59610" y="5498"/>
                      <a:pt x="59321" y="5547"/>
                    </a:cubicBezTo>
                    <a:cubicBezTo>
                      <a:pt x="58453" y="5740"/>
                      <a:pt x="57729" y="6222"/>
                      <a:pt x="57199" y="6897"/>
                    </a:cubicBezTo>
                    <a:cubicBezTo>
                      <a:pt x="57102" y="6994"/>
                      <a:pt x="56958" y="7138"/>
                      <a:pt x="56861" y="7331"/>
                    </a:cubicBezTo>
                    <a:cubicBezTo>
                      <a:pt x="56958" y="7717"/>
                      <a:pt x="57006" y="8103"/>
                      <a:pt x="57006" y="8537"/>
                    </a:cubicBezTo>
                    <a:cubicBezTo>
                      <a:pt x="57054" y="8971"/>
                      <a:pt x="56909" y="9453"/>
                      <a:pt x="56717" y="9887"/>
                    </a:cubicBezTo>
                    <a:cubicBezTo>
                      <a:pt x="56620" y="10080"/>
                      <a:pt x="56475" y="10273"/>
                      <a:pt x="56282" y="10369"/>
                    </a:cubicBezTo>
                    <a:cubicBezTo>
                      <a:pt x="56090" y="10514"/>
                      <a:pt x="55897" y="10611"/>
                      <a:pt x="55704" y="10659"/>
                    </a:cubicBezTo>
                    <a:lnTo>
                      <a:pt x="55511" y="10659"/>
                    </a:lnTo>
                    <a:cubicBezTo>
                      <a:pt x="55173" y="10611"/>
                      <a:pt x="54836" y="10514"/>
                      <a:pt x="54546" y="10321"/>
                    </a:cubicBezTo>
                    <a:cubicBezTo>
                      <a:pt x="54112" y="9984"/>
                      <a:pt x="53726" y="9646"/>
                      <a:pt x="53341" y="9260"/>
                    </a:cubicBezTo>
                    <a:cubicBezTo>
                      <a:pt x="53244" y="9164"/>
                      <a:pt x="53148" y="9067"/>
                      <a:pt x="53051" y="8971"/>
                    </a:cubicBezTo>
                    <a:cubicBezTo>
                      <a:pt x="52858" y="8971"/>
                      <a:pt x="52665" y="8971"/>
                      <a:pt x="52472" y="8923"/>
                    </a:cubicBezTo>
                    <a:cubicBezTo>
                      <a:pt x="52231" y="8874"/>
                      <a:pt x="51990" y="8778"/>
                      <a:pt x="51701" y="8730"/>
                    </a:cubicBezTo>
                    <a:cubicBezTo>
                      <a:pt x="51411" y="8585"/>
                      <a:pt x="51122" y="8489"/>
                      <a:pt x="50833" y="8344"/>
                    </a:cubicBezTo>
                    <a:lnTo>
                      <a:pt x="50784" y="8344"/>
                    </a:lnTo>
                    <a:cubicBezTo>
                      <a:pt x="50495" y="8151"/>
                      <a:pt x="50206" y="8006"/>
                      <a:pt x="49868" y="7813"/>
                    </a:cubicBezTo>
                    <a:cubicBezTo>
                      <a:pt x="49579" y="7669"/>
                      <a:pt x="49241" y="7428"/>
                      <a:pt x="48952" y="7186"/>
                    </a:cubicBezTo>
                    <a:cubicBezTo>
                      <a:pt x="48325" y="6752"/>
                      <a:pt x="47794" y="6318"/>
                      <a:pt x="47216" y="5884"/>
                    </a:cubicBezTo>
                    <a:cubicBezTo>
                      <a:pt x="46637" y="5450"/>
                      <a:pt x="46010" y="5016"/>
                      <a:pt x="45383" y="4679"/>
                    </a:cubicBezTo>
                    <a:cubicBezTo>
                      <a:pt x="44756" y="4293"/>
                      <a:pt x="44081" y="4003"/>
                      <a:pt x="43357" y="3762"/>
                    </a:cubicBezTo>
                    <a:cubicBezTo>
                      <a:pt x="42489" y="3473"/>
                      <a:pt x="41621" y="3280"/>
                      <a:pt x="40705" y="3135"/>
                    </a:cubicBezTo>
                    <a:cubicBezTo>
                      <a:pt x="39789" y="3039"/>
                      <a:pt x="38872" y="2942"/>
                      <a:pt x="37956" y="2942"/>
                    </a:cubicBezTo>
                    <a:cubicBezTo>
                      <a:pt x="37623" y="2934"/>
                      <a:pt x="37291" y="2930"/>
                      <a:pt x="36960" y="2930"/>
                    </a:cubicBezTo>
                    <a:cubicBezTo>
                      <a:pt x="35424" y="2930"/>
                      <a:pt x="33909" y="3016"/>
                      <a:pt x="32361" y="3135"/>
                    </a:cubicBezTo>
                    <a:cubicBezTo>
                      <a:pt x="31879" y="3184"/>
                      <a:pt x="31397" y="3184"/>
                      <a:pt x="30915" y="3184"/>
                    </a:cubicBezTo>
                    <a:cubicBezTo>
                      <a:pt x="30754" y="3200"/>
                      <a:pt x="30604" y="3205"/>
                      <a:pt x="30457" y="3205"/>
                    </a:cubicBezTo>
                    <a:cubicBezTo>
                      <a:pt x="30164" y="3205"/>
                      <a:pt x="29886" y="3184"/>
                      <a:pt x="29564" y="3184"/>
                    </a:cubicBezTo>
                    <a:cubicBezTo>
                      <a:pt x="28696" y="3135"/>
                      <a:pt x="27828" y="3039"/>
                      <a:pt x="26960" y="2894"/>
                    </a:cubicBezTo>
                    <a:cubicBezTo>
                      <a:pt x="26188" y="2749"/>
                      <a:pt x="25465" y="2557"/>
                      <a:pt x="24741" y="2267"/>
                    </a:cubicBezTo>
                    <a:lnTo>
                      <a:pt x="24597" y="2219"/>
                    </a:lnTo>
                    <a:cubicBezTo>
                      <a:pt x="23825" y="2123"/>
                      <a:pt x="23054" y="1978"/>
                      <a:pt x="22330" y="1833"/>
                    </a:cubicBezTo>
                    <a:cubicBezTo>
                      <a:pt x="20690" y="1447"/>
                      <a:pt x="19099" y="917"/>
                      <a:pt x="17556" y="242"/>
                    </a:cubicBezTo>
                    <a:lnTo>
                      <a:pt x="17122" y="0"/>
                    </a:lnTo>
                    <a:close/>
                  </a:path>
                </a:pathLst>
              </a:custGeom>
              <a:solidFill>
                <a:srgbClr val="FBD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7" name="Google Shape;3857;p87"/>
              <p:cNvSpPr/>
              <p:nvPr/>
            </p:nvSpPr>
            <p:spPr>
              <a:xfrm>
                <a:off x="6325675" y="924150"/>
                <a:ext cx="25" cy="25"/>
              </a:xfrm>
              <a:custGeom>
                <a:avLst/>
                <a:gdLst/>
                <a:ahLst/>
                <a:cxnLst/>
                <a:rect l="l" t="t" r="r" b="b"/>
                <a:pathLst>
                  <a:path w="1" h="1" fill="none" extrusionOk="0">
                    <a:moveTo>
                      <a:pt x="0" y="1"/>
                    </a:moveTo>
                    <a:lnTo>
                      <a:pt x="0"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8" name="Google Shape;3858;p87"/>
              <p:cNvSpPr/>
              <p:nvPr/>
            </p:nvSpPr>
            <p:spPr>
              <a:xfrm>
                <a:off x="5687850" y="772225"/>
                <a:ext cx="25" cy="25"/>
              </a:xfrm>
              <a:custGeom>
                <a:avLst/>
                <a:gdLst/>
                <a:ahLst/>
                <a:cxnLst/>
                <a:rect l="l" t="t" r="r" b="b"/>
                <a:pathLst>
                  <a:path w="1" h="1" extrusionOk="0">
                    <a:moveTo>
                      <a:pt x="1"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59" name="Google Shape;3859;p87"/>
              <p:cNvSpPr/>
              <p:nvPr/>
            </p:nvSpPr>
            <p:spPr>
              <a:xfrm>
                <a:off x="5628775" y="734850"/>
                <a:ext cx="710175" cy="191750"/>
              </a:xfrm>
              <a:custGeom>
                <a:avLst/>
                <a:gdLst/>
                <a:ahLst/>
                <a:cxnLst/>
                <a:rect l="l" t="t" r="r" b="b"/>
                <a:pathLst>
                  <a:path w="28407" h="7670" extrusionOk="0">
                    <a:moveTo>
                      <a:pt x="14324" y="1"/>
                    </a:moveTo>
                    <a:cubicBezTo>
                      <a:pt x="13794" y="1"/>
                      <a:pt x="13215" y="1"/>
                      <a:pt x="12684" y="97"/>
                    </a:cubicBezTo>
                    <a:lnTo>
                      <a:pt x="12733" y="97"/>
                    </a:lnTo>
                    <a:cubicBezTo>
                      <a:pt x="11913" y="146"/>
                      <a:pt x="11093" y="242"/>
                      <a:pt x="10273" y="387"/>
                    </a:cubicBezTo>
                    <a:cubicBezTo>
                      <a:pt x="9936" y="435"/>
                      <a:pt x="9598" y="483"/>
                      <a:pt x="9212" y="580"/>
                    </a:cubicBezTo>
                    <a:cubicBezTo>
                      <a:pt x="8682" y="676"/>
                      <a:pt x="8199" y="773"/>
                      <a:pt x="7669" y="821"/>
                    </a:cubicBezTo>
                    <a:cubicBezTo>
                      <a:pt x="6318" y="1014"/>
                      <a:pt x="5016" y="1110"/>
                      <a:pt x="3666" y="1158"/>
                    </a:cubicBezTo>
                    <a:lnTo>
                      <a:pt x="2653" y="1158"/>
                    </a:lnTo>
                    <a:cubicBezTo>
                      <a:pt x="1737" y="1110"/>
                      <a:pt x="869" y="1014"/>
                      <a:pt x="1" y="917"/>
                    </a:cubicBezTo>
                    <a:lnTo>
                      <a:pt x="1" y="917"/>
                    </a:lnTo>
                    <a:lnTo>
                      <a:pt x="145" y="965"/>
                    </a:lnTo>
                    <a:cubicBezTo>
                      <a:pt x="869" y="1207"/>
                      <a:pt x="1592" y="1399"/>
                      <a:pt x="2316" y="1544"/>
                    </a:cubicBezTo>
                    <a:cubicBezTo>
                      <a:pt x="3184" y="1737"/>
                      <a:pt x="4100" y="1834"/>
                      <a:pt x="4968" y="1882"/>
                    </a:cubicBezTo>
                    <a:lnTo>
                      <a:pt x="6318" y="1882"/>
                    </a:lnTo>
                    <a:cubicBezTo>
                      <a:pt x="6752" y="1882"/>
                      <a:pt x="7283" y="1834"/>
                      <a:pt x="7765" y="1785"/>
                    </a:cubicBezTo>
                    <a:cubicBezTo>
                      <a:pt x="9389" y="1702"/>
                      <a:pt x="10977" y="1583"/>
                      <a:pt x="12591" y="1583"/>
                    </a:cubicBezTo>
                    <a:cubicBezTo>
                      <a:pt x="12846" y="1583"/>
                      <a:pt x="13103" y="1586"/>
                      <a:pt x="13360" y="1592"/>
                    </a:cubicBezTo>
                    <a:cubicBezTo>
                      <a:pt x="14276" y="1592"/>
                      <a:pt x="15192" y="1689"/>
                      <a:pt x="16109" y="1834"/>
                    </a:cubicBezTo>
                    <a:cubicBezTo>
                      <a:pt x="17025" y="1930"/>
                      <a:pt x="17893" y="2171"/>
                      <a:pt x="18761" y="2412"/>
                    </a:cubicBezTo>
                    <a:cubicBezTo>
                      <a:pt x="19485" y="2653"/>
                      <a:pt x="20160" y="2943"/>
                      <a:pt x="20787" y="3329"/>
                    </a:cubicBezTo>
                    <a:cubicBezTo>
                      <a:pt x="21414" y="3714"/>
                      <a:pt x="22041" y="4100"/>
                      <a:pt x="22619" y="4534"/>
                    </a:cubicBezTo>
                    <a:cubicBezTo>
                      <a:pt x="23198" y="4968"/>
                      <a:pt x="23729" y="5451"/>
                      <a:pt x="24356" y="5836"/>
                    </a:cubicBezTo>
                    <a:cubicBezTo>
                      <a:pt x="24645" y="6078"/>
                      <a:pt x="24934" y="6319"/>
                      <a:pt x="25272" y="6512"/>
                    </a:cubicBezTo>
                    <a:cubicBezTo>
                      <a:pt x="25610" y="6705"/>
                      <a:pt x="25899" y="6849"/>
                      <a:pt x="26188" y="6994"/>
                    </a:cubicBezTo>
                    <a:cubicBezTo>
                      <a:pt x="26478" y="7139"/>
                      <a:pt x="26767" y="7283"/>
                      <a:pt x="27105" y="7380"/>
                    </a:cubicBezTo>
                    <a:cubicBezTo>
                      <a:pt x="27346" y="7476"/>
                      <a:pt x="27587" y="7524"/>
                      <a:pt x="27876" y="7573"/>
                    </a:cubicBezTo>
                    <a:cubicBezTo>
                      <a:pt x="28021" y="7573"/>
                      <a:pt x="28214" y="7621"/>
                      <a:pt x="28407" y="7669"/>
                    </a:cubicBezTo>
                    <a:cubicBezTo>
                      <a:pt x="28166" y="7332"/>
                      <a:pt x="27876" y="7042"/>
                      <a:pt x="27539" y="6656"/>
                    </a:cubicBezTo>
                    <a:lnTo>
                      <a:pt x="27297" y="6319"/>
                    </a:lnTo>
                    <a:cubicBezTo>
                      <a:pt x="27105" y="6078"/>
                      <a:pt x="26912" y="5836"/>
                      <a:pt x="26719" y="5644"/>
                    </a:cubicBezTo>
                    <a:cubicBezTo>
                      <a:pt x="26478" y="5402"/>
                      <a:pt x="26236" y="5161"/>
                      <a:pt x="26044" y="4968"/>
                    </a:cubicBezTo>
                    <a:cubicBezTo>
                      <a:pt x="25802" y="4727"/>
                      <a:pt x="25465" y="4438"/>
                      <a:pt x="25175" y="4148"/>
                    </a:cubicBezTo>
                    <a:cubicBezTo>
                      <a:pt x="23970" y="3136"/>
                      <a:pt x="22619" y="2219"/>
                      <a:pt x="21221" y="1496"/>
                    </a:cubicBezTo>
                    <a:cubicBezTo>
                      <a:pt x="20015" y="965"/>
                      <a:pt x="18761" y="531"/>
                      <a:pt x="17507" y="290"/>
                    </a:cubicBezTo>
                    <a:cubicBezTo>
                      <a:pt x="16446" y="97"/>
                      <a:pt x="15385" y="1"/>
                      <a:pt x="1432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0" name="Google Shape;3860;p87"/>
              <p:cNvSpPr/>
              <p:nvPr/>
            </p:nvSpPr>
            <p:spPr>
              <a:xfrm>
                <a:off x="6284675" y="909675"/>
                <a:ext cx="25" cy="25"/>
              </a:xfrm>
              <a:custGeom>
                <a:avLst/>
                <a:gdLst/>
                <a:ahLst/>
                <a:cxnLst/>
                <a:rect l="l" t="t" r="r" b="b"/>
                <a:pathLst>
                  <a:path w="1" h="1" extrusionOk="0">
                    <a:moveTo>
                      <a:pt x="0" y="1"/>
                    </a:move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1" name="Google Shape;3861;p87"/>
              <p:cNvSpPr/>
              <p:nvPr/>
            </p:nvSpPr>
            <p:spPr>
              <a:xfrm>
                <a:off x="5031950" y="658900"/>
                <a:ext cx="414800" cy="1415525"/>
              </a:xfrm>
              <a:custGeom>
                <a:avLst/>
                <a:gdLst/>
                <a:ahLst/>
                <a:cxnLst/>
                <a:rect l="l" t="t" r="r" b="b"/>
                <a:pathLst>
                  <a:path w="16592" h="56621" extrusionOk="0">
                    <a:moveTo>
                      <a:pt x="13215" y="1"/>
                    </a:moveTo>
                    <a:lnTo>
                      <a:pt x="13215" y="1"/>
                    </a:lnTo>
                    <a:cubicBezTo>
                      <a:pt x="13312" y="242"/>
                      <a:pt x="13408" y="435"/>
                      <a:pt x="13456" y="676"/>
                    </a:cubicBezTo>
                    <a:cubicBezTo>
                      <a:pt x="13698" y="1399"/>
                      <a:pt x="13842" y="2171"/>
                      <a:pt x="13939" y="2942"/>
                    </a:cubicBezTo>
                    <a:cubicBezTo>
                      <a:pt x="14083" y="4293"/>
                      <a:pt x="14083" y="5691"/>
                      <a:pt x="14035" y="7042"/>
                    </a:cubicBezTo>
                    <a:cubicBezTo>
                      <a:pt x="13987" y="8344"/>
                      <a:pt x="13890" y="9598"/>
                      <a:pt x="13794" y="10659"/>
                    </a:cubicBezTo>
                    <a:cubicBezTo>
                      <a:pt x="13649" y="12395"/>
                      <a:pt x="13312" y="14083"/>
                      <a:pt x="12829" y="15771"/>
                    </a:cubicBezTo>
                    <a:cubicBezTo>
                      <a:pt x="12299" y="17411"/>
                      <a:pt x="11720" y="19002"/>
                      <a:pt x="10997" y="20594"/>
                    </a:cubicBezTo>
                    <a:cubicBezTo>
                      <a:pt x="9550" y="23632"/>
                      <a:pt x="7958" y="26622"/>
                      <a:pt x="6174" y="29468"/>
                    </a:cubicBezTo>
                    <a:lnTo>
                      <a:pt x="6126" y="29516"/>
                    </a:lnTo>
                    <a:cubicBezTo>
                      <a:pt x="4486" y="32120"/>
                      <a:pt x="3087" y="34821"/>
                      <a:pt x="1833" y="37618"/>
                    </a:cubicBezTo>
                    <a:cubicBezTo>
                      <a:pt x="1448" y="38583"/>
                      <a:pt x="1110" y="39547"/>
                      <a:pt x="821" y="40560"/>
                    </a:cubicBezTo>
                    <a:cubicBezTo>
                      <a:pt x="531" y="41573"/>
                      <a:pt x="338" y="42634"/>
                      <a:pt x="194" y="43695"/>
                    </a:cubicBezTo>
                    <a:cubicBezTo>
                      <a:pt x="49" y="45045"/>
                      <a:pt x="1" y="46396"/>
                      <a:pt x="97" y="47746"/>
                    </a:cubicBezTo>
                    <a:cubicBezTo>
                      <a:pt x="194" y="49048"/>
                      <a:pt x="290" y="50495"/>
                      <a:pt x="483" y="51894"/>
                    </a:cubicBezTo>
                    <a:cubicBezTo>
                      <a:pt x="676" y="53244"/>
                      <a:pt x="1014" y="54594"/>
                      <a:pt x="1496" y="55848"/>
                    </a:cubicBezTo>
                    <a:lnTo>
                      <a:pt x="2316" y="56620"/>
                    </a:lnTo>
                    <a:cubicBezTo>
                      <a:pt x="2316" y="56572"/>
                      <a:pt x="2316" y="56572"/>
                      <a:pt x="2316" y="56524"/>
                    </a:cubicBezTo>
                    <a:cubicBezTo>
                      <a:pt x="2364" y="56282"/>
                      <a:pt x="2412" y="56041"/>
                      <a:pt x="2412" y="55800"/>
                    </a:cubicBezTo>
                    <a:cubicBezTo>
                      <a:pt x="2412" y="55077"/>
                      <a:pt x="2412" y="54353"/>
                      <a:pt x="2316" y="53630"/>
                    </a:cubicBezTo>
                    <a:cubicBezTo>
                      <a:pt x="2268" y="52955"/>
                      <a:pt x="2219" y="52280"/>
                      <a:pt x="2171" y="51604"/>
                    </a:cubicBezTo>
                    <a:lnTo>
                      <a:pt x="2171" y="50543"/>
                    </a:lnTo>
                    <a:lnTo>
                      <a:pt x="2171" y="49531"/>
                    </a:lnTo>
                    <a:cubicBezTo>
                      <a:pt x="2171" y="48855"/>
                      <a:pt x="2219" y="48180"/>
                      <a:pt x="2268" y="47505"/>
                    </a:cubicBezTo>
                    <a:cubicBezTo>
                      <a:pt x="2364" y="46106"/>
                      <a:pt x="2557" y="44708"/>
                      <a:pt x="2895" y="43309"/>
                    </a:cubicBezTo>
                    <a:cubicBezTo>
                      <a:pt x="3136" y="41959"/>
                      <a:pt x="3521" y="40657"/>
                      <a:pt x="4004" y="39354"/>
                    </a:cubicBezTo>
                    <a:cubicBezTo>
                      <a:pt x="4390" y="38390"/>
                      <a:pt x="4775" y="37474"/>
                      <a:pt x="5209" y="36557"/>
                    </a:cubicBezTo>
                    <a:cubicBezTo>
                      <a:pt x="5643" y="35593"/>
                      <a:pt x="6078" y="34725"/>
                      <a:pt x="6560" y="33856"/>
                    </a:cubicBezTo>
                    <a:cubicBezTo>
                      <a:pt x="7476" y="32072"/>
                      <a:pt x="8441" y="30336"/>
                      <a:pt x="9405" y="28600"/>
                    </a:cubicBezTo>
                    <a:cubicBezTo>
                      <a:pt x="10370" y="26815"/>
                      <a:pt x="11334" y="25079"/>
                      <a:pt x="12202" y="23295"/>
                    </a:cubicBezTo>
                    <a:cubicBezTo>
                      <a:pt x="12637" y="22378"/>
                      <a:pt x="13022" y="21462"/>
                      <a:pt x="13408" y="20546"/>
                    </a:cubicBezTo>
                    <a:cubicBezTo>
                      <a:pt x="13794" y="19629"/>
                      <a:pt x="14180" y="18713"/>
                      <a:pt x="14469" y="17748"/>
                    </a:cubicBezTo>
                    <a:cubicBezTo>
                      <a:pt x="15578" y="14469"/>
                      <a:pt x="16302" y="11045"/>
                      <a:pt x="16495" y="7572"/>
                    </a:cubicBezTo>
                    <a:cubicBezTo>
                      <a:pt x="16591" y="5981"/>
                      <a:pt x="16591" y="4389"/>
                      <a:pt x="16495" y="2846"/>
                    </a:cubicBezTo>
                    <a:cubicBezTo>
                      <a:pt x="16495" y="2460"/>
                      <a:pt x="16398" y="2074"/>
                      <a:pt x="16398" y="1688"/>
                    </a:cubicBezTo>
                    <a:cubicBezTo>
                      <a:pt x="15289" y="1206"/>
                      <a:pt x="14228" y="627"/>
                      <a:pt x="13215"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2" name="Google Shape;3862;p87"/>
              <p:cNvSpPr/>
              <p:nvPr/>
            </p:nvSpPr>
            <p:spPr>
              <a:xfrm>
                <a:off x="5409350" y="1787425"/>
                <a:ext cx="253200" cy="258400"/>
              </a:xfrm>
              <a:custGeom>
                <a:avLst/>
                <a:gdLst/>
                <a:ahLst/>
                <a:cxnLst/>
                <a:rect l="l" t="t" r="r" b="b"/>
                <a:pathLst>
                  <a:path w="10128" h="10336" extrusionOk="0">
                    <a:moveTo>
                      <a:pt x="6848" y="1"/>
                    </a:moveTo>
                    <a:cubicBezTo>
                      <a:pt x="6704" y="1"/>
                      <a:pt x="6607" y="49"/>
                      <a:pt x="6511" y="145"/>
                    </a:cubicBezTo>
                    <a:cubicBezTo>
                      <a:pt x="6366" y="338"/>
                      <a:pt x="6414" y="628"/>
                      <a:pt x="6607" y="772"/>
                    </a:cubicBezTo>
                    <a:lnTo>
                      <a:pt x="6848" y="965"/>
                    </a:lnTo>
                    <a:lnTo>
                      <a:pt x="6945" y="1014"/>
                    </a:lnTo>
                    <a:lnTo>
                      <a:pt x="6993" y="1062"/>
                    </a:lnTo>
                    <a:lnTo>
                      <a:pt x="7041" y="1110"/>
                    </a:lnTo>
                    <a:lnTo>
                      <a:pt x="7138" y="1206"/>
                    </a:lnTo>
                    <a:lnTo>
                      <a:pt x="7379" y="1448"/>
                    </a:lnTo>
                    <a:cubicBezTo>
                      <a:pt x="7813" y="1930"/>
                      <a:pt x="8151" y="2412"/>
                      <a:pt x="8488" y="2991"/>
                    </a:cubicBezTo>
                    <a:cubicBezTo>
                      <a:pt x="8729" y="3473"/>
                      <a:pt x="8922" y="4004"/>
                      <a:pt x="9067" y="4486"/>
                    </a:cubicBezTo>
                    <a:cubicBezTo>
                      <a:pt x="9163" y="4920"/>
                      <a:pt x="9212" y="5354"/>
                      <a:pt x="9163" y="5788"/>
                    </a:cubicBezTo>
                    <a:cubicBezTo>
                      <a:pt x="9163" y="6174"/>
                      <a:pt x="9115" y="6512"/>
                      <a:pt x="9019" y="6849"/>
                    </a:cubicBezTo>
                    <a:cubicBezTo>
                      <a:pt x="8922" y="7139"/>
                      <a:pt x="8778" y="7428"/>
                      <a:pt x="8633" y="7669"/>
                    </a:cubicBezTo>
                    <a:cubicBezTo>
                      <a:pt x="8488" y="7958"/>
                      <a:pt x="8247" y="8200"/>
                      <a:pt x="8054" y="8441"/>
                    </a:cubicBezTo>
                    <a:cubicBezTo>
                      <a:pt x="7813" y="8634"/>
                      <a:pt x="7524" y="8826"/>
                      <a:pt x="7234" y="8971"/>
                    </a:cubicBezTo>
                    <a:cubicBezTo>
                      <a:pt x="6945" y="9116"/>
                      <a:pt x="6607" y="9261"/>
                      <a:pt x="6270" y="9357"/>
                    </a:cubicBezTo>
                    <a:cubicBezTo>
                      <a:pt x="5884" y="9405"/>
                      <a:pt x="5498" y="9453"/>
                      <a:pt x="5112" y="9453"/>
                    </a:cubicBezTo>
                    <a:cubicBezTo>
                      <a:pt x="4582" y="9405"/>
                      <a:pt x="4051" y="9357"/>
                      <a:pt x="3569" y="9212"/>
                    </a:cubicBezTo>
                    <a:cubicBezTo>
                      <a:pt x="2990" y="9019"/>
                      <a:pt x="2412" y="8778"/>
                      <a:pt x="1929" y="8441"/>
                    </a:cubicBezTo>
                    <a:cubicBezTo>
                      <a:pt x="1495" y="8200"/>
                      <a:pt x="1109" y="7910"/>
                      <a:pt x="772" y="7573"/>
                    </a:cubicBezTo>
                    <a:cubicBezTo>
                      <a:pt x="682" y="7505"/>
                      <a:pt x="572" y="7469"/>
                      <a:pt x="465" y="7469"/>
                    </a:cubicBezTo>
                    <a:cubicBezTo>
                      <a:pt x="341" y="7469"/>
                      <a:pt x="222" y="7517"/>
                      <a:pt x="145" y="7621"/>
                    </a:cubicBezTo>
                    <a:cubicBezTo>
                      <a:pt x="0" y="7814"/>
                      <a:pt x="48" y="8055"/>
                      <a:pt x="193" y="8248"/>
                    </a:cubicBezTo>
                    <a:cubicBezTo>
                      <a:pt x="724" y="8682"/>
                      <a:pt x="1302" y="9116"/>
                      <a:pt x="1929" y="9453"/>
                    </a:cubicBezTo>
                    <a:cubicBezTo>
                      <a:pt x="2556" y="9791"/>
                      <a:pt x="3231" y="10032"/>
                      <a:pt x="3907" y="10177"/>
                    </a:cubicBezTo>
                    <a:cubicBezTo>
                      <a:pt x="4334" y="10284"/>
                      <a:pt x="4765" y="10335"/>
                      <a:pt x="5192" y="10335"/>
                    </a:cubicBezTo>
                    <a:cubicBezTo>
                      <a:pt x="6309" y="10335"/>
                      <a:pt x="7402" y="9985"/>
                      <a:pt x="8344" y="9357"/>
                    </a:cubicBezTo>
                    <a:cubicBezTo>
                      <a:pt x="8874" y="8875"/>
                      <a:pt x="9308" y="8344"/>
                      <a:pt x="9646" y="7717"/>
                    </a:cubicBezTo>
                    <a:cubicBezTo>
                      <a:pt x="9983" y="6946"/>
                      <a:pt x="10128" y="6126"/>
                      <a:pt x="10080" y="5354"/>
                    </a:cubicBezTo>
                    <a:cubicBezTo>
                      <a:pt x="10032" y="4582"/>
                      <a:pt x="9839" y="3859"/>
                      <a:pt x="9549" y="3184"/>
                    </a:cubicBezTo>
                    <a:cubicBezTo>
                      <a:pt x="9308" y="2605"/>
                      <a:pt x="8970" y="2026"/>
                      <a:pt x="8585" y="1496"/>
                    </a:cubicBezTo>
                    <a:cubicBezTo>
                      <a:pt x="8295" y="1158"/>
                      <a:pt x="8006" y="821"/>
                      <a:pt x="7717" y="531"/>
                    </a:cubicBezTo>
                    <a:lnTo>
                      <a:pt x="7572" y="387"/>
                    </a:lnTo>
                    <a:lnTo>
                      <a:pt x="7524" y="338"/>
                    </a:lnTo>
                    <a:lnTo>
                      <a:pt x="7475" y="338"/>
                    </a:lnTo>
                    <a:lnTo>
                      <a:pt x="7427" y="290"/>
                    </a:lnTo>
                    <a:lnTo>
                      <a:pt x="7379" y="290"/>
                    </a:lnTo>
                    <a:lnTo>
                      <a:pt x="7138" y="97"/>
                    </a:lnTo>
                    <a:cubicBezTo>
                      <a:pt x="7041" y="49"/>
                      <a:pt x="6945" y="1"/>
                      <a:pt x="6848"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3" name="Google Shape;3863;p87"/>
              <p:cNvSpPr/>
              <p:nvPr/>
            </p:nvSpPr>
            <p:spPr>
              <a:xfrm>
                <a:off x="6120700" y="1360625"/>
                <a:ext cx="25" cy="25"/>
              </a:xfrm>
              <a:custGeom>
                <a:avLst/>
                <a:gdLst/>
                <a:ahLst/>
                <a:cxnLst/>
                <a:rect l="l" t="t" r="r" b="b"/>
                <a:pathLst>
                  <a:path w="1" h="1" extrusionOk="0">
                    <a:moveTo>
                      <a:pt x="1" y="0"/>
                    </a:moveTo>
                    <a:lnTo>
                      <a:pt x="1" y="0"/>
                    </a:ln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4" name="Google Shape;3864;p87"/>
              <p:cNvSpPr/>
              <p:nvPr/>
            </p:nvSpPr>
            <p:spPr>
              <a:xfrm>
                <a:off x="6014600" y="1125500"/>
                <a:ext cx="268900" cy="262875"/>
              </a:xfrm>
              <a:custGeom>
                <a:avLst/>
                <a:gdLst/>
                <a:ahLst/>
                <a:cxnLst/>
                <a:rect l="l" t="t" r="r" b="b"/>
                <a:pathLst>
                  <a:path w="10756" h="10515" extrusionOk="0">
                    <a:moveTo>
                      <a:pt x="7235" y="1"/>
                    </a:moveTo>
                    <a:cubicBezTo>
                      <a:pt x="7090" y="1"/>
                      <a:pt x="6993" y="49"/>
                      <a:pt x="6897" y="194"/>
                    </a:cubicBezTo>
                    <a:cubicBezTo>
                      <a:pt x="6752" y="338"/>
                      <a:pt x="6801" y="628"/>
                      <a:pt x="6945" y="772"/>
                    </a:cubicBezTo>
                    <a:lnTo>
                      <a:pt x="7090" y="869"/>
                    </a:lnTo>
                    <a:lnTo>
                      <a:pt x="7235" y="965"/>
                    </a:lnTo>
                    <a:lnTo>
                      <a:pt x="7524" y="1206"/>
                    </a:lnTo>
                    <a:lnTo>
                      <a:pt x="7620" y="1303"/>
                    </a:lnTo>
                    <a:lnTo>
                      <a:pt x="7717" y="1399"/>
                    </a:lnTo>
                    <a:cubicBezTo>
                      <a:pt x="7813" y="1496"/>
                      <a:pt x="7958" y="1592"/>
                      <a:pt x="8055" y="1689"/>
                    </a:cubicBezTo>
                    <a:cubicBezTo>
                      <a:pt x="8440" y="2123"/>
                      <a:pt x="8826" y="2653"/>
                      <a:pt x="9116" y="3184"/>
                    </a:cubicBezTo>
                    <a:cubicBezTo>
                      <a:pt x="9405" y="3714"/>
                      <a:pt x="9598" y="4197"/>
                      <a:pt x="9742" y="4775"/>
                    </a:cubicBezTo>
                    <a:cubicBezTo>
                      <a:pt x="9839" y="5209"/>
                      <a:pt x="9887" y="5643"/>
                      <a:pt x="9839" y="6077"/>
                    </a:cubicBezTo>
                    <a:cubicBezTo>
                      <a:pt x="9839" y="6415"/>
                      <a:pt x="9791" y="6753"/>
                      <a:pt x="9694" y="7090"/>
                    </a:cubicBezTo>
                    <a:cubicBezTo>
                      <a:pt x="9501" y="7669"/>
                      <a:pt x="9164" y="8199"/>
                      <a:pt x="8730" y="8633"/>
                    </a:cubicBezTo>
                    <a:cubicBezTo>
                      <a:pt x="8489" y="8826"/>
                      <a:pt x="8199" y="9019"/>
                      <a:pt x="7958" y="9164"/>
                    </a:cubicBezTo>
                    <a:cubicBezTo>
                      <a:pt x="7620" y="9309"/>
                      <a:pt x="7283" y="9453"/>
                      <a:pt x="6945" y="9502"/>
                    </a:cubicBezTo>
                    <a:cubicBezTo>
                      <a:pt x="6559" y="9598"/>
                      <a:pt x="6125" y="9646"/>
                      <a:pt x="5691" y="9646"/>
                    </a:cubicBezTo>
                    <a:cubicBezTo>
                      <a:pt x="5209" y="9598"/>
                      <a:pt x="4727" y="9502"/>
                      <a:pt x="4245" y="9405"/>
                    </a:cubicBezTo>
                    <a:cubicBezTo>
                      <a:pt x="3714" y="9212"/>
                      <a:pt x="3184" y="8971"/>
                      <a:pt x="2701" y="8682"/>
                    </a:cubicBezTo>
                    <a:cubicBezTo>
                      <a:pt x="2122" y="8296"/>
                      <a:pt x="1592" y="7910"/>
                      <a:pt x="1110" y="7428"/>
                    </a:cubicBezTo>
                    <a:lnTo>
                      <a:pt x="820" y="7090"/>
                    </a:lnTo>
                    <a:cubicBezTo>
                      <a:pt x="733" y="6973"/>
                      <a:pt x="610" y="6910"/>
                      <a:pt x="484" y="6910"/>
                    </a:cubicBezTo>
                    <a:cubicBezTo>
                      <a:pt x="401" y="6910"/>
                      <a:pt x="318" y="6937"/>
                      <a:pt x="242" y="6994"/>
                    </a:cubicBezTo>
                    <a:cubicBezTo>
                      <a:pt x="49" y="7138"/>
                      <a:pt x="0" y="7428"/>
                      <a:pt x="145" y="7621"/>
                    </a:cubicBezTo>
                    <a:cubicBezTo>
                      <a:pt x="579" y="8151"/>
                      <a:pt x="1110" y="8682"/>
                      <a:pt x="1737" y="9116"/>
                    </a:cubicBezTo>
                    <a:cubicBezTo>
                      <a:pt x="2267" y="9502"/>
                      <a:pt x="2894" y="9839"/>
                      <a:pt x="3521" y="10080"/>
                    </a:cubicBezTo>
                    <a:cubicBezTo>
                      <a:pt x="4269" y="10370"/>
                      <a:pt x="5052" y="10514"/>
                      <a:pt x="5830" y="10514"/>
                    </a:cubicBezTo>
                    <a:cubicBezTo>
                      <a:pt x="6608" y="10514"/>
                      <a:pt x="7379" y="10370"/>
                      <a:pt x="8103" y="10080"/>
                    </a:cubicBezTo>
                    <a:cubicBezTo>
                      <a:pt x="8778" y="9743"/>
                      <a:pt x="9357" y="9309"/>
                      <a:pt x="9791" y="8730"/>
                    </a:cubicBezTo>
                    <a:cubicBezTo>
                      <a:pt x="10225" y="8103"/>
                      <a:pt x="10514" y="7428"/>
                      <a:pt x="10659" y="6656"/>
                    </a:cubicBezTo>
                    <a:cubicBezTo>
                      <a:pt x="10755" y="5933"/>
                      <a:pt x="10707" y="5209"/>
                      <a:pt x="10562" y="4486"/>
                    </a:cubicBezTo>
                    <a:cubicBezTo>
                      <a:pt x="10369" y="3859"/>
                      <a:pt x="10128" y="3184"/>
                      <a:pt x="9791" y="2605"/>
                    </a:cubicBezTo>
                    <a:cubicBezTo>
                      <a:pt x="9357" y="1882"/>
                      <a:pt x="8874" y="1206"/>
                      <a:pt x="8247" y="628"/>
                    </a:cubicBezTo>
                    <a:lnTo>
                      <a:pt x="8199" y="628"/>
                    </a:lnTo>
                    <a:lnTo>
                      <a:pt x="8103" y="531"/>
                    </a:lnTo>
                    <a:lnTo>
                      <a:pt x="8055" y="531"/>
                    </a:lnTo>
                    <a:lnTo>
                      <a:pt x="7765" y="290"/>
                    </a:lnTo>
                    <a:lnTo>
                      <a:pt x="7620" y="194"/>
                    </a:lnTo>
                    <a:lnTo>
                      <a:pt x="7524" y="97"/>
                    </a:lnTo>
                    <a:cubicBezTo>
                      <a:pt x="7428" y="49"/>
                      <a:pt x="7331" y="1"/>
                      <a:pt x="7235" y="1"/>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5" name="Google Shape;3865;p87"/>
              <p:cNvSpPr/>
              <p:nvPr/>
            </p:nvSpPr>
            <p:spPr>
              <a:xfrm>
                <a:off x="5918150" y="1657150"/>
                <a:ext cx="262850" cy="282675"/>
              </a:xfrm>
              <a:custGeom>
                <a:avLst/>
                <a:gdLst/>
                <a:ahLst/>
                <a:cxnLst/>
                <a:rect l="l" t="t" r="r" b="b"/>
                <a:pathLst>
                  <a:path w="10514" h="11307" extrusionOk="0">
                    <a:moveTo>
                      <a:pt x="8488" y="0"/>
                    </a:moveTo>
                    <a:cubicBezTo>
                      <a:pt x="8135" y="0"/>
                      <a:pt x="7970" y="498"/>
                      <a:pt x="8247" y="775"/>
                    </a:cubicBezTo>
                    <a:lnTo>
                      <a:pt x="8295" y="823"/>
                    </a:lnTo>
                    <a:lnTo>
                      <a:pt x="8392" y="871"/>
                    </a:lnTo>
                    <a:lnTo>
                      <a:pt x="8392" y="920"/>
                    </a:lnTo>
                    <a:lnTo>
                      <a:pt x="8585" y="1112"/>
                    </a:lnTo>
                    <a:cubicBezTo>
                      <a:pt x="8585" y="1161"/>
                      <a:pt x="8633" y="1161"/>
                      <a:pt x="8633" y="1209"/>
                    </a:cubicBezTo>
                    <a:cubicBezTo>
                      <a:pt x="8826" y="1450"/>
                      <a:pt x="8971" y="1691"/>
                      <a:pt x="9115" y="1932"/>
                    </a:cubicBezTo>
                    <a:cubicBezTo>
                      <a:pt x="9308" y="2318"/>
                      <a:pt x="9453" y="2752"/>
                      <a:pt x="9501" y="3138"/>
                    </a:cubicBezTo>
                    <a:cubicBezTo>
                      <a:pt x="9598" y="3620"/>
                      <a:pt x="9646" y="4103"/>
                      <a:pt x="9646" y="4585"/>
                    </a:cubicBezTo>
                    <a:cubicBezTo>
                      <a:pt x="9598" y="5115"/>
                      <a:pt x="9501" y="5646"/>
                      <a:pt x="9308" y="6128"/>
                    </a:cubicBezTo>
                    <a:cubicBezTo>
                      <a:pt x="8971" y="7189"/>
                      <a:pt x="8344" y="8105"/>
                      <a:pt x="7524" y="8829"/>
                    </a:cubicBezTo>
                    <a:cubicBezTo>
                      <a:pt x="7090" y="9215"/>
                      <a:pt x="6607" y="9552"/>
                      <a:pt x="6125" y="9793"/>
                    </a:cubicBezTo>
                    <a:cubicBezTo>
                      <a:pt x="5300" y="10228"/>
                      <a:pt x="4396" y="10428"/>
                      <a:pt x="3484" y="10428"/>
                    </a:cubicBezTo>
                    <a:cubicBezTo>
                      <a:pt x="3384" y="10428"/>
                      <a:pt x="3284" y="10425"/>
                      <a:pt x="3183" y="10420"/>
                    </a:cubicBezTo>
                    <a:cubicBezTo>
                      <a:pt x="2749" y="10372"/>
                      <a:pt x="2363" y="10276"/>
                      <a:pt x="1929" y="10179"/>
                    </a:cubicBezTo>
                    <a:cubicBezTo>
                      <a:pt x="1544" y="10035"/>
                      <a:pt x="1158" y="9842"/>
                      <a:pt x="820" y="9649"/>
                    </a:cubicBezTo>
                    <a:lnTo>
                      <a:pt x="724" y="9601"/>
                    </a:lnTo>
                    <a:cubicBezTo>
                      <a:pt x="653" y="9530"/>
                      <a:pt x="582" y="9485"/>
                      <a:pt x="512" y="9485"/>
                    </a:cubicBezTo>
                    <a:cubicBezTo>
                      <a:pt x="486" y="9485"/>
                      <a:pt x="460" y="9491"/>
                      <a:pt x="434" y="9504"/>
                    </a:cubicBezTo>
                    <a:cubicBezTo>
                      <a:pt x="193" y="9504"/>
                      <a:pt x="0" y="9697"/>
                      <a:pt x="0" y="9938"/>
                    </a:cubicBezTo>
                    <a:cubicBezTo>
                      <a:pt x="0" y="10083"/>
                      <a:pt x="97" y="10179"/>
                      <a:pt x="145" y="10276"/>
                    </a:cubicBezTo>
                    <a:cubicBezTo>
                      <a:pt x="483" y="10469"/>
                      <a:pt x="820" y="10662"/>
                      <a:pt x="1158" y="10854"/>
                    </a:cubicBezTo>
                    <a:cubicBezTo>
                      <a:pt x="1495" y="10951"/>
                      <a:pt x="1785" y="11047"/>
                      <a:pt x="2122" y="11144"/>
                    </a:cubicBezTo>
                    <a:cubicBezTo>
                      <a:pt x="2592" y="11252"/>
                      <a:pt x="3090" y="11307"/>
                      <a:pt x="3574" y="11307"/>
                    </a:cubicBezTo>
                    <a:cubicBezTo>
                      <a:pt x="3735" y="11307"/>
                      <a:pt x="3895" y="11301"/>
                      <a:pt x="4051" y="11288"/>
                    </a:cubicBezTo>
                    <a:cubicBezTo>
                      <a:pt x="4678" y="11192"/>
                      <a:pt x="5354" y="10999"/>
                      <a:pt x="5932" y="10758"/>
                    </a:cubicBezTo>
                    <a:cubicBezTo>
                      <a:pt x="6656" y="10469"/>
                      <a:pt x="7283" y="10035"/>
                      <a:pt x="7910" y="9552"/>
                    </a:cubicBezTo>
                    <a:cubicBezTo>
                      <a:pt x="8151" y="9311"/>
                      <a:pt x="8440" y="9070"/>
                      <a:pt x="8681" y="8781"/>
                    </a:cubicBezTo>
                    <a:cubicBezTo>
                      <a:pt x="8971" y="8443"/>
                      <a:pt x="9212" y="8105"/>
                      <a:pt x="9453" y="7768"/>
                    </a:cubicBezTo>
                    <a:cubicBezTo>
                      <a:pt x="9839" y="7093"/>
                      <a:pt x="10128" y="6369"/>
                      <a:pt x="10321" y="5646"/>
                    </a:cubicBezTo>
                    <a:cubicBezTo>
                      <a:pt x="10466" y="4922"/>
                      <a:pt x="10514" y="4247"/>
                      <a:pt x="10466" y="3524"/>
                    </a:cubicBezTo>
                    <a:cubicBezTo>
                      <a:pt x="10369" y="2897"/>
                      <a:pt x="10225" y="2270"/>
                      <a:pt x="9935" y="1691"/>
                    </a:cubicBezTo>
                    <a:cubicBezTo>
                      <a:pt x="9790" y="1305"/>
                      <a:pt x="9549" y="920"/>
                      <a:pt x="9308" y="582"/>
                    </a:cubicBezTo>
                    <a:lnTo>
                      <a:pt x="9260" y="534"/>
                    </a:lnTo>
                    <a:cubicBezTo>
                      <a:pt x="9164" y="437"/>
                      <a:pt x="9115" y="341"/>
                      <a:pt x="9019" y="244"/>
                    </a:cubicBezTo>
                    <a:lnTo>
                      <a:pt x="8971" y="196"/>
                    </a:lnTo>
                    <a:lnTo>
                      <a:pt x="8922" y="196"/>
                    </a:lnTo>
                    <a:cubicBezTo>
                      <a:pt x="8922" y="148"/>
                      <a:pt x="8922" y="148"/>
                      <a:pt x="8874" y="148"/>
                    </a:cubicBezTo>
                    <a:lnTo>
                      <a:pt x="8874" y="100"/>
                    </a:lnTo>
                    <a:lnTo>
                      <a:pt x="8826" y="100"/>
                    </a:lnTo>
                    <a:cubicBezTo>
                      <a:pt x="8778" y="3"/>
                      <a:pt x="8681" y="3"/>
                      <a:pt x="8537" y="3"/>
                    </a:cubicBezTo>
                    <a:cubicBezTo>
                      <a:pt x="8520" y="1"/>
                      <a:pt x="8504" y="0"/>
                      <a:pt x="8488" y="0"/>
                    </a:cubicBezTo>
                    <a:close/>
                  </a:path>
                </a:pathLst>
              </a:custGeom>
              <a:solidFill>
                <a:srgbClr val="594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6" name="Google Shape;3866;p87"/>
              <p:cNvSpPr/>
              <p:nvPr/>
            </p:nvSpPr>
            <p:spPr>
              <a:xfrm>
                <a:off x="6007375" y="1688575"/>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7" name="Google Shape;3867;p87"/>
              <p:cNvSpPr/>
              <p:nvPr/>
            </p:nvSpPr>
            <p:spPr>
              <a:xfrm>
                <a:off x="5757775" y="1489625"/>
                <a:ext cx="282175" cy="296925"/>
              </a:xfrm>
              <a:custGeom>
                <a:avLst/>
                <a:gdLst/>
                <a:ahLst/>
                <a:cxnLst/>
                <a:rect l="l" t="t" r="r" b="b"/>
                <a:pathLst>
                  <a:path w="11287" h="11877" extrusionOk="0">
                    <a:moveTo>
                      <a:pt x="97" y="1"/>
                    </a:moveTo>
                    <a:cubicBezTo>
                      <a:pt x="1" y="49"/>
                      <a:pt x="1" y="145"/>
                      <a:pt x="49" y="193"/>
                    </a:cubicBezTo>
                    <a:cubicBezTo>
                      <a:pt x="1014" y="1303"/>
                      <a:pt x="1882" y="2460"/>
                      <a:pt x="2605" y="3714"/>
                    </a:cubicBezTo>
                    <a:cubicBezTo>
                      <a:pt x="3136" y="4679"/>
                      <a:pt x="3522" y="5691"/>
                      <a:pt x="3811" y="6801"/>
                    </a:cubicBezTo>
                    <a:cubicBezTo>
                      <a:pt x="3859" y="7042"/>
                      <a:pt x="3907" y="7331"/>
                      <a:pt x="3956" y="7621"/>
                    </a:cubicBezTo>
                    <a:cubicBezTo>
                      <a:pt x="4004" y="7813"/>
                      <a:pt x="4004" y="8055"/>
                      <a:pt x="4004" y="8296"/>
                    </a:cubicBezTo>
                    <a:cubicBezTo>
                      <a:pt x="4052" y="8778"/>
                      <a:pt x="4052" y="9212"/>
                      <a:pt x="4100" y="9694"/>
                    </a:cubicBezTo>
                    <a:cubicBezTo>
                      <a:pt x="4149" y="10128"/>
                      <a:pt x="4293" y="10562"/>
                      <a:pt x="4486" y="10948"/>
                    </a:cubicBezTo>
                    <a:cubicBezTo>
                      <a:pt x="4727" y="11334"/>
                      <a:pt x="5113" y="11623"/>
                      <a:pt x="5547" y="11768"/>
                    </a:cubicBezTo>
                    <a:cubicBezTo>
                      <a:pt x="5837" y="11840"/>
                      <a:pt x="6138" y="11877"/>
                      <a:pt x="6445" y="11877"/>
                    </a:cubicBezTo>
                    <a:cubicBezTo>
                      <a:pt x="6753" y="11877"/>
                      <a:pt x="7066" y="11840"/>
                      <a:pt x="7380" y="11768"/>
                    </a:cubicBezTo>
                    <a:cubicBezTo>
                      <a:pt x="7959" y="11575"/>
                      <a:pt x="8537" y="11286"/>
                      <a:pt x="9020" y="10852"/>
                    </a:cubicBezTo>
                    <a:cubicBezTo>
                      <a:pt x="9261" y="10659"/>
                      <a:pt x="9550" y="10418"/>
                      <a:pt x="9791" y="10177"/>
                    </a:cubicBezTo>
                    <a:cubicBezTo>
                      <a:pt x="10225" y="9694"/>
                      <a:pt x="10611" y="9164"/>
                      <a:pt x="10900" y="8585"/>
                    </a:cubicBezTo>
                    <a:cubicBezTo>
                      <a:pt x="11045" y="8296"/>
                      <a:pt x="11142" y="8006"/>
                      <a:pt x="11238" y="7717"/>
                    </a:cubicBezTo>
                    <a:lnTo>
                      <a:pt x="11286" y="7572"/>
                    </a:lnTo>
                    <a:cubicBezTo>
                      <a:pt x="11286" y="7524"/>
                      <a:pt x="11286" y="7428"/>
                      <a:pt x="11238" y="7331"/>
                    </a:cubicBezTo>
                    <a:cubicBezTo>
                      <a:pt x="11190" y="7235"/>
                      <a:pt x="11093" y="7138"/>
                      <a:pt x="10997" y="7090"/>
                    </a:cubicBezTo>
                    <a:cubicBezTo>
                      <a:pt x="10917" y="7050"/>
                      <a:pt x="10838" y="7032"/>
                      <a:pt x="10762" y="7032"/>
                    </a:cubicBezTo>
                    <a:cubicBezTo>
                      <a:pt x="10563" y="7032"/>
                      <a:pt x="10392" y="7156"/>
                      <a:pt x="10322" y="7331"/>
                    </a:cubicBezTo>
                    <a:cubicBezTo>
                      <a:pt x="10225" y="7572"/>
                      <a:pt x="10129" y="7765"/>
                      <a:pt x="9984" y="8006"/>
                    </a:cubicBezTo>
                    <a:cubicBezTo>
                      <a:pt x="9647" y="8537"/>
                      <a:pt x="9212" y="9116"/>
                      <a:pt x="8730" y="9598"/>
                    </a:cubicBezTo>
                    <a:cubicBezTo>
                      <a:pt x="8393" y="9887"/>
                      <a:pt x="8055" y="10177"/>
                      <a:pt x="7669" y="10418"/>
                    </a:cubicBezTo>
                    <a:cubicBezTo>
                      <a:pt x="7428" y="10514"/>
                      <a:pt x="7187" y="10611"/>
                      <a:pt x="6946" y="10707"/>
                    </a:cubicBezTo>
                    <a:cubicBezTo>
                      <a:pt x="6705" y="10755"/>
                      <a:pt x="6463" y="10755"/>
                      <a:pt x="6222" y="10755"/>
                    </a:cubicBezTo>
                    <a:cubicBezTo>
                      <a:pt x="6078" y="10755"/>
                      <a:pt x="5933" y="10755"/>
                      <a:pt x="5788" y="10707"/>
                    </a:cubicBezTo>
                    <a:cubicBezTo>
                      <a:pt x="5740" y="10659"/>
                      <a:pt x="5644" y="10659"/>
                      <a:pt x="5595" y="10611"/>
                    </a:cubicBezTo>
                    <a:lnTo>
                      <a:pt x="5402" y="10466"/>
                    </a:lnTo>
                    <a:cubicBezTo>
                      <a:pt x="5354" y="10369"/>
                      <a:pt x="5258" y="10321"/>
                      <a:pt x="5210" y="10225"/>
                    </a:cubicBezTo>
                    <a:cubicBezTo>
                      <a:pt x="5113" y="10032"/>
                      <a:pt x="5017" y="9791"/>
                      <a:pt x="4968" y="9550"/>
                    </a:cubicBezTo>
                    <a:cubicBezTo>
                      <a:pt x="4824" y="8923"/>
                      <a:pt x="4776" y="8296"/>
                      <a:pt x="4679" y="7717"/>
                    </a:cubicBezTo>
                    <a:cubicBezTo>
                      <a:pt x="4583" y="7283"/>
                      <a:pt x="4486" y="6849"/>
                      <a:pt x="4341" y="6463"/>
                    </a:cubicBezTo>
                    <a:cubicBezTo>
                      <a:pt x="4149" y="5981"/>
                      <a:pt x="3956" y="5498"/>
                      <a:pt x="3714" y="5016"/>
                    </a:cubicBezTo>
                    <a:cubicBezTo>
                      <a:pt x="2846" y="3232"/>
                      <a:pt x="1641" y="1544"/>
                      <a:pt x="290" y="49"/>
                    </a:cubicBezTo>
                    <a:cubicBezTo>
                      <a:pt x="242" y="1"/>
                      <a:pt x="194" y="1"/>
                      <a:pt x="194"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8" name="Google Shape;3868;p87"/>
              <p:cNvSpPr/>
              <p:nvPr/>
            </p:nvSpPr>
            <p:spPr>
              <a:xfrm>
                <a:off x="6476375" y="898825"/>
                <a:ext cx="136275" cy="254775"/>
              </a:xfrm>
              <a:custGeom>
                <a:avLst/>
                <a:gdLst/>
                <a:ahLst/>
                <a:cxnLst/>
                <a:rect l="l" t="t" r="r" b="b"/>
                <a:pathLst>
                  <a:path w="5451" h="10191" extrusionOk="0">
                    <a:moveTo>
                      <a:pt x="3714" y="1"/>
                    </a:moveTo>
                    <a:cubicBezTo>
                      <a:pt x="3570" y="1"/>
                      <a:pt x="3377" y="1"/>
                      <a:pt x="3232" y="49"/>
                    </a:cubicBezTo>
                    <a:cubicBezTo>
                      <a:pt x="3039" y="97"/>
                      <a:pt x="2798" y="194"/>
                      <a:pt x="2653" y="290"/>
                    </a:cubicBezTo>
                    <a:cubicBezTo>
                      <a:pt x="2412" y="387"/>
                      <a:pt x="2219" y="531"/>
                      <a:pt x="2026" y="724"/>
                    </a:cubicBezTo>
                    <a:cubicBezTo>
                      <a:pt x="1833" y="869"/>
                      <a:pt x="1689" y="1014"/>
                      <a:pt x="1544" y="1207"/>
                    </a:cubicBezTo>
                    <a:cubicBezTo>
                      <a:pt x="1448" y="1399"/>
                      <a:pt x="1303" y="1592"/>
                      <a:pt x="1206" y="1834"/>
                    </a:cubicBezTo>
                    <a:cubicBezTo>
                      <a:pt x="1110" y="2026"/>
                      <a:pt x="1062" y="2268"/>
                      <a:pt x="1013" y="2509"/>
                    </a:cubicBezTo>
                    <a:cubicBezTo>
                      <a:pt x="965" y="2605"/>
                      <a:pt x="965" y="2750"/>
                      <a:pt x="965" y="2895"/>
                    </a:cubicBezTo>
                    <a:cubicBezTo>
                      <a:pt x="772" y="2846"/>
                      <a:pt x="628" y="2846"/>
                      <a:pt x="435" y="2846"/>
                    </a:cubicBezTo>
                    <a:cubicBezTo>
                      <a:pt x="97" y="2895"/>
                      <a:pt x="1" y="3377"/>
                      <a:pt x="387" y="3473"/>
                    </a:cubicBezTo>
                    <a:lnTo>
                      <a:pt x="338" y="3521"/>
                    </a:lnTo>
                    <a:cubicBezTo>
                      <a:pt x="579" y="3570"/>
                      <a:pt x="869" y="3666"/>
                      <a:pt x="1110" y="3763"/>
                    </a:cubicBezTo>
                    <a:cubicBezTo>
                      <a:pt x="1496" y="3956"/>
                      <a:pt x="1930" y="4197"/>
                      <a:pt x="2316" y="4438"/>
                    </a:cubicBezTo>
                    <a:cubicBezTo>
                      <a:pt x="2750" y="4824"/>
                      <a:pt x="3136" y="5258"/>
                      <a:pt x="3521" y="5692"/>
                    </a:cubicBezTo>
                    <a:cubicBezTo>
                      <a:pt x="3907" y="6222"/>
                      <a:pt x="4197" y="6753"/>
                      <a:pt x="4438" y="7380"/>
                    </a:cubicBezTo>
                    <a:cubicBezTo>
                      <a:pt x="4631" y="7862"/>
                      <a:pt x="4775" y="8344"/>
                      <a:pt x="4872" y="8875"/>
                    </a:cubicBezTo>
                    <a:cubicBezTo>
                      <a:pt x="4920" y="9261"/>
                      <a:pt x="4920" y="9598"/>
                      <a:pt x="4872" y="9984"/>
                    </a:cubicBezTo>
                    <a:cubicBezTo>
                      <a:pt x="4872" y="10117"/>
                      <a:pt x="4974" y="10191"/>
                      <a:pt x="5082" y="10191"/>
                    </a:cubicBezTo>
                    <a:cubicBezTo>
                      <a:pt x="5170" y="10191"/>
                      <a:pt x="5262" y="10141"/>
                      <a:pt x="5306" y="10032"/>
                    </a:cubicBezTo>
                    <a:cubicBezTo>
                      <a:pt x="5450" y="8441"/>
                      <a:pt x="5065" y="6849"/>
                      <a:pt x="4197" y="5547"/>
                    </a:cubicBezTo>
                    <a:cubicBezTo>
                      <a:pt x="3811" y="4824"/>
                      <a:pt x="3232" y="4197"/>
                      <a:pt x="2605" y="3714"/>
                    </a:cubicBezTo>
                    <a:cubicBezTo>
                      <a:pt x="2316" y="3473"/>
                      <a:pt x="1978" y="3280"/>
                      <a:pt x="1640" y="3136"/>
                    </a:cubicBezTo>
                    <a:lnTo>
                      <a:pt x="1689" y="2943"/>
                    </a:lnTo>
                    <a:cubicBezTo>
                      <a:pt x="1689" y="2846"/>
                      <a:pt x="1737" y="2702"/>
                      <a:pt x="1737" y="2605"/>
                    </a:cubicBezTo>
                    <a:cubicBezTo>
                      <a:pt x="1833" y="2412"/>
                      <a:pt x="1882" y="2171"/>
                      <a:pt x="1978" y="1978"/>
                    </a:cubicBezTo>
                    <a:cubicBezTo>
                      <a:pt x="2074" y="1689"/>
                      <a:pt x="2267" y="1399"/>
                      <a:pt x="2460" y="1158"/>
                    </a:cubicBezTo>
                    <a:cubicBezTo>
                      <a:pt x="2557" y="1014"/>
                      <a:pt x="2701" y="869"/>
                      <a:pt x="2846" y="773"/>
                    </a:cubicBezTo>
                    <a:cubicBezTo>
                      <a:pt x="2991" y="628"/>
                      <a:pt x="3136" y="580"/>
                      <a:pt x="3280" y="483"/>
                    </a:cubicBezTo>
                    <a:cubicBezTo>
                      <a:pt x="3425" y="435"/>
                      <a:pt x="3521" y="387"/>
                      <a:pt x="3666" y="387"/>
                    </a:cubicBezTo>
                    <a:lnTo>
                      <a:pt x="4052" y="387"/>
                    </a:lnTo>
                    <a:cubicBezTo>
                      <a:pt x="4197" y="387"/>
                      <a:pt x="4293" y="435"/>
                      <a:pt x="4389" y="483"/>
                    </a:cubicBezTo>
                    <a:cubicBezTo>
                      <a:pt x="4486" y="483"/>
                      <a:pt x="4582" y="435"/>
                      <a:pt x="4631" y="338"/>
                    </a:cubicBezTo>
                    <a:cubicBezTo>
                      <a:pt x="4631" y="242"/>
                      <a:pt x="4582" y="146"/>
                      <a:pt x="4486" y="146"/>
                    </a:cubicBezTo>
                    <a:cubicBezTo>
                      <a:pt x="4293" y="49"/>
                      <a:pt x="4052" y="1"/>
                      <a:pt x="3859"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69" name="Google Shape;3869;p87"/>
              <p:cNvSpPr/>
              <p:nvPr/>
            </p:nvSpPr>
            <p:spPr>
              <a:xfrm>
                <a:off x="5075375" y="2182900"/>
                <a:ext cx="288175" cy="153325"/>
              </a:xfrm>
              <a:custGeom>
                <a:avLst/>
                <a:gdLst/>
                <a:ahLst/>
                <a:cxnLst/>
                <a:rect l="l" t="t" r="r" b="b"/>
                <a:pathLst>
                  <a:path w="11527" h="6133" extrusionOk="0">
                    <a:moveTo>
                      <a:pt x="3617" y="1"/>
                    </a:moveTo>
                    <a:cubicBezTo>
                      <a:pt x="3521" y="1"/>
                      <a:pt x="3424" y="49"/>
                      <a:pt x="3328" y="145"/>
                    </a:cubicBezTo>
                    <a:cubicBezTo>
                      <a:pt x="3280" y="193"/>
                      <a:pt x="3231" y="290"/>
                      <a:pt x="3231" y="386"/>
                    </a:cubicBezTo>
                    <a:lnTo>
                      <a:pt x="3231" y="531"/>
                    </a:lnTo>
                    <a:lnTo>
                      <a:pt x="3038" y="531"/>
                    </a:lnTo>
                    <a:cubicBezTo>
                      <a:pt x="2845" y="531"/>
                      <a:pt x="2701" y="531"/>
                      <a:pt x="2556" y="579"/>
                    </a:cubicBezTo>
                    <a:cubicBezTo>
                      <a:pt x="2267" y="627"/>
                      <a:pt x="1977" y="772"/>
                      <a:pt x="1688" y="917"/>
                    </a:cubicBezTo>
                    <a:cubicBezTo>
                      <a:pt x="675" y="1496"/>
                      <a:pt x="0" y="2605"/>
                      <a:pt x="0" y="3762"/>
                    </a:cubicBezTo>
                    <a:cubicBezTo>
                      <a:pt x="0" y="4389"/>
                      <a:pt x="145" y="4968"/>
                      <a:pt x="434" y="5498"/>
                    </a:cubicBezTo>
                    <a:cubicBezTo>
                      <a:pt x="469" y="5569"/>
                      <a:pt x="556" y="5614"/>
                      <a:pt x="657" y="5614"/>
                    </a:cubicBezTo>
                    <a:cubicBezTo>
                      <a:pt x="694" y="5614"/>
                      <a:pt x="733" y="5608"/>
                      <a:pt x="772" y="5595"/>
                    </a:cubicBezTo>
                    <a:cubicBezTo>
                      <a:pt x="868" y="5498"/>
                      <a:pt x="916" y="5354"/>
                      <a:pt x="868" y="5257"/>
                    </a:cubicBezTo>
                    <a:cubicBezTo>
                      <a:pt x="820" y="5161"/>
                      <a:pt x="723" y="5064"/>
                      <a:pt x="675" y="4920"/>
                    </a:cubicBezTo>
                    <a:cubicBezTo>
                      <a:pt x="627" y="4727"/>
                      <a:pt x="579" y="4534"/>
                      <a:pt x="531" y="4341"/>
                    </a:cubicBezTo>
                    <a:cubicBezTo>
                      <a:pt x="531" y="4100"/>
                      <a:pt x="531" y="3907"/>
                      <a:pt x="531" y="3714"/>
                    </a:cubicBezTo>
                    <a:cubicBezTo>
                      <a:pt x="579" y="3473"/>
                      <a:pt x="627" y="3280"/>
                      <a:pt x="723" y="3087"/>
                    </a:cubicBezTo>
                    <a:cubicBezTo>
                      <a:pt x="820" y="2894"/>
                      <a:pt x="916" y="2653"/>
                      <a:pt x="1061" y="2508"/>
                    </a:cubicBezTo>
                    <a:cubicBezTo>
                      <a:pt x="1206" y="2267"/>
                      <a:pt x="1399" y="2074"/>
                      <a:pt x="1592" y="1930"/>
                    </a:cubicBezTo>
                    <a:cubicBezTo>
                      <a:pt x="1833" y="1785"/>
                      <a:pt x="2074" y="1640"/>
                      <a:pt x="2267" y="1544"/>
                    </a:cubicBezTo>
                    <a:cubicBezTo>
                      <a:pt x="2556" y="1447"/>
                      <a:pt x="2845" y="1351"/>
                      <a:pt x="3135" y="1351"/>
                    </a:cubicBezTo>
                    <a:lnTo>
                      <a:pt x="2990" y="1351"/>
                    </a:lnTo>
                    <a:lnTo>
                      <a:pt x="3376" y="1303"/>
                    </a:lnTo>
                    <a:cubicBezTo>
                      <a:pt x="3424" y="1447"/>
                      <a:pt x="3472" y="1544"/>
                      <a:pt x="3521" y="1688"/>
                    </a:cubicBezTo>
                    <a:cubicBezTo>
                      <a:pt x="3714" y="2123"/>
                      <a:pt x="3955" y="2508"/>
                      <a:pt x="4196" y="2894"/>
                    </a:cubicBezTo>
                    <a:cubicBezTo>
                      <a:pt x="4485" y="3280"/>
                      <a:pt x="4775" y="3618"/>
                      <a:pt x="5112" y="3955"/>
                    </a:cubicBezTo>
                    <a:cubicBezTo>
                      <a:pt x="5450" y="4293"/>
                      <a:pt x="5836" y="4582"/>
                      <a:pt x="6270" y="4872"/>
                    </a:cubicBezTo>
                    <a:cubicBezTo>
                      <a:pt x="7041" y="5354"/>
                      <a:pt x="7861" y="5740"/>
                      <a:pt x="8777" y="5981"/>
                    </a:cubicBezTo>
                    <a:cubicBezTo>
                      <a:pt x="9217" y="6084"/>
                      <a:pt x="9670" y="6132"/>
                      <a:pt x="10130" y="6132"/>
                    </a:cubicBezTo>
                    <a:cubicBezTo>
                      <a:pt x="10528" y="6132"/>
                      <a:pt x="10931" y="6096"/>
                      <a:pt x="11334" y="6029"/>
                    </a:cubicBezTo>
                    <a:cubicBezTo>
                      <a:pt x="11478" y="5981"/>
                      <a:pt x="11526" y="5836"/>
                      <a:pt x="11526" y="5691"/>
                    </a:cubicBezTo>
                    <a:cubicBezTo>
                      <a:pt x="11478" y="5595"/>
                      <a:pt x="11430" y="5547"/>
                      <a:pt x="11382" y="5498"/>
                    </a:cubicBezTo>
                    <a:lnTo>
                      <a:pt x="11189" y="5498"/>
                    </a:lnTo>
                    <a:cubicBezTo>
                      <a:pt x="10996" y="5523"/>
                      <a:pt x="10803" y="5535"/>
                      <a:pt x="10610" y="5535"/>
                    </a:cubicBezTo>
                    <a:cubicBezTo>
                      <a:pt x="10417" y="5535"/>
                      <a:pt x="10224" y="5523"/>
                      <a:pt x="10031" y="5498"/>
                    </a:cubicBezTo>
                    <a:cubicBezTo>
                      <a:pt x="9549" y="5402"/>
                      <a:pt x="9067" y="5306"/>
                      <a:pt x="8633" y="5113"/>
                    </a:cubicBezTo>
                    <a:cubicBezTo>
                      <a:pt x="7958" y="4823"/>
                      <a:pt x="7379" y="4486"/>
                      <a:pt x="6800" y="4052"/>
                    </a:cubicBezTo>
                    <a:cubicBezTo>
                      <a:pt x="6173" y="3569"/>
                      <a:pt x="5643" y="2991"/>
                      <a:pt x="5112" y="2364"/>
                    </a:cubicBezTo>
                    <a:cubicBezTo>
                      <a:pt x="4726" y="1833"/>
                      <a:pt x="4389" y="1254"/>
                      <a:pt x="4148" y="627"/>
                    </a:cubicBezTo>
                    <a:cubicBezTo>
                      <a:pt x="4099" y="531"/>
                      <a:pt x="4051" y="386"/>
                      <a:pt x="4003" y="290"/>
                    </a:cubicBezTo>
                    <a:cubicBezTo>
                      <a:pt x="4003" y="242"/>
                      <a:pt x="3955" y="145"/>
                      <a:pt x="3906" y="97"/>
                    </a:cubicBezTo>
                    <a:cubicBezTo>
                      <a:pt x="3858" y="49"/>
                      <a:pt x="3762" y="1"/>
                      <a:pt x="3617" y="1"/>
                    </a:cubicBezTo>
                    <a:close/>
                  </a:path>
                </a:pathLst>
              </a:custGeom>
              <a:solidFill>
                <a:srgbClr val="F9C49F"/>
              </a:solidFill>
              <a:ln w="9525" cap="flat" cmpd="sng">
                <a:solidFill>
                  <a:srgbClr val="F9C49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0" name="Google Shape;3870;p87"/>
              <p:cNvSpPr/>
              <p:nvPr/>
            </p:nvSpPr>
            <p:spPr>
              <a:xfrm>
                <a:off x="5088625" y="2273325"/>
                <a:ext cx="25" cy="25"/>
              </a:xfrm>
              <a:custGeom>
                <a:avLst/>
                <a:gdLst/>
                <a:ahLst/>
                <a:cxnLst/>
                <a:rect l="l" t="t" r="r" b="b"/>
                <a:pathLst>
                  <a:path w="1" h="1" extrusionOk="0">
                    <a:moveTo>
                      <a:pt x="1" y="1"/>
                    </a:moveTo>
                    <a:lnTo>
                      <a:pt x="1" y="1"/>
                    </a:lnTo>
                    <a:close/>
                  </a:path>
                </a:pathLst>
              </a:custGeom>
              <a:solidFill>
                <a:srgbClr val="E7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1" name="Google Shape;3871;p87"/>
              <p:cNvSpPr/>
              <p:nvPr/>
            </p:nvSpPr>
            <p:spPr>
              <a:xfrm>
                <a:off x="5324950" y="16427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2" name="Google Shape;3872;p87"/>
              <p:cNvSpPr/>
              <p:nvPr/>
            </p:nvSpPr>
            <p:spPr>
              <a:xfrm>
                <a:off x="5220050" y="1747150"/>
                <a:ext cx="875" cy="1725"/>
              </a:xfrm>
              <a:custGeom>
                <a:avLst/>
                <a:gdLst/>
                <a:ahLst/>
                <a:cxnLst/>
                <a:rect l="l" t="t" r="r" b="b"/>
                <a:pathLst>
                  <a:path w="35" h="69" extrusionOk="0">
                    <a:moveTo>
                      <a:pt x="9" y="0"/>
                    </a:moveTo>
                    <a:cubicBezTo>
                      <a:pt x="5" y="0"/>
                      <a:pt x="0" y="6"/>
                      <a:pt x="0" y="20"/>
                    </a:cubicBezTo>
                    <a:lnTo>
                      <a:pt x="0" y="68"/>
                    </a:lnTo>
                    <a:cubicBezTo>
                      <a:pt x="34" y="34"/>
                      <a:pt x="20" y="0"/>
                      <a:pt x="9" y="0"/>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3" name="Google Shape;3873;p87"/>
              <p:cNvSpPr/>
              <p:nvPr/>
            </p:nvSpPr>
            <p:spPr>
              <a:xfrm>
                <a:off x="5226075" y="1888700"/>
                <a:ext cx="25" cy="2450"/>
              </a:xfrm>
              <a:custGeom>
                <a:avLst/>
                <a:gdLst/>
                <a:ahLst/>
                <a:cxnLst/>
                <a:rect l="l" t="t" r="r" b="b"/>
                <a:pathLst>
                  <a:path w="1" h="98" extrusionOk="0">
                    <a:moveTo>
                      <a:pt x="1" y="97"/>
                    </a:moveTo>
                    <a:lnTo>
                      <a:pt x="1" y="97"/>
                    </a:lnTo>
                    <a:cubicBezTo>
                      <a:pt x="1" y="49"/>
                      <a:pt x="1" y="49"/>
                      <a:pt x="1" y="1"/>
                    </a:cubicBezTo>
                    <a:cubicBezTo>
                      <a:pt x="1" y="1"/>
                      <a:pt x="1" y="49"/>
                      <a:pt x="1" y="97"/>
                    </a:cubicBez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4" name="Google Shape;3874;p87"/>
              <p:cNvSpPr/>
              <p:nvPr/>
            </p:nvSpPr>
            <p:spPr>
              <a:xfrm>
                <a:off x="5216425" y="1572825"/>
                <a:ext cx="149525" cy="361000"/>
              </a:xfrm>
              <a:custGeom>
                <a:avLst/>
                <a:gdLst/>
                <a:ahLst/>
                <a:cxnLst/>
                <a:rect l="l" t="t" r="r" b="b"/>
                <a:pathLst>
                  <a:path w="5981" h="14440" extrusionOk="0">
                    <a:moveTo>
                      <a:pt x="5016" y="0"/>
                    </a:moveTo>
                    <a:cubicBezTo>
                      <a:pt x="4920" y="0"/>
                      <a:pt x="4823" y="48"/>
                      <a:pt x="4727" y="97"/>
                    </a:cubicBezTo>
                    <a:cubicBezTo>
                      <a:pt x="4679" y="145"/>
                      <a:pt x="4631" y="145"/>
                      <a:pt x="4631" y="193"/>
                    </a:cubicBezTo>
                    <a:lnTo>
                      <a:pt x="4582" y="193"/>
                    </a:lnTo>
                    <a:lnTo>
                      <a:pt x="4438" y="290"/>
                    </a:lnTo>
                    <a:lnTo>
                      <a:pt x="4389" y="290"/>
                    </a:lnTo>
                    <a:cubicBezTo>
                      <a:pt x="4245" y="434"/>
                      <a:pt x="4100" y="531"/>
                      <a:pt x="3955" y="675"/>
                    </a:cubicBezTo>
                    <a:lnTo>
                      <a:pt x="3907" y="724"/>
                    </a:lnTo>
                    <a:lnTo>
                      <a:pt x="3859" y="724"/>
                    </a:lnTo>
                    <a:cubicBezTo>
                      <a:pt x="3714" y="868"/>
                      <a:pt x="3570" y="1013"/>
                      <a:pt x="3425" y="1158"/>
                    </a:cubicBezTo>
                    <a:cubicBezTo>
                      <a:pt x="3184" y="1399"/>
                      <a:pt x="2943" y="1640"/>
                      <a:pt x="2750" y="1881"/>
                    </a:cubicBezTo>
                    <a:lnTo>
                      <a:pt x="2701" y="1929"/>
                    </a:lnTo>
                    <a:cubicBezTo>
                      <a:pt x="2509" y="2170"/>
                      <a:pt x="2364" y="2363"/>
                      <a:pt x="2219" y="2605"/>
                    </a:cubicBezTo>
                    <a:lnTo>
                      <a:pt x="2171" y="2653"/>
                    </a:lnTo>
                    <a:cubicBezTo>
                      <a:pt x="1737" y="3280"/>
                      <a:pt x="1351" y="3955"/>
                      <a:pt x="1013" y="4630"/>
                    </a:cubicBezTo>
                    <a:cubicBezTo>
                      <a:pt x="869" y="4968"/>
                      <a:pt x="772" y="5305"/>
                      <a:pt x="628" y="5643"/>
                    </a:cubicBezTo>
                    <a:cubicBezTo>
                      <a:pt x="531" y="5932"/>
                      <a:pt x="435" y="6222"/>
                      <a:pt x="338" y="6511"/>
                    </a:cubicBezTo>
                    <a:lnTo>
                      <a:pt x="290" y="6800"/>
                    </a:lnTo>
                    <a:cubicBezTo>
                      <a:pt x="266" y="6849"/>
                      <a:pt x="254" y="6909"/>
                      <a:pt x="242" y="6970"/>
                    </a:cubicBezTo>
                    <a:lnTo>
                      <a:pt x="242" y="6970"/>
                    </a:lnTo>
                    <a:cubicBezTo>
                      <a:pt x="242" y="6961"/>
                      <a:pt x="242" y="6952"/>
                      <a:pt x="242" y="6945"/>
                    </a:cubicBezTo>
                    <a:lnTo>
                      <a:pt x="242" y="6945"/>
                    </a:lnTo>
                    <a:cubicBezTo>
                      <a:pt x="239" y="6968"/>
                      <a:pt x="236" y="6990"/>
                      <a:pt x="233" y="7013"/>
                    </a:cubicBezTo>
                    <a:lnTo>
                      <a:pt x="233" y="7013"/>
                    </a:lnTo>
                    <a:cubicBezTo>
                      <a:pt x="223" y="7058"/>
                      <a:pt x="212" y="7101"/>
                      <a:pt x="194" y="7138"/>
                    </a:cubicBezTo>
                    <a:cubicBezTo>
                      <a:pt x="205" y="7126"/>
                      <a:pt x="214" y="7112"/>
                      <a:pt x="221" y="7096"/>
                    </a:cubicBezTo>
                    <a:lnTo>
                      <a:pt x="221" y="7096"/>
                    </a:lnTo>
                    <a:cubicBezTo>
                      <a:pt x="169" y="7432"/>
                      <a:pt x="91" y="7767"/>
                      <a:pt x="49" y="8103"/>
                    </a:cubicBezTo>
                    <a:cubicBezTo>
                      <a:pt x="49" y="8295"/>
                      <a:pt x="1" y="8488"/>
                      <a:pt x="1" y="8681"/>
                    </a:cubicBezTo>
                    <a:cubicBezTo>
                      <a:pt x="1" y="8778"/>
                      <a:pt x="1" y="8922"/>
                      <a:pt x="1" y="9019"/>
                    </a:cubicBezTo>
                    <a:cubicBezTo>
                      <a:pt x="1" y="9212"/>
                      <a:pt x="1" y="9405"/>
                      <a:pt x="1" y="9598"/>
                    </a:cubicBezTo>
                    <a:cubicBezTo>
                      <a:pt x="1" y="9742"/>
                      <a:pt x="1" y="9887"/>
                      <a:pt x="1" y="9983"/>
                    </a:cubicBezTo>
                    <a:cubicBezTo>
                      <a:pt x="1" y="10128"/>
                      <a:pt x="49" y="10273"/>
                      <a:pt x="49" y="10417"/>
                    </a:cubicBezTo>
                    <a:cubicBezTo>
                      <a:pt x="97" y="10562"/>
                      <a:pt x="97" y="10659"/>
                      <a:pt x="145" y="10803"/>
                    </a:cubicBezTo>
                    <a:cubicBezTo>
                      <a:pt x="145" y="10948"/>
                      <a:pt x="145" y="11044"/>
                      <a:pt x="194" y="11189"/>
                    </a:cubicBezTo>
                    <a:cubicBezTo>
                      <a:pt x="194" y="11334"/>
                      <a:pt x="242" y="11430"/>
                      <a:pt x="290" y="11575"/>
                    </a:cubicBezTo>
                    <a:cubicBezTo>
                      <a:pt x="338" y="11864"/>
                      <a:pt x="435" y="12202"/>
                      <a:pt x="531" y="12491"/>
                    </a:cubicBezTo>
                    <a:cubicBezTo>
                      <a:pt x="531" y="12539"/>
                      <a:pt x="531" y="12588"/>
                      <a:pt x="579" y="12636"/>
                    </a:cubicBezTo>
                    <a:cubicBezTo>
                      <a:pt x="579" y="12684"/>
                      <a:pt x="579" y="12732"/>
                      <a:pt x="628" y="12781"/>
                    </a:cubicBezTo>
                    <a:cubicBezTo>
                      <a:pt x="628" y="12877"/>
                      <a:pt x="676" y="12974"/>
                      <a:pt x="724" y="13070"/>
                    </a:cubicBezTo>
                    <a:cubicBezTo>
                      <a:pt x="724" y="13118"/>
                      <a:pt x="724" y="13166"/>
                      <a:pt x="772" y="13263"/>
                    </a:cubicBezTo>
                    <a:cubicBezTo>
                      <a:pt x="821" y="13408"/>
                      <a:pt x="869" y="13600"/>
                      <a:pt x="965" y="13745"/>
                    </a:cubicBezTo>
                    <a:lnTo>
                      <a:pt x="965" y="13697"/>
                    </a:lnTo>
                    <a:cubicBezTo>
                      <a:pt x="1013" y="13890"/>
                      <a:pt x="1062" y="14083"/>
                      <a:pt x="1158" y="14324"/>
                    </a:cubicBezTo>
                    <a:cubicBezTo>
                      <a:pt x="1193" y="14395"/>
                      <a:pt x="1280" y="14439"/>
                      <a:pt x="1381" y="14439"/>
                    </a:cubicBezTo>
                    <a:cubicBezTo>
                      <a:pt x="1418" y="14439"/>
                      <a:pt x="1457" y="14433"/>
                      <a:pt x="1496" y="14420"/>
                    </a:cubicBezTo>
                    <a:cubicBezTo>
                      <a:pt x="1592" y="14372"/>
                      <a:pt x="1640" y="14227"/>
                      <a:pt x="1592" y="14083"/>
                    </a:cubicBezTo>
                    <a:cubicBezTo>
                      <a:pt x="1544" y="13938"/>
                      <a:pt x="1496" y="13793"/>
                      <a:pt x="1448" y="13697"/>
                    </a:cubicBezTo>
                    <a:cubicBezTo>
                      <a:pt x="1399" y="13456"/>
                      <a:pt x="1351" y="13263"/>
                      <a:pt x="1303" y="13070"/>
                    </a:cubicBezTo>
                    <a:cubicBezTo>
                      <a:pt x="1351" y="13022"/>
                      <a:pt x="1351" y="12925"/>
                      <a:pt x="1303" y="12877"/>
                    </a:cubicBezTo>
                    <a:lnTo>
                      <a:pt x="1255" y="12443"/>
                    </a:lnTo>
                    <a:lnTo>
                      <a:pt x="1255" y="12298"/>
                    </a:lnTo>
                    <a:lnTo>
                      <a:pt x="1255" y="11864"/>
                    </a:lnTo>
                    <a:lnTo>
                      <a:pt x="1255" y="11478"/>
                    </a:lnTo>
                    <a:lnTo>
                      <a:pt x="1255" y="11382"/>
                    </a:lnTo>
                    <a:lnTo>
                      <a:pt x="1255" y="11141"/>
                    </a:lnTo>
                    <a:lnTo>
                      <a:pt x="1255" y="10755"/>
                    </a:lnTo>
                    <a:cubicBezTo>
                      <a:pt x="1255" y="10610"/>
                      <a:pt x="1255" y="10562"/>
                      <a:pt x="1303" y="10466"/>
                    </a:cubicBezTo>
                    <a:cubicBezTo>
                      <a:pt x="1351" y="10369"/>
                      <a:pt x="1351" y="10176"/>
                      <a:pt x="1351" y="9983"/>
                    </a:cubicBezTo>
                    <a:cubicBezTo>
                      <a:pt x="1351" y="9839"/>
                      <a:pt x="1399" y="9742"/>
                      <a:pt x="1399" y="9598"/>
                    </a:cubicBezTo>
                    <a:lnTo>
                      <a:pt x="1496" y="9164"/>
                    </a:lnTo>
                    <a:cubicBezTo>
                      <a:pt x="1544" y="9019"/>
                      <a:pt x="1544" y="8874"/>
                      <a:pt x="1544" y="8729"/>
                    </a:cubicBezTo>
                    <a:cubicBezTo>
                      <a:pt x="1592" y="8537"/>
                      <a:pt x="1640" y="8344"/>
                      <a:pt x="1689" y="8151"/>
                    </a:cubicBezTo>
                    <a:cubicBezTo>
                      <a:pt x="2026" y="6511"/>
                      <a:pt x="2701" y="4919"/>
                      <a:pt x="3666" y="3569"/>
                    </a:cubicBezTo>
                    <a:cubicBezTo>
                      <a:pt x="3859" y="3376"/>
                      <a:pt x="4004" y="3135"/>
                      <a:pt x="4197" y="2942"/>
                    </a:cubicBezTo>
                    <a:lnTo>
                      <a:pt x="4438" y="2653"/>
                    </a:lnTo>
                    <a:cubicBezTo>
                      <a:pt x="4438" y="2653"/>
                      <a:pt x="4438" y="2653"/>
                      <a:pt x="4486" y="2701"/>
                    </a:cubicBezTo>
                    <a:cubicBezTo>
                      <a:pt x="4582" y="2556"/>
                      <a:pt x="4727" y="2412"/>
                      <a:pt x="4872" y="2267"/>
                    </a:cubicBezTo>
                    <a:lnTo>
                      <a:pt x="5016" y="2170"/>
                    </a:lnTo>
                    <a:cubicBezTo>
                      <a:pt x="5161" y="2026"/>
                      <a:pt x="5354" y="1881"/>
                      <a:pt x="5499" y="1736"/>
                    </a:cubicBezTo>
                    <a:lnTo>
                      <a:pt x="5595" y="1688"/>
                    </a:lnTo>
                    <a:lnTo>
                      <a:pt x="5643" y="1640"/>
                    </a:lnTo>
                    <a:lnTo>
                      <a:pt x="5740" y="1544"/>
                    </a:lnTo>
                    <a:cubicBezTo>
                      <a:pt x="5884" y="1399"/>
                      <a:pt x="5933" y="1254"/>
                      <a:pt x="5933" y="1061"/>
                    </a:cubicBezTo>
                    <a:lnTo>
                      <a:pt x="5933" y="965"/>
                    </a:lnTo>
                    <a:cubicBezTo>
                      <a:pt x="5981" y="531"/>
                      <a:pt x="5643" y="145"/>
                      <a:pt x="5209" y="97"/>
                    </a:cubicBezTo>
                    <a:lnTo>
                      <a:pt x="5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5" name="Google Shape;3875;p87"/>
              <p:cNvSpPr/>
              <p:nvPr/>
            </p:nvSpPr>
            <p:spPr>
              <a:xfrm>
                <a:off x="5849425" y="1070050"/>
                <a:ext cx="25" cy="25"/>
              </a:xfrm>
              <a:custGeom>
                <a:avLst/>
                <a:gdLst/>
                <a:ahLst/>
                <a:cxnLst/>
                <a:rect l="l" t="t" r="r" b="b"/>
                <a:pathLst>
                  <a:path w="1" h="1" fill="none" extrusionOk="0">
                    <a:moveTo>
                      <a:pt x="0" y="0"/>
                    </a:moveTo>
                    <a:lnTo>
                      <a:pt x="0"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6" name="Google Shape;3876;p87"/>
              <p:cNvSpPr/>
              <p:nvPr/>
            </p:nvSpPr>
            <p:spPr>
              <a:xfrm>
                <a:off x="6078500" y="939825"/>
                <a:ext cx="3650" cy="25"/>
              </a:xfrm>
              <a:custGeom>
                <a:avLst/>
                <a:gdLst/>
                <a:ahLst/>
                <a:cxnLst/>
                <a:rect l="l" t="t" r="r" b="b"/>
                <a:pathLst>
                  <a:path w="146" h="1" extrusionOk="0">
                    <a:moveTo>
                      <a:pt x="1" y="1"/>
                    </a:moveTo>
                    <a:lnTo>
                      <a:pt x="49" y="1"/>
                    </a:lnTo>
                    <a:lnTo>
                      <a:pt x="145" y="1"/>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7" name="Google Shape;3877;p87"/>
              <p:cNvSpPr/>
              <p:nvPr/>
            </p:nvSpPr>
            <p:spPr>
              <a:xfrm>
                <a:off x="5937425" y="954300"/>
                <a:ext cx="2450" cy="25"/>
              </a:xfrm>
              <a:custGeom>
                <a:avLst/>
                <a:gdLst/>
                <a:ahLst/>
                <a:cxnLst/>
                <a:rect l="l" t="t" r="r" b="b"/>
                <a:pathLst>
                  <a:path w="98" h="1" extrusionOk="0">
                    <a:moveTo>
                      <a:pt x="1" y="0"/>
                    </a:moveTo>
                    <a:lnTo>
                      <a:pt x="97" y="0"/>
                    </a:ln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8" name="Google Shape;3878;p87"/>
              <p:cNvSpPr/>
              <p:nvPr/>
            </p:nvSpPr>
            <p:spPr>
              <a:xfrm>
                <a:off x="5781900" y="942250"/>
                <a:ext cx="347275" cy="179350"/>
              </a:xfrm>
              <a:custGeom>
                <a:avLst/>
                <a:gdLst/>
                <a:ahLst/>
                <a:cxnLst/>
                <a:rect l="l" t="t" r="r" b="b"/>
                <a:pathLst>
                  <a:path w="13891" h="7174" extrusionOk="0">
                    <a:moveTo>
                      <a:pt x="6559" y="531"/>
                    </a:moveTo>
                    <a:lnTo>
                      <a:pt x="6559" y="531"/>
                    </a:lnTo>
                    <a:cubicBezTo>
                      <a:pt x="6468" y="561"/>
                      <a:pt x="6395" y="592"/>
                      <a:pt x="6330" y="622"/>
                    </a:cubicBezTo>
                    <a:lnTo>
                      <a:pt x="6330" y="622"/>
                    </a:lnTo>
                    <a:lnTo>
                      <a:pt x="6559" y="531"/>
                    </a:lnTo>
                    <a:close/>
                    <a:moveTo>
                      <a:pt x="8923" y="0"/>
                    </a:moveTo>
                    <a:cubicBezTo>
                      <a:pt x="8730" y="0"/>
                      <a:pt x="8537" y="48"/>
                      <a:pt x="8296" y="97"/>
                    </a:cubicBezTo>
                    <a:cubicBezTo>
                      <a:pt x="8199" y="97"/>
                      <a:pt x="8103" y="97"/>
                      <a:pt x="8006" y="145"/>
                    </a:cubicBezTo>
                    <a:cubicBezTo>
                      <a:pt x="7813" y="145"/>
                      <a:pt x="7620" y="193"/>
                      <a:pt x="7428" y="241"/>
                    </a:cubicBezTo>
                    <a:cubicBezTo>
                      <a:pt x="7093" y="337"/>
                      <a:pt x="6710" y="480"/>
                      <a:pt x="6327" y="624"/>
                    </a:cubicBezTo>
                    <a:lnTo>
                      <a:pt x="6327" y="624"/>
                    </a:lnTo>
                    <a:cubicBezTo>
                      <a:pt x="6328" y="623"/>
                      <a:pt x="6329" y="623"/>
                      <a:pt x="6330" y="622"/>
                    </a:cubicBezTo>
                    <a:lnTo>
                      <a:pt x="6330" y="622"/>
                    </a:lnTo>
                    <a:lnTo>
                      <a:pt x="6318" y="627"/>
                    </a:lnTo>
                    <a:cubicBezTo>
                      <a:pt x="6321" y="626"/>
                      <a:pt x="6324" y="625"/>
                      <a:pt x="6327" y="624"/>
                    </a:cubicBezTo>
                    <a:lnTo>
                      <a:pt x="6327" y="624"/>
                    </a:lnTo>
                    <a:cubicBezTo>
                      <a:pt x="6291" y="641"/>
                      <a:pt x="6256" y="658"/>
                      <a:pt x="6222" y="675"/>
                    </a:cubicBezTo>
                    <a:lnTo>
                      <a:pt x="5933" y="772"/>
                    </a:lnTo>
                    <a:cubicBezTo>
                      <a:pt x="5643" y="916"/>
                      <a:pt x="5354" y="1013"/>
                      <a:pt x="5064" y="1158"/>
                    </a:cubicBezTo>
                    <a:cubicBezTo>
                      <a:pt x="4775" y="1350"/>
                      <a:pt x="4486" y="1495"/>
                      <a:pt x="4148" y="1688"/>
                    </a:cubicBezTo>
                    <a:cubicBezTo>
                      <a:pt x="3521" y="2122"/>
                      <a:pt x="2894" y="2604"/>
                      <a:pt x="2364" y="3087"/>
                    </a:cubicBezTo>
                    <a:lnTo>
                      <a:pt x="2315" y="3135"/>
                    </a:lnTo>
                    <a:cubicBezTo>
                      <a:pt x="2123" y="3328"/>
                      <a:pt x="1930" y="3521"/>
                      <a:pt x="1688" y="3762"/>
                    </a:cubicBezTo>
                    <a:cubicBezTo>
                      <a:pt x="1447" y="4003"/>
                      <a:pt x="1206" y="4292"/>
                      <a:pt x="1013" y="4533"/>
                    </a:cubicBezTo>
                    <a:cubicBezTo>
                      <a:pt x="869" y="4726"/>
                      <a:pt x="772" y="4871"/>
                      <a:pt x="627" y="5064"/>
                    </a:cubicBezTo>
                    <a:lnTo>
                      <a:pt x="627" y="5112"/>
                    </a:lnTo>
                    <a:cubicBezTo>
                      <a:pt x="627" y="5112"/>
                      <a:pt x="627" y="5160"/>
                      <a:pt x="627" y="5160"/>
                    </a:cubicBezTo>
                    <a:cubicBezTo>
                      <a:pt x="483" y="5305"/>
                      <a:pt x="386" y="5498"/>
                      <a:pt x="290" y="5643"/>
                    </a:cubicBezTo>
                    <a:lnTo>
                      <a:pt x="290" y="5691"/>
                    </a:lnTo>
                    <a:lnTo>
                      <a:pt x="193" y="5836"/>
                    </a:lnTo>
                    <a:cubicBezTo>
                      <a:pt x="193" y="5884"/>
                      <a:pt x="145" y="5932"/>
                      <a:pt x="145" y="5980"/>
                    </a:cubicBezTo>
                    <a:cubicBezTo>
                      <a:pt x="97" y="6077"/>
                      <a:pt x="49" y="6173"/>
                      <a:pt x="49" y="6270"/>
                    </a:cubicBezTo>
                    <a:lnTo>
                      <a:pt x="49" y="6366"/>
                    </a:lnTo>
                    <a:cubicBezTo>
                      <a:pt x="49" y="6414"/>
                      <a:pt x="49" y="6463"/>
                      <a:pt x="49" y="6511"/>
                    </a:cubicBezTo>
                    <a:lnTo>
                      <a:pt x="1" y="6511"/>
                    </a:lnTo>
                    <a:cubicBezTo>
                      <a:pt x="97" y="6800"/>
                      <a:pt x="290" y="7041"/>
                      <a:pt x="579" y="7138"/>
                    </a:cubicBezTo>
                    <a:cubicBezTo>
                      <a:pt x="652" y="7162"/>
                      <a:pt x="724" y="7174"/>
                      <a:pt x="796" y="7174"/>
                    </a:cubicBezTo>
                    <a:cubicBezTo>
                      <a:pt x="869" y="7174"/>
                      <a:pt x="941" y="7162"/>
                      <a:pt x="1013" y="7138"/>
                    </a:cubicBezTo>
                    <a:lnTo>
                      <a:pt x="1062" y="7138"/>
                    </a:lnTo>
                    <a:cubicBezTo>
                      <a:pt x="1254" y="7090"/>
                      <a:pt x="1399" y="6993"/>
                      <a:pt x="1544" y="6848"/>
                    </a:cubicBezTo>
                    <a:cubicBezTo>
                      <a:pt x="1544" y="6800"/>
                      <a:pt x="1592" y="6752"/>
                      <a:pt x="1592" y="6752"/>
                    </a:cubicBezTo>
                    <a:cubicBezTo>
                      <a:pt x="1592" y="6704"/>
                      <a:pt x="1592" y="6704"/>
                      <a:pt x="1592" y="6704"/>
                    </a:cubicBezTo>
                    <a:lnTo>
                      <a:pt x="1688" y="6607"/>
                    </a:lnTo>
                    <a:cubicBezTo>
                      <a:pt x="1785" y="6414"/>
                      <a:pt x="1881" y="6221"/>
                      <a:pt x="2026" y="6029"/>
                    </a:cubicBezTo>
                    <a:lnTo>
                      <a:pt x="2123" y="5884"/>
                    </a:lnTo>
                    <a:cubicBezTo>
                      <a:pt x="2219" y="5739"/>
                      <a:pt x="2364" y="5594"/>
                      <a:pt x="2460" y="5450"/>
                    </a:cubicBezTo>
                    <a:lnTo>
                      <a:pt x="2605" y="5257"/>
                    </a:lnTo>
                    <a:lnTo>
                      <a:pt x="2846" y="4968"/>
                    </a:lnTo>
                    <a:cubicBezTo>
                      <a:pt x="3039" y="4775"/>
                      <a:pt x="3232" y="4582"/>
                      <a:pt x="3473" y="4389"/>
                    </a:cubicBezTo>
                    <a:cubicBezTo>
                      <a:pt x="4679" y="3231"/>
                      <a:pt x="6077" y="2315"/>
                      <a:pt x="7669" y="1784"/>
                    </a:cubicBezTo>
                    <a:cubicBezTo>
                      <a:pt x="7862" y="1688"/>
                      <a:pt x="8055" y="1640"/>
                      <a:pt x="8247" y="1592"/>
                    </a:cubicBezTo>
                    <a:cubicBezTo>
                      <a:pt x="8392" y="1543"/>
                      <a:pt x="8537" y="1495"/>
                      <a:pt x="8633" y="1447"/>
                    </a:cubicBezTo>
                    <a:lnTo>
                      <a:pt x="9067" y="1302"/>
                    </a:lnTo>
                    <a:cubicBezTo>
                      <a:pt x="9212" y="1254"/>
                      <a:pt x="9357" y="1206"/>
                      <a:pt x="9453" y="1206"/>
                    </a:cubicBezTo>
                    <a:lnTo>
                      <a:pt x="9935" y="1061"/>
                    </a:lnTo>
                    <a:cubicBezTo>
                      <a:pt x="10032" y="1061"/>
                      <a:pt x="10128" y="1013"/>
                      <a:pt x="10177" y="1013"/>
                    </a:cubicBezTo>
                    <a:cubicBezTo>
                      <a:pt x="10273" y="965"/>
                      <a:pt x="10466" y="965"/>
                      <a:pt x="10562" y="916"/>
                    </a:cubicBezTo>
                    <a:lnTo>
                      <a:pt x="10852" y="868"/>
                    </a:lnTo>
                    <a:lnTo>
                      <a:pt x="11286" y="868"/>
                    </a:lnTo>
                    <a:lnTo>
                      <a:pt x="11720" y="820"/>
                    </a:lnTo>
                    <a:lnTo>
                      <a:pt x="12492" y="820"/>
                    </a:lnTo>
                    <a:cubicBezTo>
                      <a:pt x="12733" y="820"/>
                      <a:pt x="12926" y="820"/>
                      <a:pt x="13118" y="868"/>
                    </a:cubicBezTo>
                    <a:lnTo>
                      <a:pt x="13553" y="965"/>
                    </a:lnTo>
                    <a:cubicBezTo>
                      <a:pt x="13697" y="965"/>
                      <a:pt x="13794" y="916"/>
                      <a:pt x="13842" y="772"/>
                    </a:cubicBezTo>
                    <a:cubicBezTo>
                      <a:pt x="13890" y="627"/>
                      <a:pt x="13842" y="482"/>
                      <a:pt x="13697" y="482"/>
                    </a:cubicBezTo>
                    <a:cubicBezTo>
                      <a:pt x="13504" y="434"/>
                      <a:pt x="13311" y="386"/>
                      <a:pt x="13070" y="338"/>
                    </a:cubicBezTo>
                    <a:lnTo>
                      <a:pt x="13167" y="338"/>
                    </a:lnTo>
                    <a:cubicBezTo>
                      <a:pt x="12974" y="289"/>
                      <a:pt x="12781" y="289"/>
                      <a:pt x="12636" y="241"/>
                    </a:cubicBezTo>
                    <a:cubicBezTo>
                      <a:pt x="12540" y="241"/>
                      <a:pt x="12492" y="193"/>
                      <a:pt x="12443" y="193"/>
                    </a:cubicBezTo>
                    <a:lnTo>
                      <a:pt x="12154" y="145"/>
                    </a:lnTo>
                    <a:lnTo>
                      <a:pt x="11816" y="145"/>
                    </a:lnTo>
                    <a:cubicBezTo>
                      <a:pt x="11527" y="97"/>
                      <a:pt x="11189" y="48"/>
                      <a:pt x="10900" y="48"/>
                    </a:cubicBezTo>
                    <a:cubicBezTo>
                      <a:pt x="10755" y="48"/>
                      <a:pt x="10659" y="48"/>
                      <a:pt x="10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79" name="Google Shape;3879;p87"/>
              <p:cNvSpPr/>
              <p:nvPr/>
            </p:nvSpPr>
            <p:spPr>
              <a:xfrm>
                <a:off x="5791550" y="466000"/>
                <a:ext cx="2425" cy="25"/>
              </a:xfrm>
              <a:custGeom>
                <a:avLst/>
                <a:gdLst/>
                <a:ahLst/>
                <a:cxnLst/>
                <a:rect l="l" t="t" r="r" b="b"/>
                <a:pathLst>
                  <a:path w="97" h="1" extrusionOk="0">
                    <a:moveTo>
                      <a:pt x="0" y="0"/>
                    </a:moveTo>
                    <a:lnTo>
                      <a:pt x="97" y="0"/>
                    </a:ln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0" name="Google Shape;3880;p87"/>
              <p:cNvSpPr/>
              <p:nvPr/>
            </p:nvSpPr>
            <p:spPr>
              <a:xfrm>
                <a:off x="5790350" y="4672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1" name="Google Shape;3881;p87"/>
              <p:cNvSpPr/>
              <p:nvPr/>
            </p:nvSpPr>
            <p:spPr>
              <a:xfrm>
                <a:off x="6108650" y="686625"/>
                <a:ext cx="25" cy="25"/>
              </a:xfrm>
              <a:custGeom>
                <a:avLst/>
                <a:gdLst/>
                <a:ahLst/>
                <a:cxnLst/>
                <a:rect l="l" t="t" r="r" b="b"/>
                <a:pathLst>
                  <a:path w="1"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2" name="Google Shape;3882;p87"/>
              <p:cNvSpPr/>
              <p:nvPr/>
            </p:nvSpPr>
            <p:spPr>
              <a:xfrm>
                <a:off x="6107450" y="686625"/>
                <a:ext cx="0" cy="25"/>
              </a:xfrm>
              <a:custGeom>
                <a:avLst/>
                <a:gdLst/>
                <a:ahLst/>
                <a:cxnLst/>
                <a:rect l="l" t="t" r="r" b="b"/>
                <a:pathLst>
                  <a:path h="1" extrusionOk="0">
                    <a:moveTo>
                      <a:pt x="0"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3" name="Google Shape;3883;p87"/>
              <p:cNvSpPr/>
              <p:nvPr/>
            </p:nvSpPr>
            <p:spPr>
              <a:xfrm>
                <a:off x="5303250" y="7421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4" name="Google Shape;3884;p87"/>
              <p:cNvSpPr/>
              <p:nvPr/>
            </p:nvSpPr>
            <p:spPr>
              <a:xfrm>
                <a:off x="4734150" y="335775"/>
                <a:ext cx="1706075" cy="1761550"/>
              </a:xfrm>
              <a:custGeom>
                <a:avLst/>
                <a:gdLst/>
                <a:ahLst/>
                <a:cxnLst/>
                <a:rect l="l" t="t" r="r" b="b"/>
                <a:pathLst>
                  <a:path w="68243" h="70462" extrusionOk="0">
                    <a:moveTo>
                      <a:pt x="25417" y="6222"/>
                    </a:moveTo>
                    <a:cubicBezTo>
                      <a:pt x="25465" y="6222"/>
                      <a:pt x="25513" y="6222"/>
                      <a:pt x="25561" y="6270"/>
                    </a:cubicBezTo>
                    <a:cubicBezTo>
                      <a:pt x="26671" y="6704"/>
                      <a:pt x="27828" y="7042"/>
                      <a:pt x="29034" y="7283"/>
                    </a:cubicBezTo>
                    <a:cubicBezTo>
                      <a:pt x="30046" y="7476"/>
                      <a:pt x="31059" y="7572"/>
                      <a:pt x="32072" y="7572"/>
                    </a:cubicBezTo>
                    <a:cubicBezTo>
                      <a:pt x="32988" y="7572"/>
                      <a:pt x="33953" y="7572"/>
                      <a:pt x="34917" y="7476"/>
                    </a:cubicBezTo>
                    <a:cubicBezTo>
                      <a:pt x="35834" y="7428"/>
                      <a:pt x="36750" y="7331"/>
                      <a:pt x="37715" y="7235"/>
                    </a:cubicBezTo>
                    <a:lnTo>
                      <a:pt x="39162" y="7090"/>
                    </a:lnTo>
                    <a:cubicBezTo>
                      <a:pt x="39596" y="7042"/>
                      <a:pt x="40078" y="6993"/>
                      <a:pt x="40512" y="6945"/>
                    </a:cubicBezTo>
                    <a:cubicBezTo>
                      <a:pt x="41654" y="6867"/>
                      <a:pt x="42796" y="6788"/>
                      <a:pt x="43938" y="6788"/>
                    </a:cubicBezTo>
                    <a:cubicBezTo>
                      <a:pt x="44194" y="6788"/>
                      <a:pt x="44451" y="6792"/>
                      <a:pt x="44708" y="6801"/>
                    </a:cubicBezTo>
                    <a:cubicBezTo>
                      <a:pt x="46106" y="6801"/>
                      <a:pt x="47457" y="6993"/>
                      <a:pt x="48807" y="7331"/>
                    </a:cubicBezTo>
                    <a:cubicBezTo>
                      <a:pt x="48904" y="7331"/>
                      <a:pt x="48952" y="7428"/>
                      <a:pt x="48904" y="7476"/>
                    </a:cubicBezTo>
                    <a:cubicBezTo>
                      <a:pt x="48904" y="7546"/>
                      <a:pt x="48852" y="7591"/>
                      <a:pt x="48786" y="7591"/>
                    </a:cubicBezTo>
                    <a:cubicBezTo>
                      <a:pt x="48762" y="7591"/>
                      <a:pt x="48736" y="7585"/>
                      <a:pt x="48711" y="7572"/>
                    </a:cubicBezTo>
                    <a:lnTo>
                      <a:pt x="47939" y="7428"/>
                    </a:lnTo>
                    <a:cubicBezTo>
                      <a:pt x="46950" y="7263"/>
                      <a:pt x="45939" y="7188"/>
                      <a:pt x="44921" y="7188"/>
                    </a:cubicBezTo>
                    <a:cubicBezTo>
                      <a:pt x="44449" y="7188"/>
                      <a:pt x="43975" y="7204"/>
                      <a:pt x="43502" y="7235"/>
                    </a:cubicBezTo>
                    <a:cubicBezTo>
                      <a:pt x="42779" y="7283"/>
                      <a:pt x="42007" y="7379"/>
                      <a:pt x="41284" y="7524"/>
                    </a:cubicBezTo>
                    <a:cubicBezTo>
                      <a:pt x="40560" y="7620"/>
                      <a:pt x="39788" y="7765"/>
                      <a:pt x="39017" y="7910"/>
                    </a:cubicBezTo>
                    <a:cubicBezTo>
                      <a:pt x="37522" y="8151"/>
                      <a:pt x="36027" y="8440"/>
                      <a:pt x="34532" y="8585"/>
                    </a:cubicBezTo>
                    <a:cubicBezTo>
                      <a:pt x="33736" y="8657"/>
                      <a:pt x="32952" y="8694"/>
                      <a:pt x="32169" y="8694"/>
                    </a:cubicBezTo>
                    <a:cubicBezTo>
                      <a:pt x="31385" y="8694"/>
                      <a:pt x="30601" y="8657"/>
                      <a:pt x="29805" y="8585"/>
                    </a:cubicBezTo>
                    <a:cubicBezTo>
                      <a:pt x="28985" y="8489"/>
                      <a:pt x="28214" y="8296"/>
                      <a:pt x="27394" y="8103"/>
                    </a:cubicBezTo>
                    <a:cubicBezTo>
                      <a:pt x="27008" y="7958"/>
                      <a:pt x="26622" y="7813"/>
                      <a:pt x="26188" y="7669"/>
                    </a:cubicBezTo>
                    <a:cubicBezTo>
                      <a:pt x="25851" y="7524"/>
                      <a:pt x="25465" y="7379"/>
                      <a:pt x="25079" y="7186"/>
                    </a:cubicBezTo>
                    <a:cubicBezTo>
                      <a:pt x="24983" y="7090"/>
                      <a:pt x="24886" y="6993"/>
                      <a:pt x="24886" y="6849"/>
                    </a:cubicBezTo>
                    <a:cubicBezTo>
                      <a:pt x="24838" y="6704"/>
                      <a:pt x="24886" y="6559"/>
                      <a:pt x="24983" y="6463"/>
                    </a:cubicBezTo>
                    <a:cubicBezTo>
                      <a:pt x="25079" y="6318"/>
                      <a:pt x="25224" y="6222"/>
                      <a:pt x="25417" y="6222"/>
                    </a:cubicBezTo>
                    <a:close/>
                    <a:moveTo>
                      <a:pt x="45335" y="4052"/>
                    </a:moveTo>
                    <a:cubicBezTo>
                      <a:pt x="46830" y="4100"/>
                      <a:pt x="48277" y="4293"/>
                      <a:pt x="49675" y="4727"/>
                    </a:cubicBezTo>
                    <a:cubicBezTo>
                      <a:pt x="50399" y="4920"/>
                      <a:pt x="51122" y="5161"/>
                      <a:pt x="51797" y="5450"/>
                    </a:cubicBezTo>
                    <a:cubicBezTo>
                      <a:pt x="52472" y="5740"/>
                      <a:pt x="53196" y="6029"/>
                      <a:pt x="53823" y="6367"/>
                    </a:cubicBezTo>
                    <a:cubicBezTo>
                      <a:pt x="55173" y="7090"/>
                      <a:pt x="56379" y="7910"/>
                      <a:pt x="57536" y="8874"/>
                    </a:cubicBezTo>
                    <a:cubicBezTo>
                      <a:pt x="58646" y="9791"/>
                      <a:pt x="59610" y="10852"/>
                      <a:pt x="60430" y="12009"/>
                    </a:cubicBezTo>
                    <a:cubicBezTo>
                      <a:pt x="60478" y="12106"/>
                      <a:pt x="60478" y="12202"/>
                      <a:pt x="60382" y="12202"/>
                    </a:cubicBezTo>
                    <a:cubicBezTo>
                      <a:pt x="60362" y="12222"/>
                      <a:pt x="60334" y="12234"/>
                      <a:pt x="60304" y="12234"/>
                    </a:cubicBezTo>
                    <a:cubicBezTo>
                      <a:pt x="60262" y="12234"/>
                      <a:pt x="60217" y="12210"/>
                      <a:pt x="60189" y="12154"/>
                    </a:cubicBezTo>
                    <a:cubicBezTo>
                      <a:pt x="60044" y="11961"/>
                      <a:pt x="59899" y="11768"/>
                      <a:pt x="59755" y="11575"/>
                    </a:cubicBezTo>
                    <a:cubicBezTo>
                      <a:pt x="58887" y="10514"/>
                      <a:pt x="57874" y="9598"/>
                      <a:pt x="56813" y="8778"/>
                    </a:cubicBezTo>
                    <a:cubicBezTo>
                      <a:pt x="55463" y="7765"/>
                      <a:pt x="53967" y="6945"/>
                      <a:pt x="52424" y="6367"/>
                    </a:cubicBezTo>
                    <a:cubicBezTo>
                      <a:pt x="52038" y="6222"/>
                      <a:pt x="51604" y="6029"/>
                      <a:pt x="51218" y="5932"/>
                    </a:cubicBezTo>
                    <a:cubicBezTo>
                      <a:pt x="50833" y="5788"/>
                      <a:pt x="50350" y="5691"/>
                      <a:pt x="49916" y="5547"/>
                    </a:cubicBezTo>
                    <a:cubicBezTo>
                      <a:pt x="49145" y="5354"/>
                      <a:pt x="48325" y="5209"/>
                      <a:pt x="47505" y="5113"/>
                    </a:cubicBezTo>
                    <a:cubicBezTo>
                      <a:pt x="46905" y="5042"/>
                      <a:pt x="46279" y="4997"/>
                      <a:pt x="45646" y="4997"/>
                    </a:cubicBezTo>
                    <a:cubicBezTo>
                      <a:pt x="45414" y="4997"/>
                      <a:pt x="45181" y="5003"/>
                      <a:pt x="44949" y="5016"/>
                    </a:cubicBezTo>
                    <a:cubicBezTo>
                      <a:pt x="44081" y="5016"/>
                      <a:pt x="43213" y="5113"/>
                      <a:pt x="42345" y="5209"/>
                    </a:cubicBezTo>
                    <a:lnTo>
                      <a:pt x="42248" y="5209"/>
                    </a:lnTo>
                    <a:cubicBezTo>
                      <a:pt x="41042" y="5402"/>
                      <a:pt x="39885" y="5595"/>
                      <a:pt x="38727" y="5836"/>
                    </a:cubicBezTo>
                    <a:cubicBezTo>
                      <a:pt x="37522" y="6077"/>
                      <a:pt x="36316" y="6270"/>
                      <a:pt x="35110" y="6415"/>
                    </a:cubicBezTo>
                    <a:cubicBezTo>
                      <a:pt x="33905" y="6559"/>
                      <a:pt x="32699" y="6608"/>
                      <a:pt x="31493" y="6608"/>
                    </a:cubicBezTo>
                    <a:cubicBezTo>
                      <a:pt x="30866" y="6559"/>
                      <a:pt x="30288" y="6511"/>
                      <a:pt x="29709" y="6415"/>
                    </a:cubicBezTo>
                    <a:cubicBezTo>
                      <a:pt x="29178" y="6318"/>
                      <a:pt x="28600" y="6222"/>
                      <a:pt x="28069" y="6029"/>
                    </a:cubicBezTo>
                    <a:cubicBezTo>
                      <a:pt x="27924" y="5981"/>
                      <a:pt x="27828" y="5884"/>
                      <a:pt x="27732" y="5788"/>
                    </a:cubicBezTo>
                    <a:cubicBezTo>
                      <a:pt x="27683" y="5643"/>
                      <a:pt x="27683" y="5498"/>
                      <a:pt x="27732" y="5354"/>
                    </a:cubicBezTo>
                    <a:cubicBezTo>
                      <a:pt x="27771" y="5116"/>
                      <a:pt x="27974" y="4943"/>
                      <a:pt x="28206" y="4943"/>
                    </a:cubicBezTo>
                    <a:cubicBezTo>
                      <a:pt x="28256" y="4943"/>
                      <a:pt x="28307" y="4951"/>
                      <a:pt x="28359" y="4968"/>
                    </a:cubicBezTo>
                    <a:cubicBezTo>
                      <a:pt x="28937" y="5113"/>
                      <a:pt x="29516" y="5209"/>
                      <a:pt x="30143" y="5306"/>
                    </a:cubicBezTo>
                    <a:cubicBezTo>
                      <a:pt x="30780" y="5349"/>
                      <a:pt x="31420" y="5371"/>
                      <a:pt x="32063" y="5371"/>
                    </a:cubicBezTo>
                    <a:cubicBezTo>
                      <a:pt x="33563" y="5371"/>
                      <a:pt x="35072" y="5252"/>
                      <a:pt x="36557" y="5016"/>
                    </a:cubicBezTo>
                    <a:cubicBezTo>
                      <a:pt x="38052" y="4775"/>
                      <a:pt x="39547" y="4534"/>
                      <a:pt x="41042" y="4341"/>
                    </a:cubicBezTo>
                    <a:cubicBezTo>
                      <a:pt x="42296" y="4148"/>
                      <a:pt x="43598" y="4052"/>
                      <a:pt x="44852" y="4052"/>
                    </a:cubicBezTo>
                    <a:close/>
                    <a:moveTo>
                      <a:pt x="26044" y="11238"/>
                    </a:moveTo>
                    <a:cubicBezTo>
                      <a:pt x="26140" y="11286"/>
                      <a:pt x="26236" y="11286"/>
                      <a:pt x="26333" y="11334"/>
                    </a:cubicBezTo>
                    <a:lnTo>
                      <a:pt x="27587" y="12057"/>
                    </a:lnTo>
                    <a:cubicBezTo>
                      <a:pt x="27924" y="12202"/>
                      <a:pt x="28262" y="12395"/>
                      <a:pt x="28648" y="12588"/>
                    </a:cubicBezTo>
                    <a:cubicBezTo>
                      <a:pt x="29275" y="12877"/>
                      <a:pt x="29950" y="13167"/>
                      <a:pt x="30673" y="13360"/>
                    </a:cubicBezTo>
                    <a:cubicBezTo>
                      <a:pt x="31252" y="13552"/>
                      <a:pt x="31879" y="13697"/>
                      <a:pt x="32506" y="13794"/>
                    </a:cubicBezTo>
                    <a:cubicBezTo>
                      <a:pt x="34080" y="14062"/>
                      <a:pt x="35684" y="14209"/>
                      <a:pt x="37294" y="14209"/>
                    </a:cubicBezTo>
                    <a:cubicBezTo>
                      <a:pt x="37707" y="14209"/>
                      <a:pt x="38121" y="14199"/>
                      <a:pt x="38535" y="14179"/>
                    </a:cubicBezTo>
                    <a:cubicBezTo>
                      <a:pt x="39596" y="14179"/>
                      <a:pt x="40608" y="14131"/>
                      <a:pt x="41669" y="14083"/>
                    </a:cubicBezTo>
                    <a:lnTo>
                      <a:pt x="44852" y="13938"/>
                    </a:lnTo>
                    <a:cubicBezTo>
                      <a:pt x="45576" y="13938"/>
                      <a:pt x="46251" y="13938"/>
                      <a:pt x="46974" y="13890"/>
                    </a:cubicBezTo>
                    <a:cubicBezTo>
                      <a:pt x="47698" y="13890"/>
                      <a:pt x="48373" y="13890"/>
                      <a:pt x="49096" y="13938"/>
                    </a:cubicBezTo>
                    <a:cubicBezTo>
                      <a:pt x="49772" y="13987"/>
                      <a:pt x="50447" y="13987"/>
                      <a:pt x="51122" y="14083"/>
                    </a:cubicBezTo>
                    <a:cubicBezTo>
                      <a:pt x="51797" y="14131"/>
                      <a:pt x="52424" y="14228"/>
                      <a:pt x="53099" y="14372"/>
                    </a:cubicBezTo>
                    <a:cubicBezTo>
                      <a:pt x="54402" y="14613"/>
                      <a:pt x="55655" y="14999"/>
                      <a:pt x="56813" y="15530"/>
                    </a:cubicBezTo>
                    <a:cubicBezTo>
                      <a:pt x="57440" y="15819"/>
                      <a:pt x="57970" y="16109"/>
                      <a:pt x="58549" y="16446"/>
                    </a:cubicBezTo>
                    <a:cubicBezTo>
                      <a:pt x="59080" y="16832"/>
                      <a:pt x="59610" y="17218"/>
                      <a:pt x="60141" y="17652"/>
                    </a:cubicBezTo>
                    <a:cubicBezTo>
                      <a:pt x="60189" y="17748"/>
                      <a:pt x="60189" y="17845"/>
                      <a:pt x="60141" y="17893"/>
                    </a:cubicBezTo>
                    <a:lnTo>
                      <a:pt x="60141" y="17941"/>
                    </a:lnTo>
                    <a:cubicBezTo>
                      <a:pt x="60092" y="17965"/>
                      <a:pt x="60056" y="17977"/>
                      <a:pt x="60020" y="17977"/>
                    </a:cubicBezTo>
                    <a:cubicBezTo>
                      <a:pt x="59984" y="17977"/>
                      <a:pt x="59948" y="17965"/>
                      <a:pt x="59899" y="17941"/>
                    </a:cubicBezTo>
                    <a:lnTo>
                      <a:pt x="59658" y="17700"/>
                    </a:lnTo>
                    <a:cubicBezTo>
                      <a:pt x="58838" y="17025"/>
                      <a:pt x="57970" y="16446"/>
                      <a:pt x="57006" y="16012"/>
                    </a:cubicBezTo>
                    <a:cubicBezTo>
                      <a:pt x="55897" y="15482"/>
                      <a:pt x="54739" y="15144"/>
                      <a:pt x="53485" y="14903"/>
                    </a:cubicBezTo>
                    <a:cubicBezTo>
                      <a:pt x="52376" y="14710"/>
                      <a:pt x="51267" y="14613"/>
                      <a:pt x="50109" y="14565"/>
                    </a:cubicBezTo>
                    <a:cubicBezTo>
                      <a:pt x="48904" y="14565"/>
                      <a:pt x="47698" y="14565"/>
                      <a:pt x="46540" y="14662"/>
                    </a:cubicBezTo>
                    <a:cubicBezTo>
                      <a:pt x="45528" y="14758"/>
                      <a:pt x="44515" y="14806"/>
                      <a:pt x="43550" y="14903"/>
                    </a:cubicBezTo>
                    <a:lnTo>
                      <a:pt x="40560" y="15144"/>
                    </a:lnTo>
                    <a:lnTo>
                      <a:pt x="40415" y="15144"/>
                    </a:lnTo>
                    <a:cubicBezTo>
                      <a:pt x="39329" y="15253"/>
                      <a:pt x="38243" y="15303"/>
                      <a:pt x="37157" y="15303"/>
                    </a:cubicBezTo>
                    <a:cubicBezTo>
                      <a:pt x="35831" y="15303"/>
                      <a:pt x="34506" y="15228"/>
                      <a:pt x="33181" y="15096"/>
                    </a:cubicBezTo>
                    <a:cubicBezTo>
                      <a:pt x="31976" y="14951"/>
                      <a:pt x="30818" y="14662"/>
                      <a:pt x="29709" y="14276"/>
                    </a:cubicBezTo>
                    <a:cubicBezTo>
                      <a:pt x="29034" y="14035"/>
                      <a:pt x="28359" y="13794"/>
                      <a:pt x="27732" y="13456"/>
                    </a:cubicBezTo>
                    <a:cubicBezTo>
                      <a:pt x="27346" y="13263"/>
                      <a:pt x="27008" y="13070"/>
                      <a:pt x="26671" y="12829"/>
                    </a:cubicBezTo>
                    <a:cubicBezTo>
                      <a:pt x="26333" y="12636"/>
                      <a:pt x="26044" y="12443"/>
                      <a:pt x="25754" y="12250"/>
                    </a:cubicBezTo>
                    <a:cubicBezTo>
                      <a:pt x="25513" y="12106"/>
                      <a:pt x="25417" y="11768"/>
                      <a:pt x="25561" y="11479"/>
                    </a:cubicBezTo>
                    <a:cubicBezTo>
                      <a:pt x="25658" y="11382"/>
                      <a:pt x="25802" y="11286"/>
                      <a:pt x="25947" y="11238"/>
                    </a:cubicBezTo>
                    <a:close/>
                    <a:moveTo>
                      <a:pt x="28117" y="9164"/>
                    </a:moveTo>
                    <a:cubicBezTo>
                      <a:pt x="28214" y="9164"/>
                      <a:pt x="28310" y="9212"/>
                      <a:pt x="28407" y="9260"/>
                    </a:cubicBezTo>
                    <a:lnTo>
                      <a:pt x="28503" y="9308"/>
                    </a:lnTo>
                    <a:lnTo>
                      <a:pt x="28696" y="9453"/>
                    </a:lnTo>
                    <a:cubicBezTo>
                      <a:pt x="29082" y="9742"/>
                      <a:pt x="29468" y="10032"/>
                      <a:pt x="29902" y="10273"/>
                    </a:cubicBezTo>
                    <a:cubicBezTo>
                      <a:pt x="30288" y="10466"/>
                      <a:pt x="30673" y="10659"/>
                      <a:pt x="31107" y="10852"/>
                    </a:cubicBezTo>
                    <a:cubicBezTo>
                      <a:pt x="32120" y="11189"/>
                      <a:pt x="33230" y="11479"/>
                      <a:pt x="34291" y="11575"/>
                    </a:cubicBezTo>
                    <a:cubicBezTo>
                      <a:pt x="35260" y="11690"/>
                      <a:pt x="36229" y="11732"/>
                      <a:pt x="37198" y="11732"/>
                    </a:cubicBezTo>
                    <a:cubicBezTo>
                      <a:pt x="39074" y="11732"/>
                      <a:pt x="40951" y="11574"/>
                      <a:pt x="42827" y="11479"/>
                    </a:cubicBezTo>
                    <a:cubicBezTo>
                      <a:pt x="43502" y="11479"/>
                      <a:pt x="44225" y="11430"/>
                      <a:pt x="44901" y="11430"/>
                    </a:cubicBezTo>
                    <a:cubicBezTo>
                      <a:pt x="45624" y="11430"/>
                      <a:pt x="46347" y="11479"/>
                      <a:pt x="47023" y="11527"/>
                    </a:cubicBezTo>
                    <a:cubicBezTo>
                      <a:pt x="48518" y="11623"/>
                      <a:pt x="49965" y="11865"/>
                      <a:pt x="51363" y="12202"/>
                    </a:cubicBezTo>
                    <a:cubicBezTo>
                      <a:pt x="52762" y="12491"/>
                      <a:pt x="54112" y="12974"/>
                      <a:pt x="55414" y="13504"/>
                    </a:cubicBezTo>
                    <a:cubicBezTo>
                      <a:pt x="56041" y="13794"/>
                      <a:pt x="56668" y="14083"/>
                      <a:pt x="57295" y="14421"/>
                    </a:cubicBezTo>
                    <a:cubicBezTo>
                      <a:pt x="57874" y="14758"/>
                      <a:pt x="58501" y="15096"/>
                      <a:pt x="59080" y="15482"/>
                    </a:cubicBezTo>
                    <a:cubicBezTo>
                      <a:pt x="60285" y="16253"/>
                      <a:pt x="61395" y="17121"/>
                      <a:pt x="62456" y="18086"/>
                    </a:cubicBezTo>
                    <a:cubicBezTo>
                      <a:pt x="63613" y="19050"/>
                      <a:pt x="64674" y="20111"/>
                      <a:pt x="65639" y="21269"/>
                    </a:cubicBezTo>
                    <a:cubicBezTo>
                      <a:pt x="65735" y="21317"/>
                      <a:pt x="65735" y="21462"/>
                      <a:pt x="65639" y="21558"/>
                    </a:cubicBezTo>
                    <a:cubicBezTo>
                      <a:pt x="65614" y="21582"/>
                      <a:pt x="65566" y="21594"/>
                      <a:pt x="65512" y="21594"/>
                    </a:cubicBezTo>
                    <a:cubicBezTo>
                      <a:pt x="65458" y="21594"/>
                      <a:pt x="65397" y="21582"/>
                      <a:pt x="65349" y="21558"/>
                    </a:cubicBezTo>
                    <a:cubicBezTo>
                      <a:pt x="64674" y="20690"/>
                      <a:pt x="63902" y="19919"/>
                      <a:pt x="63082" y="19195"/>
                    </a:cubicBezTo>
                    <a:cubicBezTo>
                      <a:pt x="62311" y="18520"/>
                      <a:pt x="61539" y="17845"/>
                      <a:pt x="60671" y="17218"/>
                    </a:cubicBezTo>
                    <a:cubicBezTo>
                      <a:pt x="59803" y="16543"/>
                      <a:pt x="58838" y="15964"/>
                      <a:pt x="57874" y="15433"/>
                    </a:cubicBezTo>
                    <a:cubicBezTo>
                      <a:pt x="56909" y="14903"/>
                      <a:pt x="55945" y="14469"/>
                      <a:pt x="54980" y="14083"/>
                    </a:cubicBezTo>
                    <a:lnTo>
                      <a:pt x="54932" y="14083"/>
                    </a:lnTo>
                    <a:cubicBezTo>
                      <a:pt x="53967" y="13697"/>
                      <a:pt x="53003" y="13408"/>
                      <a:pt x="52038" y="13167"/>
                    </a:cubicBezTo>
                    <a:cubicBezTo>
                      <a:pt x="51026" y="12926"/>
                      <a:pt x="50013" y="12733"/>
                      <a:pt x="49000" y="12636"/>
                    </a:cubicBezTo>
                    <a:cubicBezTo>
                      <a:pt x="48228" y="12540"/>
                      <a:pt x="47457" y="12491"/>
                      <a:pt x="46685" y="12443"/>
                    </a:cubicBezTo>
                    <a:lnTo>
                      <a:pt x="44563" y="12443"/>
                    </a:lnTo>
                    <a:cubicBezTo>
                      <a:pt x="42040" y="12569"/>
                      <a:pt x="39516" y="12952"/>
                      <a:pt x="36961" y="12952"/>
                    </a:cubicBezTo>
                    <a:cubicBezTo>
                      <a:pt x="36586" y="12952"/>
                      <a:pt x="36210" y="12944"/>
                      <a:pt x="35834" y="12926"/>
                    </a:cubicBezTo>
                    <a:cubicBezTo>
                      <a:pt x="35110" y="12926"/>
                      <a:pt x="34339" y="12829"/>
                      <a:pt x="33615" y="12733"/>
                    </a:cubicBezTo>
                    <a:cubicBezTo>
                      <a:pt x="32940" y="12636"/>
                      <a:pt x="32217" y="12491"/>
                      <a:pt x="31542" y="12299"/>
                    </a:cubicBezTo>
                    <a:cubicBezTo>
                      <a:pt x="30866" y="12057"/>
                      <a:pt x="30191" y="11768"/>
                      <a:pt x="29564" y="11430"/>
                    </a:cubicBezTo>
                    <a:cubicBezTo>
                      <a:pt x="28889" y="11045"/>
                      <a:pt x="28310" y="10611"/>
                      <a:pt x="27732" y="10128"/>
                    </a:cubicBezTo>
                    <a:cubicBezTo>
                      <a:pt x="27539" y="9887"/>
                      <a:pt x="27539" y="9550"/>
                      <a:pt x="27732" y="9357"/>
                    </a:cubicBezTo>
                    <a:cubicBezTo>
                      <a:pt x="27828" y="9260"/>
                      <a:pt x="27973" y="9164"/>
                      <a:pt x="28117" y="9164"/>
                    </a:cubicBezTo>
                    <a:close/>
                    <a:moveTo>
                      <a:pt x="21607" y="6559"/>
                    </a:moveTo>
                    <a:cubicBezTo>
                      <a:pt x="21655" y="6559"/>
                      <a:pt x="21751" y="6559"/>
                      <a:pt x="21800" y="6608"/>
                    </a:cubicBezTo>
                    <a:cubicBezTo>
                      <a:pt x="21896" y="6656"/>
                      <a:pt x="21944" y="6752"/>
                      <a:pt x="21944" y="6849"/>
                    </a:cubicBezTo>
                    <a:cubicBezTo>
                      <a:pt x="21992" y="6945"/>
                      <a:pt x="21944" y="7042"/>
                      <a:pt x="21896" y="7138"/>
                    </a:cubicBezTo>
                    <a:cubicBezTo>
                      <a:pt x="21510" y="7620"/>
                      <a:pt x="21173" y="8103"/>
                      <a:pt x="20883" y="8681"/>
                    </a:cubicBezTo>
                    <a:cubicBezTo>
                      <a:pt x="20353" y="9742"/>
                      <a:pt x="19967" y="10852"/>
                      <a:pt x="19726" y="12057"/>
                    </a:cubicBezTo>
                    <a:cubicBezTo>
                      <a:pt x="19388" y="13601"/>
                      <a:pt x="19195" y="15144"/>
                      <a:pt x="18906" y="16736"/>
                    </a:cubicBezTo>
                    <a:cubicBezTo>
                      <a:pt x="18809" y="17411"/>
                      <a:pt x="18665" y="18134"/>
                      <a:pt x="18472" y="18858"/>
                    </a:cubicBezTo>
                    <a:cubicBezTo>
                      <a:pt x="18279" y="19533"/>
                      <a:pt x="18086" y="20256"/>
                      <a:pt x="17845" y="20980"/>
                    </a:cubicBezTo>
                    <a:cubicBezTo>
                      <a:pt x="17363" y="22475"/>
                      <a:pt x="16832" y="24018"/>
                      <a:pt x="16205" y="25465"/>
                    </a:cubicBezTo>
                    <a:cubicBezTo>
                      <a:pt x="15626" y="26912"/>
                      <a:pt x="14903" y="28310"/>
                      <a:pt x="14083" y="29661"/>
                    </a:cubicBezTo>
                    <a:cubicBezTo>
                      <a:pt x="13649" y="30336"/>
                      <a:pt x="13215" y="30963"/>
                      <a:pt x="12733" y="31590"/>
                    </a:cubicBezTo>
                    <a:cubicBezTo>
                      <a:pt x="12250" y="32217"/>
                      <a:pt x="11720" y="32795"/>
                      <a:pt x="11189" y="33326"/>
                    </a:cubicBezTo>
                    <a:cubicBezTo>
                      <a:pt x="11165" y="33350"/>
                      <a:pt x="11129" y="33362"/>
                      <a:pt x="11087" y="33362"/>
                    </a:cubicBezTo>
                    <a:cubicBezTo>
                      <a:pt x="11045" y="33362"/>
                      <a:pt x="10997" y="33350"/>
                      <a:pt x="10948" y="33326"/>
                    </a:cubicBezTo>
                    <a:cubicBezTo>
                      <a:pt x="10852" y="33229"/>
                      <a:pt x="10900" y="33085"/>
                      <a:pt x="10997" y="33037"/>
                    </a:cubicBezTo>
                    <a:cubicBezTo>
                      <a:pt x="11141" y="32892"/>
                      <a:pt x="11334" y="32699"/>
                      <a:pt x="11479" y="32506"/>
                    </a:cubicBezTo>
                    <a:cubicBezTo>
                      <a:pt x="12058" y="31879"/>
                      <a:pt x="12588" y="31252"/>
                      <a:pt x="13070" y="30577"/>
                    </a:cubicBezTo>
                    <a:cubicBezTo>
                      <a:pt x="13553" y="29853"/>
                      <a:pt x="13938" y="29130"/>
                      <a:pt x="14372" y="28407"/>
                    </a:cubicBezTo>
                    <a:cubicBezTo>
                      <a:pt x="15144" y="26863"/>
                      <a:pt x="15771" y="25272"/>
                      <a:pt x="16302" y="23680"/>
                    </a:cubicBezTo>
                    <a:cubicBezTo>
                      <a:pt x="16591" y="22860"/>
                      <a:pt x="16832" y="22041"/>
                      <a:pt x="17025" y="21172"/>
                    </a:cubicBezTo>
                    <a:lnTo>
                      <a:pt x="17363" y="19919"/>
                    </a:lnTo>
                    <a:cubicBezTo>
                      <a:pt x="17459" y="19581"/>
                      <a:pt x="17555" y="19243"/>
                      <a:pt x="17652" y="18906"/>
                    </a:cubicBezTo>
                    <a:cubicBezTo>
                      <a:pt x="18086" y="16784"/>
                      <a:pt x="18231" y="14565"/>
                      <a:pt x="18665" y="12443"/>
                    </a:cubicBezTo>
                    <a:cubicBezTo>
                      <a:pt x="18858" y="11382"/>
                      <a:pt x="19195" y="10369"/>
                      <a:pt x="19581" y="9357"/>
                    </a:cubicBezTo>
                    <a:cubicBezTo>
                      <a:pt x="19822" y="8874"/>
                      <a:pt x="20063" y="8392"/>
                      <a:pt x="20353" y="7910"/>
                    </a:cubicBezTo>
                    <a:cubicBezTo>
                      <a:pt x="20642" y="7476"/>
                      <a:pt x="20931" y="7090"/>
                      <a:pt x="21269" y="6704"/>
                    </a:cubicBezTo>
                    <a:cubicBezTo>
                      <a:pt x="21317" y="6656"/>
                      <a:pt x="21365" y="6608"/>
                      <a:pt x="21462" y="6559"/>
                    </a:cubicBezTo>
                    <a:close/>
                    <a:moveTo>
                      <a:pt x="20449" y="18616"/>
                    </a:moveTo>
                    <a:cubicBezTo>
                      <a:pt x="20739" y="18616"/>
                      <a:pt x="20931" y="18809"/>
                      <a:pt x="20883" y="19099"/>
                    </a:cubicBezTo>
                    <a:cubicBezTo>
                      <a:pt x="20883" y="20160"/>
                      <a:pt x="20739" y="21269"/>
                      <a:pt x="20497" y="22330"/>
                    </a:cubicBezTo>
                    <a:cubicBezTo>
                      <a:pt x="20256" y="23295"/>
                      <a:pt x="19967" y="24259"/>
                      <a:pt x="19581" y="25175"/>
                    </a:cubicBezTo>
                    <a:cubicBezTo>
                      <a:pt x="18761" y="27056"/>
                      <a:pt x="17748" y="28889"/>
                      <a:pt x="16543" y="30529"/>
                    </a:cubicBezTo>
                    <a:cubicBezTo>
                      <a:pt x="16157" y="31059"/>
                      <a:pt x="15771" y="31590"/>
                      <a:pt x="15385" y="32120"/>
                    </a:cubicBezTo>
                    <a:cubicBezTo>
                      <a:pt x="14999" y="32651"/>
                      <a:pt x="14614" y="33133"/>
                      <a:pt x="14180" y="33663"/>
                    </a:cubicBezTo>
                    <a:cubicBezTo>
                      <a:pt x="13745" y="34194"/>
                      <a:pt x="13360" y="34676"/>
                      <a:pt x="12974" y="35207"/>
                    </a:cubicBezTo>
                    <a:cubicBezTo>
                      <a:pt x="12588" y="35737"/>
                      <a:pt x="12154" y="36220"/>
                      <a:pt x="11768" y="36750"/>
                    </a:cubicBezTo>
                    <a:cubicBezTo>
                      <a:pt x="11382" y="37281"/>
                      <a:pt x="10997" y="37763"/>
                      <a:pt x="10562" y="38293"/>
                    </a:cubicBezTo>
                    <a:cubicBezTo>
                      <a:pt x="10177" y="38824"/>
                      <a:pt x="9839" y="39354"/>
                      <a:pt x="9453" y="39885"/>
                    </a:cubicBezTo>
                    <a:cubicBezTo>
                      <a:pt x="8778" y="40946"/>
                      <a:pt x="8103" y="42055"/>
                      <a:pt x="7524" y="43213"/>
                    </a:cubicBezTo>
                    <a:lnTo>
                      <a:pt x="7524" y="43164"/>
                    </a:lnTo>
                    <a:cubicBezTo>
                      <a:pt x="6752" y="44708"/>
                      <a:pt x="6174" y="46347"/>
                      <a:pt x="5836" y="47987"/>
                    </a:cubicBezTo>
                    <a:cubicBezTo>
                      <a:pt x="5836" y="48084"/>
                      <a:pt x="5788" y="48132"/>
                      <a:pt x="5740" y="48132"/>
                    </a:cubicBezTo>
                    <a:cubicBezTo>
                      <a:pt x="5691" y="48084"/>
                      <a:pt x="5643" y="47987"/>
                      <a:pt x="5691" y="47939"/>
                    </a:cubicBezTo>
                    <a:cubicBezTo>
                      <a:pt x="6318" y="44901"/>
                      <a:pt x="7572" y="42055"/>
                      <a:pt x="9309" y="39451"/>
                    </a:cubicBezTo>
                    <a:cubicBezTo>
                      <a:pt x="9646" y="38920"/>
                      <a:pt x="9984" y="38390"/>
                      <a:pt x="10370" y="37811"/>
                    </a:cubicBezTo>
                    <a:cubicBezTo>
                      <a:pt x="10755" y="37281"/>
                      <a:pt x="11093" y="36750"/>
                      <a:pt x="11479" y="36220"/>
                    </a:cubicBezTo>
                    <a:lnTo>
                      <a:pt x="12588" y="34628"/>
                    </a:lnTo>
                    <a:lnTo>
                      <a:pt x="13745" y="33037"/>
                    </a:lnTo>
                    <a:cubicBezTo>
                      <a:pt x="14083" y="32506"/>
                      <a:pt x="14469" y="31976"/>
                      <a:pt x="14855" y="31445"/>
                    </a:cubicBezTo>
                    <a:cubicBezTo>
                      <a:pt x="15192" y="30915"/>
                      <a:pt x="15578" y="30336"/>
                      <a:pt x="15916" y="29805"/>
                    </a:cubicBezTo>
                    <a:cubicBezTo>
                      <a:pt x="16591" y="28744"/>
                      <a:pt x="17218" y="27683"/>
                      <a:pt x="17748" y="26574"/>
                    </a:cubicBezTo>
                    <a:cubicBezTo>
                      <a:pt x="18182" y="25658"/>
                      <a:pt x="18617" y="24741"/>
                      <a:pt x="18954" y="23825"/>
                    </a:cubicBezTo>
                    <a:cubicBezTo>
                      <a:pt x="19243" y="22909"/>
                      <a:pt x="19533" y="21944"/>
                      <a:pt x="19726" y="21028"/>
                    </a:cubicBezTo>
                    <a:cubicBezTo>
                      <a:pt x="19822" y="20353"/>
                      <a:pt x="19919" y="19677"/>
                      <a:pt x="20015" y="19050"/>
                    </a:cubicBezTo>
                    <a:cubicBezTo>
                      <a:pt x="20015" y="18906"/>
                      <a:pt x="20063" y="18809"/>
                      <a:pt x="20160" y="18713"/>
                    </a:cubicBezTo>
                    <a:cubicBezTo>
                      <a:pt x="20256" y="18616"/>
                      <a:pt x="20353" y="18616"/>
                      <a:pt x="20449" y="18616"/>
                    </a:cubicBezTo>
                    <a:close/>
                    <a:moveTo>
                      <a:pt x="23102" y="13794"/>
                    </a:moveTo>
                    <a:cubicBezTo>
                      <a:pt x="23343" y="13794"/>
                      <a:pt x="23536" y="13987"/>
                      <a:pt x="23584" y="14228"/>
                    </a:cubicBezTo>
                    <a:cubicBezTo>
                      <a:pt x="23632" y="14421"/>
                      <a:pt x="23729" y="14662"/>
                      <a:pt x="23777" y="14855"/>
                    </a:cubicBezTo>
                    <a:cubicBezTo>
                      <a:pt x="23777" y="15096"/>
                      <a:pt x="23825" y="15289"/>
                      <a:pt x="23873" y="15482"/>
                    </a:cubicBezTo>
                    <a:cubicBezTo>
                      <a:pt x="23922" y="15867"/>
                      <a:pt x="23970" y="16301"/>
                      <a:pt x="24018" y="16687"/>
                    </a:cubicBezTo>
                    <a:cubicBezTo>
                      <a:pt x="24066" y="17507"/>
                      <a:pt x="24066" y="18327"/>
                      <a:pt x="24066" y="19099"/>
                    </a:cubicBezTo>
                    <a:lnTo>
                      <a:pt x="24066" y="19147"/>
                    </a:lnTo>
                    <a:cubicBezTo>
                      <a:pt x="23970" y="20787"/>
                      <a:pt x="23777" y="22378"/>
                      <a:pt x="23391" y="24018"/>
                    </a:cubicBezTo>
                    <a:cubicBezTo>
                      <a:pt x="23005" y="25561"/>
                      <a:pt x="22571" y="27153"/>
                      <a:pt x="21992" y="28648"/>
                    </a:cubicBezTo>
                    <a:cubicBezTo>
                      <a:pt x="21703" y="29419"/>
                      <a:pt x="21414" y="30143"/>
                      <a:pt x="21124" y="30866"/>
                    </a:cubicBezTo>
                    <a:cubicBezTo>
                      <a:pt x="20835" y="31493"/>
                      <a:pt x="20594" y="32072"/>
                      <a:pt x="20304" y="32699"/>
                    </a:cubicBezTo>
                    <a:cubicBezTo>
                      <a:pt x="19002" y="35207"/>
                      <a:pt x="17604" y="37618"/>
                      <a:pt x="16060" y="40030"/>
                    </a:cubicBezTo>
                    <a:cubicBezTo>
                      <a:pt x="14517" y="42489"/>
                      <a:pt x="12974" y="44997"/>
                      <a:pt x="11672" y="47650"/>
                    </a:cubicBezTo>
                    <a:cubicBezTo>
                      <a:pt x="11093" y="48759"/>
                      <a:pt x="10611" y="49916"/>
                      <a:pt x="10225" y="51074"/>
                    </a:cubicBezTo>
                    <a:cubicBezTo>
                      <a:pt x="9791" y="52135"/>
                      <a:pt x="9453" y="53292"/>
                      <a:pt x="9260" y="54450"/>
                    </a:cubicBezTo>
                    <a:cubicBezTo>
                      <a:pt x="9116" y="55125"/>
                      <a:pt x="9019" y="55848"/>
                      <a:pt x="8923" y="56572"/>
                    </a:cubicBezTo>
                    <a:cubicBezTo>
                      <a:pt x="8874" y="57295"/>
                      <a:pt x="8874" y="58019"/>
                      <a:pt x="8923" y="58742"/>
                    </a:cubicBezTo>
                    <a:cubicBezTo>
                      <a:pt x="9019" y="59899"/>
                      <a:pt x="9260" y="61105"/>
                      <a:pt x="9646" y="62214"/>
                    </a:cubicBezTo>
                    <a:cubicBezTo>
                      <a:pt x="9936" y="62986"/>
                      <a:pt x="10273" y="63758"/>
                      <a:pt x="10659" y="64481"/>
                    </a:cubicBezTo>
                    <a:cubicBezTo>
                      <a:pt x="10707" y="64529"/>
                      <a:pt x="10659" y="64626"/>
                      <a:pt x="10562" y="64674"/>
                    </a:cubicBezTo>
                    <a:cubicBezTo>
                      <a:pt x="10548" y="64688"/>
                      <a:pt x="10530" y="64694"/>
                      <a:pt x="10510" y="64694"/>
                    </a:cubicBezTo>
                    <a:cubicBezTo>
                      <a:pt x="10462" y="64694"/>
                      <a:pt x="10404" y="64660"/>
                      <a:pt x="10370" y="64626"/>
                    </a:cubicBezTo>
                    <a:cubicBezTo>
                      <a:pt x="10321" y="64481"/>
                      <a:pt x="10273" y="64385"/>
                      <a:pt x="10225" y="64288"/>
                    </a:cubicBezTo>
                    <a:cubicBezTo>
                      <a:pt x="9550" y="63034"/>
                      <a:pt x="9067" y="61636"/>
                      <a:pt x="8778" y="60237"/>
                    </a:cubicBezTo>
                    <a:cubicBezTo>
                      <a:pt x="8489" y="58935"/>
                      <a:pt x="8392" y="57536"/>
                      <a:pt x="8489" y="56186"/>
                    </a:cubicBezTo>
                    <a:cubicBezTo>
                      <a:pt x="8730" y="53389"/>
                      <a:pt x="9453" y="50640"/>
                      <a:pt x="10611" y="48084"/>
                    </a:cubicBezTo>
                    <a:cubicBezTo>
                      <a:pt x="11238" y="46733"/>
                      <a:pt x="11865" y="45431"/>
                      <a:pt x="12588" y="44081"/>
                    </a:cubicBezTo>
                    <a:cubicBezTo>
                      <a:pt x="13263" y="42779"/>
                      <a:pt x="13987" y="41476"/>
                      <a:pt x="14758" y="40222"/>
                    </a:cubicBezTo>
                    <a:cubicBezTo>
                      <a:pt x="15530" y="38920"/>
                      <a:pt x="16253" y="37715"/>
                      <a:pt x="16977" y="36412"/>
                    </a:cubicBezTo>
                    <a:cubicBezTo>
                      <a:pt x="17700" y="35159"/>
                      <a:pt x="18327" y="34098"/>
                      <a:pt x="18954" y="32844"/>
                    </a:cubicBezTo>
                    <a:cubicBezTo>
                      <a:pt x="19629" y="31397"/>
                      <a:pt x="20256" y="29950"/>
                      <a:pt x="20787" y="28503"/>
                    </a:cubicBezTo>
                    <a:cubicBezTo>
                      <a:pt x="21414" y="26815"/>
                      <a:pt x="21896" y="25079"/>
                      <a:pt x="22282" y="23295"/>
                    </a:cubicBezTo>
                    <a:cubicBezTo>
                      <a:pt x="22716" y="20980"/>
                      <a:pt x="22909" y="18665"/>
                      <a:pt x="22764" y="16301"/>
                    </a:cubicBezTo>
                    <a:lnTo>
                      <a:pt x="22764" y="16253"/>
                    </a:lnTo>
                    <a:lnTo>
                      <a:pt x="22668" y="15385"/>
                    </a:lnTo>
                    <a:cubicBezTo>
                      <a:pt x="22668" y="15192"/>
                      <a:pt x="22668" y="15048"/>
                      <a:pt x="22619" y="14855"/>
                    </a:cubicBezTo>
                    <a:cubicBezTo>
                      <a:pt x="22619" y="14662"/>
                      <a:pt x="22619" y="14565"/>
                      <a:pt x="22571" y="14421"/>
                    </a:cubicBezTo>
                    <a:cubicBezTo>
                      <a:pt x="22523" y="14131"/>
                      <a:pt x="22716" y="13842"/>
                      <a:pt x="23005" y="13794"/>
                    </a:cubicBezTo>
                    <a:close/>
                    <a:moveTo>
                      <a:pt x="38438" y="0"/>
                    </a:moveTo>
                    <a:cubicBezTo>
                      <a:pt x="36605" y="0"/>
                      <a:pt x="34773" y="193"/>
                      <a:pt x="32940" y="531"/>
                    </a:cubicBezTo>
                    <a:cubicBezTo>
                      <a:pt x="29564" y="1158"/>
                      <a:pt x="26333" y="2364"/>
                      <a:pt x="23295" y="4052"/>
                    </a:cubicBezTo>
                    <a:cubicBezTo>
                      <a:pt x="21848" y="4920"/>
                      <a:pt x="20401" y="5884"/>
                      <a:pt x="19099" y="6945"/>
                    </a:cubicBezTo>
                    <a:cubicBezTo>
                      <a:pt x="18038" y="7813"/>
                      <a:pt x="17025" y="8778"/>
                      <a:pt x="16060" y="9791"/>
                    </a:cubicBezTo>
                    <a:cubicBezTo>
                      <a:pt x="16157" y="9791"/>
                      <a:pt x="16205" y="9839"/>
                      <a:pt x="16253" y="9887"/>
                    </a:cubicBezTo>
                    <a:cubicBezTo>
                      <a:pt x="16350" y="9984"/>
                      <a:pt x="16398" y="10080"/>
                      <a:pt x="16398" y="10177"/>
                    </a:cubicBezTo>
                    <a:cubicBezTo>
                      <a:pt x="16687" y="11575"/>
                      <a:pt x="16736" y="13022"/>
                      <a:pt x="16543" y="14421"/>
                    </a:cubicBezTo>
                    <a:cubicBezTo>
                      <a:pt x="16350" y="15771"/>
                      <a:pt x="16012" y="17121"/>
                      <a:pt x="15530" y="18423"/>
                    </a:cubicBezTo>
                    <a:cubicBezTo>
                      <a:pt x="14565" y="21028"/>
                      <a:pt x="13311" y="23536"/>
                      <a:pt x="11816" y="25899"/>
                    </a:cubicBezTo>
                    <a:cubicBezTo>
                      <a:pt x="10997" y="27201"/>
                      <a:pt x="10128" y="28503"/>
                      <a:pt x="9309" y="29805"/>
                    </a:cubicBezTo>
                    <a:cubicBezTo>
                      <a:pt x="8585" y="31011"/>
                      <a:pt x="7813" y="32217"/>
                      <a:pt x="7138" y="33519"/>
                    </a:cubicBezTo>
                    <a:cubicBezTo>
                      <a:pt x="5933" y="35689"/>
                      <a:pt x="4920" y="38004"/>
                      <a:pt x="4100" y="40367"/>
                    </a:cubicBezTo>
                    <a:cubicBezTo>
                      <a:pt x="3087" y="43357"/>
                      <a:pt x="2460" y="46492"/>
                      <a:pt x="2219" y="49675"/>
                    </a:cubicBezTo>
                    <a:cubicBezTo>
                      <a:pt x="2074" y="51990"/>
                      <a:pt x="2219" y="54353"/>
                      <a:pt x="2701" y="56668"/>
                    </a:cubicBezTo>
                    <a:cubicBezTo>
                      <a:pt x="2894" y="57488"/>
                      <a:pt x="3087" y="58308"/>
                      <a:pt x="3377" y="59128"/>
                    </a:cubicBezTo>
                    <a:cubicBezTo>
                      <a:pt x="3666" y="59948"/>
                      <a:pt x="4003" y="60719"/>
                      <a:pt x="4341" y="61443"/>
                    </a:cubicBezTo>
                    <a:cubicBezTo>
                      <a:pt x="4727" y="62166"/>
                      <a:pt x="5113" y="62841"/>
                      <a:pt x="5547" y="63468"/>
                    </a:cubicBezTo>
                    <a:cubicBezTo>
                      <a:pt x="6945" y="65542"/>
                      <a:pt x="8730" y="67327"/>
                      <a:pt x="10755" y="68677"/>
                    </a:cubicBezTo>
                    <a:cubicBezTo>
                      <a:pt x="10946" y="68829"/>
                      <a:pt x="10805" y="69072"/>
                      <a:pt x="10643" y="69072"/>
                    </a:cubicBezTo>
                    <a:cubicBezTo>
                      <a:pt x="10599" y="69072"/>
                      <a:pt x="10555" y="69055"/>
                      <a:pt x="10514" y="69015"/>
                    </a:cubicBezTo>
                    <a:cubicBezTo>
                      <a:pt x="9164" y="68098"/>
                      <a:pt x="7958" y="67085"/>
                      <a:pt x="6849" y="65928"/>
                    </a:cubicBezTo>
                    <a:cubicBezTo>
                      <a:pt x="5836" y="64819"/>
                      <a:pt x="4920" y="63661"/>
                      <a:pt x="4196" y="62359"/>
                    </a:cubicBezTo>
                    <a:cubicBezTo>
                      <a:pt x="2942" y="60237"/>
                      <a:pt x="2123" y="57874"/>
                      <a:pt x="1689" y="55462"/>
                    </a:cubicBezTo>
                    <a:cubicBezTo>
                      <a:pt x="1255" y="52955"/>
                      <a:pt x="1158" y="50399"/>
                      <a:pt x="1399" y="47891"/>
                    </a:cubicBezTo>
                    <a:cubicBezTo>
                      <a:pt x="1640" y="45335"/>
                      <a:pt x="2171" y="42827"/>
                      <a:pt x="2942" y="40415"/>
                    </a:cubicBezTo>
                    <a:cubicBezTo>
                      <a:pt x="3714" y="37956"/>
                      <a:pt x="4727" y="35593"/>
                      <a:pt x="5933" y="33326"/>
                    </a:cubicBezTo>
                    <a:cubicBezTo>
                      <a:pt x="7283" y="30722"/>
                      <a:pt x="8971" y="28262"/>
                      <a:pt x="10514" y="25754"/>
                    </a:cubicBezTo>
                    <a:cubicBezTo>
                      <a:pt x="12202" y="23198"/>
                      <a:pt x="13601" y="20449"/>
                      <a:pt x="14662" y="17555"/>
                    </a:cubicBezTo>
                    <a:cubicBezTo>
                      <a:pt x="15192" y="16109"/>
                      <a:pt x="15482" y="14565"/>
                      <a:pt x="15578" y="12974"/>
                    </a:cubicBezTo>
                    <a:cubicBezTo>
                      <a:pt x="15626" y="12106"/>
                      <a:pt x="15626" y="11238"/>
                      <a:pt x="15530" y="10418"/>
                    </a:cubicBezTo>
                    <a:lnTo>
                      <a:pt x="15433" y="10466"/>
                    </a:lnTo>
                    <a:cubicBezTo>
                      <a:pt x="14758" y="11238"/>
                      <a:pt x="14180" y="12057"/>
                      <a:pt x="13697" y="12733"/>
                    </a:cubicBezTo>
                    <a:cubicBezTo>
                      <a:pt x="13070" y="13552"/>
                      <a:pt x="12492" y="14421"/>
                      <a:pt x="11865" y="15337"/>
                    </a:cubicBezTo>
                    <a:cubicBezTo>
                      <a:pt x="10707" y="17170"/>
                      <a:pt x="9646" y="19002"/>
                      <a:pt x="8633" y="20931"/>
                    </a:cubicBezTo>
                    <a:cubicBezTo>
                      <a:pt x="6704" y="24741"/>
                      <a:pt x="5065" y="28744"/>
                      <a:pt x="3811" y="32844"/>
                    </a:cubicBezTo>
                    <a:cubicBezTo>
                      <a:pt x="3473" y="33905"/>
                      <a:pt x="3184" y="34966"/>
                      <a:pt x="2942" y="35786"/>
                    </a:cubicBezTo>
                    <a:cubicBezTo>
                      <a:pt x="2701" y="36702"/>
                      <a:pt x="2412" y="37666"/>
                      <a:pt x="2219" y="38583"/>
                    </a:cubicBezTo>
                    <a:cubicBezTo>
                      <a:pt x="1640" y="40705"/>
                      <a:pt x="1206" y="42634"/>
                      <a:pt x="869" y="44418"/>
                    </a:cubicBezTo>
                    <a:cubicBezTo>
                      <a:pt x="49" y="49096"/>
                      <a:pt x="1" y="52858"/>
                      <a:pt x="628" y="56234"/>
                    </a:cubicBezTo>
                    <a:cubicBezTo>
                      <a:pt x="965" y="57922"/>
                      <a:pt x="1544" y="59562"/>
                      <a:pt x="2316" y="61057"/>
                    </a:cubicBezTo>
                    <a:cubicBezTo>
                      <a:pt x="3087" y="62552"/>
                      <a:pt x="4003" y="63902"/>
                      <a:pt x="5113" y="65156"/>
                    </a:cubicBezTo>
                    <a:cubicBezTo>
                      <a:pt x="6222" y="66507"/>
                      <a:pt x="7524" y="67664"/>
                      <a:pt x="8923" y="68629"/>
                    </a:cubicBezTo>
                    <a:cubicBezTo>
                      <a:pt x="9646" y="69063"/>
                      <a:pt x="10370" y="69497"/>
                      <a:pt x="11141" y="69786"/>
                    </a:cubicBezTo>
                    <a:cubicBezTo>
                      <a:pt x="11865" y="70124"/>
                      <a:pt x="12636" y="70317"/>
                      <a:pt x="13456" y="70461"/>
                    </a:cubicBezTo>
                    <a:cubicBezTo>
                      <a:pt x="13504" y="70461"/>
                      <a:pt x="13553" y="70461"/>
                      <a:pt x="13601" y="70413"/>
                    </a:cubicBezTo>
                    <a:cubicBezTo>
                      <a:pt x="13649" y="70461"/>
                      <a:pt x="13697" y="70461"/>
                      <a:pt x="13745" y="70461"/>
                    </a:cubicBezTo>
                    <a:cubicBezTo>
                      <a:pt x="13794" y="70461"/>
                      <a:pt x="13890" y="70461"/>
                      <a:pt x="13890" y="70413"/>
                    </a:cubicBezTo>
                    <a:cubicBezTo>
                      <a:pt x="14035" y="70317"/>
                      <a:pt x="14083" y="70124"/>
                      <a:pt x="14035" y="69979"/>
                    </a:cubicBezTo>
                    <a:cubicBezTo>
                      <a:pt x="13842" y="69690"/>
                      <a:pt x="13649" y="69304"/>
                      <a:pt x="13504" y="68966"/>
                    </a:cubicBezTo>
                    <a:cubicBezTo>
                      <a:pt x="13504" y="68918"/>
                      <a:pt x="13456" y="68870"/>
                      <a:pt x="13456" y="68822"/>
                    </a:cubicBezTo>
                    <a:cubicBezTo>
                      <a:pt x="12926" y="67519"/>
                      <a:pt x="12588" y="66169"/>
                      <a:pt x="12395" y="64819"/>
                    </a:cubicBezTo>
                    <a:cubicBezTo>
                      <a:pt x="12202" y="63420"/>
                      <a:pt x="12106" y="61973"/>
                      <a:pt x="12009" y="60671"/>
                    </a:cubicBezTo>
                    <a:cubicBezTo>
                      <a:pt x="11913" y="59321"/>
                      <a:pt x="11913" y="57970"/>
                      <a:pt x="12058" y="56620"/>
                    </a:cubicBezTo>
                    <a:cubicBezTo>
                      <a:pt x="12202" y="55559"/>
                      <a:pt x="12443" y="54498"/>
                      <a:pt x="12733" y="53485"/>
                    </a:cubicBezTo>
                    <a:cubicBezTo>
                      <a:pt x="12974" y="52472"/>
                      <a:pt x="13311" y="51508"/>
                      <a:pt x="13697" y="50543"/>
                    </a:cubicBezTo>
                    <a:cubicBezTo>
                      <a:pt x="14951" y="47746"/>
                      <a:pt x="16398" y="45045"/>
                      <a:pt x="18038" y="42441"/>
                    </a:cubicBezTo>
                    <a:lnTo>
                      <a:pt x="18086" y="42393"/>
                    </a:lnTo>
                    <a:cubicBezTo>
                      <a:pt x="19822" y="39499"/>
                      <a:pt x="21462" y="36557"/>
                      <a:pt x="22909" y="33519"/>
                    </a:cubicBezTo>
                    <a:cubicBezTo>
                      <a:pt x="23632" y="31927"/>
                      <a:pt x="24211" y="30336"/>
                      <a:pt x="24693" y="28696"/>
                    </a:cubicBezTo>
                    <a:cubicBezTo>
                      <a:pt x="25175" y="27008"/>
                      <a:pt x="25513" y="25320"/>
                      <a:pt x="25658" y="23584"/>
                    </a:cubicBezTo>
                    <a:cubicBezTo>
                      <a:pt x="25754" y="22523"/>
                      <a:pt x="25851" y="21269"/>
                      <a:pt x="25947" y="19967"/>
                    </a:cubicBezTo>
                    <a:cubicBezTo>
                      <a:pt x="25995" y="18616"/>
                      <a:pt x="25947" y="17218"/>
                      <a:pt x="25802" y="15867"/>
                    </a:cubicBezTo>
                    <a:cubicBezTo>
                      <a:pt x="25754" y="15096"/>
                      <a:pt x="25610" y="14324"/>
                      <a:pt x="25368" y="13601"/>
                    </a:cubicBezTo>
                    <a:cubicBezTo>
                      <a:pt x="25320" y="13360"/>
                      <a:pt x="25224" y="13118"/>
                      <a:pt x="25127" y="12926"/>
                    </a:cubicBezTo>
                    <a:lnTo>
                      <a:pt x="25127" y="12926"/>
                    </a:lnTo>
                    <a:cubicBezTo>
                      <a:pt x="26140" y="13552"/>
                      <a:pt x="27201" y="14131"/>
                      <a:pt x="28262" y="14613"/>
                    </a:cubicBezTo>
                    <a:lnTo>
                      <a:pt x="28744" y="14806"/>
                    </a:lnTo>
                    <a:cubicBezTo>
                      <a:pt x="30239" y="15482"/>
                      <a:pt x="31879" y="16012"/>
                      <a:pt x="33471" y="16398"/>
                    </a:cubicBezTo>
                    <a:cubicBezTo>
                      <a:pt x="34242" y="16591"/>
                      <a:pt x="35014" y="16687"/>
                      <a:pt x="35786" y="16832"/>
                    </a:cubicBezTo>
                    <a:cubicBezTo>
                      <a:pt x="36654" y="16928"/>
                      <a:pt x="37522" y="17025"/>
                      <a:pt x="38390" y="17073"/>
                    </a:cubicBezTo>
                    <a:lnTo>
                      <a:pt x="39451" y="17073"/>
                    </a:lnTo>
                    <a:cubicBezTo>
                      <a:pt x="40801" y="17025"/>
                      <a:pt x="42103" y="16928"/>
                      <a:pt x="43454" y="16736"/>
                    </a:cubicBezTo>
                    <a:cubicBezTo>
                      <a:pt x="43984" y="16687"/>
                      <a:pt x="44467" y="16591"/>
                      <a:pt x="44997" y="16494"/>
                    </a:cubicBezTo>
                    <a:cubicBezTo>
                      <a:pt x="45335" y="16398"/>
                      <a:pt x="45721" y="16350"/>
                      <a:pt x="46058" y="16301"/>
                    </a:cubicBezTo>
                    <a:cubicBezTo>
                      <a:pt x="46878" y="16157"/>
                      <a:pt x="47698" y="16060"/>
                      <a:pt x="48518" y="16012"/>
                    </a:cubicBezTo>
                    <a:lnTo>
                      <a:pt x="48469" y="16012"/>
                    </a:lnTo>
                    <a:cubicBezTo>
                      <a:pt x="49048" y="16012"/>
                      <a:pt x="49579" y="15916"/>
                      <a:pt x="50109" y="15916"/>
                    </a:cubicBezTo>
                    <a:cubicBezTo>
                      <a:pt x="51170" y="15916"/>
                      <a:pt x="52231" y="16012"/>
                      <a:pt x="53292" y="16205"/>
                    </a:cubicBezTo>
                    <a:cubicBezTo>
                      <a:pt x="54594" y="16446"/>
                      <a:pt x="55848" y="16880"/>
                      <a:pt x="57006" y="17411"/>
                    </a:cubicBezTo>
                    <a:cubicBezTo>
                      <a:pt x="58453" y="18134"/>
                      <a:pt x="59755" y="19050"/>
                      <a:pt x="60960" y="20111"/>
                    </a:cubicBezTo>
                    <a:cubicBezTo>
                      <a:pt x="61250" y="20353"/>
                      <a:pt x="61539" y="20594"/>
                      <a:pt x="61829" y="20883"/>
                    </a:cubicBezTo>
                    <a:cubicBezTo>
                      <a:pt x="62118" y="21124"/>
                      <a:pt x="62263" y="21317"/>
                      <a:pt x="62504" y="21558"/>
                    </a:cubicBezTo>
                    <a:cubicBezTo>
                      <a:pt x="62745" y="21799"/>
                      <a:pt x="62890" y="21992"/>
                      <a:pt x="63131" y="22233"/>
                    </a:cubicBezTo>
                    <a:lnTo>
                      <a:pt x="63420" y="22571"/>
                    </a:lnTo>
                    <a:cubicBezTo>
                      <a:pt x="63709" y="22957"/>
                      <a:pt x="63999" y="23246"/>
                      <a:pt x="64288" y="23536"/>
                    </a:cubicBezTo>
                    <a:cubicBezTo>
                      <a:pt x="64385" y="23632"/>
                      <a:pt x="64481" y="23777"/>
                      <a:pt x="64578" y="23825"/>
                    </a:cubicBezTo>
                    <a:cubicBezTo>
                      <a:pt x="64915" y="24211"/>
                      <a:pt x="65301" y="24597"/>
                      <a:pt x="65783" y="24886"/>
                    </a:cubicBezTo>
                    <a:cubicBezTo>
                      <a:pt x="66024" y="25079"/>
                      <a:pt x="66362" y="25224"/>
                      <a:pt x="66700" y="25224"/>
                    </a:cubicBezTo>
                    <a:lnTo>
                      <a:pt x="66892" y="25224"/>
                    </a:lnTo>
                    <a:cubicBezTo>
                      <a:pt x="67134" y="25175"/>
                      <a:pt x="67327" y="25079"/>
                      <a:pt x="67519" y="24982"/>
                    </a:cubicBezTo>
                    <a:cubicBezTo>
                      <a:pt x="67664" y="24838"/>
                      <a:pt x="67809" y="24645"/>
                      <a:pt x="67954" y="24452"/>
                    </a:cubicBezTo>
                    <a:cubicBezTo>
                      <a:pt x="68146" y="24066"/>
                      <a:pt x="68243" y="23584"/>
                      <a:pt x="68243" y="23102"/>
                    </a:cubicBezTo>
                    <a:cubicBezTo>
                      <a:pt x="68195" y="22668"/>
                      <a:pt x="68195" y="22282"/>
                      <a:pt x="68098" y="21896"/>
                    </a:cubicBezTo>
                    <a:cubicBezTo>
                      <a:pt x="68098" y="21751"/>
                      <a:pt x="68050" y="21655"/>
                      <a:pt x="68002" y="21510"/>
                    </a:cubicBezTo>
                    <a:cubicBezTo>
                      <a:pt x="67905" y="21076"/>
                      <a:pt x="67809" y="20642"/>
                      <a:pt x="67664" y="20256"/>
                    </a:cubicBezTo>
                    <a:cubicBezTo>
                      <a:pt x="67712" y="20160"/>
                      <a:pt x="67712" y="20111"/>
                      <a:pt x="67712" y="20015"/>
                    </a:cubicBezTo>
                    <a:cubicBezTo>
                      <a:pt x="67568" y="19581"/>
                      <a:pt x="67375" y="19099"/>
                      <a:pt x="67230" y="18713"/>
                    </a:cubicBezTo>
                    <a:cubicBezTo>
                      <a:pt x="67037" y="18327"/>
                      <a:pt x="66844" y="17845"/>
                      <a:pt x="66603" y="17411"/>
                    </a:cubicBezTo>
                    <a:cubicBezTo>
                      <a:pt x="66410" y="16977"/>
                      <a:pt x="66217" y="16736"/>
                      <a:pt x="66024" y="16350"/>
                    </a:cubicBezTo>
                    <a:cubicBezTo>
                      <a:pt x="65976" y="16350"/>
                      <a:pt x="65928" y="16301"/>
                      <a:pt x="65928" y="16253"/>
                    </a:cubicBezTo>
                    <a:cubicBezTo>
                      <a:pt x="65880" y="16205"/>
                      <a:pt x="65831" y="16157"/>
                      <a:pt x="65831" y="16060"/>
                    </a:cubicBezTo>
                    <a:cubicBezTo>
                      <a:pt x="65831" y="16060"/>
                      <a:pt x="65783" y="16060"/>
                      <a:pt x="65783" y="16012"/>
                    </a:cubicBezTo>
                    <a:cubicBezTo>
                      <a:pt x="65590" y="15723"/>
                      <a:pt x="65397" y="15433"/>
                      <a:pt x="65205" y="15096"/>
                    </a:cubicBezTo>
                    <a:cubicBezTo>
                      <a:pt x="64144" y="13552"/>
                      <a:pt x="62938" y="12154"/>
                      <a:pt x="61636" y="10852"/>
                    </a:cubicBezTo>
                    <a:cubicBezTo>
                      <a:pt x="60285" y="9550"/>
                      <a:pt x="58838" y="8344"/>
                      <a:pt x="57295" y="7235"/>
                    </a:cubicBezTo>
                    <a:cubicBezTo>
                      <a:pt x="55800" y="6174"/>
                      <a:pt x="54257" y="5161"/>
                      <a:pt x="52714" y="4245"/>
                    </a:cubicBezTo>
                    <a:cubicBezTo>
                      <a:pt x="51942" y="3810"/>
                      <a:pt x="51170" y="3376"/>
                      <a:pt x="50350" y="2942"/>
                    </a:cubicBezTo>
                    <a:cubicBezTo>
                      <a:pt x="50109" y="2798"/>
                      <a:pt x="49820" y="2701"/>
                      <a:pt x="49579" y="2557"/>
                    </a:cubicBezTo>
                    <a:cubicBezTo>
                      <a:pt x="49145" y="2412"/>
                      <a:pt x="48759" y="2315"/>
                      <a:pt x="48325" y="2219"/>
                    </a:cubicBezTo>
                    <a:cubicBezTo>
                      <a:pt x="47167" y="1930"/>
                      <a:pt x="45962" y="1688"/>
                      <a:pt x="44804" y="1544"/>
                    </a:cubicBezTo>
                    <a:cubicBezTo>
                      <a:pt x="43828" y="1435"/>
                      <a:pt x="42824" y="1381"/>
                      <a:pt x="41834" y="1381"/>
                    </a:cubicBezTo>
                    <a:cubicBezTo>
                      <a:pt x="41504" y="1381"/>
                      <a:pt x="41175" y="1387"/>
                      <a:pt x="40850" y="1399"/>
                    </a:cubicBezTo>
                    <a:cubicBezTo>
                      <a:pt x="40223" y="1399"/>
                      <a:pt x="39547" y="1447"/>
                      <a:pt x="38872" y="1496"/>
                    </a:cubicBezTo>
                    <a:cubicBezTo>
                      <a:pt x="38197" y="1592"/>
                      <a:pt x="37618" y="1688"/>
                      <a:pt x="36991" y="1737"/>
                    </a:cubicBezTo>
                    <a:cubicBezTo>
                      <a:pt x="36509" y="1737"/>
                      <a:pt x="36268" y="1158"/>
                      <a:pt x="36605" y="820"/>
                    </a:cubicBezTo>
                    <a:cubicBezTo>
                      <a:pt x="36654" y="724"/>
                      <a:pt x="36750" y="676"/>
                      <a:pt x="36847" y="676"/>
                    </a:cubicBezTo>
                    <a:cubicBezTo>
                      <a:pt x="37425" y="435"/>
                      <a:pt x="38004" y="290"/>
                      <a:pt x="38631" y="242"/>
                    </a:cubicBezTo>
                    <a:cubicBezTo>
                      <a:pt x="39017" y="145"/>
                      <a:pt x="39451" y="97"/>
                      <a:pt x="39885" y="49"/>
                    </a:cubicBezTo>
                    <a:cubicBezTo>
                      <a:pt x="39403" y="49"/>
                      <a:pt x="38920" y="0"/>
                      <a:pt x="384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5" name="Google Shape;3885;p87"/>
              <p:cNvSpPr/>
              <p:nvPr/>
            </p:nvSpPr>
            <p:spPr>
              <a:xfrm>
                <a:off x="4958400" y="1804300"/>
                <a:ext cx="25" cy="25"/>
              </a:xfrm>
              <a:custGeom>
                <a:avLst/>
                <a:gdLst/>
                <a:ahLst/>
                <a:cxnLst/>
                <a:rect l="l" t="t" r="r" b="b"/>
                <a:pathLst>
                  <a:path w="1" h="1" extrusionOk="0">
                    <a:moveTo>
                      <a:pt x="1" y="1"/>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6" name="Google Shape;3886;p87"/>
              <p:cNvSpPr/>
              <p:nvPr/>
            </p:nvSpPr>
            <p:spPr>
              <a:xfrm>
                <a:off x="5303250" y="743300"/>
                <a:ext cx="25" cy="25"/>
              </a:xfrm>
              <a:custGeom>
                <a:avLst/>
                <a:gdLst/>
                <a:ahLst/>
                <a:cxnLst/>
                <a:rect l="l" t="t" r="r" b="b"/>
                <a:pathLst>
                  <a:path w="1" h="1" extrusionOk="0">
                    <a:moveTo>
                      <a:pt x="0" y="0"/>
                    </a:moveTo>
                    <a:close/>
                  </a:path>
                </a:pathLst>
              </a:custGeom>
              <a:solidFill>
                <a:srgbClr val="41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7" name="Google Shape;3887;p87"/>
              <p:cNvSpPr/>
              <p:nvPr/>
            </p:nvSpPr>
            <p:spPr>
              <a:xfrm>
                <a:off x="5421400" y="564850"/>
                <a:ext cx="956150" cy="310500"/>
              </a:xfrm>
              <a:custGeom>
                <a:avLst/>
                <a:gdLst/>
                <a:ahLst/>
                <a:cxnLst/>
                <a:rect l="l" t="t" r="r" b="b"/>
                <a:pathLst>
                  <a:path w="38246" h="12420" extrusionOk="0">
                    <a:moveTo>
                      <a:pt x="627" y="1"/>
                    </a:moveTo>
                    <a:cubicBezTo>
                      <a:pt x="483" y="1"/>
                      <a:pt x="338" y="49"/>
                      <a:pt x="242" y="145"/>
                    </a:cubicBezTo>
                    <a:cubicBezTo>
                      <a:pt x="0" y="387"/>
                      <a:pt x="0" y="724"/>
                      <a:pt x="242" y="917"/>
                    </a:cubicBezTo>
                    <a:cubicBezTo>
                      <a:pt x="772" y="1448"/>
                      <a:pt x="1399" y="1882"/>
                      <a:pt x="2026" y="2219"/>
                    </a:cubicBezTo>
                    <a:cubicBezTo>
                      <a:pt x="2653" y="2605"/>
                      <a:pt x="3328" y="2846"/>
                      <a:pt x="4052" y="3087"/>
                    </a:cubicBezTo>
                    <a:cubicBezTo>
                      <a:pt x="4727" y="3280"/>
                      <a:pt x="5402" y="3473"/>
                      <a:pt x="6125" y="3570"/>
                    </a:cubicBezTo>
                    <a:cubicBezTo>
                      <a:pt x="6849" y="3666"/>
                      <a:pt x="7572" y="3714"/>
                      <a:pt x="8344" y="3763"/>
                    </a:cubicBezTo>
                    <a:cubicBezTo>
                      <a:pt x="8629" y="3772"/>
                      <a:pt x="8913" y="3776"/>
                      <a:pt x="9198" y="3776"/>
                    </a:cubicBezTo>
                    <a:cubicBezTo>
                      <a:pt x="11807" y="3776"/>
                      <a:pt x="14416" y="3411"/>
                      <a:pt x="17025" y="3280"/>
                    </a:cubicBezTo>
                    <a:cubicBezTo>
                      <a:pt x="17387" y="3256"/>
                      <a:pt x="17748" y="3244"/>
                      <a:pt x="18110" y="3244"/>
                    </a:cubicBezTo>
                    <a:cubicBezTo>
                      <a:pt x="18472" y="3244"/>
                      <a:pt x="18833" y="3256"/>
                      <a:pt x="19195" y="3280"/>
                    </a:cubicBezTo>
                    <a:cubicBezTo>
                      <a:pt x="19918" y="3328"/>
                      <a:pt x="20738" y="3377"/>
                      <a:pt x="21510" y="3425"/>
                    </a:cubicBezTo>
                    <a:cubicBezTo>
                      <a:pt x="22523" y="3570"/>
                      <a:pt x="23536" y="3714"/>
                      <a:pt x="24500" y="3955"/>
                    </a:cubicBezTo>
                    <a:cubicBezTo>
                      <a:pt x="25513" y="4197"/>
                      <a:pt x="26477" y="4534"/>
                      <a:pt x="27442" y="4872"/>
                    </a:cubicBezTo>
                    <a:cubicBezTo>
                      <a:pt x="28455" y="5258"/>
                      <a:pt x="29419" y="5740"/>
                      <a:pt x="30336" y="6222"/>
                    </a:cubicBezTo>
                    <a:cubicBezTo>
                      <a:pt x="31348" y="6753"/>
                      <a:pt x="32265" y="7380"/>
                      <a:pt x="33181" y="8055"/>
                    </a:cubicBezTo>
                    <a:cubicBezTo>
                      <a:pt x="34001" y="8634"/>
                      <a:pt x="34821" y="9309"/>
                      <a:pt x="35592" y="10032"/>
                    </a:cubicBezTo>
                    <a:cubicBezTo>
                      <a:pt x="36412" y="10756"/>
                      <a:pt x="37136" y="11527"/>
                      <a:pt x="37859" y="12347"/>
                    </a:cubicBezTo>
                    <a:cubicBezTo>
                      <a:pt x="37907" y="12395"/>
                      <a:pt x="37956" y="12419"/>
                      <a:pt x="38004" y="12419"/>
                    </a:cubicBezTo>
                    <a:cubicBezTo>
                      <a:pt x="38052" y="12419"/>
                      <a:pt x="38100" y="12395"/>
                      <a:pt x="38149" y="12347"/>
                    </a:cubicBezTo>
                    <a:cubicBezTo>
                      <a:pt x="38245" y="12251"/>
                      <a:pt x="38245" y="12154"/>
                      <a:pt x="38149" y="12058"/>
                    </a:cubicBezTo>
                    <a:cubicBezTo>
                      <a:pt x="37136" y="10948"/>
                      <a:pt x="36075" y="9887"/>
                      <a:pt x="34966" y="8875"/>
                    </a:cubicBezTo>
                    <a:cubicBezTo>
                      <a:pt x="33905" y="7958"/>
                      <a:pt x="32747" y="7090"/>
                      <a:pt x="31590" y="6319"/>
                    </a:cubicBezTo>
                    <a:cubicBezTo>
                      <a:pt x="30963" y="5933"/>
                      <a:pt x="30384" y="5547"/>
                      <a:pt x="29757" y="5209"/>
                    </a:cubicBezTo>
                    <a:cubicBezTo>
                      <a:pt x="29178" y="4872"/>
                      <a:pt x="28551" y="4631"/>
                      <a:pt x="27876" y="4341"/>
                    </a:cubicBezTo>
                    <a:cubicBezTo>
                      <a:pt x="26574" y="3763"/>
                      <a:pt x="25224" y="3328"/>
                      <a:pt x="23873" y="2991"/>
                    </a:cubicBezTo>
                    <a:cubicBezTo>
                      <a:pt x="22426" y="2653"/>
                      <a:pt x="20979" y="2460"/>
                      <a:pt x="19533" y="2364"/>
                    </a:cubicBezTo>
                    <a:cubicBezTo>
                      <a:pt x="18809" y="2267"/>
                      <a:pt x="18134" y="2267"/>
                      <a:pt x="17411" y="2267"/>
                    </a:cubicBezTo>
                    <a:cubicBezTo>
                      <a:pt x="17199" y="2253"/>
                      <a:pt x="16991" y="2247"/>
                      <a:pt x="16786" y="2247"/>
                    </a:cubicBezTo>
                    <a:cubicBezTo>
                      <a:pt x="16292" y="2247"/>
                      <a:pt x="15814" y="2282"/>
                      <a:pt x="15337" y="2316"/>
                    </a:cubicBezTo>
                    <a:cubicBezTo>
                      <a:pt x="13393" y="2382"/>
                      <a:pt x="11450" y="2537"/>
                      <a:pt x="9506" y="2537"/>
                    </a:cubicBezTo>
                    <a:cubicBezTo>
                      <a:pt x="8604" y="2537"/>
                      <a:pt x="7702" y="2504"/>
                      <a:pt x="6801" y="2412"/>
                    </a:cubicBezTo>
                    <a:cubicBezTo>
                      <a:pt x="5691" y="2267"/>
                      <a:pt x="4630" y="2026"/>
                      <a:pt x="3569" y="1640"/>
                    </a:cubicBezTo>
                    <a:cubicBezTo>
                      <a:pt x="3183" y="1496"/>
                      <a:pt x="2749" y="1303"/>
                      <a:pt x="2364" y="1062"/>
                    </a:cubicBezTo>
                    <a:cubicBezTo>
                      <a:pt x="1978" y="821"/>
                      <a:pt x="1544" y="579"/>
                      <a:pt x="1158" y="290"/>
                    </a:cubicBezTo>
                    <a:lnTo>
                      <a:pt x="1013" y="145"/>
                    </a:lnTo>
                    <a:lnTo>
                      <a:pt x="869" y="49"/>
                    </a:lnTo>
                    <a:cubicBezTo>
                      <a:pt x="820" y="1"/>
                      <a:pt x="724" y="1"/>
                      <a:pt x="62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8" name="Google Shape;3888;p87"/>
              <p:cNvSpPr/>
              <p:nvPr/>
            </p:nvSpPr>
            <p:spPr>
              <a:xfrm>
                <a:off x="6107450" y="686625"/>
                <a:ext cx="1225" cy="25"/>
              </a:xfrm>
              <a:custGeom>
                <a:avLst/>
                <a:gdLst/>
                <a:ahLst/>
                <a:cxnLst/>
                <a:rect l="l" t="t" r="r" b="b"/>
                <a:pathLst>
                  <a:path w="49" h="1" extrusionOk="0">
                    <a:moveTo>
                      <a:pt x="0" y="1"/>
                    </a:moveTo>
                    <a:lnTo>
                      <a:pt x="48" y="1"/>
                    </a:lnTo>
                    <a:lnTo>
                      <a:pt x="48" y="1"/>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89" name="Google Shape;3889;p87"/>
              <p:cNvSpPr/>
              <p:nvPr/>
            </p:nvSpPr>
            <p:spPr>
              <a:xfrm>
                <a:off x="5426225" y="437050"/>
                <a:ext cx="821100" cy="204575"/>
              </a:xfrm>
              <a:custGeom>
                <a:avLst/>
                <a:gdLst/>
                <a:ahLst/>
                <a:cxnLst/>
                <a:rect l="l" t="t" r="r" b="b"/>
                <a:pathLst>
                  <a:path w="32844" h="8183" extrusionOk="0">
                    <a:moveTo>
                      <a:pt x="17169" y="1"/>
                    </a:moveTo>
                    <a:cubicBezTo>
                      <a:pt x="15915" y="1"/>
                      <a:pt x="14613" y="97"/>
                      <a:pt x="13359" y="290"/>
                    </a:cubicBezTo>
                    <a:cubicBezTo>
                      <a:pt x="11864" y="483"/>
                      <a:pt x="10369" y="724"/>
                      <a:pt x="8874" y="917"/>
                    </a:cubicBezTo>
                    <a:cubicBezTo>
                      <a:pt x="7460" y="1174"/>
                      <a:pt x="6023" y="1303"/>
                      <a:pt x="4594" y="1303"/>
                    </a:cubicBezTo>
                    <a:cubicBezTo>
                      <a:pt x="3880" y="1303"/>
                      <a:pt x="3167" y="1271"/>
                      <a:pt x="2460" y="1206"/>
                    </a:cubicBezTo>
                    <a:cubicBezTo>
                      <a:pt x="1833" y="1158"/>
                      <a:pt x="1254" y="1062"/>
                      <a:pt x="676" y="917"/>
                    </a:cubicBezTo>
                    <a:cubicBezTo>
                      <a:pt x="624" y="900"/>
                      <a:pt x="573" y="892"/>
                      <a:pt x="523" y="892"/>
                    </a:cubicBezTo>
                    <a:cubicBezTo>
                      <a:pt x="290" y="892"/>
                      <a:pt x="80" y="1065"/>
                      <a:pt x="0" y="1303"/>
                    </a:cubicBezTo>
                    <a:cubicBezTo>
                      <a:pt x="0" y="1447"/>
                      <a:pt x="0" y="1592"/>
                      <a:pt x="97" y="1737"/>
                    </a:cubicBezTo>
                    <a:cubicBezTo>
                      <a:pt x="145" y="1833"/>
                      <a:pt x="290" y="1930"/>
                      <a:pt x="434" y="1978"/>
                    </a:cubicBezTo>
                    <a:cubicBezTo>
                      <a:pt x="965" y="2123"/>
                      <a:pt x="1495" y="2267"/>
                      <a:pt x="2074" y="2364"/>
                    </a:cubicBezTo>
                    <a:cubicBezTo>
                      <a:pt x="2653" y="2460"/>
                      <a:pt x="3232" y="2508"/>
                      <a:pt x="3810" y="2508"/>
                    </a:cubicBezTo>
                    <a:cubicBezTo>
                      <a:pt x="4095" y="2520"/>
                      <a:pt x="4382" y="2526"/>
                      <a:pt x="4670" y="2526"/>
                    </a:cubicBezTo>
                    <a:cubicBezTo>
                      <a:pt x="5603" y="2526"/>
                      <a:pt x="6543" y="2463"/>
                      <a:pt x="7427" y="2316"/>
                    </a:cubicBezTo>
                    <a:cubicBezTo>
                      <a:pt x="8633" y="2219"/>
                      <a:pt x="9839" y="1978"/>
                      <a:pt x="11044" y="1785"/>
                    </a:cubicBezTo>
                    <a:cubicBezTo>
                      <a:pt x="12250" y="1544"/>
                      <a:pt x="13408" y="1351"/>
                      <a:pt x="14613" y="1158"/>
                    </a:cubicBezTo>
                    <a:lnTo>
                      <a:pt x="14662" y="1158"/>
                    </a:lnTo>
                    <a:cubicBezTo>
                      <a:pt x="15530" y="1062"/>
                      <a:pt x="16446" y="965"/>
                      <a:pt x="17314" y="917"/>
                    </a:cubicBezTo>
                    <a:cubicBezTo>
                      <a:pt x="18182" y="917"/>
                      <a:pt x="19002" y="965"/>
                      <a:pt x="19870" y="1062"/>
                    </a:cubicBezTo>
                    <a:cubicBezTo>
                      <a:pt x="20690" y="1158"/>
                      <a:pt x="21510" y="1303"/>
                      <a:pt x="22282" y="1496"/>
                    </a:cubicBezTo>
                    <a:cubicBezTo>
                      <a:pt x="22716" y="1592"/>
                      <a:pt x="23150" y="1737"/>
                      <a:pt x="23584" y="1881"/>
                    </a:cubicBezTo>
                    <a:cubicBezTo>
                      <a:pt x="23970" y="1978"/>
                      <a:pt x="24404" y="2123"/>
                      <a:pt x="24789" y="2316"/>
                    </a:cubicBezTo>
                    <a:cubicBezTo>
                      <a:pt x="26333" y="2894"/>
                      <a:pt x="27780" y="3714"/>
                      <a:pt x="29130" y="4727"/>
                    </a:cubicBezTo>
                    <a:cubicBezTo>
                      <a:pt x="30239" y="5499"/>
                      <a:pt x="31252" y="6463"/>
                      <a:pt x="32072" y="7524"/>
                    </a:cubicBezTo>
                    <a:cubicBezTo>
                      <a:pt x="32265" y="7717"/>
                      <a:pt x="32409" y="7910"/>
                      <a:pt x="32554" y="8103"/>
                    </a:cubicBezTo>
                    <a:cubicBezTo>
                      <a:pt x="32582" y="8159"/>
                      <a:pt x="32611" y="8183"/>
                      <a:pt x="32649" y="8183"/>
                    </a:cubicBezTo>
                    <a:cubicBezTo>
                      <a:pt x="32675" y="8183"/>
                      <a:pt x="32707" y="8171"/>
                      <a:pt x="32747" y="8151"/>
                    </a:cubicBezTo>
                    <a:cubicBezTo>
                      <a:pt x="32795" y="8103"/>
                      <a:pt x="32843" y="8055"/>
                      <a:pt x="32795" y="7958"/>
                    </a:cubicBezTo>
                    <a:cubicBezTo>
                      <a:pt x="31975" y="6801"/>
                      <a:pt x="31011" y="5740"/>
                      <a:pt x="29902" y="4823"/>
                    </a:cubicBezTo>
                    <a:cubicBezTo>
                      <a:pt x="28744" y="3859"/>
                      <a:pt x="27490" y="3039"/>
                      <a:pt x="26188" y="2316"/>
                    </a:cubicBezTo>
                    <a:cubicBezTo>
                      <a:pt x="25513" y="1978"/>
                      <a:pt x="24838" y="1640"/>
                      <a:pt x="24162" y="1399"/>
                    </a:cubicBezTo>
                    <a:cubicBezTo>
                      <a:pt x="23487" y="1110"/>
                      <a:pt x="22764" y="869"/>
                      <a:pt x="22040" y="676"/>
                    </a:cubicBezTo>
                    <a:cubicBezTo>
                      <a:pt x="20642" y="242"/>
                      <a:pt x="19147" y="49"/>
                      <a:pt x="1770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0" name="Google Shape;3890;p87"/>
              <p:cNvSpPr/>
              <p:nvPr/>
            </p:nvSpPr>
            <p:spPr>
              <a:xfrm>
                <a:off x="5791550" y="467200"/>
                <a:ext cx="1225" cy="25"/>
              </a:xfrm>
              <a:custGeom>
                <a:avLst/>
                <a:gdLst/>
                <a:ahLst/>
                <a:cxnLst/>
                <a:rect l="l" t="t" r="r" b="b"/>
                <a:pathLst>
                  <a:path w="49" h="1" extrusionOk="0">
                    <a:moveTo>
                      <a:pt x="0" y="0"/>
                    </a:moveTo>
                    <a:lnTo>
                      <a:pt x="49" y="0"/>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1" name="Google Shape;3891;p87"/>
              <p:cNvSpPr/>
              <p:nvPr/>
            </p:nvSpPr>
            <p:spPr>
              <a:xfrm>
                <a:off x="5639625" y="334575"/>
                <a:ext cx="749975" cy="412375"/>
              </a:xfrm>
              <a:custGeom>
                <a:avLst/>
                <a:gdLst/>
                <a:ahLst/>
                <a:cxnLst/>
                <a:rect l="l" t="t" r="r" b="b"/>
                <a:pathLst>
                  <a:path w="29999" h="16495" extrusionOk="0">
                    <a:moveTo>
                      <a:pt x="6029" y="0"/>
                    </a:moveTo>
                    <a:cubicBezTo>
                      <a:pt x="5402" y="0"/>
                      <a:pt x="4872" y="0"/>
                      <a:pt x="4293" y="48"/>
                    </a:cubicBezTo>
                    <a:lnTo>
                      <a:pt x="3666" y="97"/>
                    </a:lnTo>
                    <a:cubicBezTo>
                      <a:pt x="3232" y="145"/>
                      <a:pt x="2798" y="193"/>
                      <a:pt x="2364" y="290"/>
                    </a:cubicBezTo>
                    <a:cubicBezTo>
                      <a:pt x="1785" y="386"/>
                      <a:pt x="1158" y="531"/>
                      <a:pt x="579" y="724"/>
                    </a:cubicBezTo>
                    <a:cubicBezTo>
                      <a:pt x="483" y="724"/>
                      <a:pt x="435" y="772"/>
                      <a:pt x="338" y="868"/>
                    </a:cubicBezTo>
                    <a:cubicBezTo>
                      <a:pt x="1" y="1206"/>
                      <a:pt x="242" y="1785"/>
                      <a:pt x="724" y="1785"/>
                    </a:cubicBezTo>
                    <a:cubicBezTo>
                      <a:pt x="1399" y="1736"/>
                      <a:pt x="2026" y="1640"/>
                      <a:pt x="2605" y="1592"/>
                    </a:cubicBezTo>
                    <a:cubicBezTo>
                      <a:pt x="3232" y="1495"/>
                      <a:pt x="3955" y="1447"/>
                      <a:pt x="4582" y="1447"/>
                    </a:cubicBezTo>
                    <a:cubicBezTo>
                      <a:pt x="4908" y="1435"/>
                      <a:pt x="5236" y="1429"/>
                      <a:pt x="5566" y="1429"/>
                    </a:cubicBezTo>
                    <a:cubicBezTo>
                      <a:pt x="6557" y="1429"/>
                      <a:pt x="7560" y="1483"/>
                      <a:pt x="8537" y="1592"/>
                    </a:cubicBezTo>
                    <a:cubicBezTo>
                      <a:pt x="9694" y="1736"/>
                      <a:pt x="10900" y="1978"/>
                      <a:pt x="12058" y="2267"/>
                    </a:cubicBezTo>
                    <a:cubicBezTo>
                      <a:pt x="12492" y="2363"/>
                      <a:pt x="12877" y="2508"/>
                      <a:pt x="13311" y="2605"/>
                    </a:cubicBezTo>
                    <a:lnTo>
                      <a:pt x="13938" y="2797"/>
                    </a:lnTo>
                    <a:cubicBezTo>
                      <a:pt x="14517" y="2990"/>
                      <a:pt x="15048" y="3183"/>
                      <a:pt x="15626" y="3424"/>
                    </a:cubicBezTo>
                    <a:cubicBezTo>
                      <a:pt x="16205" y="3617"/>
                      <a:pt x="16736" y="3858"/>
                      <a:pt x="17314" y="4100"/>
                    </a:cubicBezTo>
                    <a:cubicBezTo>
                      <a:pt x="17893" y="4341"/>
                      <a:pt x="18472" y="4678"/>
                      <a:pt x="19051" y="4968"/>
                    </a:cubicBezTo>
                    <a:cubicBezTo>
                      <a:pt x="19629" y="5305"/>
                      <a:pt x="20208" y="5643"/>
                      <a:pt x="20739" y="5980"/>
                    </a:cubicBezTo>
                    <a:cubicBezTo>
                      <a:pt x="21269" y="6318"/>
                      <a:pt x="21751" y="6656"/>
                      <a:pt x="22282" y="7041"/>
                    </a:cubicBezTo>
                    <a:lnTo>
                      <a:pt x="22234" y="7041"/>
                    </a:lnTo>
                    <a:cubicBezTo>
                      <a:pt x="23054" y="7668"/>
                      <a:pt x="23873" y="8344"/>
                      <a:pt x="24645" y="9067"/>
                    </a:cubicBezTo>
                    <a:cubicBezTo>
                      <a:pt x="24983" y="9453"/>
                      <a:pt x="25320" y="9790"/>
                      <a:pt x="25706" y="10176"/>
                    </a:cubicBezTo>
                    <a:cubicBezTo>
                      <a:pt x="26044" y="10562"/>
                      <a:pt x="26381" y="10948"/>
                      <a:pt x="26719" y="11382"/>
                    </a:cubicBezTo>
                    <a:cubicBezTo>
                      <a:pt x="27876" y="12829"/>
                      <a:pt x="28841" y="14469"/>
                      <a:pt x="29564" y="16157"/>
                    </a:cubicBezTo>
                    <a:cubicBezTo>
                      <a:pt x="29612" y="16157"/>
                      <a:pt x="29612" y="16205"/>
                      <a:pt x="29612" y="16205"/>
                    </a:cubicBezTo>
                    <a:cubicBezTo>
                      <a:pt x="29612" y="16301"/>
                      <a:pt x="29661" y="16349"/>
                      <a:pt x="29709" y="16398"/>
                    </a:cubicBezTo>
                    <a:cubicBezTo>
                      <a:pt x="29709" y="16446"/>
                      <a:pt x="29757" y="16494"/>
                      <a:pt x="29805" y="16494"/>
                    </a:cubicBezTo>
                    <a:lnTo>
                      <a:pt x="29854" y="16494"/>
                    </a:lnTo>
                    <a:cubicBezTo>
                      <a:pt x="29950" y="16494"/>
                      <a:pt x="29998" y="16398"/>
                      <a:pt x="29998" y="16301"/>
                    </a:cubicBezTo>
                    <a:cubicBezTo>
                      <a:pt x="29468" y="15096"/>
                      <a:pt x="28889" y="13890"/>
                      <a:pt x="28214" y="12732"/>
                    </a:cubicBezTo>
                    <a:cubicBezTo>
                      <a:pt x="27876" y="12202"/>
                      <a:pt x="27490" y="11623"/>
                      <a:pt x="27105" y="11093"/>
                    </a:cubicBezTo>
                    <a:cubicBezTo>
                      <a:pt x="26719" y="10562"/>
                      <a:pt x="26333" y="10032"/>
                      <a:pt x="25899" y="9501"/>
                    </a:cubicBezTo>
                    <a:cubicBezTo>
                      <a:pt x="25513" y="9019"/>
                      <a:pt x="25031" y="8488"/>
                      <a:pt x="24549" y="8054"/>
                    </a:cubicBezTo>
                    <a:cubicBezTo>
                      <a:pt x="24066" y="7572"/>
                      <a:pt x="23584" y="7090"/>
                      <a:pt x="23102" y="6656"/>
                    </a:cubicBezTo>
                    <a:cubicBezTo>
                      <a:pt x="22571" y="6173"/>
                      <a:pt x="22041" y="5788"/>
                      <a:pt x="21510" y="5354"/>
                    </a:cubicBezTo>
                    <a:cubicBezTo>
                      <a:pt x="20980" y="4968"/>
                      <a:pt x="20401" y="4582"/>
                      <a:pt x="19822" y="4148"/>
                    </a:cubicBezTo>
                    <a:cubicBezTo>
                      <a:pt x="19244" y="3762"/>
                      <a:pt x="18665" y="3473"/>
                      <a:pt x="18086" y="3135"/>
                    </a:cubicBezTo>
                    <a:cubicBezTo>
                      <a:pt x="17459" y="2797"/>
                      <a:pt x="16880" y="2508"/>
                      <a:pt x="16253" y="2219"/>
                    </a:cubicBezTo>
                    <a:cubicBezTo>
                      <a:pt x="15675" y="1978"/>
                      <a:pt x="14951" y="1688"/>
                      <a:pt x="14276" y="1447"/>
                    </a:cubicBezTo>
                    <a:cubicBezTo>
                      <a:pt x="13601" y="1206"/>
                      <a:pt x="13022" y="1013"/>
                      <a:pt x="12347" y="820"/>
                    </a:cubicBezTo>
                    <a:cubicBezTo>
                      <a:pt x="10273" y="290"/>
                      <a:pt x="8151" y="0"/>
                      <a:pt x="602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2" name="Google Shape;3892;p87"/>
              <p:cNvSpPr/>
              <p:nvPr/>
            </p:nvSpPr>
            <p:spPr>
              <a:xfrm>
                <a:off x="4958400" y="1804300"/>
                <a:ext cx="25" cy="25"/>
              </a:xfrm>
              <a:custGeom>
                <a:avLst/>
                <a:gdLst/>
                <a:ahLst/>
                <a:cxnLst/>
                <a:rect l="l" t="t" r="r" b="b"/>
                <a:pathLst>
                  <a:path w="1" h="1" fill="none" extrusionOk="0">
                    <a:moveTo>
                      <a:pt x="1" y="1"/>
                    </a:moveTo>
                    <a:lnTo>
                      <a:pt x="1"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3" name="Google Shape;3893;p87"/>
              <p:cNvSpPr/>
              <p:nvPr/>
            </p:nvSpPr>
            <p:spPr>
              <a:xfrm>
                <a:off x="4945150" y="680600"/>
                <a:ext cx="391875" cy="1272025"/>
              </a:xfrm>
              <a:custGeom>
                <a:avLst/>
                <a:gdLst/>
                <a:ahLst/>
                <a:cxnLst/>
                <a:rect l="l" t="t" r="r" b="b"/>
                <a:pathLst>
                  <a:path w="15675" h="50881" extrusionOk="0">
                    <a:moveTo>
                      <a:pt x="14565" y="1"/>
                    </a:moveTo>
                    <a:cubicBezTo>
                      <a:pt x="14276" y="97"/>
                      <a:pt x="14083" y="338"/>
                      <a:pt x="14131" y="628"/>
                    </a:cubicBezTo>
                    <a:cubicBezTo>
                      <a:pt x="14131" y="772"/>
                      <a:pt x="14179" y="917"/>
                      <a:pt x="14179" y="1062"/>
                    </a:cubicBezTo>
                    <a:cubicBezTo>
                      <a:pt x="14179" y="1206"/>
                      <a:pt x="14228" y="1399"/>
                      <a:pt x="14228" y="1592"/>
                    </a:cubicBezTo>
                    <a:lnTo>
                      <a:pt x="14324" y="2460"/>
                    </a:lnTo>
                    <a:lnTo>
                      <a:pt x="14324" y="2508"/>
                    </a:lnTo>
                    <a:cubicBezTo>
                      <a:pt x="14469" y="4872"/>
                      <a:pt x="14276" y="7187"/>
                      <a:pt x="13794" y="9502"/>
                    </a:cubicBezTo>
                    <a:cubicBezTo>
                      <a:pt x="13456" y="11238"/>
                      <a:pt x="12974" y="12974"/>
                      <a:pt x="12347" y="14662"/>
                    </a:cubicBezTo>
                    <a:cubicBezTo>
                      <a:pt x="11816" y="16157"/>
                      <a:pt x="11189" y="17604"/>
                      <a:pt x="10514" y="19051"/>
                    </a:cubicBezTo>
                    <a:cubicBezTo>
                      <a:pt x="9887" y="20256"/>
                      <a:pt x="9212" y="21462"/>
                      <a:pt x="8537" y="22619"/>
                    </a:cubicBezTo>
                    <a:cubicBezTo>
                      <a:pt x="7862" y="23777"/>
                      <a:pt x="7090" y="25127"/>
                      <a:pt x="6367" y="26381"/>
                    </a:cubicBezTo>
                    <a:cubicBezTo>
                      <a:pt x="5595" y="27635"/>
                      <a:pt x="4871" y="28986"/>
                      <a:pt x="4148" y="30288"/>
                    </a:cubicBezTo>
                    <a:cubicBezTo>
                      <a:pt x="3473" y="31590"/>
                      <a:pt x="2798" y="32940"/>
                      <a:pt x="2219" y="34291"/>
                    </a:cubicBezTo>
                    <a:cubicBezTo>
                      <a:pt x="1013" y="36847"/>
                      <a:pt x="290" y="39596"/>
                      <a:pt x="49" y="42393"/>
                    </a:cubicBezTo>
                    <a:cubicBezTo>
                      <a:pt x="0" y="43743"/>
                      <a:pt x="97" y="45094"/>
                      <a:pt x="338" y="46444"/>
                    </a:cubicBezTo>
                    <a:cubicBezTo>
                      <a:pt x="627" y="47843"/>
                      <a:pt x="1110" y="49193"/>
                      <a:pt x="1785" y="50447"/>
                    </a:cubicBezTo>
                    <a:cubicBezTo>
                      <a:pt x="1833" y="50592"/>
                      <a:pt x="1930" y="50688"/>
                      <a:pt x="1978" y="50785"/>
                    </a:cubicBezTo>
                    <a:cubicBezTo>
                      <a:pt x="2026" y="50881"/>
                      <a:pt x="2074" y="50881"/>
                      <a:pt x="2171" y="50881"/>
                    </a:cubicBezTo>
                    <a:cubicBezTo>
                      <a:pt x="2219" y="50833"/>
                      <a:pt x="2267" y="50736"/>
                      <a:pt x="2219" y="50688"/>
                    </a:cubicBezTo>
                    <a:cubicBezTo>
                      <a:pt x="1833" y="49916"/>
                      <a:pt x="1496" y="49193"/>
                      <a:pt x="1206" y="48421"/>
                    </a:cubicBezTo>
                    <a:cubicBezTo>
                      <a:pt x="869" y="47264"/>
                      <a:pt x="627" y="46106"/>
                      <a:pt x="531" y="44949"/>
                    </a:cubicBezTo>
                    <a:cubicBezTo>
                      <a:pt x="483" y="44226"/>
                      <a:pt x="483" y="43454"/>
                      <a:pt x="531" y="42779"/>
                    </a:cubicBezTo>
                    <a:cubicBezTo>
                      <a:pt x="579" y="42055"/>
                      <a:pt x="676" y="41332"/>
                      <a:pt x="820" y="40608"/>
                    </a:cubicBezTo>
                    <a:cubicBezTo>
                      <a:pt x="1061" y="39451"/>
                      <a:pt x="1399" y="38342"/>
                      <a:pt x="1785" y="37233"/>
                    </a:cubicBezTo>
                    <a:cubicBezTo>
                      <a:pt x="2219" y="36075"/>
                      <a:pt x="2701" y="34918"/>
                      <a:pt x="3280" y="33808"/>
                    </a:cubicBezTo>
                    <a:cubicBezTo>
                      <a:pt x="4582" y="31204"/>
                      <a:pt x="6125" y="28696"/>
                      <a:pt x="7669" y="26188"/>
                    </a:cubicBezTo>
                    <a:cubicBezTo>
                      <a:pt x="9212" y="23825"/>
                      <a:pt x="10611" y="21366"/>
                      <a:pt x="11864" y="18858"/>
                    </a:cubicBezTo>
                    <a:cubicBezTo>
                      <a:pt x="12154" y="18279"/>
                      <a:pt x="12443" y="17652"/>
                      <a:pt x="12684" y="17073"/>
                    </a:cubicBezTo>
                    <a:cubicBezTo>
                      <a:pt x="13022" y="16302"/>
                      <a:pt x="13311" y="15578"/>
                      <a:pt x="13552" y="14807"/>
                    </a:cubicBezTo>
                    <a:cubicBezTo>
                      <a:pt x="14131" y="13312"/>
                      <a:pt x="14613" y="11720"/>
                      <a:pt x="14951" y="10128"/>
                    </a:cubicBezTo>
                    <a:cubicBezTo>
                      <a:pt x="15337" y="8537"/>
                      <a:pt x="15578" y="6897"/>
                      <a:pt x="15626" y="5306"/>
                    </a:cubicBezTo>
                    <a:cubicBezTo>
                      <a:pt x="15674" y="4486"/>
                      <a:pt x="15626" y="3666"/>
                      <a:pt x="15578" y="2894"/>
                    </a:cubicBezTo>
                    <a:cubicBezTo>
                      <a:pt x="15530" y="2508"/>
                      <a:pt x="15482" y="2123"/>
                      <a:pt x="15433" y="1737"/>
                    </a:cubicBezTo>
                    <a:cubicBezTo>
                      <a:pt x="15385" y="1496"/>
                      <a:pt x="15337" y="1303"/>
                      <a:pt x="15337" y="1062"/>
                    </a:cubicBezTo>
                    <a:cubicBezTo>
                      <a:pt x="15289" y="869"/>
                      <a:pt x="15192" y="628"/>
                      <a:pt x="15144" y="435"/>
                    </a:cubicBezTo>
                    <a:cubicBezTo>
                      <a:pt x="15096" y="194"/>
                      <a:pt x="14903" y="1"/>
                      <a:pt x="14662"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4" name="Google Shape;3894;p87"/>
              <p:cNvSpPr/>
              <p:nvPr/>
            </p:nvSpPr>
            <p:spPr>
              <a:xfrm>
                <a:off x="5303250" y="742100"/>
                <a:ext cx="25" cy="2425"/>
              </a:xfrm>
              <a:custGeom>
                <a:avLst/>
                <a:gdLst/>
                <a:ahLst/>
                <a:cxnLst/>
                <a:rect l="l" t="t" r="r" b="b"/>
                <a:pathLst>
                  <a:path w="1" h="97" extrusionOk="0">
                    <a:moveTo>
                      <a:pt x="0" y="0"/>
                    </a:moveTo>
                    <a:lnTo>
                      <a:pt x="0" y="97"/>
                    </a:lnTo>
                    <a:close/>
                  </a:path>
                </a:pathLst>
              </a:custGeom>
              <a:solidFill>
                <a:srgbClr val="398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5" name="Google Shape;3895;p87"/>
              <p:cNvSpPr/>
              <p:nvPr/>
            </p:nvSpPr>
            <p:spPr>
              <a:xfrm>
                <a:off x="4924650" y="1414875"/>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6" name="Google Shape;3896;p87"/>
              <p:cNvSpPr/>
              <p:nvPr/>
            </p:nvSpPr>
            <p:spPr>
              <a:xfrm>
                <a:off x="4875225" y="801175"/>
                <a:ext cx="383425" cy="737900"/>
              </a:xfrm>
              <a:custGeom>
                <a:avLst/>
                <a:gdLst/>
                <a:ahLst/>
                <a:cxnLst/>
                <a:rect l="l" t="t" r="r" b="b"/>
                <a:pathLst>
                  <a:path w="15337" h="29516" extrusionOk="0">
                    <a:moveTo>
                      <a:pt x="14903" y="0"/>
                    </a:moveTo>
                    <a:cubicBezTo>
                      <a:pt x="14806" y="0"/>
                      <a:pt x="14710" y="49"/>
                      <a:pt x="14613" y="97"/>
                    </a:cubicBezTo>
                    <a:cubicBezTo>
                      <a:pt x="14517" y="193"/>
                      <a:pt x="14469" y="290"/>
                      <a:pt x="14469" y="434"/>
                    </a:cubicBezTo>
                    <a:cubicBezTo>
                      <a:pt x="14372" y="1110"/>
                      <a:pt x="14276" y="1737"/>
                      <a:pt x="14131" y="2412"/>
                    </a:cubicBezTo>
                    <a:cubicBezTo>
                      <a:pt x="13938" y="3376"/>
                      <a:pt x="13649" y="4293"/>
                      <a:pt x="13311" y="5209"/>
                    </a:cubicBezTo>
                    <a:cubicBezTo>
                      <a:pt x="12974" y="6125"/>
                      <a:pt x="12539" y="7042"/>
                      <a:pt x="12105" y="7958"/>
                    </a:cubicBezTo>
                    <a:cubicBezTo>
                      <a:pt x="11575" y="9067"/>
                      <a:pt x="10900" y="10128"/>
                      <a:pt x="10273" y="11189"/>
                    </a:cubicBezTo>
                    <a:cubicBezTo>
                      <a:pt x="9935" y="11720"/>
                      <a:pt x="9549" y="12299"/>
                      <a:pt x="9212" y="12829"/>
                    </a:cubicBezTo>
                    <a:cubicBezTo>
                      <a:pt x="8826" y="13360"/>
                      <a:pt x="8440" y="13890"/>
                      <a:pt x="8102" y="14421"/>
                    </a:cubicBezTo>
                    <a:lnTo>
                      <a:pt x="6945" y="16012"/>
                    </a:lnTo>
                    <a:lnTo>
                      <a:pt x="5836" y="17604"/>
                    </a:lnTo>
                    <a:cubicBezTo>
                      <a:pt x="5450" y="18134"/>
                      <a:pt x="5064" y="18665"/>
                      <a:pt x="4727" y="19195"/>
                    </a:cubicBezTo>
                    <a:cubicBezTo>
                      <a:pt x="4341" y="19774"/>
                      <a:pt x="4003" y="20304"/>
                      <a:pt x="3666" y="20835"/>
                    </a:cubicBezTo>
                    <a:cubicBezTo>
                      <a:pt x="1929" y="23439"/>
                      <a:pt x="675" y="26285"/>
                      <a:pt x="48" y="29323"/>
                    </a:cubicBezTo>
                    <a:cubicBezTo>
                      <a:pt x="0" y="29419"/>
                      <a:pt x="48" y="29468"/>
                      <a:pt x="97" y="29516"/>
                    </a:cubicBezTo>
                    <a:cubicBezTo>
                      <a:pt x="193" y="29516"/>
                      <a:pt x="290" y="29516"/>
                      <a:pt x="290" y="29419"/>
                    </a:cubicBezTo>
                    <a:cubicBezTo>
                      <a:pt x="675" y="27731"/>
                      <a:pt x="1206" y="26140"/>
                      <a:pt x="1978" y="24597"/>
                    </a:cubicBezTo>
                    <a:cubicBezTo>
                      <a:pt x="2556" y="23487"/>
                      <a:pt x="3231" y="22378"/>
                      <a:pt x="3907" y="21317"/>
                    </a:cubicBezTo>
                    <a:cubicBezTo>
                      <a:pt x="4293" y="20738"/>
                      <a:pt x="4630" y="20256"/>
                      <a:pt x="5016" y="19726"/>
                    </a:cubicBezTo>
                    <a:cubicBezTo>
                      <a:pt x="5402" y="19195"/>
                      <a:pt x="5788" y="18665"/>
                      <a:pt x="6222" y="18134"/>
                    </a:cubicBezTo>
                    <a:cubicBezTo>
                      <a:pt x="6656" y="17652"/>
                      <a:pt x="7041" y="17121"/>
                      <a:pt x="7427" y="16591"/>
                    </a:cubicBezTo>
                    <a:cubicBezTo>
                      <a:pt x="7813" y="16109"/>
                      <a:pt x="8247" y="15578"/>
                      <a:pt x="8633" y="15096"/>
                    </a:cubicBezTo>
                    <a:cubicBezTo>
                      <a:pt x="9019" y="14565"/>
                      <a:pt x="9405" y="14035"/>
                      <a:pt x="9839" y="13504"/>
                    </a:cubicBezTo>
                    <a:cubicBezTo>
                      <a:pt x="10273" y="12974"/>
                      <a:pt x="10610" y="12491"/>
                      <a:pt x="10996" y="11961"/>
                    </a:cubicBezTo>
                    <a:cubicBezTo>
                      <a:pt x="12202" y="10273"/>
                      <a:pt x="13215" y="8489"/>
                      <a:pt x="13986" y="6559"/>
                    </a:cubicBezTo>
                    <a:cubicBezTo>
                      <a:pt x="14372" y="5643"/>
                      <a:pt x="14710" y="4679"/>
                      <a:pt x="14951" y="3714"/>
                    </a:cubicBezTo>
                    <a:cubicBezTo>
                      <a:pt x="15192" y="2653"/>
                      <a:pt x="15337" y="1544"/>
                      <a:pt x="15337" y="483"/>
                    </a:cubicBezTo>
                    <a:cubicBezTo>
                      <a:pt x="15337" y="242"/>
                      <a:pt x="15144" y="0"/>
                      <a:pt x="1490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7" name="Google Shape;3897;p87"/>
              <p:cNvSpPr/>
              <p:nvPr/>
            </p:nvSpPr>
            <p:spPr>
              <a:xfrm>
                <a:off x="4761875" y="580525"/>
                <a:ext cx="389475" cy="1482075"/>
              </a:xfrm>
              <a:custGeom>
                <a:avLst/>
                <a:gdLst/>
                <a:ahLst/>
                <a:cxnLst/>
                <a:rect l="l" t="t" r="r" b="b"/>
                <a:pathLst>
                  <a:path w="15579" h="59283" extrusionOk="0">
                    <a:moveTo>
                      <a:pt x="14807" y="1"/>
                    </a:moveTo>
                    <a:cubicBezTo>
                      <a:pt x="14566" y="49"/>
                      <a:pt x="14373" y="242"/>
                      <a:pt x="14421" y="483"/>
                    </a:cubicBezTo>
                    <a:cubicBezTo>
                      <a:pt x="14421" y="531"/>
                      <a:pt x="14421" y="579"/>
                      <a:pt x="14421" y="628"/>
                    </a:cubicBezTo>
                    <a:cubicBezTo>
                      <a:pt x="14469" y="1448"/>
                      <a:pt x="14517" y="2316"/>
                      <a:pt x="14469" y="3184"/>
                    </a:cubicBezTo>
                    <a:cubicBezTo>
                      <a:pt x="14373" y="4727"/>
                      <a:pt x="14035" y="6270"/>
                      <a:pt x="13553" y="7765"/>
                    </a:cubicBezTo>
                    <a:cubicBezTo>
                      <a:pt x="12492" y="10659"/>
                      <a:pt x="11093" y="13408"/>
                      <a:pt x="9405" y="15964"/>
                    </a:cubicBezTo>
                    <a:cubicBezTo>
                      <a:pt x="7862" y="18472"/>
                      <a:pt x="6174" y="20883"/>
                      <a:pt x="4775" y="23488"/>
                    </a:cubicBezTo>
                    <a:cubicBezTo>
                      <a:pt x="3570" y="25754"/>
                      <a:pt x="2605" y="28166"/>
                      <a:pt x="1833" y="30577"/>
                    </a:cubicBezTo>
                    <a:cubicBezTo>
                      <a:pt x="1062" y="33037"/>
                      <a:pt x="531" y="35545"/>
                      <a:pt x="290" y="38101"/>
                    </a:cubicBezTo>
                    <a:cubicBezTo>
                      <a:pt x="1" y="40609"/>
                      <a:pt x="97" y="43165"/>
                      <a:pt x="531" y="45624"/>
                    </a:cubicBezTo>
                    <a:cubicBezTo>
                      <a:pt x="965" y="48084"/>
                      <a:pt x="1833" y="50399"/>
                      <a:pt x="3039" y="52569"/>
                    </a:cubicBezTo>
                    <a:cubicBezTo>
                      <a:pt x="3811" y="53823"/>
                      <a:pt x="4679" y="55029"/>
                      <a:pt x="5740" y="56138"/>
                    </a:cubicBezTo>
                    <a:cubicBezTo>
                      <a:pt x="6801" y="57295"/>
                      <a:pt x="8055" y="58308"/>
                      <a:pt x="9357" y="59225"/>
                    </a:cubicBezTo>
                    <a:cubicBezTo>
                      <a:pt x="9408" y="59265"/>
                      <a:pt x="9460" y="59282"/>
                      <a:pt x="9510" y="59282"/>
                    </a:cubicBezTo>
                    <a:cubicBezTo>
                      <a:pt x="9696" y="59282"/>
                      <a:pt x="9837" y="59039"/>
                      <a:pt x="9646" y="58887"/>
                    </a:cubicBezTo>
                    <a:cubicBezTo>
                      <a:pt x="7573" y="57537"/>
                      <a:pt x="5836" y="55752"/>
                      <a:pt x="4438" y="53678"/>
                    </a:cubicBezTo>
                    <a:cubicBezTo>
                      <a:pt x="4004" y="53051"/>
                      <a:pt x="3618" y="52376"/>
                      <a:pt x="3232" y="51653"/>
                    </a:cubicBezTo>
                    <a:cubicBezTo>
                      <a:pt x="2846" y="50881"/>
                      <a:pt x="2557" y="50109"/>
                      <a:pt x="2268" y="49338"/>
                    </a:cubicBezTo>
                    <a:cubicBezTo>
                      <a:pt x="1978" y="48518"/>
                      <a:pt x="1737" y="47698"/>
                      <a:pt x="1592" y="46878"/>
                    </a:cubicBezTo>
                    <a:cubicBezTo>
                      <a:pt x="1110" y="44563"/>
                      <a:pt x="965" y="42200"/>
                      <a:pt x="1110" y="39885"/>
                    </a:cubicBezTo>
                    <a:cubicBezTo>
                      <a:pt x="1351" y="36702"/>
                      <a:pt x="1978" y="33567"/>
                      <a:pt x="2991" y="30577"/>
                    </a:cubicBezTo>
                    <a:cubicBezTo>
                      <a:pt x="3811" y="28214"/>
                      <a:pt x="4824" y="25899"/>
                      <a:pt x="5981" y="23681"/>
                    </a:cubicBezTo>
                    <a:cubicBezTo>
                      <a:pt x="6704" y="22427"/>
                      <a:pt x="7428" y="21221"/>
                      <a:pt x="8200" y="20015"/>
                    </a:cubicBezTo>
                    <a:cubicBezTo>
                      <a:pt x="9019" y="18713"/>
                      <a:pt x="9839" y="17411"/>
                      <a:pt x="10659" y="16109"/>
                    </a:cubicBezTo>
                    <a:cubicBezTo>
                      <a:pt x="12202" y="13746"/>
                      <a:pt x="13456" y="11238"/>
                      <a:pt x="14421" y="8633"/>
                    </a:cubicBezTo>
                    <a:cubicBezTo>
                      <a:pt x="14903" y="7331"/>
                      <a:pt x="15193" y="5981"/>
                      <a:pt x="15385" y="4631"/>
                    </a:cubicBezTo>
                    <a:cubicBezTo>
                      <a:pt x="15578" y="3232"/>
                      <a:pt x="15530" y="1785"/>
                      <a:pt x="15241" y="387"/>
                    </a:cubicBezTo>
                    <a:cubicBezTo>
                      <a:pt x="15241" y="290"/>
                      <a:pt x="15193" y="194"/>
                      <a:pt x="15096" y="97"/>
                    </a:cubicBezTo>
                    <a:cubicBezTo>
                      <a:pt x="15048" y="49"/>
                      <a:pt x="15000" y="1"/>
                      <a:pt x="1490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8" name="Google Shape;3898;p87"/>
              <p:cNvSpPr/>
              <p:nvPr/>
            </p:nvSpPr>
            <p:spPr>
              <a:xfrm>
                <a:off x="5227275" y="636000"/>
                <a:ext cx="25" cy="25"/>
              </a:xfrm>
              <a:custGeom>
                <a:avLst/>
                <a:gdLst/>
                <a:ahLst/>
                <a:cxnLst/>
                <a:rect l="l" t="t" r="r" b="b"/>
                <a:pathLst>
                  <a:path w="1" h="1" fill="none" extrusionOk="0">
                    <a:moveTo>
                      <a:pt x="1" y="0"/>
                    </a:moveTo>
                    <a:lnTo>
                      <a:pt x="1"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899" name="Google Shape;3899;p87"/>
              <p:cNvSpPr/>
              <p:nvPr/>
            </p:nvSpPr>
            <p:spPr>
              <a:xfrm>
                <a:off x="5007850" y="498550"/>
                <a:ext cx="276125" cy="670075"/>
              </a:xfrm>
              <a:custGeom>
                <a:avLst/>
                <a:gdLst/>
                <a:ahLst/>
                <a:cxnLst/>
                <a:rect l="l" t="t" r="r" b="b"/>
                <a:pathLst>
                  <a:path w="11045" h="26803" extrusionOk="0">
                    <a:moveTo>
                      <a:pt x="10562" y="0"/>
                    </a:moveTo>
                    <a:lnTo>
                      <a:pt x="10514" y="48"/>
                    </a:lnTo>
                    <a:cubicBezTo>
                      <a:pt x="10417" y="48"/>
                      <a:pt x="10369" y="97"/>
                      <a:pt x="10321" y="145"/>
                    </a:cubicBezTo>
                    <a:cubicBezTo>
                      <a:pt x="9983" y="531"/>
                      <a:pt x="9694" y="917"/>
                      <a:pt x="9405" y="1351"/>
                    </a:cubicBezTo>
                    <a:cubicBezTo>
                      <a:pt x="9115" y="1833"/>
                      <a:pt x="8874" y="2315"/>
                      <a:pt x="8633" y="2846"/>
                    </a:cubicBezTo>
                    <a:cubicBezTo>
                      <a:pt x="8247" y="3858"/>
                      <a:pt x="7958" y="4871"/>
                      <a:pt x="7765" y="5932"/>
                    </a:cubicBezTo>
                    <a:cubicBezTo>
                      <a:pt x="7283" y="8102"/>
                      <a:pt x="7186" y="10273"/>
                      <a:pt x="6704" y="12395"/>
                    </a:cubicBezTo>
                    <a:cubicBezTo>
                      <a:pt x="6656" y="12732"/>
                      <a:pt x="6559" y="13070"/>
                      <a:pt x="6463" y="13408"/>
                    </a:cubicBezTo>
                    <a:lnTo>
                      <a:pt x="6125" y="14710"/>
                    </a:lnTo>
                    <a:cubicBezTo>
                      <a:pt x="5884" y="15530"/>
                      <a:pt x="5643" y="16349"/>
                      <a:pt x="5402" y="17169"/>
                    </a:cubicBezTo>
                    <a:cubicBezTo>
                      <a:pt x="4871" y="18809"/>
                      <a:pt x="4196" y="20352"/>
                      <a:pt x="3424" y="21896"/>
                    </a:cubicBezTo>
                    <a:cubicBezTo>
                      <a:pt x="3039" y="22619"/>
                      <a:pt x="2605" y="23342"/>
                      <a:pt x="2122" y="24066"/>
                    </a:cubicBezTo>
                    <a:cubicBezTo>
                      <a:pt x="1640" y="24741"/>
                      <a:pt x="1158" y="25416"/>
                      <a:pt x="579" y="25995"/>
                    </a:cubicBezTo>
                    <a:cubicBezTo>
                      <a:pt x="386" y="26188"/>
                      <a:pt x="241" y="26381"/>
                      <a:pt x="49" y="26574"/>
                    </a:cubicBezTo>
                    <a:cubicBezTo>
                      <a:pt x="0" y="26622"/>
                      <a:pt x="0" y="26718"/>
                      <a:pt x="49" y="26767"/>
                    </a:cubicBezTo>
                    <a:cubicBezTo>
                      <a:pt x="73" y="26791"/>
                      <a:pt x="109" y="26803"/>
                      <a:pt x="145" y="26803"/>
                    </a:cubicBezTo>
                    <a:cubicBezTo>
                      <a:pt x="181" y="26803"/>
                      <a:pt x="217" y="26791"/>
                      <a:pt x="241" y="26767"/>
                    </a:cubicBezTo>
                    <a:cubicBezTo>
                      <a:pt x="772" y="26236"/>
                      <a:pt x="1302" y="25657"/>
                      <a:pt x="1785" y="25079"/>
                    </a:cubicBezTo>
                    <a:cubicBezTo>
                      <a:pt x="2267" y="24452"/>
                      <a:pt x="2701" y="23777"/>
                      <a:pt x="3135" y="23150"/>
                    </a:cubicBezTo>
                    <a:cubicBezTo>
                      <a:pt x="3955" y="21799"/>
                      <a:pt x="4678" y="20352"/>
                      <a:pt x="5257" y="18906"/>
                    </a:cubicBezTo>
                    <a:cubicBezTo>
                      <a:pt x="5884" y="17459"/>
                      <a:pt x="6415" y="15964"/>
                      <a:pt x="6897" y="14420"/>
                    </a:cubicBezTo>
                    <a:cubicBezTo>
                      <a:pt x="7138" y="13745"/>
                      <a:pt x="7331" y="13022"/>
                      <a:pt x="7524" y="12298"/>
                    </a:cubicBezTo>
                    <a:cubicBezTo>
                      <a:pt x="7717" y="11575"/>
                      <a:pt x="7861" y="10900"/>
                      <a:pt x="7958" y="10176"/>
                    </a:cubicBezTo>
                    <a:cubicBezTo>
                      <a:pt x="8247" y="8633"/>
                      <a:pt x="8440" y="7041"/>
                      <a:pt x="8778" y="5498"/>
                    </a:cubicBezTo>
                    <a:cubicBezTo>
                      <a:pt x="9019" y="4341"/>
                      <a:pt x="9405" y="3183"/>
                      <a:pt x="9935" y="2122"/>
                    </a:cubicBezTo>
                    <a:cubicBezTo>
                      <a:pt x="10225" y="1592"/>
                      <a:pt x="10562" y="1061"/>
                      <a:pt x="10948" y="579"/>
                    </a:cubicBezTo>
                    <a:cubicBezTo>
                      <a:pt x="10996" y="482"/>
                      <a:pt x="11044" y="386"/>
                      <a:pt x="10996" y="290"/>
                    </a:cubicBezTo>
                    <a:cubicBezTo>
                      <a:pt x="10996" y="193"/>
                      <a:pt x="10948" y="145"/>
                      <a:pt x="10852" y="48"/>
                    </a:cubicBezTo>
                    <a:cubicBezTo>
                      <a:pt x="10803" y="0"/>
                      <a:pt x="10707" y="0"/>
                      <a:pt x="10659"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0" name="Google Shape;3900;p87"/>
              <p:cNvSpPr/>
              <p:nvPr/>
            </p:nvSpPr>
            <p:spPr>
              <a:xfrm>
                <a:off x="5370750" y="616700"/>
                <a:ext cx="868125" cy="167325"/>
              </a:xfrm>
              <a:custGeom>
                <a:avLst/>
                <a:gdLst/>
                <a:ahLst/>
                <a:cxnLst/>
                <a:rect l="l" t="t" r="r" b="b"/>
                <a:pathLst>
                  <a:path w="34725" h="6693" extrusionOk="0">
                    <a:moveTo>
                      <a:pt x="483" y="1"/>
                    </a:moveTo>
                    <a:cubicBezTo>
                      <a:pt x="338" y="49"/>
                      <a:pt x="242" y="97"/>
                      <a:pt x="146" y="242"/>
                    </a:cubicBezTo>
                    <a:cubicBezTo>
                      <a:pt x="1" y="483"/>
                      <a:pt x="49" y="820"/>
                      <a:pt x="290" y="1013"/>
                    </a:cubicBezTo>
                    <a:cubicBezTo>
                      <a:pt x="628" y="1206"/>
                      <a:pt x="917" y="1399"/>
                      <a:pt x="1207" y="1592"/>
                    </a:cubicBezTo>
                    <a:cubicBezTo>
                      <a:pt x="1544" y="1785"/>
                      <a:pt x="1930" y="1978"/>
                      <a:pt x="2268" y="2219"/>
                    </a:cubicBezTo>
                    <a:cubicBezTo>
                      <a:pt x="2943" y="2508"/>
                      <a:pt x="3570" y="2798"/>
                      <a:pt x="4245" y="3039"/>
                    </a:cubicBezTo>
                    <a:cubicBezTo>
                      <a:pt x="5402" y="3425"/>
                      <a:pt x="6560" y="3714"/>
                      <a:pt x="7717" y="3859"/>
                    </a:cubicBezTo>
                    <a:cubicBezTo>
                      <a:pt x="8990" y="3986"/>
                      <a:pt x="10263" y="4046"/>
                      <a:pt x="11536" y="4046"/>
                    </a:cubicBezTo>
                    <a:cubicBezTo>
                      <a:pt x="12674" y="4046"/>
                      <a:pt x="13813" y="3998"/>
                      <a:pt x="14951" y="3907"/>
                    </a:cubicBezTo>
                    <a:lnTo>
                      <a:pt x="15096" y="3907"/>
                    </a:lnTo>
                    <a:lnTo>
                      <a:pt x="18086" y="3666"/>
                    </a:lnTo>
                    <a:cubicBezTo>
                      <a:pt x="19099" y="3569"/>
                      <a:pt x="20112" y="3473"/>
                      <a:pt x="21076" y="3425"/>
                    </a:cubicBezTo>
                    <a:cubicBezTo>
                      <a:pt x="21959" y="3354"/>
                      <a:pt x="22842" y="3309"/>
                      <a:pt x="23705" y="3309"/>
                    </a:cubicBezTo>
                    <a:cubicBezTo>
                      <a:pt x="24021" y="3309"/>
                      <a:pt x="24335" y="3315"/>
                      <a:pt x="24645" y="3328"/>
                    </a:cubicBezTo>
                    <a:cubicBezTo>
                      <a:pt x="25803" y="3328"/>
                      <a:pt x="26960" y="3473"/>
                      <a:pt x="28069" y="3666"/>
                    </a:cubicBezTo>
                    <a:cubicBezTo>
                      <a:pt x="29275" y="3859"/>
                      <a:pt x="30433" y="4245"/>
                      <a:pt x="31590" y="4775"/>
                    </a:cubicBezTo>
                    <a:cubicBezTo>
                      <a:pt x="32506" y="5209"/>
                      <a:pt x="33423" y="5788"/>
                      <a:pt x="34243" y="6463"/>
                    </a:cubicBezTo>
                    <a:lnTo>
                      <a:pt x="34435" y="6656"/>
                    </a:lnTo>
                    <a:cubicBezTo>
                      <a:pt x="34484" y="6680"/>
                      <a:pt x="34532" y="6692"/>
                      <a:pt x="34574" y="6692"/>
                    </a:cubicBezTo>
                    <a:cubicBezTo>
                      <a:pt x="34616" y="6692"/>
                      <a:pt x="34652" y="6680"/>
                      <a:pt x="34677" y="6656"/>
                    </a:cubicBezTo>
                    <a:cubicBezTo>
                      <a:pt x="34725" y="6608"/>
                      <a:pt x="34725" y="6511"/>
                      <a:pt x="34677" y="6463"/>
                    </a:cubicBezTo>
                    <a:cubicBezTo>
                      <a:pt x="34194" y="6029"/>
                      <a:pt x="33616" y="5595"/>
                      <a:pt x="33085" y="5209"/>
                    </a:cubicBezTo>
                    <a:cubicBezTo>
                      <a:pt x="32555" y="4872"/>
                      <a:pt x="31976" y="4582"/>
                      <a:pt x="31397" y="4293"/>
                    </a:cubicBezTo>
                    <a:cubicBezTo>
                      <a:pt x="30191" y="3762"/>
                      <a:pt x="28938" y="3376"/>
                      <a:pt x="27635" y="3135"/>
                    </a:cubicBezTo>
                    <a:cubicBezTo>
                      <a:pt x="27008" y="2991"/>
                      <a:pt x="26333" y="2894"/>
                      <a:pt x="25658" y="2846"/>
                    </a:cubicBezTo>
                    <a:cubicBezTo>
                      <a:pt x="25031" y="2798"/>
                      <a:pt x="24308" y="2750"/>
                      <a:pt x="23632" y="2701"/>
                    </a:cubicBezTo>
                    <a:cubicBezTo>
                      <a:pt x="22957" y="2653"/>
                      <a:pt x="22234" y="2653"/>
                      <a:pt x="21510" y="2653"/>
                    </a:cubicBezTo>
                    <a:cubicBezTo>
                      <a:pt x="20835" y="2653"/>
                      <a:pt x="20112" y="2653"/>
                      <a:pt x="19388" y="2701"/>
                    </a:cubicBezTo>
                    <a:lnTo>
                      <a:pt x="16254" y="2846"/>
                    </a:lnTo>
                    <a:cubicBezTo>
                      <a:pt x="15193" y="2894"/>
                      <a:pt x="14132" y="2942"/>
                      <a:pt x="13071" y="2942"/>
                    </a:cubicBezTo>
                    <a:cubicBezTo>
                      <a:pt x="12758" y="2950"/>
                      <a:pt x="12443" y="2954"/>
                      <a:pt x="12128" y="2954"/>
                    </a:cubicBezTo>
                    <a:cubicBezTo>
                      <a:pt x="10453" y="2954"/>
                      <a:pt x="8755" y="2841"/>
                      <a:pt x="7090" y="2557"/>
                    </a:cubicBezTo>
                    <a:cubicBezTo>
                      <a:pt x="6463" y="2460"/>
                      <a:pt x="5836" y="2315"/>
                      <a:pt x="5209" y="2123"/>
                    </a:cubicBezTo>
                    <a:cubicBezTo>
                      <a:pt x="4534" y="1881"/>
                      <a:pt x="3859" y="1640"/>
                      <a:pt x="3184" y="1303"/>
                    </a:cubicBezTo>
                    <a:cubicBezTo>
                      <a:pt x="2846" y="1158"/>
                      <a:pt x="2509" y="965"/>
                      <a:pt x="2171" y="772"/>
                    </a:cubicBezTo>
                    <a:lnTo>
                      <a:pt x="917" y="97"/>
                    </a:lnTo>
                    <a:cubicBezTo>
                      <a:pt x="821" y="49"/>
                      <a:pt x="724"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1" name="Google Shape;3901;p87"/>
              <p:cNvSpPr/>
              <p:nvPr/>
            </p:nvSpPr>
            <p:spPr>
              <a:xfrm>
                <a:off x="5748150" y="713150"/>
                <a:ext cx="25" cy="25"/>
              </a:xfrm>
              <a:custGeom>
                <a:avLst/>
                <a:gdLst/>
                <a:ahLst/>
                <a:cxnLst/>
                <a:rect l="l" t="t" r="r" b="b"/>
                <a:pathLst>
                  <a:path w="1" h="1" extrusionOk="0">
                    <a:moveTo>
                      <a:pt x="0" y="1"/>
                    </a:moveTo>
                    <a:lnTo>
                      <a:pt x="0" y="1"/>
                    </a:lnTo>
                    <a:lnTo>
                      <a:pt x="0" y="1"/>
                    </a:ln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2" name="Google Shape;3902;p87"/>
              <p:cNvSpPr/>
              <p:nvPr/>
            </p:nvSpPr>
            <p:spPr>
              <a:xfrm>
                <a:off x="5355075" y="491300"/>
                <a:ext cx="604075" cy="61825"/>
              </a:xfrm>
              <a:custGeom>
                <a:avLst/>
                <a:gdLst/>
                <a:ahLst/>
                <a:cxnLst/>
                <a:rect l="l" t="t" r="r" b="b"/>
                <a:pathLst>
                  <a:path w="24163" h="2473" extrusionOk="0">
                    <a:moveTo>
                      <a:pt x="580" y="1"/>
                    </a:moveTo>
                    <a:cubicBezTo>
                      <a:pt x="387" y="1"/>
                      <a:pt x="242" y="97"/>
                      <a:pt x="146" y="242"/>
                    </a:cubicBezTo>
                    <a:cubicBezTo>
                      <a:pt x="49" y="338"/>
                      <a:pt x="1" y="483"/>
                      <a:pt x="49" y="628"/>
                    </a:cubicBezTo>
                    <a:cubicBezTo>
                      <a:pt x="97" y="772"/>
                      <a:pt x="194" y="917"/>
                      <a:pt x="290" y="965"/>
                    </a:cubicBezTo>
                    <a:cubicBezTo>
                      <a:pt x="676" y="1158"/>
                      <a:pt x="1062" y="1303"/>
                      <a:pt x="1399" y="1448"/>
                    </a:cubicBezTo>
                    <a:cubicBezTo>
                      <a:pt x="1834" y="1592"/>
                      <a:pt x="2219" y="1737"/>
                      <a:pt x="2605" y="1882"/>
                    </a:cubicBezTo>
                    <a:cubicBezTo>
                      <a:pt x="3425" y="2075"/>
                      <a:pt x="4197" y="2268"/>
                      <a:pt x="5017" y="2364"/>
                    </a:cubicBezTo>
                    <a:cubicBezTo>
                      <a:pt x="5812" y="2436"/>
                      <a:pt x="6596" y="2473"/>
                      <a:pt x="7380" y="2473"/>
                    </a:cubicBezTo>
                    <a:cubicBezTo>
                      <a:pt x="8163" y="2473"/>
                      <a:pt x="8947" y="2436"/>
                      <a:pt x="9743" y="2364"/>
                    </a:cubicBezTo>
                    <a:cubicBezTo>
                      <a:pt x="11238" y="2219"/>
                      <a:pt x="12733" y="1930"/>
                      <a:pt x="14228" y="1689"/>
                    </a:cubicBezTo>
                    <a:cubicBezTo>
                      <a:pt x="15000" y="1544"/>
                      <a:pt x="15723" y="1399"/>
                      <a:pt x="16495" y="1303"/>
                    </a:cubicBezTo>
                    <a:cubicBezTo>
                      <a:pt x="17266" y="1207"/>
                      <a:pt x="17990" y="1062"/>
                      <a:pt x="18713" y="1014"/>
                    </a:cubicBezTo>
                    <a:cubicBezTo>
                      <a:pt x="19187" y="983"/>
                      <a:pt x="19660" y="967"/>
                      <a:pt x="20132" y="967"/>
                    </a:cubicBezTo>
                    <a:cubicBezTo>
                      <a:pt x="21150" y="967"/>
                      <a:pt x="22161" y="1042"/>
                      <a:pt x="23150" y="1207"/>
                    </a:cubicBezTo>
                    <a:lnTo>
                      <a:pt x="23922" y="1351"/>
                    </a:lnTo>
                    <a:cubicBezTo>
                      <a:pt x="23948" y="1364"/>
                      <a:pt x="23974" y="1370"/>
                      <a:pt x="23998" y="1370"/>
                    </a:cubicBezTo>
                    <a:cubicBezTo>
                      <a:pt x="24063" y="1370"/>
                      <a:pt x="24115" y="1325"/>
                      <a:pt x="24115" y="1255"/>
                    </a:cubicBezTo>
                    <a:cubicBezTo>
                      <a:pt x="24163" y="1207"/>
                      <a:pt x="24115" y="1110"/>
                      <a:pt x="24018" y="1110"/>
                    </a:cubicBezTo>
                    <a:cubicBezTo>
                      <a:pt x="22668" y="772"/>
                      <a:pt x="21318" y="580"/>
                      <a:pt x="19919" y="580"/>
                    </a:cubicBezTo>
                    <a:cubicBezTo>
                      <a:pt x="19662" y="571"/>
                      <a:pt x="19406" y="567"/>
                      <a:pt x="19149" y="567"/>
                    </a:cubicBezTo>
                    <a:cubicBezTo>
                      <a:pt x="18007" y="567"/>
                      <a:pt x="16865" y="646"/>
                      <a:pt x="15723" y="724"/>
                    </a:cubicBezTo>
                    <a:cubicBezTo>
                      <a:pt x="15289" y="772"/>
                      <a:pt x="14807" y="821"/>
                      <a:pt x="14373" y="869"/>
                    </a:cubicBezTo>
                    <a:lnTo>
                      <a:pt x="12926" y="1014"/>
                    </a:lnTo>
                    <a:cubicBezTo>
                      <a:pt x="11961" y="1110"/>
                      <a:pt x="11045" y="1207"/>
                      <a:pt x="10129" y="1255"/>
                    </a:cubicBezTo>
                    <a:cubicBezTo>
                      <a:pt x="9423" y="1325"/>
                      <a:pt x="8717" y="1370"/>
                      <a:pt x="8029" y="1370"/>
                    </a:cubicBezTo>
                    <a:cubicBezTo>
                      <a:pt x="7778" y="1370"/>
                      <a:pt x="7529" y="1364"/>
                      <a:pt x="7283" y="1351"/>
                    </a:cubicBezTo>
                    <a:cubicBezTo>
                      <a:pt x="6270" y="1351"/>
                      <a:pt x="5258" y="1255"/>
                      <a:pt x="4245" y="1062"/>
                    </a:cubicBezTo>
                    <a:cubicBezTo>
                      <a:pt x="3039" y="821"/>
                      <a:pt x="1882" y="483"/>
                      <a:pt x="724" y="49"/>
                    </a:cubicBezTo>
                    <a:cubicBezTo>
                      <a:pt x="676" y="1"/>
                      <a:pt x="628" y="1"/>
                      <a:pt x="580"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3" name="Google Shape;3903;p87"/>
              <p:cNvSpPr/>
              <p:nvPr/>
            </p:nvSpPr>
            <p:spPr>
              <a:xfrm>
                <a:off x="5746925" y="509400"/>
                <a:ext cx="25" cy="25"/>
              </a:xfrm>
              <a:custGeom>
                <a:avLst/>
                <a:gdLst/>
                <a:ahLst/>
                <a:cxnLst/>
                <a:rect l="l" t="t" r="r" b="b"/>
                <a:pathLst>
                  <a:path w="1" h="1" extrusionOk="0">
                    <a:moveTo>
                      <a:pt x="1" y="0"/>
                    </a:moveTo>
                    <a:close/>
                  </a:path>
                </a:pathLst>
              </a:custGeom>
              <a:solidFill>
                <a:srgbClr val="4AB1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4" name="Google Shape;3904;p87"/>
              <p:cNvSpPr/>
              <p:nvPr/>
            </p:nvSpPr>
            <p:spPr>
              <a:xfrm>
                <a:off x="5810825" y="304425"/>
                <a:ext cx="1250" cy="25"/>
              </a:xfrm>
              <a:custGeom>
                <a:avLst/>
                <a:gdLst/>
                <a:ahLst/>
                <a:cxnLst/>
                <a:rect l="l" t="t" r="r" b="b"/>
                <a:pathLst>
                  <a:path w="50" h="1" fill="none" extrusionOk="0">
                    <a:moveTo>
                      <a:pt x="49"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5" name="Google Shape;3905;p87"/>
              <p:cNvSpPr/>
              <p:nvPr/>
            </p:nvSpPr>
            <p:spPr>
              <a:xfrm>
                <a:off x="5318925" y="281525"/>
                <a:ext cx="538950" cy="123000"/>
              </a:xfrm>
              <a:custGeom>
                <a:avLst/>
                <a:gdLst/>
                <a:ahLst/>
                <a:cxnLst/>
                <a:rect l="l" t="t" r="r" b="b"/>
                <a:pathLst>
                  <a:path w="21558" h="4920" extrusionOk="0">
                    <a:moveTo>
                      <a:pt x="13359" y="0"/>
                    </a:moveTo>
                    <a:cubicBezTo>
                      <a:pt x="12636" y="0"/>
                      <a:pt x="11912" y="48"/>
                      <a:pt x="11189" y="97"/>
                    </a:cubicBezTo>
                    <a:cubicBezTo>
                      <a:pt x="10851" y="145"/>
                      <a:pt x="10465" y="145"/>
                      <a:pt x="10128" y="193"/>
                    </a:cubicBezTo>
                    <a:cubicBezTo>
                      <a:pt x="9790" y="241"/>
                      <a:pt x="9356" y="290"/>
                      <a:pt x="9019" y="338"/>
                    </a:cubicBezTo>
                    <a:cubicBezTo>
                      <a:pt x="8295" y="482"/>
                      <a:pt x="7572" y="579"/>
                      <a:pt x="6848" y="772"/>
                    </a:cubicBezTo>
                    <a:cubicBezTo>
                      <a:pt x="6173" y="917"/>
                      <a:pt x="5450" y="1158"/>
                      <a:pt x="4726" y="1399"/>
                    </a:cubicBezTo>
                    <a:cubicBezTo>
                      <a:pt x="3907" y="1688"/>
                      <a:pt x="3087" y="2074"/>
                      <a:pt x="2315" y="2508"/>
                    </a:cubicBezTo>
                    <a:cubicBezTo>
                      <a:pt x="1929" y="2701"/>
                      <a:pt x="1543" y="2942"/>
                      <a:pt x="1158" y="3231"/>
                    </a:cubicBezTo>
                    <a:lnTo>
                      <a:pt x="675" y="3569"/>
                    </a:lnTo>
                    <a:cubicBezTo>
                      <a:pt x="531" y="3714"/>
                      <a:pt x="386" y="3858"/>
                      <a:pt x="193" y="3955"/>
                    </a:cubicBezTo>
                    <a:cubicBezTo>
                      <a:pt x="97" y="4051"/>
                      <a:pt x="48" y="4196"/>
                      <a:pt x="48" y="4341"/>
                    </a:cubicBezTo>
                    <a:cubicBezTo>
                      <a:pt x="0" y="4485"/>
                      <a:pt x="48" y="4582"/>
                      <a:pt x="145" y="4727"/>
                    </a:cubicBezTo>
                    <a:cubicBezTo>
                      <a:pt x="241" y="4823"/>
                      <a:pt x="338" y="4871"/>
                      <a:pt x="482" y="4919"/>
                    </a:cubicBezTo>
                    <a:cubicBezTo>
                      <a:pt x="627" y="4919"/>
                      <a:pt x="772" y="4871"/>
                      <a:pt x="868" y="4775"/>
                    </a:cubicBezTo>
                    <a:cubicBezTo>
                      <a:pt x="1254" y="4534"/>
                      <a:pt x="1688" y="4292"/>
                      <a:pt x="2074" y="4051"/>
                    </a:cubicBezTo>
                    <a:cubicBezTo>
                      <a:pt x="2460" y="3858"/>
                      <a:pt x="3038" y="3569"/>
                      <a:pt x="3521" y="3328"/>
                    </a:cubicBezTo>
                    <a:cubicBezTo>
                      <a:pt x="4437" y="2846"/>
                      <a:pt x="5450" y="2460"/>
                      <a:pt x="6463" y="2122"/>
                    </a:cubicBezTo>
                    <a:cubicBezTo>
                      <a:pt x="6993" y="1929"/>
                      <a:pt x="7524" y="1785"/>
                      <a:pt x="8054" y="1592"/>
                    </a:cubicBezTo>
                    <a:cubicBezTo>
                      <a:pt x="8585" y="1447"/>
                      <a:pt x="9260" y="1302"/>
                      <a:pt x="9839" y="1158"/>
                    </a:cubicBezTo>
                    <a:cubicBezTo>
                      <a:pt x="11044" y="868"/>
                      <a:pt x="12250" y="724"/>
                      <a:pt x="13456" y="579"/>
                    </a:cubicBezTo>
                    <a:cubicBezTo>
                      <a:pt x="13986" y="579"/>
                      <a:pt x="14517" y="531"/>
                      <a:pt x="15047" y="531"/>
                    </a:cubicBezTo>
                    <a:lnTo>
                      <a:pt x="16687" y="531"/>
                    </a:lnTo>
                    <a:cubicBezTo>
                      <a:pt x="17700" y="579"/>
                      <a:pt x="18712" y="675"/>
                      <a:pt x="19725" y="868"/>
                    </a:cubicBezTo>
                    <a:cubicBezTo>
                      <a:pt x="20256" y="965"/>
                      <a:pt x="20834" y="1109"/>
                      <a:pt x="21365" y="1254"/>
                    </a:cubicBezTo>
                    <a:cubicBezTo>
                      <a:pt x="21378" y="1267"/>
                      <a:pt x="21394" y="1273"/>
                      <a:pt x="21412" y="1273"/>
                    </a:cubicBezTo>
                    <a:cubicBezTo>
                      <a:pt x="21461" y="1273"/>
                      <a:pt x="21523" y="1228"/>
                      <a:pt x="21558" y="1158"/>
                    </a:cubicBezTo>
                    <a:cubicBezTo>
                      <a:pt x="21558" y="1109"/>
                      <a:pt x="21510" y="1013"/>
                      <a:pt x="21461" y="1013"/>
                    </a:cubicBezTo>
                    <a:cubicBezTo>
                      <a:pt x="20207" y="627"/>
                      <a:pt x="18905" y="338"/>
                      <a:pt x="17651" y="193"/>
                    </a:cubicBezTo>
                    <a:cubicBezTo>
                      <a:pt x="16928" y="97"/>
                      <a:pt x="16253" y="48"/>
                      <a:pt x="15529" y="48"/>
                    </a:cubicBezTo>
                    <a:cubicBezTo>
                      <a:pt x="15047" y="0"/>
                      <a:pt x="14565" y="0"/>
                      <a:pt x="14083"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6" name="Google Shape;3906;p87"/>
              <p:cNvSpPr/>
              <p:nvPr/>
            </p:nvSpPr>
            <p:spPr>
              <a:xfrm>
                <a:off x="5896450" y="2284175"/>
                <a:ext cx="1396200" cy="2433125"/>
              </a:xfrm>
              <a:custGeom>
                <a:avLst/>
                <a:gdLst/>
                <a:ahLst/>
                <a:cxnLst/>
                <a:rect l="l" t="t" r="r" b="b"/>
                <a:pathLst>
                  <a:path w="55848" h="97325" extrusionOk="0">
                    <a:moveTo>
                      <a:pt x="41572" y="1"/>
                    </a:moveTo>
                    <a:cubicBezTo>
                      <a:pt x="41476" y="1"/>
                      <a:pt x="41380" y="49"/>
                      <a:pt x="41331" y="145"/>
                    </a:cubicBezTo>
                    <a:cubicBezTo>
                      <a:pt x="41042" y="772"/>
                      <a:pt x="40753" y="1303"/>
                      <a:pt x="40367" y="1882"/>
                    </a:cubicBezTo>
                    <a:cubicBezTo>
                      <a:pt x="40077" y="2364"/>
                      <a:pt x="39740" y="2846"/>
                      <a:pt x="39306" y="3425"/>
                    </a:cubicBezTo>
                    <a:cubicBezTo>
                      <a:pt x="39134" y="3683"/>
                      <a:pt x="38923" y="3941"/>
                      <a:pt x="38742" y="4200"/>
                    </a:cubicBezTo>
                    <a:lnTo>
                      <a:pt x="38742" y="4200"/>
                    </a:lnTo>
                    <a:cubicBezTo>
                      <a:pt x="38094" y="4940"/>
                      <a:pt x="37446" y="5711"/>
                      <a:pt x="36798" y="6511"/>
                    </a:cubicBezTo>
                    <a:lnTo>
                      <a:pt x="36509" y="6945"/>
                    </a:lnTo>
                    <a:lnTo>
                      <a:pt x="36557" y="6849"/>
                    </a:lnTo>
                    <a:lnTo>
                      <a:pt x="36557" y="6849"/>
                    </a:lnTo>
                    <a:cubicBezTo>
                      <a:pt x="35978" y="7380"/>
                      <a:pt x="35448" y="7958"/>
                      <a:pt x="34869" y="8489"/>
                    </a:cubicBezTo>
                    <a:lnTo>
                      <a:pt x="34869" y="8537"/>
                    </a:lnTo>
                    <a:cubicBezTo>
                      <a:pt x="34097" y="9260"/>
                      <a:pt x="33326" y="9984"/>
                      <a:pt x="32457" y="10659"/>
                    </a:cubicBezTo>
                    <a:cubicBezTo>
                      <a:pt x="29805" y="12829"/>
                      <a:pt x="26863" y="14662"/>
                      <a:pt x="23728" y="16109"/>
                    </a:cubicBezTo>
                    <a:cubicBezTo>
                      <a:pt x="23149" y="16350"/>
                      <a:pt x="22571" y="16591"/>
                      <a:pt x="21992" y="16784"/>
                    </a:cubicBezTo>
                    <a:cubicBezTo>
                      <a:pt x="22619" y="18231"/>
                      <a:pt x="23198" y="19726"/>
                      <a:pt x="23728" y="21173"/>
                    </a:cubicBezTo>
                    <a:lnTo>
                      <a:pt x="23921" y="21751"/>
                    </a:lnTo>
                    <a:lnTo>
                      <a:pt x="24018" y="22041"/>
                    </a:lnTo>
                    <a:lnTo>
                      <a:pt x="24210" y="22523"/>
                    </a:lnTo>
                    <a:cubicBezTo>
                      <a:pt x="25175" y="25465"/>
                      <a:pt x="25947" y="28455"/>
                      <a:pt x="26477" y="31542"/>
                    </a:cubicBezTo>
                    <a:cubicBezTo>
                      <a:pt x="26477" y="31542"/>
                      <a:pt x="26477" y="31542"/>
                      <a:pt x="26477" y="31590"/>
                    </a:cubicBezTo>
                    <a:cubicBezTo>
                      <a:pt x="26911" y="33953"/>
                      <a:pt x="27201" y="36413"/>
                      <a:pt x="27345" y="38824"/>
                    </a:cubicBezTo>
                    <a:lnTo>
                      <a:pt x="27345" y="38728"/>
                    </a:lnTo>
                    <a:lnTo>
                      <a:pt x="27394" y="38438"/>
                    </a:lnTo>
                    <a:lnTo>
                      <a:pt x="27394" y="38197"/>
                    </a:lnTo>
                    <a:lnTo>
                      <a:pt x="27394" y="38101"/>
                    </a:lnTo>
                    <a:lnTo>
                      <a:pt x="27490" y="37570"/>
                    </a:lnTo>
                    <a:lnTo>
                      <a:pt x="27490" y="37474"/>
                    </a:lnTo>
                    <a:lnTo>
                      <a:pt x="27538" y="37088"/>
                    </a:lnTo>
                    <a:cubicBezTo>
                      <a:pt x="27586" y="36799"/>
                      <a:pt x="27635" y="36557"/>
                      <a:pt x="27635" y="36268"/>
                    </a:cubicBezTo>
                    <a:cubicBezTo>
                      <a:pt x="27972" y="34580"/>
                      <a:pt x="28262" y="32892"/>
                      <a:pt x="28503" y="31301"/>
                    </a:cubicBezTo>
                    <a:lnTo>
                      <a:pt x="28551" y="30963"/>
                    </a:lnTo>
                    <a:lnTo>
                      <a:pt x="28647" y="30625"/>
                    </a:lnTo>
                    <a:lnTo>
                      <a:pt x="28696" y="30191"/>
                    </a:lnTo>
                    <a:lnTo>
                      <a:pt x="28744" y="29998"/>
                    </a:lnTo>
                    <a:lnTo>
                      <a:pt x="28889" y="29227"/>
                    </a:lnTo>
                    <a:lnTo>
                      <a:pt x="28985" y="28841"/>
                    </a:lnTo>
                    <a:cubicBezTo>
                      <a:pt x="28985" y="28841"/>
                      <a:pt x="29033" y="28793"/>
                      <a:pt x="29033" y="28793"/>
                    </a:cubicBezTo>
                    <a:lnTo>
                      <a:pt x="29130" y="28262"/>
                    </a:lnTo>
                    <a:cubicBezTo>
                      <a:pt x="29323" y="27056"/>
                      <a:pt x="29516" y="26044"/>
                      <a:pt x="29708" y="25176"/>
                    </a:cubicBezTo>
                    <a:cubicBezTo>
                      <a:pt x="29805" y="24742"/>
                      <a:pt x="29901" y="24356"/>
                      <a:pt x="29998" y="23970"/>
                    </a:cubicBezTo>
                    <a:lnTo>
                      <a:pt x="30046" y="23970"/>
                    </a:lnTo>
                    <a:cubicBezTo>
                      <a:pt x="29901" y="25224"/>
                      <a:pt x="29805" y="26622"/>
                      <a:pt x="29757" y="28359"/>
                    </a:cubicBezTo>
                    <a:cubicBezTo>
                      <a:pt x="29757" y="29034"/>
                      <a:pt x="29708" y="29709"/>
                      <a:pt x="29708" y="30384"/>
                    </a:cubicBezTo>
                    <a:lnTo>
                      <a:pt x="29708" y="30432"/>
                    </a:lnTo>
                    <a:lnTo>
                      <a:pt x="29708" y="30866"/>
                    </a:lnTo>
                    <a:cubicBezTo>
                      <a:pt x="29708" y="31831"/>
                      <a:pt x="29660" y="32796"/>
                      <a:pt x="29660" y="33664"/>
                    </a:cubicBezTo>
                    <a:lnTo>
                      <a:pt x="29660" y="34098"/>
                    </a:lnTo>
                    <a:lnTo>
                      <a:pt x="29660" y="35207"/>
                    </a:lnTo>
                    <a:cubicBezTo>
                      <a:pt x="29660" y="36509"/>
                      <a:pt x="29612" y="37667"/>
                      <a:pt x="29564" y="38824"/>
                    </a:cubicBezTo>
                    <a:cubicBezTo>
                      <a:pt x="29516" y="40030"/>
                      <a:pt x="29419" y="41284"/>
                      <a:pt x="29323" y="42393"/>
                    </a:cubicBezTo>
                    <a:cubicBezTo>
                      <a:pt x="29226" y="43213"/>
                      <a:pt x="29130" y="43984"/>
                      <a:pt x="29033" y="44756"/>
                    </a:cubicBezTo>
                    <a:cubicBezTo>
                      <a:pt x="28985" y="45094"/>
                      <a:pt x="28937" y="45431"/>
                      <a:pt x="28889" y="45769"/>
                    </a:cubicBezTo>
                    <a:cubicBezTo>
                      <a:pt x="28503" y="48132"/>
                      <a:pt x="28020" y="50495"/>
                      <a:pt x="27442" y="52810"/>
                    </a:cubicBezTo>
                    <a:cubicBezTo>
                      <a:pt x="26525" y="56331"/>
                      <a:pt x="25464" y="59803"/>
                      <a:pt x="24162" y="63179"/>
                    </a:cubicBezTo>
                    <a:cubicBezTo>
                      <a:pt x="23680" y="64385"/>
                      <a:pt x="23246" y="65446"/>
                      <a:pt x="22812" y="66459"/>
                    </a:cubicBezTo>
                    <a:cubicBezTo>
                      <a:pt x="22330" y="67423"/>
                      <a:pt x="21751" y="68629"/>
                      <a:pt x="21172" y="69738"/>
                    </a:cubicBezTo>
                    <a:cubicBezTo>
                      <a:pt x="20786" y="70462"/>
                      <a:pt x="20400" y="71089"/>
                      <a:pt x="20063" y="71667"/>
                    </a:cubicBezTo>
                    <a:cubicBezTo>
                      <a:pt x="19195" y="73211"/>
                      <a:pt x="18182" y="74657"/>
                      <a:pt x="17169" y="76104"/>
                    </a:cubicBezTo>
                    <a:cubicBezTo>
                      <a:pt x="14565" y="79721"/>
                      <a:pt x="11527" y="82904"/>
                      <a:pt x="8102" y="85702"/>
                    </a:cubicBezTo>
                    <a:lnTo>
                      <a:pt x="8199" y="85702"/>
                    </a:lnTo>
                    <a:cubicBezTo>
                      <a:pt x="5787" y="87582"/>
                      <a:pt x="3135" y="89222"/>
                      <a:pt x="290" y="90476"/>
                    </a:cubicBezTo>
                    <a:cubicBezTo>
                      <a:pt x="241" y="90476"/>
                      <a:pt x="193" y="90524"/>
                      <a:pt x="145" y="90573"/>
                    </a:cubicBezTo>
                    <a:cubicBezTo>
                      <a:pt x="97" y="90573"/>
                      <a:pt x="48" y="90621"/>
                      <a:pt x="0" y="90669"/>
                    </a:cubicBezTo>
                    <a:lnTo>
                      <a:pt x="0" y="91007"/>
                    </a:lnTo>
                    <a:lnTo>
                      <a:pt x="0" y="91200"/>
                    </a:lnTo>
                    <a:cubicBezTo>
                      <a:pt x="0" y="91344"/>
                      <a:pt x="48" y="91537"/>
                      <a:pt x="97" y="91730"/>
                    </a:cubicBezTo>
                    <a:cubicBezTo>
                      <a:pt x="97" y="91923"/>
                      <a:pt x="145" y="91971"/>
                      <a:pt x="145" y="92116"/>
                    </a:cubicBezTo>
                    <a:cubicBezTo>
                      <a:pt x="193" y="92261"/>
                      <a:pt x="241" y="92405"/>
                      <a:pt x="241" y="92550"/>
                    </a:cubicBezTo>
                    <a:cubicBezTo>
                      <a:pt x="290" y="92743"/>
                      <a:pt x="386" y="93032"/>
                      <a:pt x="482" y="93370"/>
                    </a:cubicBezTo>
                    <a:lnTo>
                      <a:pt x="536" y="93343"/>
                    </a:lnTo>
                    <a:lnTo>
                      <a:pt x="536" y="93343"/>
                    </a:lnTo>
                    <a:lnTo>
                      <a:pt x="579" y="93514"/>
                    </a:lnTo>
                    <a:cubicBezTo>
                      <a:pt x="675" y="93756"/>
                      <a:pt x="772" y="93949"/>
                      <a:pt x="916" y="94238"/>
                    </a:cubicBezTo>
                    <a:cubicBezTo>
                      <a:pt x="1302" y="95010"/>
                      <a:pt x="1785" y="95781"/>
                      <a:pt x="2315" y="96505"/>
                    </a:cubicBezTo>
                    <a:lnTo>
                      <a:pt x="2460" y="96698"/>
                    </a:lnTo>
                    <a:lnTo>
                      <a:pt x="2653" y="96939"/>
                    </a:lnTo>
                    <a:lnTo>
                      <a:pt x="2846" y="97180"/>
                    </a:lnTo>
                    <a:cubicBezTo>
                      <a:pt x="2894" y="97228"/>
                      <a:pt x="2942" y="97276"/>
                      <a:pt x="3038" y="97324"/>
                    </a:cubicBezTo>
                    <a:lnTo>
                      <a:pt x="4196" y="97324"/>
                    </a:lnTo>
                    <a:cubicBezTo>
                      <a:pt x="4678" y="97324"/>
                      <a:pt x="5112" y="97276"/>
                      <a:pt x="5595" y="97228"/>
                    </a:cubicBezTo>
                    <a:cubicBezTo>
                      <a:pt x="5980" y="97180"/>
                      <a:pt x="6414" y="97083"/>
                      <a:pt x="6848" y="97035"/>
                    </a:cubicBezTo>
                    <a:cubicBezTo>
                      <a:pt x="8102" y="96794"/>
                      <a:pt x="9356" y="96408"/>
                      <a:pt x="10562" y="95926"/>
                    </a:cubicBezTo>
                    <a:cubicBezTo>
                      <a:pt x="11768" y="95492"/>
                      <a:pt x="12973" y="94961"/>
                      <a:pt x="14131" y="94383"/>
                    </a:cubicBezTo>
                    <a:cubicBezTo>
                      <a:pt x="15144" y="93900"/>
                      <a:pt x="16156" y="93322"/>
                      <a:pt x="17410" y="92598"/>
                    </a:cubicBezTo>
                    <a:cubicBezTo>
                      <a:pt x="19774" y="91248"/>
                      <a:pt x="22040" y="89801"/>
                      <a:pt x="24259" y="88209"/>
                    </a:cubicBezTo>
                    <a:cubicBezTo>
                      <a:pt x="26477" y="86618"/>
                      <a:pt x="28647" y="84882"/>
                      <a:pt x="30721" y="83049"/>
                    </a:cubicBezTo>
                    <a:cubicBezTo>
                      <a:pt x="32747" y="81168"/>
                      <a:pt x="34724" y="79191"/>
                      <a:pt x="36557" y="77117"/>
                    </a:cubicBezTo>
                    <a:cubicBezTo>
                      <a:pt x="38245" y="75140"/>
                      <a:pt x="39933" y="73066"/>
                      <a:pt x="41524" y="70896"/>
                    </a:cubicBezTo>
                    <a:cubicBezTo>
                      <a:pt x="44611" y="66652"/>
                      <a:pt x="47263" y="62166"/>
                      <a:pt x="49482" y="57440"/>
                    </a:cubicBezTo>
                    <a:cubicBezTo>
                      <a:pt x="51652" y="52665"/>
                      <a:pt x="53340" y="47698"/>
                      <a:pt x="54449" y="42634"/>
                    </a:cubicBezTo>
                    <a:cubicBezTo>
                      <a:pt x="54980" y="40078"/>
                      <a:pt x="55366" y="37474"/>
                      <a:pt x="55559" y="34869"/>
                    </a:cubicBezTo>
                    <a:cubicBezTo>
                      <a:pt x="55800" y="32265"/>
                      <a:pt x="55848" y="29613"/>
                      <a:pt x="55751" y="26960"/>
                    </a:cubicBezTo>
                    <a:cubicBezTo>
                      <a:pt x="55655" y="24356"/>
                      <a:pt x="55414" y="21751"/>
                      <a:pt x="54932" y="19147"/>
                    </a:cubicBezTo>
                    <a:cubicBezTo>
                      <a:pt x="54449" y="16543"/>
                      <a:pt x="53678" y="14035"/>
                      <a:pt x="52665" y="11624"/>
                    </a:cubicBezTo>
                    <a:cubicBezTo>
                      <a:pt x="52134" y="10418"/>
                      <a:pt x="51556" y="9212"/>
                      <a:pt x="50832" y="8103"/>
                    </a:cubicBezTo>
                    <a:cubicBezTo>
                      <a:pt x="50205" y="7090"/>
                      <a:pt x="49482" y="6126"/>
                      <a:pt x="48710" y="5209"/>
                    </a:cubicBezTo>
                    <a:cubicBezTo>
                      <a:pt x="48035" y="4389"/>
                      <a:pt x="47312" y="3666"/>
                      <a:pt x="46540" y="2991"/>
                    </a:cubicBezTo>
                    <a:cubicBezTo>
                      <a:pt x="46299" y="2798"/>
                      <a:pt x="46106" y="2605"/>
                      <a:pt x="45865" y="2460"/>
                    </a:cubicBezTo>
                    <a:cubicBezTo>
                      <a:pt x="44948" y="1689"/>
                      <a:pt x="43887" y="1110"/>
                      <a:pt x="42778" y="676"/>
                    </a:cubicBezTo>
                    <a:lnTo>
                      <a:pt x="42875" y="676"/>
                    </a:lnTo>
                    <a:cubicBezTo>
                      <a:pt x="42537" y="483"/>
                      <a:pt x="42199" y="290"/>
                      <a:pt x="41862" y="145"/>
                    </a:cubicBezTo>
                    <a:cubicBezTo>
                      <a:pt x="41814" y="97"/>
                      <a:pt x="41765" y="49"/>
                      <a:pt x="41717" y="49"/>
                    </a:cubicBezTo>
                    <a:cubicBezTo>
                      <a:pt x="41669" y="1"/>
                      <a:pt x="41621" y="1"/>
                      <a:pt x="41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7" name="Google Shape;3907;p87"/>
              <p:cNvSpPr/>
              <p:nvPr/>
            </p:nvSpPr>
            <p:spPr>
              <a:xfrm>
                <a:off x="5416575" y="2064750"/>
                <a:ext cx="249600" cy="247175"/>
              </a:xfrm>
              <a:custGeom>
                <a:avLst/>
                <a:gdLst/>
                <a:ahLst/>
                <a:cxnLst/>
                <a:rect l="l" t="t" r="r" b="b"/>
                <a:pathLst>
                  <a:path w="9984" h="9887" extrusionOk="0">
                    <a:moveTo>
                      <a:pt x="9791" y="4003"/>
                    </a:moveTo>
                    <a:cubicBezTo>
                      <a:pt x="9984" y="7765"/>
                      <a:pt x="5498" y="9887"/>
                      <a:pt x="2749" y="7283"/>
                    </a:cubicBezTo>
                    <a:cubicBezTo>
                      <a:pt x="1" y="4678"/>
                      <a:pt x="1833" y="48"/>
                      <a:pt x="5595" y="48"/>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08" name="Google Shape;3908;p87"/>
              <p:cNvSpPr/>
              <p:nvPr/>
            </p:nvSpPr>
            <p:spPr>
              <a:xfrm>
                <a:off x="6259350" y="1166500"/>
                <a:ext cx="250825" cy="247200"/>
              </a:xfrm>
              <a:custGeom>
                <a:avLst/>
                <a:gdLst/>
                <a:ahLst/>
                <a:cxnLst/>
                <a:rect l="l" t="t" r="r" b="b"/>
                <a:pathLst>
                  <a:path w="10033" h="9888" extrusionOk="0">
                    <a:moveTo>
                      <a:pt x="9791" y="4003"/>
                    </a:moveTo>
                    <a:cubicBezTo>
                      <a:pt x="10032" y="7765"/>
                      <a:pt x="5499" y="9887"/>
                      <a:pt x="2750" y="7283"/>
                    </a:cubicBezTo>
                    <a:cubicBezTo>
                      <a:pt x="1" y="4679"/>
                      <a:pt x="1833" y="49"/>
                      <a:pt x="5643" y="49"/>
                    </a:cubicBezTo>
                    <a:cubicBezTo>
                      <a:pt x="7862" y="0"/>
                      <a:pt x="9743" y="1785"/>
                      <a:pt x="9791" y="4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grpSp>
          <p:nvGrpSpPr>
            <p:cNvPr id="3909" name="Google Shape;3909;p87"/>
            <p:cNvGrpSpPr/>
            <p:nvPr/>
          </p:nvGrpSpPr>
          <p:grpSpPr>
            <a:xfrm>
              <a:off x="6450709" y="2620025"/>
              <a:ext cx="798255" cy="766650"/>
              <a:chOff x="2324725" y="521125"/>
              <a:chExt cx="1350000" cy="1296550"/>
            </a:xfrm>
          </p:grpSpPr>
          <p:sp>
            <p:nvSpPr>
              <p:cNvPr id="3910" name="Google Shape;3910;p87"/>
              <p:cNvSpPr/>
              <p:nvPr/>
            </p:nvSpPr>
            <p:spPr>
              <a:xfrm>
                <a:off x="2324725" y="521125"/>
                <a:ext cx="1350000" cy="1296550"/>
              </a:xfrm>
              <a:custGeom>
                <a:avLst/>
                <a:gdLst/>
                <a:ahLst/>
                <a:cxnLst/>
                <a:rect l="l" t="t" r="r" b="b"/>
                <a:pathLst>
                  <a:path w="54000" h="51862" extrusionOk="0">
                    <a:moveTo>
                      <a:pt x="41511" y="1"/>
                    </a:moveTo>
                    <a:cubicBezTo>
                      <a:pt x="36532" y="1"/>
                      <a:pt x="31498" y="3110"/>
                      <a:pt x="29541" y="9812"/>
                    </a:cubicBezTo>
                    <a:cubicBezTo>
                      <a:pt x="29541" y="10074"/>
                      <a:pt x="29247" y="10336"/>
                      <a:pt x="29181" y="10892"/>
                    </a:cubicBezTo>
                    <a:cubicBezTo>
                      <a:pt x="23982" y="2455"/>
                      <a:pt x="17574" y="1769"/>
                      <a:pt x="12865" y="1442"/>
                    </a:cubicBezTo>
                    <a:cubicBezTo>
                      <a:pt x="12649" y="1433"/>
                      <a:pt x="12437" y="1428"/>
                      <a:pt x="12227" y="1428"/>
                    </a:cubicBezTo>
                    <a:cubicBezTo>
                      <a:pt x="2737" y="1428"/>
                      <a:pt x="0" y="10740"/>
                      <a:pt x="832" y="18706"/>
                    </a:cubicBezTo>
                    <a:cubicBezTo>
                      <a:pt x="2075" y="28810"/>
                      <a:pt x="22413" y="48854"/>
                      <a:pt x="25356" y="50718"/>
                    </a:cubicBezTo>
                    <a:cubicBezTo>
                      <a:pt x="26552" y="51515"/>
                      <a:pt x="27462" y="51862"/>
                      <a:pt x="28255" y="51862"/>
                    </a:cubicBezTo>
                    <a:cubicBezTo>
                      <a:pt x="29934" y="51862"/>
                      <a:pt x="31091" y="50310"/>
                      <a:pt x="33334" y="48200"/>
                    </a:cubicBezTo>
                    <a:cubicBezTo>
                      <a:pt x="42522" y="39633"/>
                      <a:pt x="53999" y="26521"/>
                      <a:pt x="53803" y="13409"/>
                    </a:cubicBezTo>
                    <a:cubicBezTo>
                      <a:pt x="53767" y="4777"/>
                      <a:pt x="47681" y="1"/>
                      <a:pt x="41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1" name="Google Shape;3911;p87"/>
              <p:cNvSpPr/>
              <p:nvPr/>
            </p:nvSpPr>
            <p:spPr>
              <a:xfrm>
                <a:off x="2635950" y="819100"/>
                <a:ext cx="758375" cy="728650"/>
              </a:xfrm>
              <a:custGeom>
                <a:avLst/>
                <a:gdLst/>
                <a:ahLst/>
                <a:cxnLst/>
                <a:rect l="l" t="t" r="r" b="b"/>
                <a:pathLst>
                  <a:path w="30335" h="29146" extrusionOk="0">
                    <a:moveTo>
                      <a:pt x="23322" y="1"/>
                    </a:moveTo>
                    <a:cubicBezTo>
                      <a:pt x="20524" y="1"/>
                      <a:pt x="17696" y="1747"/>
                      <a:pt x="16602" y="5512"/>
                    </a:cubicBezTo>
                    <a:cubicBezTo>
                      <a:pt x="16602" y="5643"/>
                      <a:pt x="16405" y="5806"/>
                      <a:pt x="16405" y="6101"/>
                    </a:cubicBezTo>
                    <a:lnTo>
                      <a:pt x="16405" y="6133"/>
                    </a:lnTo>
                    <a:cubicBezTo>
                      <a:pt x="13463" y="1392"/>
                      <a:pt x="9866" y="967"/>
                      <a:pt x="7217" y="804"/>
                    </a:cubicBezTo>
                    <a:cubicBezTo>
                      <a:pt x="7101" y="799"/>
                      <a:pt x="6986" y="797"/>
                      <a:pt x="6873" y="797"/>
                    </a:cubicBezTo>
                    <a:cubicBezTo>
                      <a:pt x="1528" y="797"/>
                      <a:pt x="0" y="6032"/>
                      <a:pt x="449" y="10515"/>
                    </a:cubicBezTo>
                    <a:cubicBezTo>
                      <a:pt x="1168" y="16204"/>
                      <a:pt x="12580" y="27453"/>
                      <a:pt x="14247" y="28499"/>
                    </a:cubicBezTo>
                    <a:cubicBezTo>
                      <a:pt x="14919" y="28950"/>
                      <a:pt x="15429" y="29145"/>
                      <a:pt x="15873" y="29145"/>
                    </a:cubicBezTo>
                    <a:cubicBezTo>
                      <a:pt x="16814" y="29145"/>
                      <a:pt x="17461" y="28270"/>
                      <a:pt x="18727" y="27093"/>
                    </a:cubicBezTo>
                    <a:cubicBezTo>
                      <a:pt x="23893" y="22286"/>
                      <a:pt x="30335" y="14897"/>
                      <a:pt x="30237" y="7539"/>
                    </a:cubicBezTo>
                    <a:cubicBezTo>
                      <a:pt x="30219" y="2688"/>
                      <a:pt x="26793" y="1"/>
                      <a:pt x="2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grpSp>
      <p:sp>
        <p:nvSpPr>
          <p:cNvPr id="3912" name="Google Shape;3912;p87"/>
          <p:cNvSpPr/>
          <p:nvPr/>
        </p:nvSpPr>
        <p:spPr>
          <a:xfrm>
            <a:off x="-68850" y="-188475"/>
            <a:ext cx="898728" cy="850908"/>
          </a:xfrm>
          <a:custGeom>
            <a:avLst/>
            <a:gdLst/>
            <a:ahLst/>
            <a:cxnLst/>
            <a:rect l="l" t="t" r="r" b="b"/>
            <a:pathLst>
              <a:path w="48771" h="46176" extrusionOk="0">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nvGrpSpPr>
          <p:cNvPr id="3913" name="Google Shape;3913;p87"/>
          <p:cNvGrpSpPr/>
          <p:nvPr/>
        </p:nvGrpSpPr>
        <p:grpSpPr>
          <a:xfrm>
            <a:off x="153671" y="90047"/>
            <a:ext cx="493797" cy="446228"/>
            <a:chOff x="2679436" y="3270400"/>
            <a:chExt cx="752625" cy="689795"/>
          </a:xfrm>
        </p:grpSpPr>
        <p:sp>
          <p:nvSpPr>
            <p:cNvPr id="3914" name="Google Shape;3914;p87"/>
            <p:cNvSpPr/>
            <p:nvPr/>
          </p:nvSpPr>
          <p:spPr>
            <a:xfrm>
              <a:off x="2722600" y="3270400"/>
              <a:ext cx="689490" cy="689691"/>
            </a:xfrm>
            <a:custGeom>
              <a:avLst/>
              <a:gdLst/>
              <a:ahLst/>
              <a:cxnLst/>
              <a:rect l="l" t="t" r="r" b="b"/>
              <a:pathLst>
                <a:path w="109704" h="109736" extrusionOk="0">
                  <a:moveTo>
                    <a:pt x="54835" y="1"/>
                  </a:moveTo>
                  <a:cubicBezTo>
                    <a:pt x="24557" y="1"/>
                    <a:pt x="0" y="24557"/>
                    <a:pt x="0" y="54868"/>
                  </a:cubicBezTo>
                  <a:cubicBezTo>
                    <a:pt x="0" y="85147"/>
                    <a:pt x="24557" y="109736"/>
                    <a:pt x="54835" y="109736"/>
                  </a:cubicBezTo>
                  <a:cubicBezTo>
                    <a:pt x="85147" y="109736"/>
                    <a:pt x="109703" y="85147"/>
                    <a:pt x="109703" y="54868"/>
                  </a:cubicBezTo>
                  <a:cubicBezTo>
                    <a:pt x="109703" y="24557"/>
                    <a:pt x="85147" y="1"/>
                    <a:pt x="54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5" name="Google Shape;3915;p87"/>
            <p:cNvSpPr/>
            <p:nvPr/>
          </p:nvSpPr>
          <p:spPr>
            <a:xfrm>
              <a:off x="2679436" y="3344037"/>
              <a:ext cx="345260" cy="537562"/>
            </a:xfrm>
            <a:custGeom>
              <a:avLst/>
              <a:gdLst/>
              <a:ahLst/>
              <a:cxnLst/>
              <a:rect l="l" t="t" r="r" b="b"/>
              <a:pathLst>
                <a:path w="54934" h="85531" extrusionOk="0">
                  <a:moveTo>
                    <a:pt x="32003" y="0"/>
                  </a:moveTo>
                  <a:cubicBezTo>
                    <a:pt x="30517" y="0"/>
                    <a:pt x="28923" y="146"/>
                    <a:pt x="27337" y="384"/>
                  </a:cubicBezTo>
                  <a:cubicBezTo>
                    <a:pt x="230" y="22194"/>
                    <a:pt x="1" y="63426"/>
                    <a:pt x="26879" y="85530"/>
                  </a:cubicBezTo>
                  <a:lnTo>
                    <a:pt x="26944" y="85497"/>
                  </a:lnTo>
                  <a:cubicBezTo>
                    <a:pt x="29789" y="83863"/>
                    <a:pt x="33811" y="81149"/>
                    <a:pt x="33516" y="77356"/>
                  </a:cubicBezTo>
                  <a:cubicBezTo>
                    <a:pt x="33222" y="72778"/>
                    <a:pt x="28481" y="70358"/>
                    <a:pt x="26061" y="67023"/>
                  </a:cubicBezTo>
                  <a:cubicBezTo>
                    <a:pt x="22955" y="62740"/>
                    <a:pt x="27140" y="57900"/>
                    <a:pt x="30835" y="55677"/>
                  </a:cubicBezTo>
                  <a:cubicBezTo>
                    <a:pt x="34236" y="53617"/>
                    <a:pt x="38192" y="53192"/>
                    <a:pt x="42051" y="52505"/>
                  </a:cubicBezTo>
                  <a:cubicBezTo>
                    <a:pt x="45876" y="51786"/>
                    <a:pt x="50258" y="50707"/>
                    <a:pt x="51991" y="46685"/>
                  </a:cubicBezTo>
                  <a:cubicBezTo>
                    <a:pt x="54934" y="39753"/>
                    <a:pt x="40677" y="39360"/>
                    <a:pt x="37146" y="37268"/>
                  </a:cubicBezTo>
                  <a:cubicBezTo>
                    <a:pt x="35511" y="36287"/>
                    <a:pt x="34465" y="34684"/>
                    <a:pt x="35348" y="32788"/>
                  </a:cubicBezTo>
                  <a:cubicBezTo>
                    <a:pt x="36034" y="31317"/>
                    <a:pt x="37800" y="30336"/>
                    <a:pt x="39141" y="29551"/>
                  </a:cubicBezTo>
                  <a:cubicBezTo>
                    <a:pt x="42868" y="27491"/>
                    <a:pt x="47544" y="26085"/>
                    <a:pt x="50618" y="23044"/>
                  </a:cubicBezTo>
                  <a:cubicBezTo>
                    <a:pt x="51174" y="22521"/>
                    <a:pt x="51468" y="22194"/>
                    <a:pt x="51599" y="21605"/>
                  </a:cubicBezTo>
                  <a:lnTo>
                    <a:pt x="51599" y="21605"/>
                  </a:lnTo>
                  <a:cubicBezTo>
                    <a:pt x="51595" y="21618"/>
                    <a:pt x="51592" y="21624"/>
                    <a:pt x="51590" y="21624"/>
                  </a:cubicBezTo>
                  <a:cubicBezTo>
                    <a:pt x="51566" y="21624"/>
                    <a:pt x="51566" y="21144"/>
                    <a:pt x="51566" y="21115"/>
                  </a:cubicBezTo>
                  <a:cubicBezTo>
                    <a:pt x="51501" y="20788"/>
                    <a:pt x="51402" y="20428"/>
                    <a:pt x="51239" y="20134"/>
                  </a:cubicBezTo>
                  <a:cubicBezTo>
                    <a:pt x="50945" y="19578"/>
                    <a:pt x="50487" y="19087"/>
                    <a:pt x="49931" y="18760"/>
                  </a:cubicBezTo>
                  <a:cubicBezTo>
                    <a:pt x="47282" y="17191"/>
                    <a:pt x="44111" y="17387"/>
                    <a:pt x="41168" y="16602"/>
                  </a:cubicBezTo>
                  <a:cubicBezTo>
                    <a:pt x="39369" y="16079"/>
                    <a:pt x="34857" y="15000"/>
                    <a:pt x="36034" y="12090"/>
                  </a:cubicBezTo>
                  <a:cubicBezTo>
                    <a:pt x="36394" y="11109"/>
                    <a:pt x="37048" y="10422"/>
                    <a:pt x="37636" y="9572"/>
                  </a:cubicBezTo>
                  <a:cubicBezTo>
                    <a:pt x="38389" y="8460"/>
                    <a:pt x="38944" y="7218"/>
                    <a:pt x="39239" y="5877"/>
                  </a:cubicBezTo>
                  <a:cubicBezTo>
                    <a:pt x="40229" y="1420"/>
                    <a:pt x="36643" y="0"/>
                    <a:pt x="320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6" name="Google Shape;3916;p87"/>
            <p:cNvSpPr/>
            <p:nvPr/>
          </p:nvSpPr>
          <p:spPr>
            <a:xfrm>
              <a:off x="3091326" y="3293626"/>
              <a:ext cx="340735" cy="423301"/>
            </a:xfrm>
            <a:custGeom>
              <a:avLst/>
              <a:gdLst/>
              <a:ahLst/>
              <a:cxnLst/>
              <a:rect l="l" t="t" r="r" b="b"/>
              <a:pathLst>
                <a:path w="54214" h="67351" extrusionOk="0">
                  <a:moveTo>
                    <a:pt x="15891" y="1"/>
                  </a:moveTo>
                  <a:cubicBezTo>
                    <a:pt x="13243" y="328"/>
                    <a:pt x="10660" y="1635"/>
                    <a:pt x="8502" y="3042"/>
                  </a:cubicBezTo>
                  <a:cubicBezTo>
                    <a:pt x="5461" y="5003"/>
                    <a:pt x="1962" y="7881"/>
                    <a:pt x="818" y="11478"/>
                  </a:cubicBezTo>
                  <a:cubicBezTo>
                    <a:pt x="0" y="14028"/>
                    <a:pt x="621" y="15957"/>
                    <a:pt x="2943" y="17265"/>
                  </a:cubicBezTo>
                  <a:cubicBezTo>
                    <a:pt x="5264" y="18573"/>
                    <a:pt x="7848" y="19194"/>
                    <a:pt x="10300" y="20175"/>
                  </a:cubicBezTo>
                  <a:cubicBezTo>
                    <a:pt x="12295" y="20927"/>
                    <a:pt x="14518" y="21876"/>
                    <a:pt x="15728" y="23739"/>
                  </a:cubicBezTo>
                  <a:cubicBezTo>
                    <a:pt x="17069" y="25799"/>
                    <a:pt x="16545" y="28285"/>
                    <a:pt x="15401" y="30279"/>
                  </a:cubicBezTo>
                  <a:cubicBezTo>
                    <a:pt x="13701" y="33222"/>
                    <a:pt x="11248" y="35086"/>
                    <a:pt x="8829" y="37375"/>
                  </a:cubicBezTo>
                  <a:cubicBezTo>
                    <a:pt x="7717" y="38454"/>
                    <a:pt x="6376" y="39696"/>
                    <a:pt x="6115" y="41298"/>
                  </a:cubicBezTo>
                  <a:cubicBezTo>
                    <a:pt x="5886" y="42639"/>
                    <a:pt x="6638" y="44634"/>
                    <a:pt x="7880" y="45288"/>
                  </a:cubicBezTo>
                  <a:cubicBezTo>
                    <a:pt x="8550" y="45642"/>
                    <a:pt x="9288" y="45782"/>
                    <a:pt x="10062" y="45782"/>
                  </a:cubicBezTo>
                  <a:cubicBezTo>
                    <a:pt x="12498" y="45782"/>
                    <a:pt x="15286" y="44394"/>
                    <a:pt x="17396" y="43947"/>
                  </a:cubicBezTo>
                  <a:cubicBezTo>
                    <a:pt x="18295" y="43754"/>
                    <a:pt x="19275" y="43627"/>
                    <a:pt x="20258" y="43627"/>
                  </a:cubicBezTo>
                  <a:cubicBezTo>
                    <a:pt x="21778" y="43627"/>
                    <a:pt x="23306" y="43931"/>
                    <a:pt x="24556" y="44764"/>
                  </a:cubicBezTo>
                  <a:cubicBezTo>
                    <a:pt x="27990" y="47021"/>
                    <a:pt x="27172" y="51206"/>
                    <a:pt x="25995" y="54509"/>
                  </a:cubicBezTo>
                  <a:cubicBezTo>
                    <a:pt x="24851" y="57811"/>
                    <a:pt x="22529" y="61768"/>
                    <a:pt x="22660" y="65070"/>
                  </a:cubicBezTo>
                  <a:cubicBezTo>
                    <a:pt x="22660" y="65332"/>
                    <a:pt x="22693" y="65626"/>
                    <a:pt x="22823" y="65887"/>
                  </a:cubicBezTo>
                  <a:cubicBezTo>
                    <a:pt x="22823" y="65883"/>
                    <a:pt x="22825" y="65881"/>
                    <a:pt x="22827" y="65881"/>
                  </a:cubicBezTo>
                  <a:cubicBezTo>
                    <a:pt x="22855" y="65881"/>
                    <a:pt x="23050" y="66204"/>
                    <a:pt x="23017" y="66204"/>
                  </a:cubicBezTo>
                  <a:cubicBezTo>
                    <a:pt x="23012" y="66204"/>
                    <a:pt x="23002" y="66197"/>
                    <a:pt x="22987" y="66182"/>
                  </a:cubicBezTo>
                  <a:lnTo>
                    <a:pt x="22987" y="66182"/>
                  </a:lnTo>
                  <a:cubicBezTo>
                    <a:pt x="23379" y="66640"/>
                    <a:pt x="23935" y="66934"/>
                    <a:pt x="24491" y="66999"/>
                  </a:cubicBezTo>
                  <a:cubicBezTo>
                    <a:pt x="25449" y="67224"/>
                    <a:pt x="26587" y="67350"/>
                    <a:pt x="27758" y="67350"/>
                  </a:cubicBezTo>
                  <a:cubicBezTo>
                    <a:pt x="29823" y="67350"/>
                    <a:pt x="31990" y="66957"/>
                    <a:pt x="33450" y="66018"/>
                  </a:cubicBezTo>
                  <a:cubicBezTo>
                    <a:pt x="36295" y="64187"/>
                    <a:pt x="38094" y="61179"/>
                    <a:pt x="41331" y="59838"/>
                  </a:cubicBezTo>
                  <a:cubicBezTo>
                    <a:pt x="42958" y="59166"/>
                    <a:pt x="44743" y="58911"/>
                    <a:pt x="46515" y="58911"/>
                  </a:cubicBezTo>
                  <a:cubicBezTo>
                    <a:pt x="47414" y="58911"/>
                    <a:pt x="48309" y="58976"/>
                    <a:pt x="49178" y="59086"/>
                  </a:cubicBezTo>
                  <a:cubicBezTo>
                    <a:pt x="49603" y="59119"/>
                    <a:pt x="50028" y="59184"/>
                    <a:pt x="50453" y="59282"/>
                  </a:cubicBezTo>
                  <a:cubicBezTo>
                    <a:pt x="54214" y="33876"/>
                    <a:pt x="39859" y="9254"/>
                    <a:pt x="1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sp>
          <p:nvSpPr>
            <p:cNvPr id="3917" name="Google Shape;3917;p87"/>
            <p:cNvSpPr/>
            <p:nvPr/>
          </p:nvSpPr>
          <p:spPr>
            <a:xfrm>
              <a:off x="2973550" y="3693340"/>
              <a:ext cx="344852" cy="266855"/>
            </a:xfrm>
            <a:custGeom>
              <a:avLst/>
              <a:gdLst/>
              <a:ahLst/>
              <a:cxnLst/>
              <a:rect l="l" t="t" r="r" b="b"/>
              <a:pathLst>
                <a:path w="54869" h="42459" extrusionOk="0">
                  <a:moveTo>
                    <a:pt x="24005" y="0"/>
                  </a:moveTo>
                  <a:cubicBezTo>
                    <a:pt x="23663" y="0"/>
                    <a:pt x="23320" y="165"/>
                    <a:pt x="22988" y="563"/>
                  </a:cubicBezTo>
                  <a:cubicBezTo>
                    <a:pt x="20503" y="3539"/>
                    <a:pt x="21974" y="7757"/>
                    <a:pt x="21941" y="11190"/>
                  </a:cubicBezTo>
                  <a:cubicBezTo>
                    <a:pt x="21909" y="14624"/>
                    <a:pt x="20372" y="18253"/>
                    <a:pt x="16546" y="18842"/>
                  </a:cubicBezTo>
                  <a:cubicBezTo>
                    <a:pt x="16241" y="18886"/>
                    <a:pt x="15941" y="18906"/>
                    <a:pt x="15645" y="18906"/>
                  </a:cubicBezTo>
                  <a:cubicBezTo>
                    <a:pt x="12421" y="18906"/>
                    <a:pt x="9721" y="16456"/>
                    <a:pt x="6966" y="15049"/>
                  </a:cubicBezTo>
                  <a:cubicBezTo>
                    <a:pt x="6019" y="14575"/>
                    <a:pt x="5082" y="14305"/>
                    <a:pt x="4133" y="14305"/>
                  </a:cubicBezTo>
                  <a:cubicBezTo>
                    <a:pt x="3377" y="14305"/>
                    <a:pt x="2614" y="14476"/>
                    <a:pt x="1832" y="14853"/>
                  </a:cubicBezTo>
                  <a:cubicBezTo>
                    <a:pt x="851" y="15343"/>
                    <a:pt x="1" y="15899"/>
                    <a:pt x="66" y="17076"/>
                  </a:cubicBezTo>
                  <a:cubicBezTo>
                    <a:pt x="197" y="19692"/>
                    <a:pt x="2257" y="22144"/>
                    <a:pt x="3565" y="24270"/>
                  </a:cubicBezTo>
                  <a:cubicBezTo>
                    <a:pt x="5462" y="27245"/>
                    <a:pt x="6606" y="30613"/>
                    <a:pt x="6181" y="34177"/>
                  </a:cubicBezTo>
                  <a:cubicBezTo>
                    <a:pt x="5887" y="36695"/>
                    <a:pt x="5102" y="39115"/>
                    <a:pt x="3827" y="41338"/>
                  </a:cubicBezTo>
                  <a:cubicBezTo>
                    <a:pt x="7498" y="42090"/>
                    <a:pt x="11194" y="42458"/>
                    <a:pt x="14864" y="42458"/>
                  </a:cubicBezTo>
                  <a:cubicBezTo>
                    <a:pt x="29854" y="42458"/>
                    <a:pt x="44387" y="36317"/>
                    <a:pt x="54869" y="25153"/>
                  </a:cubicBezTo>
                  <a:cubicBezTo>
                    <a:pt x="54705" y="23223"/>
                    <a:pt x="53888" y="21392"/>
                    <a:pt x="52547" y="19986"/>
                  </a:cubicBezTo>
                  <a:cubicBezTo>
                    <a:pt x="50988" y="18236"/>
                    <a:pt x="49324" y="17470"/>
                    <a:pt x="47348" y="17470"/>
                  </a:cubicBezTo>
                  <a:cubicBezTo>
                    <a:pt x="46629" y="17470"/>
                    <a:pt x="45870" y="17571"/>
                    <a:pt x="45059" y="17763"/>
                  </a:cubicBezTo>
                  <a:cubicBezTo>
                    <a:pt x="42443" y="18384"/>
                    <a:pt x="39860" y="19332"/>
                    <a:pt x="37146" y="19332"/>
                  </a:cubicBezTo>
                  <a:cubicBezTo>
                    <a:pt x="37080" y="19333"/>
                    <a:pt x="37014" y="19334"/>
                    <a:pt x="36948" y="19334"/>
                  </a:cubicBezTo>
                  <a:cubicBezTo>
                    <a:pt x="34466" y="19334"/>
                    <a:pt x="32035" y="18724"/>
                    <a:pt x="30410" y="16749"/>
                  </a:cubicBezTo>
                  <a:cubicBezTo>
                    <a:pt x="28972" y="15016"/>
                    <a:pt x="28514" y="12793"/>
                    <a:pt x="28220" y="10667"/>
                  </a:cubicBezTo>
                  <a:cubicBezTo>
                    <a:pt x="27893" y="8313"/>
                    <a:pt x="27860" y="5795"/>
                    <a:pt x="27010" y="3539"/>
                  </a:cubicBezTo>
                  <a:cubicBezTo>
                    <a:pt x="26645" y="2549"/>
                    <a:pt x="25345" y="0"/>
                    <a:pt x="24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Times New Roman" pitchFamily="18" charset="0"/>
                <a:cs typeface="Times New Roman" pitchFamily="18" charset="0"/>
              </a:endParaRPr>
            </a:p>
          </p:txBody>
        </p:sp>
      </p:grpSp>
      <p:sp>
        <p:nvSpPr>
          <p:cNvPr id="3918" name="Google Shape;3918;p87">
            <a:hlinkClick r:id="" action="ppaction://noaction"/>
          </p:cNvPr>
          <p:cNvSpPr txBox="1"/>
          <p:nvPr/>
        </p:nvSpPr>
        <p:spPr>
          <a:xfrm>
            <a:off x="19296" y="25207"/>
            <a:ext cx="721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Times New Roman" pitchFamily="18" charset="0"/>
              <a:ea typeface="Nunito"/>
              <a:cs typeface="Times New Roman" pitchFamily="18" charset="0"/>
              <a:sym typeface="Nunito"/>
            </a:endParaRPr>
          </a:p>
        </p:txBody>
      </p:sp>
      <p:pic>
        <p:nvPicPr>
          <p:cNvPr id="2" name="Picture 1"/>
          <p:cNvPicPr>
            <a:picLocks noChangeAspect="1"/>
          </p:cNvPicPr>
          <p:nvPr/>
        </p:nvPicPr>
        <p:blipFill>
          <a:blip r:embed="rId3"/>
          <a:stretch>
            <a:fillRect/>
          </a:stretch>
        </p:blipFill>
        <p:spPr>
          <a:xfrm>
            <a:off x="899795" y="772160"/>
            <a:ext cx="5200650" cy="14668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nodePh="1">
                                  <p:stCondLst>
                                    <p:cond delay="0"/>
                                  </p:stCondLst>
                                  <p:endCondLst>
                                    <p:cond evt="begin" delay="0">
                                      <p:tn val="5"/>
                                    </p:cond>
                                  </p:endCondLst>
                                  <p:childTnLst>
                                    <p:set>
                                      <p:cBhvr>
                                        <p:cTn id="6" dur="1" fill="hold">
                                          <p:stCondLst>
                                            <p:cond delay="0"/>
                                          </p:stCondLst>
                                        </p:cTn>
                                        <p:tgtEl>
                                          <p:spTgt spid="3918"/>
                                        </p:tgtEl>
                                        <p:attrNameLst>
                                          <p:attrName>style.visibility</p:attrName>
                                        </p:attrNameLst>
                                      </p:cBhvr>
                                      <p:to>
                                        <p:strVal val="visible"/>
                                      </p:to>
                                    </p:set>
                                    <p:anim calcmode="lin" valueType="num">
                                      <p:cBhvr additive="base">
                                        <p:cTn id="7" dur="500" fill="hold"/>
                                        <p:tgtEl>
                                          <p:spTgt spid="3918"/>
                                        </p:tgtEl>
                                        <p:attrNameLst>
                                          <p:attrName>ppt_x</p:attrName>
                                        </p:attrNameLst>
                                      </p:cBhvr>
                                      <p:tavLst>
                                        <p:tav tm="0">
                                          <p:val>
                                            <p:strVal val="0-#ppt_w/2"/>
                                          </p:val>
                                        </p:tav>
                                        <p:tav tm="100000">
                                          <p:val>
                                            <p:strVal val="#ppt_x"/>
                                          </p:val>
                                        </p:tav>
                                      </p:tavLst>
                                    </p:anim>
                                    <p:anim calcmode="lin" valueType="num">
                                      <p:cBhvr additive="base">
                                        <p:cTn id="8" dur="500" fill="hold"/>
                                        <p:tgtEl>
                                          <p:spTgt spid="391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912"/>
                                        </p:tgtEl>
                                        <p:attrNameLst>
                                          <p:attrName>style.visibility</p:attrName>
                                        </p:attrNameLst>
                                      </p:cBhvr>
                                      <p:to>
                                        <p:strVal val="visible"/>
                                      </p:to>
                                    </p:set>
                                    <p:anim calcmode="lin" valueType="num">
                                      <p:cBhvr additive="base">
                                        <p:cTn id="11" dur="500" fill="hold"/>
                                        <p:tgtEl>
                                          <p:spTgt spid="3912"/>
                                        </p:tgtEl>
                                        <p:attrNameLst>
                                          <p:attrName>ppt_x</p:attrName>
                                        </p:attrNameLst>
                                      </p:cBhvr>
                                      <p:tavLst>
                                        <p:tav tm="0">
                                          <p:val>
                                            <p:strVal val="0-#ppt_w/2"/>
                                          </p:val>
                                        </p:tav>
                                        <p:tav tm="100000">
                                          <p:val>
                                            <p:strVal val="#ppt_x"/>
                                          </p:val>
                                        </p:tav>
                                      </p:tavLst>
                                    </p:anim>
                                    <p:anim calcmode="lin" valueType="num">
                                      <p:cBhvr additive="base">
                                        <p:cTn id="12" dur="500" fill="hold"/>
                                        <p:tgtEl>
                                          <p:spTgt spid="39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709"/>
                                        </p:tgtEl>
                                        <p:attrNameLst>
                                          <p:attrName>style.visibility</p:attrName>
                                        </p:attrNameLst>
                                      </p:cBhvr>
                                      <p:to>
                                        <p:strVal val="visible"/>
                                      </p:to>
                                    </p:set>
                                    <p:anim calcmode="lin" valueType="num">
                                      <p:cBhvr additive="base">
                                        <p:cTn id="17" dur="500" fill="hold"/>
                                        <p:tgtEl>
                                          <p:spTgt spid="3709"/>
                                        </p:tgtEl>
                                        <p:attrNameLst>
                                          <p:attrName>ppt_x</p:attrName>
                                        </p:attrNameLst>
                                      </p:cBhvr>
                                      <p:tavLst>
                                        <p:tav tm="0">
                                          <p:val>
                                            <p:strVal val="1+#ppt_w/2"/>
                                          </p:val>
                                        </p:tav>
                                        <p:tav tm="100000">
                                          <p:val>
                                            <p:strVal val="#ppt_x"/>
                                          </p:val>
                                        </p:tav>
                                      </p:tavLst>
                                    </p:anim>
                                    <p:anim calcmode="lin" valueType="num">
                                      <p:cBhvr additive="base">
                                        <p:cTn id="18" dur="500" fill="hold"/>
                                        <p:tgtEl>
                                          <p:spTgt spid="370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08">
                                            <p:txEl>
                                              <p:pRg st="0" end="0"/>
                                            </p:txEl>
                                          </p:spTgt>
                                        </p:tgtEl>
                                        <p:attrNameLst>
                                          <p:attrName>style.visibility</p:attrName>
                                        </p:attrNameLst>
                                      </p:cBhvr>
                                      <p:to>
                                        <p:strVal val="visible"/>
                                      </p:to>
                                    </p:set>
                                    <p:animEffect transition="in" filter="barn(inVertical)">
                                      <p:cBhvr>
                                        <p:cTn id="30" dur="500"/>
                                        <p:tgtEl>
                                          <p:spTgt spid="3708">
                                            <p:txEl>
                                              <p:pRg st="0" end="0"/>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06">
                                            <p:bg/>
                                          </p:spTgt>
                                        </p:tgtEl>
                                        <p:attrNameLst>
                                          <p:attrName>style.visibility</p:attrName>
                                        </p:attrNameLst>
                                      </p:cBhvr>
                                      <p:to>
                                        <p:strVal val="visible"/>
                                      </p:to>
                                    </p:set>
                                    <p:animEffect transition="in" filter="barn(inVertical)">
                                      <p:cBhvr>
                                        <p:cTn id="33" dur="500"/>
                                        <p:tgtEl>
                                          <p:spTgt spid="3706">
                                            <p:bg/>
                                          </p:spTgt>
                                        </p:tgtEl>
                                      </p:cBhvr>
                                    </p:animEffect>
                                  </p:childTnLst>
                                </p:cTn>
                              </p:par>
                              <p:par>
                                <p:cTn id="34" presetID="16" presetClass="entr" presetSubtype="21" fill="hold" grpId="0" nodeType="withEffect" nodePh="1">
                                  <p:stCondLst>
                                    <p:cond delay="0"/>
                                  </p:stCondLst>
                                  <p:endCondLst>
                                    <p:cond evt="begin" delay="0">
                                      <p:tn val="34"/>
                                    </p:cond>
                                  </p:endCondLst>
                                  <p:childTnLst>
                                    <p:set>
                                      <p:cBhvr>
                                        <p:cTn id="35" dur="1" fill="hold">
                                          <p:stCondLst>
                                            <p:cond delay="0"/>
                                          </p:stCondLst>
                                        </p:cTn>
                                        <p:tgtEl>
                                          <p:spTgt spid="3706">
                                            <p:txEl>
                                              <p:pRg st="0" end="0"/>
                                            </p:txEl>
                                          </p:spTgt>
                                        </p:tgtEl>
                                        <p:attrNameLst>
                                          <p:attrName>style.visibility</p:attrName>
                                        </p:attrNameLst>
                                      </p:cBhvr>
                                      <p:to>
                                        <p:strVal val="visible"/>
                                      </p:to>
                                    </p:set>
                                    <p:animEffect transition="in" filter="barn(inVertical)">
                                      <p:cBhvr>
                                        <p:cTn id="36" dur="500"/>
                                        <p:tgtEl>
                                          <p:spTgt spid="3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 grpId="0" uiExpand="1" build="p" animBg="1"/>
      <p:bldP spid="3708" grpId="0" build="p"/>
      <p:bldP spid="3912" grpId="0" animBg="1"/>
      <p:bldP spid="39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18762" y="514350"/>
            <a:ext cx="1910888" cy="4114800"/>
          </a:xfrm>
          <a:prstGeom prst="rect">
            <a:avLst/>
          </a:prstGeom>
          <a:solidFill>
            <a:srgbClr val="C0E1E1"/>
          </a:solidFill>
        </p:spPr>
        <p:txBody>
          <a:bodyPr/>
          <a:lstStyle/>
          <a:p>
            <a:endParaRPr lang="en-US" sz="700"/>
          </a:p>
        </p:txBody>
      </p:sp>
      <p:grpSp>
        <p:nvGrpSpPr>
          <p:cNvPr id="3" name="Group 3"/>
          <p:cNvGrpSpPr/>
          <p:nvPr/>
        </p:nvGrpSpPr>
        <p:grpSpPr>
          <a:xfrm>
            <a:off x="4320540" y="899160"/>
            <a:ext cx="3835400" cy="3346450"/>
            <a:chOff x="0" y="0"/>
            <a:chExt cx="7648415" cy="8903902"/>
          </a:xfrm>
        </p:grpSpPr>
        <p:sp>
          <p:nvSpPr>
            <p:cNvPr id="4" name="Freeform 4"/>
            <p:cNvSpPr/>
            <p:nvPr/>
          </p:nvSpPr>
          <p:spPr>
            <a:xfrm>
              <a:off x="0" y="0"/>
              <a:ext cx="7648415" cy="8903902"/>
            </a:xfrm>
            <a:custGeom>
              <a:avLst/>
              <a:gdLst/>
              <a:ahLst/>
              <a:cxnLst/>
              <a:rect l="l" t="t" r="r" b="b"/>
              <a:pathLst>
                <a:path w="7648415" h="8903902">
                  <a:moveTo>
                    <a:pt x="0" y="0"/>
                  </a:moveTo>
                  <a:lnTo>
                    <a:pt x="0" y="8903902"/>
                  </a:lnTo>
                  <a:lnTo>
                    <a:pt x="7648415" y="8903902"/>
                  </a:lnTo>
                  <a:lnTo>
                    <a:pt x="7648415" y="0"/>
                  </a:lnTo>
                  <a:lnTo>
                    <a:pt x="0" y="0"/>
                  </a:lnTo>
                  <a:close/>
                  <a:moveTo>
                    <a:pt x="7587455" y="8842942"/>
                  </a:moveTo>
                  <a:lnTo>
                    <a:pt x="59690" y="8842942"/>
                  </a:lnTo>
                  <a:lnTo>
                    <a:pt x="59690" y="59690"/>
                  </a:lnTo>
                  <a:lnTo>
                    <a:pt x="7587455" y="59690"/>
                  </a:lnTo>
                  <a:lnTo>
                    <a:pt x="7587455" y="8842942"/>
                  </a:lnTo>
                  <a:close/>
                </a:path>
              </a:pathLst>
            </a:custGeom>
            <a:solidFill>
              <a:srgbClr val="524C4C"/>
            </a:solidFill>
          </p:spPr>
        </p:sp>
      </p:grpSp>
      <p:pic>
        <p:nvPicPr>
          <p:cNvPr id="11" name="Picture 2"/>
          <p:cNvPicPr>
            <a:picLocks noChangeAspect="1"/>
          </p:cNvPicPr>
          <p:nvPr/>
        </p:nvPicPr>
        <p:blipFill>
          <a:blip r:embed="rId2"/>
          <a:srcRect/>
          <a:stretch>
            <a:fillRect/>
          </a:stretch>
        </p:blipFill>
        <p:spPr>
          <a:xfrm>
            <a:off x="4499610" y="1387475"/>
            <a:ext cx="3479956" cy="2369270"/>
          </a:xfrm>
          <a:prstGeom prst="rect">
            <a:avLst/>
          </a:prstGeom>
        </p:spPr>
      </p:pic>
      <p:sp>
        <p:nvSpPr>
          <p:cNvPr id="12" name="AutoShape 5"/>
          <p:cNvSpPr/>
          <p:nvPr/>
        </p:nvSpPr>
        <p:spPr>
          <a:xfrm>
            <a:off x="380853" y="898867"/>
            <a:ext cx="2925364" cy="3953462"/>
          </a:xfrm>
          <a:prstGeom prst="rect">
            <a:avLst/>
          </a:prstGeom>
          <a:solidFill>
            <a:srgbClr val="C0E1E1"/>
          </a:solidFill>
        </p:spPr>
      </p:sp>
      <p:grpSp>
        <p:nvGrpSpPr>
          <p:cNvPr id="14" name="Group 3"/>
          <p:cNvGrpSpPr/>
          <p:nvPr/>
        </p:nvGrpSpPr>
        <p:grpSpPr>
          <a:xfrm>
            <a:off x="-114165" y="-95407"/>
            <a:ext cx="2009917" cy="2396709"/>
            <a:chOff x="0" y="0"/>
            <a:chExt cx="5348397" cy="6377653"/>
          </a:xfrm>
        </p:grpSpPr>
        <p:sp>
          <p:nvSpPr>
            <p:cNvPr id="15" name="Freeform 4"/>
            <p:cNvSpPr/>
            <p:nvPr/>
          </p:nvSpPr>
          <p:spPr>
            <a:xfrm>
              <a:off x="0" y="0"/>
              <a:ext cx="5348398" cy="6377653"/>
            </a:xfrm>
            <a:custGeom>
              <a:avLst/>
              <a:gdLst/>
              <a:ahLst/>
              <a:cxnLst/>
              <a:rect l="l" t="t" r="r" b="b"/>
              <a:pathLst>
                <a:path w="5348398" h="6377653">
                  <a:moveTo>
                    <a:pt x="0" y="0"/>
                  </a:moveTo>
                  <a:lnTo>
                    <a:pt x="0" y="6377653"/>
                  </a:lnTo>
                  <a:lnTo>
                    <a:pt x="5348398" y="6377653"/>
                  </a:lnTo>
                  <a:lnTo>
                    <a:pt x="5348398" y="0"/>
                  </a:lnTo>
                  <a:lnTo>
                    <a:pt x="0" y="0"/>
                  </a:lnTo>
                  <a:close/>
                  <a:moveTo>
                    <a:pt x="5287437" y="6316694"/>
                  </a:moveTo>
                  <a:lnTo>
                    <a:pt x="59690" y="6316694"/>
                  </a:lnTo>
                  <a:lnTo>
                    <a:pt x="59690" y="59690"/>
                  </a:lnTo>
                  <a:lnTo>
                    <a:pt x="5287437" y="59690"/>
                  </a:lnTo>
                  <a:lnTo>
                    <a:pt x="5287437" y="6316694"/>
                  </a:lnTo>
                  <a:close/>
                </a:path>
              </a:pathLst>
            </a:custGeom>
            <a:solidFill>
              <a:srgbClr val="524C4C"/>
            </a:solidFill>
          </p:spPr>
        </p:sp>
      </p:grpSp>
      <p:sp>
        <p:nvSpPr>
          <p:cNvPr id="16" name="AutoShape 5"/>
          <p:cNvSpPr/>
          <p:nvPr/>
        </p:nvSpPr>
        <p:spPr>
          <a:xfrm>
            <a:off x="684530" y="317500"/>
            <a:ext cx="3477260" cy="4231005"/>
          </a:xfrm>
          <a:prstGeom prst="rect">
            <a:avLst/>
          </a:prstGeom>
          <a:solidFill>
            <a:srgbClr val="002060"/>
          </a:solidFill>
        </p:spPr>
        <p:style>
          <a:lnRef idx="1">
            <a:schemeClr val="accent5"/>
          </a:lnRef>
          <a:fillRef idx="2">
            <a:schemeClr val="accent5"/>
          </a:fillRef>
          <a:effectRef idx="1">
            <a:schemeClr val="accent5"/>
          </a:effectRef>
          <a:fontRef idx="minor">
            <a:schemeClr val="dk1"/>
          </a:fontRef>
        </p:style>
      </p:sp>
      <p:pic>
        <p:nvPicPr>
          <p:cNvPr id="21" name="Picture 20"/>
          <p:cNvPicPr>
            <a:picLocks noChangeAspect="1"/>
          </p:cNvPicPr>
          <p:nvPr/>
        </p:nvPicPr>
        <p:blipFill>
          <a:blip r:embed="rId3"/>
          <a:stretch>
            <a:fillRect/>
          </a:stretch>
        </p:blipFill>
        <p:spPr>
          <a:xfrm>
            <a:off x="719455" y="1504950"/>
            <a:ext cx="3352800" cy="1481138"/>
          </a:xfrm>
          <a:prstGeom prst="rect">
            <a:avLst/>
          </a:prstGeom>
        </p:spPr>
      </p:pic>
      <p:grpSp>
        <p:nvGrpSpPr>
          <p:cNvPr id="902" name="Google Shape;902;p37"/>
          <p:cNvGrpSpPr/>
          <p:nvPr/>
        </p:nvGrpSpPr>
        <p:grpSpPr>
          <a:xfrm>
            <a:off x="6765925" y="2617470"/>
            <a:ext cx="2671445" cy="2617470"/>
            <a:chOff x="4048209" y="1327361"/>
            <a:chExt cx="3486698" cy="3477455"/>
          </a:xfrm>
        </p:grpSpPr>
        <p:grpSp>
          <p:nvGrpSpPr>
            <p:cNvPr id="903" name="Google Shape;903;p37"/>
            <p:cNvGrpSpPr/>
            <p:nvPr/>
          </p:nvGrpSpPr>
          <p:grpSpPr>
            <a:xfrm>
              <a:off x="4048209" y="1413837"/>
              <a:ext cx="3486698" cy="3390980"/>
              <a:chOff x="4048209" y="1413837"/>
              <a:chExt cx="3486698" cy="3390980"/>
            </a:xfrm>
          </p:grpSpPr>
          <p:sp>
            <p:nvSpPr>
              <p:cNvPr id="904" name="Google Shape;904;p37"/>
              <p:cNvSpPr/>
              <p:nvPr/>
            </p:nvSpPr>
            <p:spPr>
              <a:xfrm rot="531256">
                <a:off x="6111230" y="1784349"/>
                <a:ext cx="645897" cy="1594695"/>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 name="Google Shape;905;p37"/>
              <p:cNvGrpSpPr/>
              <p:nvPr/>
            </p:nvGrpSpPr>
            <p:grpSpPr>
              <a:xfrm rot="-515098">
                <a:off x="5663236" y="2476239"/>
                <a:ext cx="1755501" cy="1688207"/>
                <a:chOff x="4531600" y="1944475"/>
                <a:chExt cx="956750" cy="920075"/>
              </a:xfrm>
            </p:grpSpPr>
            <p:sp>
              <p:nvSpPr>
                <p:cNvPr id="906" name="Google Shape;906;p37"/>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7"/>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7"/>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7"/>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7"/>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7"/>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 name="Google Shape;912;p37"/>
              <p:cNvSpPr/>
              <p:nvPr/>
            </p:nvSpPr>
            <p:spPr>
              <a:xfrm rot="-1114893">
                <a:off x="4935863" y="1452219"/>
                <a:ext cx="678191" cy="2865635"/>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7"/>
              <p:cNvGrpSpPr/>
              <p:nvPr/>
            </p:nvGrpSpPr>
            <p:grpSpPr>
              <a:xfrm rot="787396">
                <a:off x="4236594" y="2500648"/>
                <a:ext cx="1594312" cy="1706557"/>
                <a:chOff x="6116785" y="2780818"/>
                <a:chExt cx="837925" cy="930000"/>
              </a:xfrm>
            </p:grpSpPr>
            <p:sp>
              <p:nvSpPr>
                <p:cNvPr id="914" name="Google Shape;914;p37"/>
                <p:cNvSpPr/>
                <p:nvPr/>
              </p:nvSpPr>
              <p:spPr>
                <a:xfrm>
                  <a:off x="6116785" y="2780818"/>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a:off x="6245310" y="2866418"/>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a:off x="6209660" y="2867393"/>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a:off x="6257835" y="2975493"/>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7"/>
                <p:cNvSpPr/>
                <p:nvPr/>
              </p:nvSpPr>
              <p:spPr>
                <a:xfrm>
                  <a:off x="6354660" y="3111768"/>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7"/>
              <p:cNvGrpSpPr/>
              <p:nvPr/>
            </p:nvGrpSpPr>
            <p:grpSpPr>
              <a:xfrm rot="203786">
                <a:off x="5141855" y="1443647"/>
                <a:ext cx="1091882" cy="2884864"/>
                <a:chOff x="2058600" y="1081575"/>
                <a:chExt cx="596750" cy="1576675"/>
              </a:xfrm>
            </p:grpSpPr>
            <p:sp>
              <p:nvSpPr>
                <p:cNvPr id="920" name="Google Shape;920;p37"/>
                <p:cNvSpPr/>
                <p:nvPr/>
              </p:nvSpPr>
              <p:spPr>
                <a:xfrm>
                  <a:off x="2407000" y="1708025"/>
                  <a:ext cx="44700" cy="27225"/>
                </a:xfrm>
                <a:custGeom>
                  <a:avLst/>
                  <a:gdLst/>
                  <a:ahLst/>
                  <a:cxnLst/>
                  <a:rect l="l" t="t" r="r" b="b"/>
                  <a:pathLst>
                    <a:path w="1788" h="1089" extrusionOk="0">
                      <a:moveTo>
                        <a:pt x="350" y="1"/>
                      </a:moveTo>
                      <a:cubicBezTo>
                        <a:pt x="95" y="1"/>
                        <a:pt x="0" y="428"/>
                        <a:pt x="320" y="545"/>
                      </a:cubicBezTo>
                      <a:cubicBezTo>
                        <a:pt x="544" y="634"/>
                        <a:pt x="767" y="738"/>
                        <a:pt x="980" y="858"/>
                      </a:cubicBezTo>
                      <a:lnTo>
                        <a:pt x="980" y="858"/>
                      </a:lnTo>
                      <a:cubicBezTo>
                        <a:pt x="1010" y="893"/>
                        <a:pt x="1051" y="921"/>
                        <a:pt x="1105" y="937"/>
                      </a:cubicBezTo>
                      <a:cubicBezTo>
                        <a:pt x="1109" y="937"/>
                        <a:pt x="1112" y="937"/>
                        <a:pt x="1115" y="937"/>
                      </a:cubicBezTo>
                      <a:lnTo>
                        <a:pt x="1115" y="937"/>
                      </a:lnTo>
                      <a:cubicBezTo>
                        <a:pt x="1167" y="969"/>
                        <a:pt x="1218" y="1001"/>
                        <a:pt x="1269" y="1035"/>
                      </a:cubicBezTo>
                      <a:cubicBezTo>
                        <a:pt x="1318" y="1072"/>
                        <a:pt x="1369" y="1088"/>
                        <a:pt x="1417" y="1088"/>
                      </a:cubicBezTo>
                      <a:cubicBezTo>
                        <a:pt x="1624" y="1088"/>
                        <a:pt x="1787" y="795"/>
                        <a:pt x="1628" y="610"/>
                      </a:cubicBezTo>
                      <a:cubicBezTo>
                        <a:pt x="1530" y="512"/>
                        <a:pt x="1399" y="414"/>
                        <a:pt x="1269" y="381"/>
                      </a:cubicBezTo>
                      <a:cubicBezTo>
                        <a:pt x="1266" y="381"/>
                        <a:pt x="1264" y="380"/>
                        <a:pt x="1261" y="380"/>
                      </a:cubicBezTo>
                      <a:lnTo>
                        <a:pt x="1261" y="380"/>
                      </a:lnTo>
                      <a:cubicBezTo>
                        <a:pt x="1000" y="227"/>
                        <a:pt x="734" y="116"/>
                        <a:pt x="451" y="21"/>
                      </a:cubicBezTo>
                      <a:cubicBezTo>
                        <a:pt x="415" y="7"/>
                        <a:pt x="382" y="1"/>
                        <a:pt x="350" y="1"/>
                      </a:cubicBezTo>
                      <a:close/>
                    </a:path>
                  </a:pathLst>
                </a:custGeom>
                <a:solidFill>
                  <a:srgbClr val="00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2390375" y="1700375"/>
                  <a:ext cx="73700" cy="43225"/>
                </a:xfrm>
                <a:custGeom>
                  <a:avLst/>
                  <a:gdLst/>
                  <a:ahLst/>
                  <a:cxnLst/>
                  <a:rect l="l" t="t" r="r" b="b"/>
                  <a:pathLst>
                    <a:path w="2948" h="1729" extrusionOk="0">
                      <a:moveTo>
                        <a:pt x="1060" y="636"/>
                      </a:moveTo>
                      <a:cubicBezTo>
                        <a:pt x="1306" y="687"/>
                        <a:pt x="1548" y="758"/>
                        <a:pt x="1770" y="851"/>
                      </a:cubicBezTo>
                      <a:cubicBezTo>
                        <a:pt x="1904" y="904"/>
                        <a:pt x="2015" y="1001"/>
                        <a:pt x="2087" y="1141"/>
                      </a:cubicBezTo>
                      <a:lnTo>
                        <a:pt x="2087" y="1141"/>
                      </a:lnTo>
                      <a:cubicBezTo>
                        <a:pt x="1733" y="1016"/>
                        <a:pt x="1379" y="850"/>
                        <a:pt x="1060" y="636"/>
                      </a:cubicBezTo>
                      <a:close/>
                      <a:moveTo>
                        <a:pt x="495" y="0"/>
                      </a:moveTo>
                      <a:cubicBezTo>
                        <a:pt x="369" y="13"/>
                        <a:pt x="292" y="93"/>
                        <a:pt x="263" y="189"/>
                      </a:cubicBezTo>
                      <a:lnTo>
                        <a:pt x="263" y="189"/>
                      </a:lnTo>
                      <a:cubicBezTo>
                        <a:pt x="101" y="267"/>
                        <a:pt x="1" y="487"/>
                        <a:pt x="168" y="654"/>
                      </a:cubicBezTo>
                      <a:lnTo>
                        <a:pt x="168" y="622"/>
                      </a:lnTo>
                      <a:cubicBezTo>
                        <a:pt x="462" y="916"/>
                        <a:pt x="822" y="1145"/>
                        <a:pt x="1182" y="1341"/>
                      </a:cubicBezTo>
                      <a:cubicBezTo>
                        <a:pt x="1438" y="1495"/>
                        <a:pt x="1834" y="1729"/>
                        <a:pt x="2182" y="1729"/>
                      </a:cubicBezTo>
                      <a:cubicBezTo>
                        <a:pt x="2279" y="1729"/>
                        <a:pt x="2372" y="1711"/>
                        <a:pt x="2457" y="1668"/>
                      </a:cubicBezTo>
                      <a:cubicBezTo>
                        <a:pt x="2947" y="1439"/>
                        <a:pt x="2588" y="785"/>
                        <a:pt x="2326" y="556"/>
                      </a:cubicBezTo>
                      <a:cubicBezTo>
                        <a:pt x="1770" y="197"/>
                        <a:pt x="1149" y="0"/>
                        <a:pt x="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2141150" y="1373050"/>
                  <a:ext cx="114475" cy="40025"/>
                </a:xfrm>
                <a:custGeom>
                  <a:avLst/>
                  <a:gdLst/>
                  <a:ahLst/>
                  <a:cxnLst/>
                  <a:rect l="l" t="t" r="r" b="b"/>
                  <a:pathLst>
                    <a:path w="4579" h="1601" extrusionOk="0">
                      <a:moveTo>
                        <a:pt x="1787" y="0"/>
                      </a:moveTo>
                      <a:cubicBezTo>
                        <a:pt x="1582" y="0"/>
                        <a:pt x="1379" y="14"/>
                        <a:pt x="1178" y="47"/>
                      </a:cubicBezTo>
                      <a:cubicBezTo>
                        <a:pt x="753" y="112"/>
                        <a:pt x="1" y="668"/>
                        <a:pt x="393" y="1191"/>
                      </a:cubicBezTo>
                      <a:cubicBezTo>
                        <a:pt x="673" y="1542"/>
                        <a:pt x="1220" y="1592"/>
                        <a:pt x="1701" y="1592"/>
                      </a:cubicBezTo>
                      <a:cubicBezTo>
                        <a:pt x="1893" y="1592"/>
                        <a:pt x="2075" y="1584"/>
                        <a:pt x="2224" y="1584"/>
                      </a:cubicBezTo>
                      <a:cubicBezTo>
                        <a:pt x="2349" y="1595"/>
                        <a:pt x="2474" y="1600"/>
                        <a:pt x="2597" y="1600"/>
                      </a:cubicBezTo>
                      <a:cubicBezTo>
                        <a:pt x="3215" y="1600"/>
                        <a:pt x="3810" y="1464"/>
                        <a:pt x="4382" y="1191"/>
                      </a:cubicBezTo>
                      <a:cubicBezTo>
                        <a:pt x="4546" y="1126"/>
                        <a:pt x="4578" y="897"/>
                        <a:pt x="4447" y="799"/>
                      </a:cubicBezTo>
                      <a:cubicBezTo>
                        <a:pt x="4480" y="635"/>
                        <a:pt x="4382" y="505"/>
                        <a:pt x="4251" y="472"/>
                      </a:cubicBezTo>
                      <a:cubicBezTo>
                        <a:pt x="3465" y="236"/>
                        <a:pt x="2615" y="0"/>
                        <a:pt x="17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2258875" y="1336050"/>
                  <a:ext cx="53150" cy="93800"/>
                </a:xfrm>
                <a:custGeom>
                  <a:avLst/>
                  <a:gdLst/>
                  <a:ahLst/>
                  <a:cxnLst/>
                  <a:rect l="l" t="t" r="r" b="b"/>
                  <a:pathLst>
                    <a:path w="2126" h="3752" extrusionOk="0">
                      <a:moveTo>
                        <a:pt x="793" y="0"/>
                      </a:moveTo>
                      <a:cubicBezTo>
                        <a:pt x="704" y="0"/>
                        <a:pt x="617" y="51"/>
                        <a:pt x="556" y="154"/>
                      </a:cubicBezTo>
                      <a:cubicBezTo>
                        <a:pt x="0" y="1167"/>
                        <a:pt x="425" y="2344"/>
                        <a:pt x="621" y="3391"/>
                      </a:cubicBezTo>
                      <a:cubicBezTo>
                        <a:pt x="621" y="3456"/>
                        <a:pt x="654" y="3521"/>
                        <a:pt x="687" y="3554"/>
                      </a:cubicBezTo>
                      <a:cubicBezTo>
                        <a:pt x="704" y="3676"/>
                        <a:pt x="841" y="3751"/>
                        <a:pt x="971" y="3751"/>
                      </a:cubicBezTo>
                      <a:cubicBezTo>
                        <a:pt x="1086" y="3751"/>
                        <a:pt x="1195" y="3692"/>
                        <a:pt x="1210" y="3554"/>
                      </a:cubicBezTo>
                      <a:cubicBezTo>
                        <a:pt x="1439" y="2410"/>
                        <a:pt x="2125" y="906"/>
                        <a:pt x="948" y="55"/>
                      </a:cubicBezTo>
                      <a:cubicBezTo>
                        <a:pt x="899" y="19"/>
                        <a:pt x="846" y="0"/>
                        <a:pt x="7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269500" y="1230625"/>
                  <a:ext cx="68675" cy="68575"/>
                </a:xfrm>
                <a:custGeom>
                  <a:avLst/>
                  <a:gdLst/>
                  <a:ahLst/>
                  <a:cxnLst/>
                  <a:rect l="l" t="t" r="r" b="b"/>
                  <a:pathLst>
                    <a:path w="2747" h="2743" extrusionOk="0">
                      <a:moveTo>
                        <a:pt x="778" y="0"/>
                      </a:moveTo>
                      <a:cubicBezTo>
                        <a:pt x="583" y="0"/>
                        <a:pt x="378" y="66"/>
                        <a:pt x="164" y="218"/>
                      </a:cubicBezTo>
                      <a:cubicBezTo>
                        <a:pt x="66" y="283"/>
                        <a:pt x="0" y="414"/>
                        <a:pt x="33" y="545"/>
                      </a:cubicBezTo>
                      <a:cubicBezTo>
                        <a:pt x="360" y="1493"/>
                        <a:pt x="1308" y="2507"/>
                        <a:pt x="2322" y="2736"/>
                      </a:cubicBezTo>
                      <a:cubicBezTo>
                        <a:pt x="2339" y="2740"/>
                        <a:pt x="2357" y="2742"/>
                        <a:pt x="2375" y="2742"/>
                      </a:cubicBezTo>
                      <a:cubicBezTo>
                        <a:pt x="2493" y="2742"/>
                        <a:pt x="2620" y="2653"/>
                        <a:pt x="2649" y="2539"/>
                      </a:cubicBezTo>
                      <a:cubicBezTo>
                        <a:pt x="2714" y="2474"/>
                        <a:pt x="2747" y="2343"/>
                        <a:pt x="2714" y="2245"/>
                      </a:cubicBezTo>
                      <a:cubicBezTo>
                        <a:pt x="2416" y="1515"/>
                        <a:pt x="1716" y="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345525" y="1185425"/>
                  <a:ext cx="58050" cy="46575"/>
                </a:xfrm>
                <a:custGeom>
                  <a:avLst/>
                  <a:gdLst/>
                  <a:ahLst/>
                  <a:cxnLst/>
                  <a:rect l="l" t="t" r="r" b="b"/>
                  <a:pathLst>
                    <a:path w="2322" h="1863" extrusionOk="0">
                      <a:moveTo>
                        <a:pt x="1652" y="1"/>
                      </a:moveTo>
                      <a:cubicBezTo>
                        <a:pt x="1355" y="1"/>
                        <a:pt x="1060" y="230"/>
                        <a:pt x="818" y="424"/>
                      </a:cubicBezTo>
                      <a:cubicBezTo>
                        <a:pt x="458" y="685"/>
                        <a:pt x="196" y="1045"/>
                        <a:pt x="33" y="1437"/>
                      </a:cubicBezTo>
                      <a:cubicBezTo>
                        <a:pt x="0" y="1535"/>
                        <a:pt x="33" y="1666"/>
                        <a:pt x="131" y="1732"/>
                      </a:cubicBezTo>
                      <a:cubicBezTo>
                        <a:pt x="174" y="1819"/>
                        <a:pt x="276" y="1862"/>
                        <a:pt x="378" y="1862"/>
                      </a:cubicBezTo>
                      <a:cubicBezTo>
                        <a:pt x="429" y="1862"/>
                        <a:pt x="480" y="1852"/>
                        <a:pt x="523" y="1830"/>
                      </a:cubicBezTo>
                      <a:cubicBezTo>
                        <a:pt x="1014" y="1699"/>
                        <a:pt x="1472" y="1503"/>
                        <a:pt x="1897" y="1241"/>
                      </a:cubicBezTo>
                      <a:cubicBezTo>
                        <a:pt x="2289" y="980"/>
                        <a:pt x="2322" y="391"/>
                        <a:pt x="1962" y="97"/>
                      </a:cubicBezTo>
                      <a:cubicBezTo>
                        <a:pt x="1860" y="29"/>
                        <a:pt x="1756" y="1"/>
                        <a:pt x="1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308725" y="1130475"/>
                  <a:ext cx="53350" cy="52000"/>
                </a:xfrm>
                <a:custGeom>
                  <a:avLst/>
                  <a:gdLst/>
                  <a:ahLst/>
                  <a:cxnLst/>
                  <a:rect l="l" t="t" r="r" b="b"/>
                  <a:pathLst>
                    <a:path w="2134" h="2080" extrusionOk="0">
                      <a:moveTo>
                        <a:pt x="309" y="1"/>
                      </a:moveTo>
                      <a:cubicBezTo>
                        <a:pt x="158" y="1"/>
                        <a:pt x="1" y="124"/>
                        <a:pt x="1" y="300"/>
                      </a:cubicBezTo>
                      <a:cubicBezTo>
                        <a:pt x="66" y="1216"/>
                        <a:pt x="949" y="1739"/>
                        <a:pt x="1701" y="2066"/>
                      </a:cubicBezTo>
                      <a:cubicBezTo>
                        <a:pt x="1732" y="2075"/>
                        <a:pt x="1761" y="2079"/>
                        <a:pt x="1789" y="2079"/>
                      </a:cubicBezTo>
                      <a:cubicBezTo>
                        <a:pt x="2049" y="2079"/>
                        <a:pt x="2134" y="1691"/>
                        <a:pt x="1897" y="1543"/>
                      </a:cubicBezTo>
                      <a:cubicBezTo>
                        <a:pt x="1897" y="1510"/>
                        <a:pt x="1897" y="1445"/>
                        <a:pt x="1864" y="1412"/>
                      </a:cubicBezTo>
                      <a:cubicBezTo>
                        <a:pt x="1603" y="791"/>
                        <a:pt x="1080" y="137"/>
                        <a:pt x="360" y="6"/>
                      </a:cubicBezTo>
                      <a:cubicBezTo>
                        <a:pt x="343" y="3"/>
                        <a:pt x="326"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366775" y="1325200"/>
                  <a:ext cx="35175" cy="67625"/>
                </a:xfrm>
                <a:custGeom>
                  <a:avLst/>
                  <a:gdLst/>
                  <a:ahLst/>
                  <a:cxnLst/>
                  <a:rect l="l" t="t" r="r" b="b"/>
                  <a:pathLst>
                    <a:path w="1407" h="2705" extrusionOk="0">
                      <a:moveTo>
                        <a:pt x="568" y="1"/>
                      </a:moveTo>
                      <a:cubicBezTo>
                        <a:pt x="449" y="1"/>
                        <a:pt x="331" y="68"/>
                        <a:pt x="295" y="195"/>
                      </a:cubicBezTo>
                      <a:cubicBezTo>
                        <a:pt x="0" y="1013"/>
                        <a:pt x="131" y="1896"/>
                        <a:pt x="622" y="2582"/>
                      </a:cubicBezTo>
                      <a:cubicBezTo>
                        <a:pt x="680" y="2669"/>
                        <a:pt x="764" y="2705"/>
                        <a:pt x="848" y="2705"/>
                      </a:cubicBezTo>
                      <a:cubicBezTo>
                        <a:pt x="1048" y="2705"/>
                        <a:pt x="1250" y="2505"/>
                        <a:pt x="1112" y="2321"/>
                      </a:cubicBezTo>
                      <a:lnTo>
                        <a:pt x="1112" y="2288"/>
                      </a:lnTo>
                      <a:cubicBezTo>
                        <a:pt x="1406" y="1699"/>
                        <a:pt x="1112" y="686"/>
                        <a:pt x="818" y="130"/>
                      </a:cubicBezTo>
                      <a:cubicBezTo>
                        <a:pt x="760" y="43"/>
                        <a:pt x="664" y="1"/>
                        <a:pt x="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2406000" y="1345600"/>
                  <a:ext cx="73600" cy="45825"/>
                </a:xfrm>
                <a:custGeom>
                  <a:avLst/>
                  <a:gdLst/>
                  <a:ahLst/>
                  <a:cxnLst/>
                  <a:rect l="l" t="t" r="r" b="b"/>
                  <a:pathLst>
                    <a:path w="2944" h="1833" extrusionOk="0">
                      <a:moveTo>
                        <a:pt x="491" y="0"/>
                      </a:moveTo>
                      <a:cubicBezTo>
                        <a:pt x="360" y="0"/>
                        <a:pt x="262" y="66"/>
                        <a:pt x="230" y="164"/>
                      </a:cubicBezTo>
                      <a:cubicBezTo>
                        <a:pt x="33" y="262"/>
                        <a:pt x="1" y="491"/>
                        <a:pt x="132" y="622"/>
                      </a:cubicBezTo>
                      <a:cubicBezTo>
                        <a:pt x="466" y="956"/>
                        <a:pt x="1360" y="1833"/>
                        <a:pt x="1996" y="1833"/>
                      </a:cubicBezTo>
                      <a:cubicBezTo>
                        <a:pt x="2229" y="1833"/>
                        <a:pt x="2428" y="1714"/>
                        <a:pt x="2551" y="1406"/>
                      </a:cubicBezTo>
                      <a:cubicBezTo>
                        <a:pt x="2944" y="491"/>
                        <a:pt x="1080" y="0"/>
                        <a:pt x="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2374950" y="1588375"/>
                  <a:ext cx="49875" cy="79700"/>
                </a:xfrm>
                <a:custGeom>
                  <a:avLst/>
                  <a:gdLst/>
                  <a:ahLst/>
                  <a:cxnLst/>
                  <a:rect l="l" t="t" r="r" b="b"/>
                  <a:pathLst>
                    <a:path w="1995" h="3188" extrusionOk="0">
                      <a:moveTo>
                        <a:pt x="1047" y="1"/>
                      </a:moveTo>
                      <a:cubicBezTo>
                        <a:pt x="973" y="1"/>
                        <a:pt x="899" y="33"/>
                        <a:pt x="850" y="99"/>
                      </a:cubicBezTo>
                      <a:cubicBezTo>
                        <a:pt x="0" y="982"/>
                        <a:pt x="818" y="2159"/>
                        <a:pt x="1243" y="3042"/>
                      </a:cubicBezTo>
                      <a:cubicBezTo>
                        <a:pt x="1300" y="3144"/>
                        <a:pt x="1385" y="3187"/>
                        <a:pt x="1469" y="3187"/>
                      </a:cubicBezTo>
                      <a:cubicBezTo>
                        <a:pt x="1628" y="3187"/>
                        <a:pt x="1787" y="3037"/>
                        <a:pt x="1766" y="2846"/>
                      </a:cubicBezTo>
                      <a:cubicBezTo>
                        <a:pt x="1864" y="2813"/>
                        <a:pt x="1897" y="2715"/>
                        <a:pt x="1929" y="2584"/>
                      </a:cubicBezTo>
                      <a:cubicBezTo>
                        <a:pt x="1995" y="1766"/>
                        <a:pt x="1929" y="687"/>
                        <a:pt x="1243" y="99"/>
                      </a:cubicBezTo>
                      <a:cubicBezTo>
                        <a:pt x="1194" y="33"/>
                        <a:pt x="1120" y="1"/>
                        <a:pt x="10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a:off x="2439525" y="1596875"/>
                  <a:ext cx="75225" cy="41900"/>
                </a:xfrm>
                <a:custGeom>
                  <a:avLst/>
                  <a:gdLst/>
                  <a:ahLst/>
                  <a:cxnLst/>
                  <a:rect l="l" t="t" r="r" b="b"/>
                  <a:pathLst>
                    <a:path w="3009" h="1676" extrusionOk="0">
                      <a:moveTo>
                        <a:pt x="801" y="1"/>
                      </a:moveTo>
                      <a:cubicBezTo>
                        <a:pt x="675" y="1"/>
                        <a:pt x="550" y="7"/>
                        <a:pt x="425" y="20"/>
                      </a:cubicBezTo>
                      <a:cubicBezTo>
                        <a:pt x="131" y="86"/>
                        <a:pt x="0" y="511"/>
                        <a:pt x="327" y="576"/>
                      </a:cubicBezTo>
                      <a:cubicBezTo>
                        <a:pt x="360" y="609"/>
                        <a:pt x="425" y="609"/>
                        <a:pt x="458" y="609"/>
                      </a:cubicBezTo>
                      <a:cubicBezTo>
                        <a:pt x="458" y="674"/>
                        <a:pt x="458" y="773"/>
                        <a:pt x="524" y="805"/>
                      </a:cubicBezTo>
                      <a:cubicBezTo>
                        <a:pt x="739" y="1092"/>
                        <a:pt x="1670" y="1676"/>
                        <a:pt x="2296" y="1676"/>
                      </a:cubicBezTo>
                      <a:cubicBezTo>
                        <a:pt x="2526" y="1676"/>
                        <a:pt x="2716" y="1596"/>
                        <a:pt x="2812" y="1394"/>
                      </a:cubicBezTo>
                      <a:cubicBezTo>
                        <a:pt x="3009" y="969"/>
                        <a:pt x="2649" y="511"/>
                        <a:pt x="2289" y="315"/>
                      </a:cubicBezTo>
                      <a:cubicBezTo>
                        <a:pt x="1818" y="105"/>
                        <a:pt x="1306" y="1"/>
                        <a:pt x="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7"/>
                <p:cNvSpPr/>
                <p:nvPr/>
              </p:nvSpPr>
              <p:spPr>
                <a:xfrm>
                  <a:off x="2446050" y="1487450"/>
                  <a:ext cx="41725" cy="73375"/>
                </a:xfrm>
                <a:custGeom>
                  <a:avLst/>
                  <a:gdLst/>
                  <a:ahLst/>
                  <a:cxnLst/>
                  <a:rect l="l" t="t" r="r" b="b"/>
                  <a:pathLst>
                    <a:path w="1669" h="2935" extrusionOk="0">
                      <a:moveTo>
                        <a:pt x="730" y="1"/>
                      </a:moveTo>
                      <a:cubicBezTo>
                        <a:pt x="639" y="1"/>
                        <a:pt x="549" y="51"/>
                        <a:pt x="491" y="147"/>
                      </a:cubicBezTo>
                      <a:cubicBezTo>
                        <a:pt x="1" y="997"/>
                        <a:pt x="786" y="1814"/>
                        <a:pt x="818" y="2664"/>
                      </a:cubicBezTo>
                      <a:cubicBezTo>
                        <a:pt x="818" y="2844"/>
                        <a:pt x="966" y="2934"/>
                        <a:pt x="1109" y="2934"/>
                      </a:cubicBezTo>
                      <a:cubicBezTo>
                        <a:pt x="1252" y="2934"/>
                        <a:pt x="1391" y="2844"/>
                        <a:pt x="1374" y="2664"/>
                      </a:cubicBezTo>
                      <a:lnTo>
                        <a:pt x="1374" y="2566"/>
                      </a:lnTo>
                      <a:cubicBezTo>
                        <a:pt x="1407" y="2534"/>
                        <a:pt x="1440" y="2501"/>
                        <a:pt x="1440" y="2436"/>
                      </a:cubicBezTo>
                      <a:cubicBezTo>
                        <a:pt x="1669" y="1684"/>
                        <a:pt x="1538" y="604"/>
                        <a:pt x="917" y="81"/>
                      </a:cubicBezTo>
                      <a:cubicBezTo>
                        <a:pt x="862" y="27"/>
                        <a:pt x="796"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2170575" y="1515625"/>
                  <a:ext cx="47450" cy="80975"/>
                </a:xfrm>
                <a:custGeom>
                  <a:avLst/>
                  <a:gdLst/>
                  <a:ahLst/>
                  <a:cxnLst/>
                  <a:rect l="l" t="t" r="r" b="b"/>
                  <a:pathLst>
                    <a:path w="1898" h="3239" extrusionOk="0">
                      <a:moveTo>
                        <a:pt x="1062" y="1"/>
                      </a:moveTo>
                      <a:cubicBezTo>
                        <a:pt x="1011" y="1"/>
                        <a:pt x="960" y="12"/>
                        <a:pt x="916" y="33"/>
                      </a:cubicBezTo>
                      <a:cubicBezTo>
                        <a:pt x="1" y="589"/>
                        <a:pt x="458" y="1930"/>
                        <a:pt x="491" y="2813"/>
                      </a:cubicBezTo>
                      <a:cubicBezTo>
                        <a:pt x="491" y="2911"/>
                        <a:pt x="557" y="3009"/>
                        <a:pt x="655" y="3074"/>
                      </a:cubicBezTo>
                      <a:cubicBezTo>
                        <a:pt x="708" y="3180"/>
                        <a:pt x="818" y="3239"/>
                        <a:pt x="924" y="3239"/>
                      </a:cubicBezTo>
                      <a:cubicBezTo>
                        <a:pt x="1014" y="3239"/>
                        <a:pt x="1100" y="3197"/>
                        <a:pt x="1145" y="3107"/>
                      </a:cubicBezTo>
                      <a:cubicBezTo>
                        <a:pt x="1701" y="2322"/>
                        <a:pt x="1897" y="949"/>
                        <a:pt x="1309" y="131"/>
                      </a:cubicBezTo>
                      <a:cubicBezTo>
                        <a:pt x="1265" y="44"/>
                        <a:pt x="1163" y="1"/>
                        <a:pt x="1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2124800" y="1608175"/>
                  <a:ext cx="95675" cy="32700"/>
                </a:xfrm>
                <a:custGeom>
                  <a:avLst/>
                  <a:gdLst/>
                  <a:ahLst/>
                  <a:cxnLst/>
                  <a:rect l="l" t="t" r="r" b="b"/>
                  <a:pathLst>
                    <a:path w="3827" h="1308" extrusionOk="0">
                      <a:moveTo>
                        <a:pt x="1412" y="1"/>
                      </a:moveTo>
                      <a:cubicBezTo>
                        <a:pt x="1244" y="1"/>
                        <a:pt x="1078" y="27"/>
                        <a:pt x="916" y="92"/>
                      </a:cubicBezTo>
                      <a:cubicBezTo>
                        <a:pt x="556" y="255"/>
                        <a:pt x="1" y="713"/>
                        <a:pt x="458" y="1073"/>
                      </a:cubicBezTo>
                      <a:cubicBezTo>
                        <a:pt x="730" y="1276"/>
                        <a:pt x="1143" y="1308"/>
                        <a:pt x="1523" y="1308"/>
                      </a:cubicBezTo>
                      <a:cubicBezTo>
                        <a:pt x="1692" y="1308"/>
                        <a:pt x="1854" y="1301"/>
                        <a:pt x="1995" y="1301"/>
                      </a:cubicBezTo>
                      <a:cubicBezTo>
                        <a:pt x="2453" y="1301"/>
                        <a:pt x="2976" y="1269"/>
                        <a:pt x="3499" y="1269"/>
                      </a:cubicBezTo>
                      <a:cubicBezTo>
                        <a:pt x="3695" y="1236"/>
                        <a:pt x="3794" y="1040"/>
                        <a:pt x="3761" y="876"/>
                      </a:cubicBezTo>
                      <a:cubicBezTo>
                        <a:pt x="3826" y="680"/>
                        <a:pt x="3695" y="484"/>
                        <a:pt x="3499" y="484"/>
                      </a:cubicBezTo>
                      <a:cubicBezTo>
                        <a:pt x="2817" y="432"/>
                        <a:pt x="2094" y="1"/>
                        <a:pt x="1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2240875" y="1597875"/>
                  <a:ext cx="51525" cy="81125"/>
                </a:xfrm>
                <a:custGeom>
                  <a:avLst/>
                  <a:gdLst/>
                  <a:ahLst/>
                  <a:cxnLst/>
                  <a:rect l="l" t="t" r="r" b="b"/>
                  <a:pathLst>
                    <a:path w="2061" h="3245" extrusionOk="0">
                      <a:moveTo>
                        <a:pt x="1161" y="0"/>
                      </a:moveTo>
                      <a:cubicBezTo>
                        <a:pt x="1109" y="0"/>
                        <a:pt x="1058" y="16"/>
                        <a:pt x="1014" y="46"/>
                      </a:cubicBezTo>
                      <a:cubicBezTo>
                        <a:pt x="1" y="602"/>
                        <a:pt x="262" y="1844"/>
                        <a:pt x="295" y="2825"/>
                      </a:cubicBezTo>
                      <a:cubicBezTo>
                        <a:pt x="262" y="2923"/>
                        <a:pt x="360" y="3021"/>
                        <a:pt x="458" y="3054"/>
                      </a:cubicBezTo>
                      <a:cubicBezTo>
                        <a:pt x="498" y="3174"/>
                        <a:pt x="599" y="3245"/>
                        <a:pt x="709" y="3245"/>
                      </a:cubicBezTo>
                      <a:cubicBezTo>
                        <a:pt x="779" y="3245"/>
                        <a:pt x="853" y="3216"/>
                        <a:pt x="916" y="3152"/>
                      </a:cubicBezTo>
                      <a:cubicBezTo>
                        <a:pt x="1570" y="2367"/>
                        <a:pt x="2061" y="1027"/>
                        <a:pt x="1341" y="79"/>
                      </a:cubicBezTo>
                      <a:cubicBezTo>
                        <a:pt x="1287" y="25"/>
                        <a:pt x="122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2226175" y="1704700"/>
                  <a:ext cx="76050" cy="42875"/>
                </a:xfrm>
                <a:custGeom>
                  <a:avLst/>
                  <a:gdLst/>
                  <a:ahLst/>
                  <a:cxnLst/>
                  <a:rect l="l" t="t" r="r" b="b"/>
                  <a:pathLst>
                    <a:path w="3042" h="1715" extrusionOk="0">
                      <a:moveTo>
                        <a:pt x="2128" y="0"/>
                      </a:moveTo>
                      <a:cubicBezTo>
                        <a:pt x="1643" y="0"/>
                        <a:pt x="1173" y="117"/>
                        <a:pt x="752" y="351"/>
                      </a:cubicBezTo>
                      <a:cubicBezTo>
                        <a:pt x="425" y="514"/>
                        <a:pt x="0" y="1201"/>
                        <a:pt x="360" y="1560"/>
                      </a:cubicBezTo>
                      <a:cubicBezTo>
                        <a:pt x="482" y="1673"/>
                        <a:pt x="621" y="1715"/>
                        <a:pt x="763" y="1715"/>
                      </a:cubicBezTo>
                      <a:cubicBezTo>
                        <a:pt x="1077" y="1715"/>
                        <a:pt x="1410" y="1509"/>
                        <a:pt x="1635" y="1397"/>
                      </a:cubicBezTo>
                      <a:cubicBezTo>
                        <a:pt x="2060" y="1233"/>
                        <a:pt x="2453" y="1005"/>
                        <a:pt x="2845" y="743"/>
                      </a:cubicBezTo>
                      <a:cubicBezTo>
                        <a:pt x="3041" y="547"/>
                        <a:pt x="2976" y="187"/>
                        <a:pt x="2714" y="89"/>
                      </a:cubicBezTo>
                      <a:lnTo>
                        <a:pt x="2714" y="56"/>
                      </a:lnTo>
                      <a:cubicBezTo>
                        <a:pt x="2518" y="19"/>
                        <a:pt x="2322" y="0"/>
                        <a:pt x="2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2421550" y="1915500"/>
                  <a:ext cx="40875" cy="86900"/>
                </a:xfrm>
                <a:custGeom>
                  <a:avLst/>
                  <a:gdLst/>
                  <a:ahLst/>
                  <a:cxnLst/>
                  <a:rect l="l" t="t" r="r" b="b"/>
                  <a:pathLst>
                    <a:path w="1635" h="3476" extrusionOk="0">
                      <a:moveTo>
                        <a:pt x="664" y="0"/>
                      </a:moveTo>
                      <a:cubicBezTo>
                        <a:pt x="545" y="0"/>
                        <a:pt x="432" y="71"/>
                        <a:pt x="392" y="191"/>
                      </a:cubicBezTo>
                      <a:cubicBezTo>
                        <a:pt x="0" y="1303"/>
                        <a:pt x="589" y="2349"/>
                        <a:pt x="1014" y="3330"/>
                      </a:cubicBezTo>
                      <a:cubicBezTo>
                        <a:pt x="1059" y="3433"/>
                        <a:pt x="1141" y="3476"/>
                        <a:pt x="1226" y="3476"/>
                      </a:cubicBezTo>
                      <a:cubicBezTo>
                        <a:pt x="1385" y="3476"/>
                        <a:pt x="1558" y="3326"/>
                        <a:pt x="1537" y="3134"/>
                      </a:cubicBezTo>
                      <a:cubicBezTo>
                        <a:pt x="1537" y="3101"/>
                        <a:pt x="1537" y="3069"/>
                        <a:pt x="1537" y="3036"/>
                      </a:cubicBezTo>
                      <a:cubicBezTo>
                        <a:pt x="1635" y="2055"/>
                        <a:pt x="1635" y="845"/>
                        <a:pt x="883" y="93"/>
                      </a:cubicBezTo>
                      <a:cubicBezTo>
                        <a:pt x="819" y="29"/>
                        <a:pt x="741" y="0"/>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a:off x="2491850" y="1934175"/>
                  <a:ext cx="76050" cy="44575"/>
                </a:xfrm>
                <a:custGeom>
                  <a:avLst/>
                  <a:gdLst/>
                  <a:ahLst/>
                  <a:cxnLst/>
                  <a:rect l="l" t="t" r="r" b="b"/>
                  <a:pathLst>
                    <a:path w="3042" h="1783" extrusionOk="0">
                      <a:moveTo>
                        <a:pt x="392" y="0"/>
                      </a:moveTo>
                      <a:cubicBezTo>
                        <a:pt x="229" y="0"/>
                        <a:pt x="131" y="98"/>
                        <a:pt x="98" y="262"/>
                      </a:cubicBezTo>
                      <a:cubicBezTo>
                        <a:pt x="0" y="327"/>
                        <a:pt x="0" y="523"/>
                        <a:pt x="98" y="621"/>
                      </a:cubicBezTo>
                      <a:cubicBezTo>
                        <a:pt x="589" y="1046"/>
                        <a:pt x="1145" y="1406"/>
                        <a:pt x="1733" y="1700"/>
                      </a:cubicBezTo>
                      <a:cubicBezTo>
                        <a:pt x="1884" y="1751"/>
                        <a:pt x="2059" y="1782"/>
                        <a:pt x="2230" y="1782"/>
                      </a:cubicBezTo>
                      <a:cubicBezTo>
                        <a:pt x="2617" y="1782"/>
                        <a:pt x="2986" y="1620"/>
                        <a:pt x="3008" y="1144"/>
                      </a:cubicBezTo>
                      <a:cubicBezTo>
                        <a:pt x="3041" y="164"/>
                        <a:pt x="1046" y="0"/>
                        <a:pt x="3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a:off x="2485300" y="1819900"/>
                  <a:ext cx="44075" cy="69325"/>
                </a:xfrm>
                <a:custGeom>
                  <a:avLst/>
                  <a:gdLst/>
                  <a:ahLst/>
                  <a:cxnLst/>
                  <a:rect l="l" t="t" r="r" b="b"/>
                  <a:pathLst>
                    <a:path w="1763" h="2773" extrusionOk="0">
                      <a:moveTo>
                        <a:pt x="486" y="1"/>
                      </a:moveTo>
                      <a:cubicBezTo>
                        <a:pt x="374" y="1"/>
                        <a:pt x="270" y="80"/>
                        <a:pt x="229" y="222"/>
                      </a:cubicBezTo>
                      <a:cubicBezTo>
                        <a:pt x="0" y="1072"/>
                        <a:pt x="491" y="1988"/>
                        <a:pt x="1047" y="2675"/>
                      </a:cubicBezTo>
                      <a:cubicBezTo>
                        <a:pt x="1096" y="2740"/>
                        <a:pt x="1169" y="2773"/>
                        <a:pt x="1243" y="2773"/>
                      </a:cubicBezTo>
                      <a:cubicBezTo>
                        <a:pt x="1317" y="2773"/>
                        <a:pt x="1390" y="2740"/>
                        <a:pt x="1439" y="2675"/>
                      </a:cubicBezTo>
                      <a:cubicBezTo>
                        <a:pt x="1456" y="2678"/>
                        <a:pt x="1473" y="2680"/>
                        <a:pt x="1490" y="2680"/>
                      </a:cubicBezTo>
                      <a:cubicBezTo>
                        <a:pt x="1635" y="2680"/>
                        <a:pt x="1763" y="2559"/>
                        <a:pt x="1733" y="2413"/>
                      </a:cubicBezTo>
                      <a:cubicBezTo>
                        <a:pt x="1733" y="1530"/>
                        <a:pt x="1341" y="680"/>
                        <a:pt x="687" y="91"/>
                      </a:cubicBezTo>
                      <a:cubicBezTo>
                        <a:pt x="625" y="30"/>
                        <a:pt x="554" y="1"/>
                        <a:pt x="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2527800" y="1836375"/>
                  <a:ext cx="69525" cy="30900"/>
                </a:xfrm>
                <a:custGeom>
                  <a:avLst/>
                  <a:gdLst/>
                  <a:ahLst/>
                  <a:cxnLst/>
                  <a:rect l="l" t="t" r="r" b="b"/>
                  <a:pathLst>
                    <a:path w="2781" h="1236" extrusionOk="0">
                      <a:moveTo>
                        <a:pt x="1760" y="0"/>
                      </a:moveTo>
                      <a:cubicBezTo>
                        <a:pt x="1633" y="0"/>
                        <a:pt x="1510" y="11"/>
                        <a:pt x="1407" y="21"/>
                      </a:cubicBezTo>
                      <a:cubicBezTo>
                        <a:pt x="1014" y="21"/>
                        <a:pt x="655" y="119"/>
                        <a:pt x="328" y="315"/>
                      </a:cubicBezTo>
                      <a:cubicBezTo>
                        <a:pt x="66" y="315"/>
                        <a:pt x="1" y="740"/>
                        <a:pt x="295" y="871"/>
                      </a:cubicBezTo>
                      <a:cubicBezTo>
                        <a:pt x="736" y="1106"/>
                        <a:pt x="1256" y="1236"/>
                        <a:pt x="1784" y="1236"/>
                      </a:cubicBezTo>
                      <a:cubicBezTo>
                        <a:pt x="1844" y="1236"/>
                        <a:pt x="1903" y="1234"/>
                        <a:pt x="1963" y="1231"/>
                      </a:cubicBezTo>
                      <a:cubicBezTo>
                        <a:pt x="2355" y="1133"/>
                        <a:pt x="2780" y="610"/>
                        <a:pt x="2486" y="250"/>
                      </a:cubicBezTo>
                      <a:cubicBezTo>
                        <a:pt x="2329" y="49"/>
                        <a:pt x="2035" y="0"/>
                        <a:pt x="17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2189375" y="1811300"/>
                  <a:ext cx="38450" cy="74850"/>
                </a:xfrm>
                <a:custGeom>
                  <a:avLst/>
                  <a:gdLst/>
                  <a:ahLst/>
                  <a:cxnLst/>
                  <a:rect l="l" t="t" r="r" b="b"/>
                  <a:pathLst>
                    <a:path w="1538" h="2994" extrusionOk="0">
                      <a:moveTo>
                        <a:pt x="981" y="1"/>
                      </a:moveTo>
                      <a:cubicBezTo>
                        <a:pt x="719" y="1"/>
                        <a:pt x="458" y="347"/>
                        <a:pt x="360" y="566"/>
                      </a:cubicBezTo>
                      <a:cubicBezTo>
                        <a:pt x="1" y="1220"/>
                        <a:pt x="328" y="2136"/>
                        <a:pt x="491" y="2790"/>
                      </a:cubicBezTo>
                      <a:cubicBezTo>
                        <a:pt x="517" y="2933"/>
                        <a:pt x="621" y="2993"/>
                        <a:pt x="730" y="2993"/>
                      </a:cubicBezTo>
                      <a:cubicBezTo>
                        <a:pt x="896" y="2993"/>
                        <a:pt x="1073" y="2856"/>
                        <a:pt x="1014" y="2659"/>
                      </a:cubicBezTo>
                      <a:lnTo>
                        <a:pt x="982" y="2561"/>
                      </a:lnTo>
                      <a:cubicBezTo>
                        <a:pt x="1211" y="2201"/>
                        <a:pt x="1341" y="1776"/>
                        <a:pt x="1374" y="1384"/>
                      </a:cubicBezTo>
                      <a:cubicBezTo>
                        <a:pt x="1439" y="1024"/>
                        <a:pt x="1538" y="435"/>
                        <a:pt x="1243" y="141"/>
                      </a:cubicBezTo>
                      <a:cubicBezTo>
                        <a:pt x="1160" y="41"/>
                        <a:pt x="1070"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70575" y="1912800"/>
                  <a:ext cx="72775" cy="39075"/>
                </a:xfrm>
                <a:custGeom>
                  <a:avLst/>
                  <a:gdLst/>
                  <a:ahLst/>
                  <a:cxnLst/>
                  <a:rect l="l" t="t" r="r" b="b"/>
                  <a:pathLst>
                    <a:path w="2911" h="1563" extrusionOk="0">
                      <a:moveTo>
                        <a:pt x="1676" y="0"/>
                      </a:moveTo>
                      <a:cubicBezTo>
                        <a:pt x="1410" y="0"/>
                        <a:pt x="1145" y="29"/>
                        <a:pt x="916" y="136"/>
                      </a:cubicBezTo>
                      <a:cubicBezTo>
                        <a:pt x="622" y="299"/>
                        <a:pt x="1" y="659"/>
                        <a:pt x="131" y="1084"/>
                      </a:cubicBezTo>
                      <a:cubicBezTo>
                        <a:pt x="228" y="1420"/>
                        <a:pt x="570" y="1562"/>
                        <a:pt x="901" y="1562"/>
                      </a:cubicBezTo>
                      <a:cubicBezTo>
                        <a:pt x="1021" y="1562"/>
                        <a:pt x="1139" y="1544"/>
                        <a:pt x="1243" y="1509"/>
                      </a:cubicBezTo>
                      <a:cubicBezTo>
                        <a:pt x="1701" y="1346"/>
                        <a:pt x="2093" y="1084"/>
                        <a:pt x="2486" y="790"/>
                      </a:cubicBezTo>
                      <a:cubicBezTo>
                        <a:pt x="2518" y="724"/>
                        <a:pt x="2584" y="659"/>
                        <a:pt x="2584" y="593"/>
                      </a:cubicBezTo>
                      <a:cubicBezTo>
                        <a:pt x="2911" y="528"/>
                        <a:pt x="2878" y="38"/>
                        <a:pt x="2551" y="38"/>
                      </a:cubicBezTo>
                      <a:cubicBezTo>
                        <a:pt x="2290" y="38"/>
                        <a:pt x="1981" y="0"/>
                        <a:pt x="1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2262950" y="1892900"/>
                  <a:ext cx="36800" cy="68050"/>
                </a:xfrm>
                <a:custGeom>
                  <a:avLst/>
                  <a:gdLst/>
                  <a:ahLst/>
                  <a:cxnLst/>
                  <a:rect l="l" t="t" r="r" b="b"/>
                  <a:pathLst>
                    <a:path w="1472" h="2722" extrusionOk="0">
                      <a:moveTo>
                        <a:pt x="652" y="1"/>
                      </a:moveTo>
                      <a:cubicBezTo>
                        <a:pt x="552" y="1"/>
                        <a:pt x="450" y="52"/>
                        <a:pt x="393" y="147"/>
                      </a:cubicBezTo>
                      <a:cubicBezTo>
                        <a:pt x="1" y="899"/>
                        <a:pt x="33" y="1782"/>
                        <a:pt x="458" y="2534"/>
                      </a:cubicBezTo>
                      <a:cubicBezTo>
                        <a:pt x="491" y="2567"/>
                        <a:pt x="524" y="2599"/>
                        <a:pt x="556" y="2599"/>
                      </a:cubicBezTo>
                      <a:cubicBezTo>
                        <a:pt x="622" y="2681"/>
                        <a:pt x="712" y="2722"/>
                        <a:pt x="798" y="2722"/>
                      </a:cubicBezTo>
                      <a:cubicBezTo>
                        <a:pt x="883" y="2722"/>
                        <a:pt x="965" y="2681"/>
                        <a:pt x="1014" y="2599"/>
                      </a:cubicBezTo>
                      <a:cubicBezTo>
                        <a:pt x="1472" y="1782"/>
                        <a:pt x="1374" y="801"/>
                        <a:pt x="851" y="82"/>
                      </a:cubicBezTo>
                      <a:cubicBezTo>
                        <a:pt x="796" y="27"/>
                        <a:pt x="72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2249875" y="1994400"/>
                  <a:ext cx="77750" cy="37125"/>
                </a:xfrm>
                <a:custGeom>
                  <a:avLst/>
                  <a:gdLst/>
                  <a:ahLst/>
                  <a:cxnLst/>
                  <a:rect l="l" t="t" r="r" b="b"/>
                  <a:pathLst>
                    <a:path w="3110" h="1485" extrusionOk="0">
                      <a:moveTo>
                        <a:pt x="1400" y="0"/>
                      </a:moveTo>
                      <a:cubicBezTo>
                        <a:pt x="1153" y="0"/>
                        <a:pt x="909" y="37"/>
                        <a:pt x="687" y="142"/>
                      </a:cubicBezTo>
                      <a:cubicBezTo>
                        <a:pt x="327" y="338"/>
                        <a:pt x="0" y="926"/>
                        <a:pt x="327" y="1286"/>
                      </a:cubicBezTo>
                      <a:cubicBezTo>
                        <a:pt x="451" y="1434"/>
                        <a:pt x="616" y="1484"/>
                        <a:pt x="791" y="1484"/>
                      </a:cubicBezTo>
                      <a:cubicBezTo>
                        <a:pt x="1081" y="1484"/>
                        <a:pt x="1399" y="1347"/>
                        <a:pt x="1603" y="1286"/>
                      </a:cubicBezTo>
                      <a:cubicBezTo>
                        <a:pt x="2060" y="1155"/>
                        <a:pt x="2485" y="992"/>
                        <a:pt x="2845" y="730"/>
                      </a:cubicBezTo>
                      <a:cubicBezTo>
                        <a:pt x="3110" y="554"/>
                        <a:pt x="2951" y="192"/>
                        <a:pt x="2727" y="192"/>
                      </a:cubicBezTo>
                      <a:cubicBezTo>
                        <a:pt x="2702" y="192"/>
                        <a:pt x="2675" y="197"/>
                        <a:pt x="2649" y="207"/>
                      </a:cubicBezTo>
                      <a:cubicBezTo>
                        <a:pt x="2616" y="174"/>
                        <a:pt x="2551" y="142"/>
                        <a:pt x="2485" y="142"/>
                      </a:cubicBezTo>
                      <a:cubicBezTo>
                        <a:pt x="2152" y="83"/>
                        <a:pt x="1771" y="0"/>
                        <a:pt x="1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2339800" y="1977550"/>
                  <a:ext cx="28625" cy="58350"/>
                </a:xfrm>
                <a:custGeom>
                  <a:avLst/>
                  <a:gdLst/>
                  <a:ahLst/>
                  <a:cxnLst/>
                  <a:rect l="l" t="t" r="r" b="b"/>
                  <a:pathLst>
                    <a:path w="1145" h="2334" extrusionOk="0">
                      <a:moveTo>
                        <a:pt x="372" y="0"/>
                      </a:moveTo>
                      <a:cubicBezTo>
                        <a:pt x="252" y="0"/>
                        <a:pt x="135" y="67"/>
                        <a:pt x="98" y="194"/>
                      </a:cubicBezTo>
                      <a:cubicBezTo>
                        <a:pt x="0" y="816"/>
                        <a:pt x="66" y="1437"/>
                        <a:pt x="327" y="1993"/>
                      </a:cubicBezTo>
                      <a:cubicBezTo>
                        <a:pt x="360" y="2091"/>
                        <a:pt x="458" y="2156"/>
                        <a:pt x="589" y="2156"/>
                      </a:cubicBezTo>
                      <a:cubicBezTo>
                        <a:pt x="630" y="2279"/>
                        <a:pt x="723" y="2334"/>
                        <a:pt x="819" y="2334"/>
                      </a:cubicBezTo>
                      <a:cubicBezTo>
                        <a:pt x="952" y="2334"/>
                        <a:pt x="1093" y="2229"/>
                        <a:pt x="1112" y="2058"/>
                      </a:cubicBezTo>
                      <a:cubicBezTo>
                        <a:pt x="1145" y="1371"/>
                        <a:pt x="981" y="717"/>
                        <a:pt x="621" y="129"/>
                      </a:cubicBezTo>
                      <a:cubicBezTo>
                        <a:pt x="564" y="42"/>
                        <a:pt x="467"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2072000" y="2140525"/>
                  <a:ext cx="90950" cy="39475"/>
                </a:xfrm>
                <a:custGeom>
                  <a:avLst/>
                  <a:gdLst/>
                  <a:ahLst/>
                  <a:cxnLst/>
                  <a:rect l="l" t="t" r="r" b="b"/>
                  <a:pathLst>
                    <a:path w="3638" h="1579" extrusionOk="0">
                      <a:moveTo>
                        <a:pt x="2203" y="1"/>
                      </a:moveTo>
                      <a:cubicBezTo>
                        <a:pt x="1255" y="1"/>
                        <a:pt x="1" y="210"/>
                        <a:pt x="510" y="1228"/>
                      </a:cubicBezTo>
                      <a:cubicBezTo>
                        <a:pt x="623" y="1481"/>
                        <a:pt x="872" y="1579"/>
                        <a:pt x="1182" y="1579"/>
                      </a:cubicBezTo>
                      <a:cubicBezTo>
                        <a:pt x="1952" y="1579"/>
                        <a:pt x="3094" y="976"/>
                        <a:pt x="3420" y="673"/>
                      </a:cubicBezTo>
                      <a:cubicBezTo>
                        <a:pt x="3638" y="487"/>
                        <a:pt x="3443" y="212"/>
                        <a:pt x="3227" y="212"/>
                      </a:cubicBezTo>
                      <a:cubicBezTo>
                        <a:pt x="3215" y="212"/>
                        <a:pt x="3203" y="213"/>
                        <a:pt x="3192" y="215"/>
                      </a:cubicBezTo>
                      <a:cubicBezTo>
                        <a:pt x="3159" y="117"/>
                        <a:pt x="3094" y="51"/>
                        <a:pt x="2995" y="51"/>
                      </a:cubicBezTo>
                      <a:cubicBezTo>
                        <a:pt x="2827" y="26"/>
                        <a:pt x="2533" y="1"/>
                        <a:pt x="22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2178750" y="2111650"/>
                  <a:ext cx="39275" cy="74475"/>
                </a:xfrm>
                <a:custGeom>
                  <a:avLst/>
                  <a:gdLst/>
                  <a:ahLst/>
                  <a:cxnLst/>
                  <a:rect l="l" t="t" r="r" b="b"/>
                  <a:pathLst>
                    <a:path w="1571" h="2979" extrusionOk="0">
                      <a:moveTo>
                        <a:pt x="845" y="0"/>
                      </a:moveTo>
                      <a:cubicBezTo>
                        <a:pt x="767" y="0"/>
                        <a:pt x="684" y="33"/>
                        <a:pt x="622" y="95"/>
                      </a:cubicBezTo>
                      <a:cubicBezTo>
                        <a:pt x="1" y="814"/>
                        <a:pt x="131" y="2024"/>
                        <a:pt x="589" y="2809"/>
                      </a:cubicBezTo>
                      <a:cubicBezTo>
                        <a:pt x="645" y="2920"/>
                        <a:pt x="753" y="2979"/>
                        <a:pt x="867" y="2979"/>
                      </a:cubicBezTo>
                      <a:cubicBezTo>
                        <a:pt x="953" y="2979"/>
                        <a:pt x="1042" y="2945"/>
                        <a:pt x="1112" y="2874"/>
                      </a:cubicBezTo>
                      <a:cubicBezTo>
                        <a:pt x="1570" y="2024"/>
                        <a:pt x="1537" y="977"/>
                        <a:pt x="1047" y="127"/>
                      </a:cubicBezTo>
                      <a:cubicBezTo>
                        <a:pt x="1012" y="41"/>
                        <a:pt x="932"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2172225" y="2223100"/>
                  <a:ext cx="82575" cy="37075"/>
                </a:xfrm>
                <a:custGeom>
                  <a:avLst/>
                  <a:gdLst/>
                  <a:ahLst/>
                  <a:cxnLst/>
                  <a:rect l="l" t="t" r="r" b="b"/>
                  <a:pathLst>
                    <a:path w="3303" h="1483" extrusionOk="0">
                      <a:moveTo>
                        <a:pt x="1759" y="0"/>
                      </a:moveTo>
                      <a:cubicBezTo>
                        <a:pt x="1352" y="0"/>
                        <a:pt x="944" y="32"/>
                        <a:pt x="589" y="182"/>
                      </a:cubicBezTo>
                      <a:cubicBezTo>
                        <a:pt x="164" y="345"/>
                        <a:pt x="0" y="868"/>
                        <a:pt x="262" y="1261"/>
                      </a:cubicBezTo>
                      <a:cubicBezTo>
                        <a:pt x="399" y="1428"/>
                        <a:pt x="621" y="1482"/>
                        <a:pt x="859" y="1482"/>
                      </a:cubicBezTo>
                      <a:cubicBezTo>
                        <a:pt x="1132" y="1482"/>
                        <a:pt x="1425" y="1411"/>
                        <a:pt x="1635" y="1359"/>
                      </a:cubicBezTo>
                      <a:cubicBezTo>
                        <a:pt x="2027" y="1293"/>
                        <a:pt x="2387" y="1130"/>
                        <a:pt x="2747" y="966"/>
                      </a:cubicBezTo>
                      <a:cubicBezTo>
                        <a:pt x="2812" y="934"/>
                        <a:pt x="2910" y="901"/>
                        <a:pt x="2943" y="803"/>
                      </a:cubicBezTo>
                      <a:cubicBezTo>
                        <a:pt x="3008" y="770"/>
                        <a:pt x="3074" y="705"/>
                        <a:pt x="3139" y="672"/>
                      </a:cubicBezTo>
                      <a:cubicBezTo>
                        <a:pt x="3303" y="476"/>
                        <a:pt x="3172" y="182"/>
                        <a:pt x="2943" y="182"/>
                      </a:cubicBezTo>
                      <a:lnTo>
                        <a:pt x="2878" y="182"/>
                      </a:lnTo>
                      <a:cubicBezTo>
                        <a:pt x="2845" y="84"/>
                        <a:pt x="2747" y="18"/>
                        <a:pt x="2649" y="18"/>
                      </a:cubicBezTo>
                      <a:cubicBezTo>
                        <a:pt x="2368" y="18"/>
                        <a:pt x="2064" y="0"/>
                        <a:pt x="1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2263675" y="2194975"/>
                  <a:ext cx="51625" cy="71125"/>
                </a:xfrm>
                <a:custGeom>
                  <a:avLst/>
                  <a:gdLst/>
                  <a:ahLst/>
                  <a:cxnLst/>
                  <a:rect l="l" t="t" r="r" b="b"/>
                  <a:pathLst>
                    <a:path w="2065" h="2845" extrusionOk="0">
                      <a:moveTo>
                        <a:pt x="989" y="0"/>
                      </a:moveTo>
                      <a:cubicBezTo>
                        <a:pt x="1" y="0"/>
                        <a:pt x="442" y="2095"/>
                        <a:pt x="626" y="2615"/>
                      </a:cubicBezTo>
                      <a:cubicBezTo>
                        <a:pt x="680" y="2751"/>
                        <a:pt x="803" y="2819"/>
                        <a:pt x="937" y="2819"/>
                      </a:cubicBezTo>
                      <a:cubicBezTo>
                        <a:pt x="963" y="2819"/>
                        <a:pt x="991" y="2816"/>
                        <a:pt x="1018" y="2811"/>
                      </a:cubicBezTo>
                      <a:cubicBezTo>
                        <a:pt x="1053" y="2834"/>
                        <a:pt x="1092" y="2845"/>
                        <a:pt x="1130" y="2845"/>
                      </a:cubicBezTo>
                      <a:cubicBezTo>
                        <a:pt x="1200" y="2845"/>
                        <a:pt x="1270" y="2809"/>
                        <a:pt x="1312" y="2745"/>
                      </a:cubicBezTo>
                      <a:cubicBezTo>
                        <a:pt x="1770" y="2255"/>
                        <a:pt x="2064" y="293"/>
                        <a:pt x="1214" y="31"/>
                      </a:cubicBezTo>
                      <a:cubicBezTo>
                        <a:pt x="1132" y="10"/>
                        <a:pt x="1057" y="0"/>
                        <a:pt x="9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2274400" y="2311825"/>
                  <a:ext cx="70325" cy="44325"/>
                </a:xfrm>
                <a:custGeom>
                  <a:avLst/>
                  <a:gdLst/>
                  <a:ahLst/>
                  <a:cxnLst/>
                  <a:rect l="l" t="t" r="r" b="b"/>
                  <a:pathLst>
                    <a:path w="2813" h="1773" extrusionOk="0">
                      <a:moveTo>
                        <a:pt x="2257" y="1"/>
                      </a:moveTo>
                      <a:cubicBezTo>
                        <a:pt x="1570" y="1"/>
                        <a:pt x="883" y="66"/>
                        <a:pt x="360" y="556"/>
                      </a:cubicBezTo>
                      <a:cubicBezTo>
                        <a:pt x="0" y="818"/>
                        <a:pt x="0" y="1341"/>
                        <a:pt x="360" y="1603"/>
                      </a:cubicBezTo>
                      <a:cubicBezTo>
                        <a:pt x="583" y="1714"/>
                        <a:pt x="827" y="1773"/>
                        <a:pt x="1074" y="1773"/>
                      </a:cubicBezTo>
                      <a:cubicBezTo>
                        <a:pt x="1262" y="1773"/>
                        <a:pt x="1452" y="1739"/>
                        <a:pt x="1635" y="1668"/>
                      </a:cubicBezTo>
                      <a:cubicBezTo>
                        <a:pt x="2158" y="1505"/>
                        <a:pt x="2551" y="1112"/>
                        <a:pt x="2747" y="589"/>
                      </a:cubicBezTo>
                      <a:cubicBezTo>
                        <a:pt x="2812" y="426"/>
                        <a:pt x="2682" y="262"/>
                        <a:pt x="2518" y="262"/>
                      </a:cubicBezTo>
                      <a:cubicBezTo>
                        <a:pt x="2518" y="99"/>
                        <a:pt x="2387" y="1"/>
                        <a:pt x="2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2349600" y="2278025"/>
                  <a:ext cx="31100" cy="69925"/>
                </a:xfrm>
                <a:custGeom>
                  <a:avLst/>
                  <a:gdLst/>
                  <a:ahLst/>
                  <a:cxnLst/>
                  <a:rect l="l" t="t" r="r" b="b"/>
                  <a:pathLst>
                    <a:path w="1244" h="2797" extrusionOk="0">
                      <a:moveTo>
                        <a:pt x="575" y="0"/>
                      </a:moveTo>
                      <a:cubicBezTo>
                        <a:pt x="487" y="0"/>
                        <a:pt x="402" y="44"/>
                        <a:pt x="360" y="143"/>
                      </a:cubicBezTo>
                      <a:cubicBezTo>
                        <a:pt x="33" y="797"/>
                        <a:pt x="1" y="1549"/>
                        <a:pt x="197" y="2268"/>
                      </a:cubicBezTo>
                      <a:cubicBezTo>
                        <a:pt x="164" y="2334"/>
                        <a:pt x="164" y="2432"/>
                        <a:pt x="229" y="2497"/>
                      </a:cubicBezTo>
                      <a:lnTo>
                        <a:pt x="229" y="2595"/>
                      </a:lnTo>
                      <a:cubicBezTo>
                        <a:pt x="255" y="2736"/>
                        <a:pt x="351" y="2797"/>
                        <a:pt x="454" y="2797"/>
                      </a:cubicBezTo>
                      <a:cubicBezTo>
                        <a:pt x="614" y="2797"/>
                        <a:pt x="792" y="2650"/>
                        <a:pt x="753" y="2432"/>
                      </a:cubicBezTo>
                      <a:cubicBezTo>
                        <a:pt x="1243" y="1974"/>
                        <a:pt x="1047" y="666"/>
                        <a:pt x="851" y="208"/>
                      </a:cubicBezTo>
                      <a:cubicBezTo>
                        <a:pt x="813" y="78"/>
                        <a:pt x="691" y="0"/>
                        <a:pt x="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2443600" y="2279575"/>
                  <a:ext cx="39275" cy="75725"/>
                </a:xfrm>
                <a:custGeom>
                  <a:avLst/>
                  <a:gdLst/>
                  <a:ahLst/>
                  <a:cxnLst/>
                  <a:rect l="l" t="t" r="r" b="b"/>
                  <a:pathLst>
                    <a:path w="1571" h="3029" extrusionOk="0">
                      <a:moveTo>
                        <a:pt x="906" y="0"/>
                      </a:moveTo>
                      <a:cubicBezTo>
                        <a:pt x="841" y="0"/>
                        <a:pt x="775" y="26"/>
                        <a:pt x="720" y="81"/>
                      </a:cubicBezTo>
                      <a:cubicBezTo>
                        <a:pt x="1" y="702"/>
                        <a:pt x="328" y="2043"/>
                        <a:pt x="491" y="2827"/>
                      </a:cubicBezTo>
                      <a:cubicBezTo>
                        <a:pt x="517" y="2968"/>
                        <a:pt x="618" y="3029"/>
                        <a:pt x="725" y="3029"/>
                      </a:cubicBezTo>
                      <a:cubicBezTo>
                        <a:pt x="892" y="3029"/>
                        <a:pt x="1074" y="2883"/>
                        <a:pt x="1015" y="2664"/>
                      </a:cubicBezTo>
                      <a:cubicBezTo>
                        <a:pt x="1015" y="2664"/>
                        <a:pt x="1015" y="2664"/>
                        <a:pt x="1015" y="2631"/>
                      </a:cubicBezTo>
                      <a:cubicBezTo>
                        <a:pt x="1080" y="2598"/>
                        <a:pt x="1113" y="2566"/>
                        <a:pt x="1145" y="2533"/>
                      </a:cubicBezTo>
                      <a:cubicBezTo>
                        <a:pt x="1570" y="1781"/>
                        <a:pt x="1570" y="865"/>
                        <a:pt x="1145" y="146"/>
                      </a:cubicBezTo>
                      <a:cubicBezTo>
                        <a:pt x="1088" y="51"/>
                        <a:pt x="998" y="0"/>
                        <a:pt x="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2500825" y="2309375"/>
                  <a:ext cx="67075" cy="44025"/>
                </a:xfrm>
                <a:custGeom>
                  <a:avLst/>
                  <a:gdLst/>
                  <a:ahLst/>
                  <a:cxnLst/>
                  <a:rect l="l" t="t" r="r" b="b"/>
                  <a:pathLst>
                    <a:path w="2683" h="1761" extrusionOk="0">
                      <a:moveTo>
                        <a:pt x="328" y="0"/>
                      </a:moveTo>
                      <a:cubicBezTo>
                        <a:pt x="1" y="0"/>
                        <a:pt x="1" y="491"/>
                        <a:pt x="262" y="556"/>
                      </a:cubicBezTo>
                      <a:cubicBezTo>
                        <a:pt x="557" y="851"/>
                        <a:pt x="851" y="1145"/>
                        <a:pt x="1178" y="1374"/>
                      </a:cubicBezTo>
                      <a:cubicBezTo>
                        <a:pt x="1367" y="1516"/>
                        <a:pt x="1694" y="1761"/>
                        <a:pt x="1984" y="1761"/>
                      </a:cubicBezTo>
                      <a:cubicBezTo>
                        <a:pt x="2094" y="1761"/>
                        <a:pt x="2200" y="1725"/>
                        <a:pt x="2290" y="1635"/>
                      </a:cubicBezTo>
                      <a:cubicBezTo>
                        <a:pt x="2682" y="1210"/>
                        <a:pt x="2126" y="720"/>
                        <a:pt x="1799" y="524"/>
                      </a:cubicBezTo>
                      <a:cubicBezTo>
                        <a:pt x="1407" y="295"/>
                        <a:pt x="982" y="131"/>
                        <a:pt x="524" y="33"/>
                      </a:cubicBezTo>
                      <a:cubicBezTo>
                        <a:pt x="491" y="0"/>
                        <a:pt x="393"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2509000" y="2214175"/>
                  <a:ext cx="37625" cy="77275"/>
                </a:xfrm>
                <a:custGeom>
                  <a:avLst/>
                  <a:gdLst/>
                  <a:ahLst/>
                  <a:cxnLst/>
                  <a:rect l="l" t="t" r="r" b="b"/>
                  <a:pathLst>
                    <a:path w="1505" h="3091" extrusionOk="0">
                      <a:moveTo>
                        <a:pt x="951" y="0"/>
                      </a:moveTo>
                      <a:cubicBezTo>
                        <a:pt x="879" y="0"/>
                        <a:pt x="807" y="26"/>
                        <a:pt x="753" y="81"/>
                      </a:cubicBezTo>
                      <a:cubicBezTo>
                        <a:pt x="1" y="768"/>
                        <a:pt x="459" y="2174"/>
                        <a:pt x="785" y="2926"/>
                      </a:cubicBezTo>
                      <a:cubicBezTo>
                        <a:pt x="839" y="3043"/>
                        <a:pt x="923" y="3090"/>
                        <a:pt x="1008" y="3090"/>
                      </a:cubicBezTo>
                      <a:cubicBezTo>
                        <a:pt x="1185" y="3090"/>
                        <a:pt x="1364" y="2885"/>
                        <a:pt x="1276" y="2664"/>
                      </a:cubicBezTo>
                      <a:lnTo>
                        <a:pt x="1276" y="2599"/>
                      </a:lnTo>
                      <a:cubicBezTo>
                        <a:pt x="1276" y="2566"/>
                        <a:pt x="1309" y="2566"/>
                        <a:pt x="1309" y="2533"/>
                      </a:cubicBezTo>
                      <a:cubicBezTo>
                        <a:pt x="1505" y="1716"/>
                        <a:pt x="1439" y="898"/>
                        <a:pt x="1211" y="146"/>
                      </a:cubicBezTo>
                      <a:cubicBezTo>
                        <a:pt x="1153" y="51"/>
                        <a:pt x="1052" y="0"/>
                        <a:pt x="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2564950" y="2247125"/>
                  <a:ext cx="61550" cy="37050"/>
                </a:xfrm>
                <a:custGeom>
                  <a:avLst/>
                  <a:gdLst/>
                  <a:ahLst/>
                  <a:cxnLst/>
                  <a:rect l="l" t="t" r="r" b="b"/>
                  <a:pathLst>
                    <a:path w="2462" h="1482" extrusionOk="0">
                      <a:moveTo>
                        <a:pt x="802" y="0"/>
                      </a:moveTo>
                      <a:cubicBezTo>
                        <a:pt x="665" y="0"/>
                        <a:pt x="532" y="13"/>
                        <a:pt x="411" y="38"/>
                      </a:cubicBezTo>
                      <a:cubicBezTo>
                        <a:pt x="388" y="32"/>
                        <a:pt x="366" y="30"/>
                        <a:pt x="344" y="30"/>
                      </a:cubicBezTo>
                      <a:cubicBezTo>
                        <a:pt x="123" y="30"/>
                        <a:pt x="1" y="317"/>
                        <a:pt x="150" y="496"/>
                      </a:cubicBezTo>
                      <a:cubicBezTo>
                        <a:pt x="673" y="1019"/>
                        <a:pt x="1360" y="1346"/>
                        <a:pt x="2079" y="1477"/>
                      </a:cubicBezTo>
                      <a:cubicBezTo>
                        <a:pt x="2096" y="1480"/>
                        <a:pt x="2113" y="1482"/>
                        <a:pt x="2130" y="1482"/>
                      </a:cubicBezTo>
                      <a:cubicBezTo>
                        <a:pt x="2275" y="1482"/>
                        <a:pt x="2406" y="1362"/>
                        <a:pt x="2406" y="1215"/>
                      </a:cubicBezTo>
                      <a:cubicBezTo>
                        <a:pt x="2461" y="385"/>
                        <a:pt x="1557" y="0"/>
                        <a:pt x="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2321000" y="1101225"/>
                  <a:ext cx="103025" cy="1557025"/>
                </a:xfrm>
                <a:custGeom>
                  <a:avLst/>
                  <a:gdLst/>
                  <a:ahLst/>
                  <a:cxnLst/>
                  <a:rect l="l" t="t" r="r" b="b"/>
                  <a:pathLst>
                    <a:path w="4121" h="62281" extrusionOk="0">
                      <a:moveTo>
                        <a:pt x="2437" y="1"/>
                      </a:moveTo>
                      <a:cubicBezTo>
                        <a:pt x="2366" y="1"/>
                        <a:pt x="2297" y="38"/>
                        <a:pt x="2256" y="130"/>
                      </a:cubicBezTo>
                      <a:cubicBezTo>
                        <a:pt x="687" y="3596"/>
                        <a:pt x="196" y="7421"/>
                        <a:pt x="98" y="11181"/>
                      </a:cubicBezTo>
                      <a:cubicBezTo>
                        <a:pt x="0" y="15203"/>
                        <a:pt x="196" y="19258"/>
                        <a:pt x="720" y="23280"/>
                      </a:cubicBezTo>
                      <a:cubicBezTo>
                        <a:pt x="1275" y="27465"/>
                        <a:pt x="2027" y="31618"/>
                        <a:pt x="2681" y="35770"/>
                      </a:cubicBezTo>
                      <a:cubicBezTo>
                        <a:pt x="3008" y="37928"/>
                        <a:pt x="3335" y="40119"/>
                        <a:pt x="3499" y="42310"/>
                      </a:cubicBezTo>
                      <a:cubicBezTo>
                        <a:pt x="3630" y="44435"/>
                        <a:pt x="3630" y="46593"/>
                        <a:pt x="3532" y="48719"/>
                      </a:cubicBezTo>
                      <a:cubicBezTo>
                        <a:pt x="3499" y="49929"/>
                        <a:pt x="3401" y="51138"/>
                        <a:pt x="3270" y="52316"/>
                      </a:cubicBezTo>
                      <a:cubicBezTo>
                        <a:pt x="3106" y="53395"/>
                        <a:pt x="2845" y="54441"/>
                        <a:pt x="2649" y="55487"/>
                      </a:cubicBezTo>
                      <a:cubicBezTo>
                        <a:pt x="2158" y="57645"/>
                        <a:pt x="1668" y="59836"/>
                        <a:pt x="1668" y="62060"/>
                      </a:cubicBezTo>
                      <a:cubicBezTo>
                        <a:pt x="1684" y="62207"/>
                        <a:pt x="1799" y="62280"/>
                        <a:pt x="1917" y="62280"/>
                      </a:cubicBezTo>
                      <a:cubicBezTo>
                        <a:pt x="2036" y="62280"/>
                        <a:pt x="2158" y="62207"/>
                        <a:pt x="2191" y="62060"/>
                      </a:cubicBezTo>
                      <a:lnTo>
                        <a:pt x="2158" y="62060"/>
                      </a:lnTo>
                      <a:cubicBezTo>
                        <a:pt x="2191" y="58136"/>
                        <a:pt x="3695" y="54408"/>
                        <a:pt x="3924" y="50517"/>
                      </a:cubicBezTo>
                      <a:cubicBezTo>
                        <a:pt x="4055" y="48392"/>
                        <a:pt x="4120" y="46299"/>
                        <a:pt x="4087" y="44174"/>
                      </a:cubicBezTo>
                      <a:cubicBezTo>
                        <a:pt x="3989" y="42114"/>
                        <a:pt x="3826" y="40054"/>
                        <a:pt x="3532" y="38027"/>
                      </a:cubicBezTo>
                      <a:cubicBezTo>
                        <a:pt x="2943" y="33809"/>
                        <a:pt x="2158" y="29656"/>
                        <a:pt x="1537" y="25471"/>
                      </a:cubicBezTo>
                      <a:cubicBezTo>
                        <a:pt x="916" y="21383"/>
                        <a:pt x="621" y="17263"/>
                        <a:pt x="589" y="13143"/>
                      </a:cubicBezTo>
                      <a:cubicBezTo>
                        <a:pt x="589" y="8827"/>
                        <a:pt x="916" y="4380"/>
                        <a:pt x="2681" y="391"/>
                      </a:cubicBezTo>
                      <a:cubicBezTo>
                        <a:pt x="2772" y="188"/>
                        <a:pt x="2597" y="1"/>
                        <a:pt x="2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2181400" y="1282700"/>
                  <a:ext cx="300950" cy="228650"/>
                </a:xfrm>
                <a:custGeom>
                  <a:avLst/>
                  <a:gdLst/>
                  <a:ahLst/>
                  <a:cxnLst/>
                  <a:rect l="l" t="t" r="r" b="b"/>
                  <a:pathLst>
                    <a:path w="12038" h="9146" extrusionOk="0">
                      <a:moveTo>
                        <a:pt x="335" y="1"/>
                      </a:moveTo>
                      <a:cubicBezTo>
                        <a:pt x="175" y="1"/>
                        <a:pt x="1" y="188"/>
                        <a:pt x="91" y="391"/>
                      </a:cubicBezTo>
                      <a:cubicBezTo>
                        <a:pt x="1530" y="3530"/>
                        <a:pt x="3917" y="6048"/>
                        <a:pt x="5617" y="9023"/>
                      </a:cubicBezTo>
                      <a:cubicBezTo>
                        <a:pt x="5666" y="9105"/>
                        <a:pt x="5748" y="9146"/>
                        <a:pt x="5833" y="9146"/>
                      </a:cubicBezTo>
                      <a:cubicBezTo>
                        <a:pt x="5919" y="9146"/>
                        <a:pt x="6009" y="9105"/>
                        <a:pt x="6075" y="9023"/>
                      </a:cubicBezTo>
                      <a:cubicBezTo>
                        <a:pt x="7611" y="6015"/>
                        <a:pt x="9148" y="2909"/>
                        <a:pt x="11830" y="718"/>
                      </a:cubicBezTo>
                      <a:cubicBezTo>
                        <a:pt x="12038" y="562"/>
                        <a:pt x="11852" y="302"/>
                        <a:pt x="11635" y="302"/>
                      </a:cubicBezTo>
                      <a:cubicBezTo>
                        <a:pt x="11580" y="302"/>
                        <a:pt x="11523" y="319"/>
                        <a:pt x="11470" y="358"/>
                      </a:cubicBezTo>
                      <a:cubicBezTo>
                        <a:pt x="8878" y="2482"/>
                        <a:pt x="7330" y="5440"/>
                        <a:pt x="5829" y="8378"/>
                      </a:cubicBezTo>
                      <a:lnTo>
                        <a:pt x="5829" y="8378"/>
                      </a:lnTo>
                      <a:cubicBezTo>
                        <a:pt x="4125" y="5551"/>
                        <a:pt x="1919" y="3123"/>
                        <a:pt x="516" y="130"/>
                      </a:cubicBezTo>
                      <a:cubicBezTo>
                        <a:pt x="475" y="38"/>
                        <a:pt x="407"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2106500" y="1491975"/>
                  <a:ext cx="416550" cy="298950"/>
                </a:xfrm>
                <a:custGeom>
                  <a:avLst/>
                  <a:gdLst/>
                  <a:ahLst/>
                  <a:cxnLst/>
                  <a:rect l="l" t="t" r="r" b="b"/>
                  <a:pathLst>
                    <a:path w="16662" h="11958" extrusionOk="0">
                      <a:moveTo>
                        <a:pt x="16309" y="0"/>
                      </a:moveTo>
                      <a:cubicBezTo>
                        <a:pt x="16230" y="0"/>
                        <a:pt x="16151" y="38"/>
                        <a:pt x="16101" y="129"/>
                      </a:cubicBezTo>
                      <a:cubicBezTo>
                        <a:pt x="13854" y="3706"/>
                        <a:pt x="11668" y="7313"/>
                        <a:pt x="9899" y="11188"/>
                      </a:cubicBezTo>
                      <a:lnTo>
                        <a:pt x="9899" y="11188"/>
                      </a:lnTo>
                      <a:cubicBezTo>
                        <a:pt x="8634" y="9329"/>
                        <a:pt x="6874" y="7965"/>
                        <a:pt x="5343" y="6342"/>
                      </a:cubicBezTo>
                      <a:cubicBezTo>
                        <a:pt x="3643" y="4511"/>
                        <a:pt x="2564" y="2222"/>
                        <a:pt x="569" y="620"/>
                      </a:cubicBezTo>
                      <a:cubicBezTo>
                        <a:pt x="516" y="580"/>
                        <a:pt x="459" y="563"/>
                        <a:pt x="404" y="563"/>
                      </a:cubicBezTo>
                      <a:cubicBezTo>
                        <a:pt x="187" y="563"/>
                        <a:pt x="1" y="823"/>
                        <a:pt x="209" y="979"/>
                      </a:cubicBezTo>
                      <a:lnTo>
                        <a:pt x="209" y="1012"/>
                      </a:lnTo>
                      <a:cubicBezTo>
                        <a:pt x="2171" y="2549"/>
                        <a:pt x="3218" y="4772"/>
                        <a:pt x="4885" y="6603"/>
                      </a:cubicBezTo>
                      <a:cubicBezTo>
                        <a:pt x="6553" y="8402"/>
                        <a:pt x="8449" y="9808"/>
                        <a:pt x="9725" y="11835"/>
                      </a:cubicBezTo>
                      <a:cubicBezTo>
                        <a:pt x="9774" y="11917"/>
                        <a:pt x="9855" y="11958"/>
                        <a:pt x="9937" y="11958"/>
                      </a:cubicBezTo>
                      <a:cubicBezTo>
                        <a:pt x="10019" y="11958"/>
                        <a:pt x="10101" y="11917"/>
                        <a:pt x="10150" y="11835"/>
                      </a:cubicBezTo>
                      <a:cubicBezTo>
                        <a:pt x="11948" y="7813"/>
                        <a:pt x="14204" y="4086"/>
                        <a:pt x="16526" y="391"/>
                      </a:cubicBezTo>
                      <a:cubicBezTo>
                        <a:pt x="16661" y="188"/>
                        <a:pt x="16485" y="0"/>
                        <a:pt x="16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2127875" y="1784750"/>
                  <a:ext cx="435275" cy="294975"/>
                </a:xfrm>
                <a:custGeom>
                  <a:avLst/>
                  <a:gdLst/>
                  <a:ahLst/>
                  <a:cxnLst/>
                  <a:rect l="l" t="t" r="r" b="b"/>
                  <a:pathLst>
                    <a:path w="17411" h="11799" extrusionOk="0">
                      <a:moveTo>
                        <a:pt x="17103" y="0"/>
                      </a:moveTo>
                      <a:cubicBezTo>
                        <a:pt x="17003" y="0"/>
                        <a:pt x="16907" y="58"/>
                        <a:pt x="16881" y="190"/>
                      </a:cubicBezTo>
                      <a:cubicBezTo>
                        <a:pt x="16325" y="2249"/>
                        <a:pt x="15442" y="4244"/>
                        <a:pt x="14330" y="6075"/>
                      </a:cubicBezTo>
                      <a:cubicBezTo>
                        <a:pt x="13332" y="7821"/>
                        <a:pt x="12216" y="9508"/>
                        <a:pt x="11093" y="11192"/>
                      </a:cubicBezTo>
                      <a:lnTo>
                        <a:pt x="11093" y="11192"/>
                      </a:lnTo>
                      <a:cubicBezTo>
                        <a:pt x="9078" y="9659"/>
                        <a:pt x="7244" y="7945"/>
                        <a:pt x="5502" y="6108"/>
                      </a:cubicBezTo>
                      <a:cubicBezTo>
                        <a:pt x="3736" y="4244"/>
                        <a:pt x="2068" y="2249"/>
                        <a:pt x="564" y="124"/>
                      </a:cubicBezTo>
                      <a:cubicBezTo>
                        <a:pt x="507" y="47"/>
                        <a:pt x="430" y="16"/>
                        <a:pt x="354" y="16"/>
                      </a:cubicBezTo>
                      <a:cubicBezTo>
                        <a:pt x="172" y="16"/>
                        <a:pt x="0" y="201"/>
                        <a:pt x="139" y="386"/>
                      </a:cubicBezTo>
                      <a:cubicBezTo>
                        <a:pt x="1676" y="2544"/>
                        <a:pt x="3344" y="4571"/>
                        <a:pt x="5175" y="6468"/>
                      </a:cubicBezTo>
                      <a:cubicBezTo>
                        <a:pt x="6973" y="8397"/>
                        <a:pt x="8935" y="10162"/>
                        <a:pt x="11028" y="11765"/>
                      </a:cubicBezTo>
                      <a:cubicBezTo>
                        <a:pt x="11074" y="11788"/>
                        <a:pt x="11124" y="11799"/>
                        <a:pt x="11173" y="11799"/>
                      </a:cubicBezTo>
                      <a:cubicBezTo>
                        <a:pt x="11262" y="11799"/>
                        <a:pt x="11345" y="11763"/>
                        <a:pt x="11387" y="11699"/>
                      </a:cubicBezTo>
                      <a:cubicBezTo>
                        <a:pt x="12597" y="9868"/>
                        <a:pt x="13807" y="8070"/>
                        <a:pt x="14886" y="6173"/>
                      </a:cubicBezTo>
                      <a:cubicBezTo>
                        <a:pt x="15965" y="4342"/>
                        <a:pt x="16815" y="2380"/>
                        <a:pt x="17371" y="320"/>
                      </a:cubicBezTo>
                      <a:cubicBezTo>
                        <a:pt x="17410" y="125"/>
                        <a:pt x="17251" y="0"/>
                        <a:pt x="171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083700" y="2074125"/>
                  <a:ext cx="546750" cy="337850"/>
                </a:xfrm>
                <a:custGeom>
                  <a:avLst/>
                  <a:gdLst/>
                  <a:ahLst/>
                  <a:cxnLst/>
                  <a:rect l="l" t="t" r="r" b="b"/>
                  <a:pathLst>
                    <a:path w="21870" h="13514" extrusionOk="0">
                      <a:moveTo>
                        <a:pt x="351" y="1"/>
                      </a:moveTo>
                      <a:cubicBezTo>
                        <a:pt x="163" y="1"/>
                        <a:pt x="0" y="254"/>
                        <a:pt x="173" y="451"/>
                      </a:cubicBezTo>
                      <a:cubicBezTo>
                        <a:pt x="4228" y="4964"/>
                        <a:pt x="9231" y="8495"/>
                        <a:pt x="12860" y="13367"/>
                      </a:cubicBezTo>
                      <a:cubicBezTo>
                        <a:pt x="12898" y="13462"/>
                        <a:pt x="12992" y="13513"/>
                        <a:pt x="13083" y="13513"/>
                      </a:cubicBezTo>
                      <a:cubicBezTo>
                        <a:pt x="13148" y="13513"/>
                        <a:pt x="13211" y="13487"/>
                        <a:pt x="13252" y="13432"/>
                      </a:cubicBezTo>
                      <a:cubicBezTo>
                        <a:pt x="15836" y="10424"/>
                        <a:pt x="19204" y="8233"/>
                        <a:pt x="21721" y="5192"/>
                      </a:cubicBezTo>
                      <a:cubicBezTo>
                        <a:pt x="21869" y="4995"/>
                        <a:pt x="21701" y="4742"/>
                        <a:pt x="21525" y="4742"/>
                      </a:cubicBezTo>
                      <a:cubicBezTo>
                        <a:pt x="21468" y="4742"/>
                        <a:pt x="21410" y="4769"/>
                        <a:pt x="21362" y="4833"/>
                      </a:cubicBezTo>
                      <a:cubicBezTo>
                        <a:pt x="18913" y="7790"/>
                        <a:pt x="15660" y="9943"/>
                        <a:pt x="13107" y="12827"/>
                      </a:cubicBezTo>
                      <a:lnTo>
                        <a:pt x="13107" y="12827"/>
                      </a:lnTo>
                      <a:cubicBezTo>
                        <a:pt x="9464" y="8063"/>
                        <a:pt x="4542" y="4518"/>
                        <a:pt x="533" y="92"/>
                      </a:cubicBezTo>
                      <a:cubicBezTo>
                        <a:pt x="477" y="27"/>
                        <a:pt x="413" y="1"/>
                        <a:pt x="3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349600" y="1081575"/>
                  <a:ext cx="67050" cy="52325"/>
                </a:xfrm>
                <a:custGeom>
                  <a:avLst/>
                  <a:gdLst/>
                  <a:ahLst/>
                  <a:cxnLst/>
                  <a:rect l="l" t="t" r="r" b="b"/>
                  <a:pathLst>
                    <a:path w="2682" h="2093" extrusionOk="0">
                      <a:moveTo>
                        <a:pt x="1341" y="0"/>
                      </a:moveTo>
                      <a:cubicBezTo>
                        <a:pt x="1" y="0"/>
                        <a:pt x="1" y="2093"/>
                        <a:pt x="1341" y="2093"/>
                      </a:cubicBezTo>
                      <a:cubicBezTo>
                        <a:pt x="2682" y="2093"/>
                        <a:pt x="2682"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2165675" y="1266300"/>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2449325" y="1263025"/>
                  <a:ext cx="67875" cy="52350"/>
                </a:xfrm>
                <a:custGeom>
                  <a:avLst/>
                  <a:gdLst/>
                  <a:ahLst/>
                  <a:cxnLst/>
                  <a:rect l="l" t="t" r="r" b="b"/>
                  <a:pathLst>
                    <a:path w="2715" h="2094" extrusionOk="0">
                      <a:moveTo>
                        <a:pt x="1341" y="1"/>
                      </a:moveTo>
                      <a:cubicBezTo>
                        <a:pt x="1" y="1"/>
                        <a:pt x="1" y="2094"/>
                        <a:pt x="1341" y="2094"/>
                      </a:cubicBezTo>
                      <a:cubicBezTo>
                        <a:pt x="2682" y="2094"/>
                        <a:pt x="2715"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2066750" y="1487375"/>
                  <a:ext cx="67075" cy="58525"/>
                </a:xfrm>
                <a:custGeom>
                  <a:avLst/>
                  <a:gdLst/>
                  <a:ahLst/>
                  <a:cxnLst/>
                  <a:rect l="l" t="t" r="r" b="b"/>
                  <a:pathLst>
                    <a:path w="2683" h="2341" extrusionOk="0">
                      <a:moveTo>
                        <a:pt x="1400" y="1"/>
                      </a:moveTo>
                      <a:cubicBezTo>
                        <a:pt x="994" y="1"/>
                        <a:pt x="593" y="208"/>
                        <a:pt x="393" y="607"/>
                      </a:cubicBezTo>
                      <a:cubicBezTo>
                        <a:pt x="1" y="1360"/>
                        <a:pt x="459" y="2242"/>
                        <a:pt x="1276" y="2340"/>
                      </a:cubicBezTo>
                      <a:cubicBezTo>
                        <a:pt x="1669" y="2308"/>
                        <a:pt x="2028" y="2177"/>
                        <a:pt x="2290" y="1883"/>
                      </a:cubicBezTo>
                      <a:cubicBezTo>
                        <a:pt x="2682" y="1458"/>
                        <a:pt x="2682" y="804"/>
                        <a:pt x="2290" y="411"/>
                      </a:cubicBezTo>
                      <a:cubicBezTo>
                        <a:pt x="2057" y="135"/>
                        <a:pt x="1727" y="1"/>
                        <a:pt x="1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2491025" y="1461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2106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518825" y="1764950"/>
                  <a:ext cx="67050" cy="52350"/>
                </a:xfrm>
                <a:custGeom>
                  <a:avLst/>
                  <a:gdLst/>
                  <a:ahLst/>
                  <a:cxnLst/>
                  <a:rect l="l" t="t" r="r" b="b"/>
                  <a:pathLst>
                    <a:path w="2682" h="2094" extrusionOk="0">
                      <a:moveTo>
                        <a:pt x="1341" y="1"/>
                      </a:moveTo>
                      <a:cubicBezTo>
                        <a:pt x="0" y="1"/>
                        <a:pt x="0" y="2093"/>
                        <a:pt x="1341" y="2093"/>
                      </a:cubicBezTo>
                      <a:cubicBezTo>
                        <a:pt x="2681" y="2093"/>
                        <a:pt x="268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058600" y="2047800"/>
                  <a:ext cx="67050" cy="52325"/>
                </a:xfrm>
                <a:custGeom>
                  <a:avLst/>
                  <a:gdLst/>
                  <a:ahLst/>
                  <a:cxnLst/>
                  <a:rect l="l" t="t" r="r" b="b"/>
                  <a:pathLst>
                    <a:path w="2682" h="2093" extrusionOk="0">
                      <a:moveTo>
                        <a:pt x="1341" y="0"/>
                      </a:moveTo>
                      <a:cubicBezTo>
                        <a:pt x="0" y="0"/>
                        <a:pt x="0" y="2093"/>
                        <a:pt x="1341" y="2093"/>
                      </a:cubicBezTo>
                      <a:cubicBezTo>
                        <a:pt x="2681" y="2093"/>
                        <a:pt x="2681" y="0"/>
                        <a:pt x="1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2588300" y="2173675"/>
                  <a:ext cx="67050" cy="52350"/>
                </a:xfrm>
                <a:custGeom>
                  <a:avLst/>
                  <a:gdLst/>
                  <a:ahLst/>
                  <a:cxnLst/>
                  <a:rect l="l" t="t" r="r" b="b"/>
                  <a:pathLst>
                    <a:path w="2682" h="2094" extrusionOk="0">
                      <a:moveTo>
                        <a:pt x="1341" y="1"/>
                      </a:moveTo>
                      <a:cubicBezTo>
                        <a:pt x="0" y="1"/>
                        <a:pt x="0" y="2093"/>
                        <a:pt x="1341" y="2093"/>
                      </a:cubicBezTo>
                      <a:cubicBezTo>
                        <a:pt x="2682" y="2093"/>
                        <a:pt x="2682"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 name="Google Shape;969;p37"/>
              <p:cNvSpPr/>
              <p:nvPr/>
            </p:nvSpPr>
            <p:spPr>
              <a:xfrm rot="368941">
                <a:off x="4560306" y="3592559"/>
                <a:ext cx="2000996" cy="1108278"/>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rot="369003">
                <a:off x="5077981" y="3927983"/>
                <a:ext cx="1367400" cy="757293"/>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37"/>
            <p:cNvGrpSpPr/>
            <p:nvPr/>
          </p:nvGrpSpPr>
          <p:grpSpPr>
            <a:xfrm>
              <a:off x="5269300" y="1548900"/>
              <a:ext cx="113650" cy="99750"/>
              <a:chOff x="5118200" y="1179575"/>
              <a:chExt cx="113650" cy="99750"/>
            </a:xfrm>
          </p:grpSpPr>
          <p:sp>
            <p:nvSpPr>
              <p:cNvPr id="972" name="Google Shape;972;p37"/>
              <p:cNvSpPr/>
              <p:nvPr/>
            </p:nvSpPr>
            <p:spPr>
              <a:xfrm>
                <a:off x="5118200" y="1194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5186850" y="1179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5162350" y="1243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37"/>
            <p:cNvGrpSpPr/>
            <p:nvPr/>
          </p:nvGrpSpPr>
          <p:grpSpPr>
            <a:xfrm>
              <a:off x="6069447" y="1463645"/>
              <a:ext cx="362897" cy="342428"/>
              <a:chOff x="5429807" y="1996886"/>
              <a:chExt cx="235525" cy="216275"/>
            </a:xfrm>
          </p:grpSpPr>
          <p:sp>
            <p:nvSpPr>
              <p:cNvPr id="976" name="Google Shape;976;p37"/>
              <p:cNvSpPr/>
              <p:nvPr/>
            </p:nvSpPr>
            <p:spPr>
              <a:xfrm>
                <a:off x="5497732" y="1996886"/>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5429807" y="2031686"/>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978;p37"/>
            <p:cNvGrpSpPr/>
            <p:nvPr/>
          </p:nvGrpSpPr>
          <p:grpSpPr>
            <a:xfrm>
              <a:off x="4449650" y="1766450"/>
              <a:ext cx="113650" cy="99750"/>
              <a:chOff x="4813400" y="798575"/>
              <a:chExt cx="113650" cy="99750"/>
            </a:xfrm>
          </p:grpSpPr>
          <p:sp>
            <p:nvSpPr>
              <p:cNvPr id="979" name="Google Shape;979;p37"/>
              <p:cNvSpPr/>
              <p:nvPr/>
            </p:nvSpPr>
            <p:spPr>
              <a:xfrm>
                <a:off x="4813400" y="8132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4882050" y="7985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4857550" y="8623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982;p37"/>
            <p:cNvGrpSpPr/>
            <p:nvPr/>
          </p:nvGrpSpPr>
          <p:grpSpPr>
            <a:xfrm>
              <a:off x="7118150" y="2697725"/>
              <a:ext cx="113650" cy="99750"/>
              <a:chOff x="5042000" y="1255775"/>
              <a:chExt cx="113650" cy="99750"/>
            </a:xfrm>
          </p:grpSpPr>
          <p:sp>
            <p:nvSpPr>
              <p:cNvPr id="983" name="Google Shape;983;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rot="-5400000">
              <a:off x="4792797" y="1337595"/>
              <a:ext cx="362897" cy="342428"/>
              <a:chOff x="6221084" y="2622541"/>
              <a:chExt cx="235525" cy="216275"/>
            </a:xfrm>
          </p:grpSpPr>
          <p:sp>
            <p:nvSpPr>
              <p:cNvPr id="987" name="Google Shape;987;p37"/>
              <p:cNvSpPr/>
              <p:nvPr/>
            </p:nvSpPr>
            <p:spPr>
              <a:xfrm>
                <a:off x="6289009" y="2622541"/>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6221084" y="2657341"/>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7"/>
            <p:cNvGrpSpPr/>
            <p:nvPr/>
          </p:nvGrpSpPr>
          <p:grpSpPr>
            <a:xfrm>
              <a:off x="6082875" y="1992325"/>
              <a:ext cx="113650" cy="99750"/>
              <a:chOff x="5042000" y="1255775"/>
              <a:chExt cx="113650" cy="99750"/>
            </a:xfrm>
          </p:grpSpPr>
          <p:sp>
            <p:nvSpPr>
              <p:cNvPr id="990" name="Google Shape;990;p37"/>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7"/>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7"/>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591968">
            <a:off x="539552" y="195456"/>
            <a:ext cx="4341286" cy="3099435"/>
          </a:xfrm>
          <a:prstGeom prst="rect">
            <a:avLst/>
          </a:prstGeom>
        </p:spPr>
      </p:pic>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2"/>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flipV="1">
            <a:off x="3707764" y="3363595"/>
            <a:ext cx="4808159" cy="1264920"/>
          </a:xfrm>
          <a:prstGeom prst="rect">
            <a:avLst/>
          </a:prstGeom>
        </p:spPr>
      </p:pic>
      <p:sp>
        <p:nvSpPr>
          <p:cNvPr id="1023" name="Google Shape;1023;p38"/>
          <p:cNvSpPr txBox="1">
            <a:spLocks noGrp="1"/>
          </p:cNvSpPr>
          <p:nvPr>
            <p:ph type="title" idx="2"/>
          </p:nvPr>
        </p:nvSpPr>
        <p:spPr>
          <a:xfrm>
            <a:off x="1005483" y="865342"/>
            <a:ext cx="3779519" cy="1062355"/>
          </a:xfrm>
          <a:prstGeom prst="rect">
            <a:avLst/>
          </a:prstGeom>
        </p:spPr>
        <p:txBody>
          <a:bodyPr spcFirstLastPara="1" wrap="square" lIns="91425" tIns="91425" rIns="91425" bIns="91425" anchor="ctr" anchorCtr="0">
            <a:noAutofit/>
          </a:bodyPr>
          <a:lstStyle/>
          <a:p>
            <a:pPr marL="0" lvl="0" indent="0" algn="ctr" rtl="0">
              <a:lnSpc>
                <a:spcPct val="74000"/>
              </a:lnSpc>
              <a:spcBef>
                <a:spcPts val="0"/>
              </a:spcBef>
              <a:spcAft>
                <a:spcPts val="0"/>
              </a:spcAft>
              <a:buNone/>
            </a:pPr>
            <a:r>
              <a:rPr lang="en-GB" sz="5400" dirty="0" err="1">
                <a:solidFill>
                  <a:schemeClr val="bg2"/>
                </a:solidFill>
                <a:latin typeface="SVN-Shintia Script" panose="02000804000000020003" charset="0"/>
                <a:cs typeface="SVN-Shintia Script" panose="02000804000000020003" charset="0"/>
              </a:rPr>
              <a:t>Tiết</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trước</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em</a:t>
            </a:r>
            <a:r>
              <a:rPr lang="en-GB" sz="5400" dirty="0">
                <a:solidFill>
                  <a:schemeClr val="bg2"/>
                </a:solidFill>
                <a:latin typeface="SVN-Shintia Script" panose="02000804000000020003" charset="0"/>
                <a:cs typeface="SVN-Shintia Script" panose="02000804000000020003" charset="0"/>
              </a:rPr>
              <a:t> </a:t>
            </a:r>
            <a:br>
              <a:rPr lang="en-GB" sz="5400" dirty="0">
                <a:solidFill>
                  <a:schemeClr val="bg2"/>
                </a:solidFill>
                <a:latin typeface="SVN-Shintia Script" panose="02000804000000020003" charset="0"/>
                <a:cs typeface="SVN-Shintia Script" panose="02000804000000020003" charset="0"/>
              </a:rPr>
            </a:br>
            <a:r>
              <a:rPr lang="en-GB" sz="5400" dirty="0" err="1">
                <a:solidFill>
                  <a:schemeClr val="bg2"/>
                </a:solidFill>
                <a:latin typeface="SVN-Shintia Script" panose="02000804000000020003" charset="0"/>
                <a:cs typeface="SVN-Shintia Script" panose="02000804000000020003" charset="0"/>
              </a:rPr>
              <a:t>đã</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học</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bài</a:t>
            </a:r>
            <a:r>
              <a:rPr lang="en-GB" sz="5400" dirty="0">
                <a:solidFill>
                  <a:schemeClr val="bg2"/>
                </a:solidFill>
                <a:latin typeface="SVN-Shintia Script" panose="02000804000000020003" charset="0"/>
                <a:cs typeface="SVN-Shintia Script" panose="02000804000000020003" charset="0"/>
              </a:rPr>
              <a:t> </a:t>
            </a:r>
            <a:r>
              <a:rPr lang="en-GB" sz="5400" dirty="0" err="1">
                <a:solidFill>
                  <a:schemeClr val="bg2"/>
                </a:solidFill>
                <a:latin typeface="SVN-Shintia Script" panose="02000804000000020003" charset="0"/>
                <a:cs typeface="SVN-Shintia Script" panose="02000804000000020003" charset="0"/>
              </a:rPr>
              <a:t>gì</a:t>
            </a:r>
            <a:r>
              <a:rPr lang="en-GB" sz="5400" dirty="0">
                <a:solidFill>
                  <a:schemeClr val="bg2"/>
                </a:solidFill>
                <a:latin typeface="SVN-Shintia Script" panose="02000804000000020003" charset="0"/>
                <a:cs typeface="SVN-Shintia Script" panose="02000804000000020003" charset="0"/>
              </a:rPr>
              <a:t>?</a:t>
            </a:r>
          </a:p>
        </p:txBody>
      </p:sp>
      <p:sp>
        <p:nvSpPr>
          <p:cNvPr id="2" name="Subtitle 1"/>
          <p:cNvSpPr>
            <a:spLocks noGrp="1"/>
          </p:cNvSpPr>
          <p:nvPr>
            <p:ph type="subTitle" idx="1"/>
          </p:nvPr>
        </p:nvSpPr>
        <p:spPr>
          <a:xfrm>
            <a:off x="3742788" y="3643905"/>
            <a:ext cx="4608651" cy="643255"/>
          </a:xfrm>
        </p:spPr>
        <p:txBody>
          <a:bodyPr/>
          <a:lstStyle/>
          <a:p>
            <a:pPr>
              <a:lnSpc>
                <a:spcPct val="98000"/>
              </a:lnSpc>
            </a:pPr>
            <a:r>
              <a:rPr lang="en-GB" sz="2800" b="1" spc="-60" dirty="0" err="1">
                <a:solidFill>
                  <a:schemeClr val="bg2"/>
                </a:solidFill>
                <a:latin typeface="Times New Roman" pitchFamily="18" charset="0"/>
                <a:ea typeface="Nanum Pen Script" panose="03040600000000000000" charset="-127"/>
                <a:cs typeface="Times New Roman" pitchFamily="18" charset="0"/>
              </a:rPr>
              <a:t>Luyện</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tập</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về</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từ</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nhiều</a:t>
            </a:r>
            <a:r>
              <a:rPr lang="en-GB" sz="2800" b="1" spc="-60" dirty="0">
                <a:solidFill>
                  <a:schemeClr val="bg2"/>
                </a:solidFill>
                <a:latin typeface="Times New Roman" pitchFamily="18" charset="0"/>
                <a:ea typeface="Nanum Pen Script" panose="03040600000000000000" charset="-127"/>
                <a:cs typeface="Times New Roman" pitchFamily="18" charset="0"/>
              </a:rPr>
              <a:t> </a:t>
            </a:r>
            <a:r>
              <a:rPr lang="en-GB" sz="2800" b="1" spc="-60" dirty="0" err="1">
                <a:solidFill>
                  <a:schemeClr val="bg2"/>
                </a:solidFill>
                <a:latin typeface="Times New Roman" pitchFamily="18" charset="0"/>
                <a:ea typeface="Nanum Pen Script" panose="03040600000000000000" charset="-127"/>
                <a:cs typeface="Times New Roman" pitchFamily="18" charset="0"/>
              </a:rPr>
              <a:t>nghĩa</a:t>
            </a:r>
            <a:endParaRPr lang="en-GB" altLang="en-US" sz="2800" b="1" spc="-60" dirty="0">
              <a:solidFill>
                <a:schemeClr val="bg2"/>
              </a:solidFill>
              <a:latin typeface="Times New Roman" pitchFamily="18" charset="0"/>
              <a:ea typeface="Nanum Pen Script" panose="03040600000000000000" charset="-127"/>
              <a:cs typeface="Times New Roman" pitchFamily="18" charset="0"/>
            </a:endParaRPr>
          </a:p>
        </p:txBody>
      </p:sp>
      <p:pic>
        <p:nvPicPr>
          <p:cNvPr id="4" name="Picture 3"/>
          <p:cNvPicPr>
            <a:picLocks noChangeAspect="1"/>
          </p:cNvPicPr>
          <p:nvPr/>
        </p:nvPicPr>
        <p:blipFill>
          <a:blip r:embed="rId7"/>
          <a:stretch>
            <a:fillRect/>
          </a:stretch>
        </p:blipFill>
        <p:spPr>
          <a:xfrm>
            <a:off x="5436235" y="627380"/>
            <a:ext cx="2717165" cy="2693035"/>
          </a:xfrm>
          <a:prstGeom prst="rect">
            <a:avLst/>
          </a:prstGeom>
        </p:spPr>
      </p:pic>
      <p:pic>
        <p:nvPicPr>
          <p:cNvPr id="5" name="Picture 4"/>
          <p:cNvPicPr>
            <a:picLocks noChangeAspect="1"/>
          </p:cNvPicPr>
          <p:nvPr/>
        </p:nvPicPr>
        <p:blipFill>
          <a:blip r:embed="rId8"/>
          <a:srcRect b="57238"/>
          <a:stretch>
            <a:fillRect/>
          </a:stretch>
        </p:blipFill>
        <p:spPr>
          <a:xfrm>
            <a:off x="35560" y="2608580"/>
            <a:ext cx="1975485" cy="253492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23"/>
                                        </p:tgtEl>
                                        <p:attrNameLst>
                                          <p:attrName>style.visibility</p:attrName>
                                        </p:attrNameLst>
                                      </p:cBhvr>
                                      <p:to>
                                        <p:strVal val="visible"/>
                                      </p:to>
                                    </p:set>
                                    <p:animEffect transition="in" filter="barn(inVertical)">
                                      <p:cBhvr>
                                        <p:cTn id="13" dur="500"/>
                                        <p:tgtEl>
                                          <p:spTgt spid="102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Google Shape;1020;p38"/>
          <p:cNvSpPr/>
          <p:nvPr/>
        </p:nvSpPr>
        <p:spPr>
          <a:xfrm>
            <a:off x="1094949" y="736651"/>
            <a:ext cx="803065" cy="366043"/>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3"/>
          <p:cNvSpPr txBox="1"/>
          <p:nvPr/>
        </p:nvSpPr>
        <p:spPr>
          <a:xfrm>
            <a:off x="972185" y="2067560"/>
            <a:ext cx="603885"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đi</a:t>
            </a:r>
          </a:p>
        </p:txBody>
      </p:sp>
      <p:sp>
        <p:nvSpPr>
          <p:cNvPr id="14" name="TextBox 13"/>
          <p:cNvSpPr txBox="1"/>
          <p:nvPr/>
        </p:nvSpPr>
        <p:spPr>
          <a:xfrm>
            <a:off x="3780155" y="1419860"/>
            <a:ext cx="66040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cổ</a:t>
            </a:r>
          </a:p>
        </p:txBody>
      </p:sp>
      <p:sp>
        <p:nvSpPr>
          <p:cNvPr id="15" name="TextBox 14"/>
          <p:cNvSpPr txBox="1"/>
          <p:nvPr/>
        </p:nvSpPr>
        <p:spPr>
          <a:xfrm>
            <a:off x="3716655" y="3429000"/>
            <a:ext cx="123825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chân</a:t>
            </a:r>
          </a:p>
        </p:txBody>
      </p:sp>
      <p:sp>
        <p:nvSpPr>
          <p:cNvPr id="16" name="TextBox 15"/>
          <p:cNvSpPr txBox="1"/>
          <p:nvPr/>
        </p:nvSpPr>
        <p:spPr>
          <a:xfrm>
            <a:off x="6299835" y="2139315"/>
            <a:ext cx="1319530" cy="58356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đứng</a:t>
            </a:r>
          </a:p>
        </p:txBody>
      </p:sp>
      <p:pic>
        <p:nvPicPr>
          <p:cNvPr id="5" name="Picture 5"/>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636010" y="2787650"/>
            <a:ext cx="1702435" cy="1923415"/>
          </a:xfrm>
          <a:prstGeom prst="rect">
            <a:avLst/>
          </a:prstGeom>
          <a:effectLst>
            <a:glow rad="139700">
              <a:schemeClr val="accent4">
                <a:satMod val="175000"/>
                <a:alpha val="40000"/>
              </a:schemeClr>
            </a:glow>
          </a:effectLst>
        </p:spPr>
      </p:pic>
      <p:pic>
        <p:nvPicPr>
          <p:cNvPr id="9" name="Picture 7"/>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5364480" y="772160"/>
            <a:ext cx="3096260" cy="3014980"/>
          </a:xfrm>
          <a:prstGeom prst="rect">
            <a:avLst/>
          </a:prstGeom>
        </p:spPr>
      </p:pic>
      <p:pic>
        <p:nvPicPr>
          <p:cNvPr id="12" name="Picture 2"/>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2123440" y="267335"/>
            <a:ext cx="3191510" cy="2206625"/>
          </a:xfrm>
          <a:prstGeom prst="rect">
            <a:avLst/>
          </a:prstGeom>
          <a:effectLst>
            <a:glow rad="139700">
              <a:schemeClr val="accent3">
                <a:satMod val="175000"/>
                <a:alpha val="40000"/>
              </a:schemeClr>
            </a:glow>
          </a:effectLst>
        </p:spPr>
      </p:pic>
      <p:pic>
        <p:nvPicPr>
          <p:cNvPr id="13" name="Picture 3"/>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0" y="771525"/>
            <a:ext cx="3832860" cy="342646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rot="1320000">
            <a:off x="1075690" y="486410"/>
            <a:ext cx="3636645" cy="28003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3491865" y="3940175"/>
            <a:ext cx="5328920" cy="1089025"/>
          </a:xfrm>
          <a:prstGeom prst="rect">
            <a:avLst/>
          </a:prstGeom>
        </p:spPr>
      </p:pic>
      <p:sp>
        <p:nvSpPr>
          <p:cNvPr id="17" name="TextBox 16"/>
          <p:cNvSpPr txBox="1"/>
          <p:nvPr/>
        </p:nvSpPr>
        <p:spPr>
          <a:xfrm>
            <a:off x="3995465" y="4227869"/>
            <a:ext cx="4759636" cy="584775"/>
          </a:xfrm>
          <a:prstGeom prst="rect">
            <a:avLst/>
          </a:prstGeom>
          <a:noFill/>
        </p:spPr>
        <p:txBody>
          <a:bodyPr wrap="none" rtlCol="0">
            <a:spAutoFit/>
            <a:scene3d>
              <a:camera prst="orthographicFront"/>
              <a:lightRig rig="threePt" dir="t"/>
            </a:scene3d>
          </a:bodyPr>
          <a:lstStyle/>
          <a:p>
            <a:r>
              <a:rPr lang="en-US" sz="3200"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Con người với thiên nhiên</a:t>
            </a:r>
          </a:p>
        </p:txBody>
      </p:sp>
      <p:pic>
        <p:nvPicPr>
          <p:cNvPr id="8" name="Picture 7"/>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rcRect/>
          <a:stretch>
            <a:fillRect/>
          </a:stretch>
        </p:blipFill>
        <p:spPr>
          <a:xfrm>
            <a:off x="4139952" y="2430184"/>
            <a:ext cx="4135755" cy="1797685"/>
          </a:xfrm>
          <a:prstGeom prst="rect">
            <a:avLst/>
          </a:prstGeom>
        </p:spPr>
      </p:pic>
      <p:pic>
        <p:nvPicPr>
          <p:cNvPr id="10" name="Picture 3"/>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rcRect/>
          <a:stretch>
            <a:fillRect/>
          </a:stretch>
        </p:blipFill>
        <p:spPr>
          <a:xfrm>
            <a:off x="323215" y="2571750"/>
            <a:ext cx="2813050" cy="2708275"/>
          </a:xfrm>
          <a:prstGeom prst="rect">
            <a:avLst/>
          </a:prstGeom>
        </p:spPr>
      </p:pic>
      <p:sp>
        <p:nvSpPr>
          <p:cNvPr id="13" name="Text Box 12"/>
          <p:cNvSpPr txBox="1"/>
          <p:nvPr/>
        </p:nvSpPr>
        <p:spPr>
          <a:xfrm rot="850504">
            <a:off x="1415883" y="1053448"/>
            <a:ext cx="3130196" cy="1077218"/>
          </a:xfrm>
          <a:prstGeom prst="rect">
            <a:avLst/>
          </a:prstGeom>
          <a:noFill/>
        </p:spPr>
        <p:txBody>
          <a:bodyPr wrap="square" rtlCol="0" anchor="t">
            <a:spAutoFit/>
          </a:bodyPr>
          <a:lstStyle/>
          <a:p>
            <a:r>
              <a:rPr lang="en-GB" altLang="en-US" sz="3200" b="1">
                <a:latin typeface="Times New Roman" panose="02020603050405020304" pitchFamily="18" charset="0"/>
                <a:cs typeface="Times New Roman" panose="02020603050405020304" pitchFamily="18" charset="0"/>
              </a:rPr>
              <a:t>     Các em đang học chủ điểm gì?</a:t>
            </a:r>
          </a:p>
        </p:txBody>
      </p:sp>
    </p:spTree>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895985" y="0"/>
            <a:ext cx="7879715" cy="5112385"/>
          </a:xfrm>
          <a:prstGeom prst="rect">
            <a:avLst/>
          </a:prstGeom>
        </p:spPr>
      </p:pic>
      <p:sp>
        <p:nvSpPr>
          <p:cNvPr id="6" name="Text Box 5"/>
          <p:cNvSpPr txBox="1"/>
          <p:nvPr/>
        </p:nvSpPr>
        <p:spPr>
          <a:xfrm>
            <a:off x="2140585" y="987425"/>
            <a:ext cx="5390515" cy="1754326"/>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DU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LỊCH</a:t>
            </a: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endParaRPr kumimoji="0" lang="en-US" altLang="zh-CN" sz="5400" b="1" i="0" u="none" strike="noStrike" kern="1200" cap="none" spc="0" normalizeH="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QUA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MÀN</a:t>
            </a:r>
            <a:r>
              <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 </a:t>
            </a:r>
            <a:r>
              <a:rPr lang="en-US" altLang="zh-CN" sz="5400" b="1" kern="1200" noProof="0" dirty="0" err="1">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rPr>
              <a:t>ẢNH</a:t>
            </a:r>
            <a:endParaRPr lang="en-US" altLang="zh-CN" sz="5400" b="1" kern="1200" noProof="0" dirty="0">
              <a:ln>
                <a:noFill/>
              </a:ln>
              <a:solidFill>
                <a:schemeClr val="accent5">
                  <a:lumMod val="50000"/>
                </a:schemeClr>
              </a:solidFill>
              <a:effectLst>
                <a:outerShdw blurRad="50800" dist="38100" dir="2700000" algn="tl" rotWithShape="0">
                  <a:prstClr val="black">
                    <a:alpha val="40000"/>
                  </a:prstClr>
                </a:outerShdw>
              </a:effectLst>
              <a:uLnTx/>
              <a:uFillTx/>
              <a:latin typeface="Times New Roman" pitchFamily="18" charset="0"/>
              <a:ea typeface="Microsoft YaHei" panose="020B0503020204020204" charset="-122"/>
              <a:cs typeface="Times New Roman" pitchFamily="18" charset="0"/>
              <a:sym typeface="+mn-lt"/>
            </a:endParaRPr>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anDo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 y="0"/>
            <a:ext cx="9185275" cy="51435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385646" y="4623978"/>
            <a:ext cx="1883849" cy="43858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250" b="1">
                <a:solidFill>
                  <a:srgbClr val="FF0000"/>
                </a:solidFill>
                <a:latin typeface="Times New Roman" panose="02020603050405020304" pitchFamily="18" charset="0"/>
                <a:cs typeface="Times New Roman" panose="02020603050405020304" pitchFamily="18" charset="0"/>
              </a:rPr>
              <a:t>Thác Cam Ly</a:t>
            </a:r>
          </a:p>
        </p:txBody>
      </p:sp>
    </p:spTree>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heme/theme1.xml><?xml version="1.0" encoding="utf-8"?>
<a:theme xmlns:a="http://schemas.openxmlformats.org/drawingml/2006/main" name="World Environment Day by Slidesgo">
  <a:themeElements>
    <a:clrScheme name="Simple Light">
      <a:dk1>
        <a:srgbClr val="A4DAA1"/>
      </a:dk1>
      <a:lt1>
        <a:srgbClr val="70B16D"/>
      </a:lt1>
      <a:dk2>
        <a:srgbClr val="005C4F"/>
      </a:dk2>
      <a:lt2>
        <a:srgbClr val="E5FFEB"/>
      </a:lt2>
      <a:accent1>
        <a:srgbClr val="992020"/>
      </a:accent1>
      <a:accent2>
        <a:srgbClr val="ED8B85"/>
      </a:accent2>
      <a:accent3>
        <a:srgbClr val="FFAA20"/>
      </a:accent3>
      <a:accent4>
        <a:srgbClr val="FFD966"/>
      </a:accent4>
      <a:accent5>
        <a:srgbClr val="0070A4"/>
      </a:accent5>
      <a:accent6>
        <a:srgbClr val="FFFFFF"/>
      </a:accent6>
      <a:hlink>
        <a:srgbClr val="005C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en-US" sz="2800" b="1" i="0" u="none" strike="noStrike" cap="none" normalizeH="0" baseline="0" smtClean="0">
            <a:ln>
              <a:noFill/>
            </a:ln>
            <a:solidFill>
              <a:srgbClr val="A50021"/>
            </a:solidFill>
            <a:effectLst/>
            <a:latin typeface="Times New Roman" panose="0202060305040502030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1154</Words>
  <Application>Microsoft Macintosh PowerPoint</Application>
  <PresentationFormat>On-screen Show (16:9)</PresentationFormat>
  <Paragraphs>130</Paragraphs>
  <Slides>44</Slides>
  <Notes>8</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Times New Roman</vt:lpstr>
      <vt:lpstr>Nunito</vt:lpstr>
      <vt:lpstr>微软雅黑</vt:lpstr>
      <vt:lpstr>Nanum Pen Script</vt:lpstr>
      <vt:lpstr>SVN-Shintia Script</vt:lpstr>
      <vt:lpstr>.VnTime</vt:lpstr>
      <vt:lpstr>World Environment Day by Slidesgo</vt:lpstr>
      <vt:lpstr>3_Default Design</vt:lpstr>
      <vt:lpstr>Default Design</vt:lpstr>
      <vt:lpstr>Slide 1</vt:lpstr>
      <vt:lpstr>Slide 2</vt:lpstr>
      <vt:lpstr>Slide 3</vt:lpstr>
      <vt:lpstr>YÊU CẦU CẦN ĐẠT</vt:lpstr>
      <vt:lpstr>Tiết trước em  đã học bài gì?</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Manager>9Slide.vn</Manager>
  <Company>9Slide.vn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Environment Day </dc:title>
  <dc:subject>9Slide.vn</dc:subject>
  <dc:creator>HP</dc:creator>
  <dc:description>9Slide.vn</dc:description>
  <cp:lastModifiedBy>ADMIN</cp:lastModifiedBy>
  <cp:revision>21</cp:revision>
  <dcterms:created xsi:type="dcterms:W3CDTF">2021-09-27T12:48:00Z</dcterms:created>
  <dcterms:modified xsi:type="dcterms:W3CDTF">2021-10-22T09:00:28Z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5C44F712FB8D44A48238C03FDAFAA5D5</vt:lpwstr>
  </property>
  <property fmtid="{D5CDD505-2E9C-101B-9397-08002B2CF9AE}" pid="3" name="KSOProductBuildVer">
    <vt:lpwstr>2057-11.2.0.10323</vt:lpwstr>
  </property>
</Properties>
</file>