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36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4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512" autoAdjust="0"/>
    <p:restoredTop sz="91652" autoAdjust="0"/>
  </p:normalViewPr>
  <p:slideViewPr>
    <p:cSldViewPr>
      <p:cViewPr>
        <p:scale>
          <a:sx n="50" d="100"/>
          <a:sy n="50" d="100"/>
        </p:scale>
        <p:origin x="-1314" y="-5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82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6D7AC-DC0B-4316-BF5E-F527F120236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9257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xmlns="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xmlns="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xmlns="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树, 草&#10;&#10;描述已自动生成">
            <a:extLst>
              <a:ext uri="{FF2B5EF4-FFF2-40B4-BE49-F238E27FC236}">
                <a16:creationId xmlns="" xmlns:a16="http://schemas.microsoft.com/office/drawing/2014/main" id="{F9716D9E-60B6-452C-A351-A7E319E59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EF93F74-AB46-401D-AE8E-5F16F32392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71" y="476618"/>
            <a:ext cx="571429" cy="838096"/>
          </a:xfrm>
          <a:prstGeom prst="rect">
            <a:avLst/>
          </a:prstGeom>
          <a:noFill/>
        </p:spPr>
      </p:pic>
      <p:grpSp>
        <p:nvGrpSpPr>
          <p:cNvPr id="2" name="组合 11">
            <a:extLst>
              <a:ext uri="{FF2B5EF4-FFF2-40B4-BE49-F238E27FC236}">
                <a16:creationId xmlns="" xmlns:a16="http://schemas.microsoft.com/office/drawing/2014/main" id="{F3CA9B3F-0CD6-4A16-888F-A58963EEE0F9}"/>
              </a:ext>
            </a:extLst>
          </p:cNvPr>
          <p:cNvGrpSpPr/>
          <p:nvPr userDrawn="1"/>
        </p:nvGrpSpPr>
        <p:grpSpPr>
          <a:xfrm>
            <a:off x="2212931" y="1495486"/>
            <a:ext cx="7766137" cy="3244240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A206CF17-F38D-4AD0-BBAE-47246EB45AF6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013C64A-1122-4BA0-AACC-602E6D98F585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CFBC7A3-86F7-4DF1-9D3A-834EFB968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9" y="2845153"/>
            <a:ext cx="2276985" cy="3020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AB570ED-58AE-4AF4-A983-68D7057383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11" y="3657600"/>
            <a:ext cx="1763367" cy="1920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图片包含 植物, 仙人掌&#10;&#10;描述已自动生成">
            <a:extLst>
              <a:ext uri="{FF2B5EF4-FFF2-40B4-BE49-F238E27FC236}">
                <a16:creationId xmlns="" xmlns:a16="http://schemas.microsoft.com/office/drawing/2014/main" id="{515B951F-8054-4461-9FBF-15BBBB37E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86627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9124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570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302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262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906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213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781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685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5571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145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488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9715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2801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24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046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3317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5114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9562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811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026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6691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4651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2364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68" r:id="rId26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8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owersFrame_png_ydh_0009_2291x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8063" y="-531813"/>
            <a:ext cx="14611351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733800" y="3962400"/>
            <a:ext cx="5334000" cy="9906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1500" b="1" kern="1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500" b="1" kern="1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kern="1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b="1" kern="1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kern="1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b="1" kern="1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kern="1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500" b="1" kern="1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  <a:endParaRPr lang="en-US" sz="1500" b="1" kern="1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812800" y="914400"/>
            <a:ext cx="10972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609600" y="1295400"/>
            <a:ext cx="1097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101600" y="1981200"/>
            <a:ext cx="12090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CHÀO ĐÓN CÁC EM HỌC SINH</a:t>
            </a:r>
          </a:p>
          <a:p>
            <a:pPr algn="ctr">
              <a:spcBef>
                <a:spcPct val="50000"/>
              </a:spcBef>
            </a:pPr>
            <a:r>
              <a:rPr lang="en-US" sz="27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ĐẾN VỚI TIẾT HỌC HÔM NAY!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80693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1176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706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287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xmlns="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082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xmlns="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79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903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239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242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xmlns="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8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000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xmlns="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384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16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trưải dài cả mặt trớc hoặc sau áo (thân áo)</a:t>
            </a:r>
          </a:p>
        </p:txBody>
      </p:sp>
    </p:spTree>
    <p:extLst>
      <p:ext uri="{BB962C8B-B14F-4D97-AF65-F5344CB8AC3E}">
        <p14:creationId xmlns:p14="http://schemas.microsoft.com/office/powerpoint/2010/main" xmlns="" val="385192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52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xmlns="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943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xmlns="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xmlns="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1241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xmlns="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xmlns="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xmlns="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xmlns="" val="234111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xmlns="" val="257645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96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710C5F83-2227-45F5-94BB-3D7DB7EEB735}"/>
              </a:ext>
            </a:extLst>
          </p:cNvPr>
          <p:cNvSpPr/>
          <p:nvPr/>
        </p:nvSpPr>
        <p:spPr>
          <a:xfrm>
            <a:off x="2582057" y="2140803"/>
            <a:ext cx="71642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spc="-3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 CÁC BẠN HỌC TỐT</a:t>
            </a:r>
            <a:endParaRPr lang="zh-CN" altLang="en-US" sz="4800" b="1" spc="-3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6952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xmlns="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97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Times New Roman" pitchFamily="18" charset="0"/>
                <a:cs typeface="Times New Roman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40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Times New Roman" pitchFamily="18" charset="0"/>
                <a:cs typeface="Times New Roman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1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xmlns="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endParaRPr lang="en-US" sz="4800" b="1" dirty="0">
              <a:solidFill>
                <a:srgbClr val="E1761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 TỪ VÀ CÂU </a:t>
            </a:r>
          </a:p>
          <a:p>
            <a:pPr algn="ctr"/>
            <a:r>
              <a:rPr lang="en-US" altLang="zh-CN" sz="3200" b="1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LỚP 5</a:t>
            </a:r>
            <a:endParaRPr lang="zh-CN" altLang="en-US" sz="3200" b="1" dirty="0">
              <a:solidFill>
                <a:srgbClr val="276E2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AD521E"/>
                </a:solidFill>
                <a:latin typeface="Times New Roman" pitchFamily="18" charset="0"/>
                <a:cs typeface="Times New Roman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66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xmlns="" val="325438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07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6589</TotalTime>
  <Words>1209</Words>
  <Application>Microsoft Macintosh PowerPoint</Application>
  <PresentationFormat>Custom</PresentationFormat>
  <Paragraphs>192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Balloons</vt:lpstr>
      <vt:lpstr>Office 主题​​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ADMIN</cp:lastModifiedBy>
  <cp:revision>339</cp:revision>
  <cp:lastPrinted>1601-01-01T00:00:00Z</cp:lastPrinted>
  <dcterms:created xsi:type="dcterms:W3CDTF">2009-01-21T02:33:19Z</dcterms:created>
  <dcterms:modified xsi:type="dcterms:W3CDTF">2021-10-22T09:04:04Z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