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7"/>
  </p:notesMasterIdLst>
  <p:sldIdLst>
    <p:sldId id="330" r:id="rId2"/>
    <p:sldId id="267" r:id="rId3"/>
    <p:sldId id="258" r:id="rId4"/>
    <p:sldId id="278" r:id="rId5"/>
    <p:sldId id="298" r:id="rId6"/>
    <p:sldId id="282" r:id="rId7"/>
    <p:sldId id="257" r:id="rId8"/>
    <p:sldId id="284" r:id="rId9"/>
    <p:sldId id="285" r:id="rId10"/>
    <p:sldId id="286" r:id="rId11"/>
    <p:sldId id="287" r:id="rId12"/>
    <p:sldId id="288" r:id="rId13"/>
    <p:sldId id="299" r:id="rId14"/>
    <p:sldId id="326" r:id="rId15"/>
    <p:sldId id="261" r:id="rId16"/>
    <p:sldId id="329" r:id="rId17"/>
    <p:sldId id="289" r:id="rId18"/>
    <p:sldId id="290" r:id="rId19"/>
    <p:sldId id="291" r:id="rId20"/>
    <p:sldId id="293" r:id="rId21"/>
    <p:sldId id="294" r:id="rId22"/>
    <p:sldId id="295" r:id="rId23"/>
    <p:sldId id="296" r:id="rId24"/>
    <p:sldId id="297" r:id="rId25"/>
    <p:sldId id="328" r:id="rId26"/>
  </p:sldIdLst>
  <p:sldSz cx="9144000" cy="5143500" type="screen16x9"/>
  <p:notesSz cx="6858000" cy="9144000"/>
  <p:embeddedFontLst>
    <p:embeddedFont>
      <p:font typeface="Cambria" pitchFamily="18" charset="0"/>
      <p:regular r:id="rId28"/>
      <p:bold r:id="rId29"/>
      <p:italic r:id="rId30"/>
      <p:boldItalic r:id="rId31"/>
    </p:embeddedFont>
    <p:embeddedFont>
      <p:font typeface="Chau Philomene One" charset="0"/>
      <p:regular r:id="rId32"/>
      <p:italic r:id="rId33"/>
    </p:embeddedFont>
    <p:embeddedFont>
      <p:font typeface="Didact Gothic" charset="0"/>
      <p:regular r:id="rId34"/>
    </p:embeddedFont>
    <p:embeddedFont>
      <p:font typeface="Bebas Neue" charset="0"/>
      <p:regular r:id="rId35"/>
    </p:embeddedFont>
    <p:embeddedFont>
      <p:font typeface="Roboto Condensed Light" charset="0"/>
      <p:regular r:id="rId36"/>
      <p:italic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9C0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1E32175-2BA0-4EA7-B16A-B8173B3B1A40}">
  <a:tblStyle styleId="{51E32175-2BA0-4EA7-B16A-B8173B3B1A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6359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704263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83065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4138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04406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83026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756889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xfrm>
            <a:off x="381000" y="685800"/>
            <a:ext cx="6096000" cy="3429000"/>
          </a:xfrm>
          <a:ln/>
        </p:spPr>
      </p:sp>
      <p:sp>
        <p:nvSpPr>
          <p:cNvPr id="2457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vi-VN" altLang="en-US"/>
          </a:p>
        </p:txBody>
      </p:sp>
      <p:sp>
        <p:nvSpPr>
          <p:cNvPr id="24580" name="Slide Number Placeholder 3"/>
          <p:cNvSpPr>
            <a:spLocks noGrp="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E09A61-B674-4DAD-B4A4-CF4225296DCA}" type="slidenum">
              <a:rPr lang="en-US" altLang="en-US"/>
              <a:pPr>
                <a:spcBef>
                  <a:spcPct val="0"/>
                </a:spcBef>
              </a:pPr>
              <a:t>22</a:t>
            </a:fld>
            <a:endParaRPr lang="en-US" altLang="en-US"/>
          </a:p>
        </p:txBody>
      </p:sp>
    </p:spTree>
    <p:extLst>
      <p:ext uri="{BB962C8B-B14F-4D97-AF65-F5344CB8AC3E}">
        <p14:creationId xmlns:p14="http://schemas.microsoft.com/office/powerpoint/2010/main" xmlns="" val="2708396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933371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1188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bd6c00e730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bd6c00e730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96619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55322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99f2f57a7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99f2f57a7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11890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62007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58658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51066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57374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1938000" y="958025"/>
            <a:ext cx="5268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13" name="Google Shape;213;p8"/>
          <p:cNvGrpSpPr/>
          <p:nvPr/>
        </p:nvGrpSpPr>
        <p:grpSpPr>
          <a:xfrm>
            <a:off x="-8594" y="2231150"/>
            <a:ext cx="9488891" cy="4425141"/>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 name="Google Shape;249;p8"/>
          <p:cNvSpPr/>
          <p:nvPr/>
        </p:nvSpPr>
        <p:spPr>
          <a:xfrm>
            <a:off x="-3483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8521527" y="1903699"/>
            <a:ext cx="889634" cy="42563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124910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1"/>
        <p:cNvGrpSpPr/>
        <p:nvPr/>
      </p:nvGrpSpPr>
      <p:grpSpPr>
        <a:xfrm>
          <a:off x="0" y="0"/>
          <a:ext cx="0" cy="0"/>
          <a:chOff x="0" y="0"/>
          <a:chExt cx="0" cy="0"/>
        </a:xfrm>
      </p:grpSpPr>
      <p:grpSp>
        <p:nvGrpSpPr>
          <p:cNvPr id="252" name="Google Shape;252;p9"/>
          <p:cNvGrpSpPr/>
          <p:nvPr/>
        </p:nvGrpSpPr>
        <p:grpSpPr>
          <a:xfrm>
            <a:off x="8063667" y="81447"/>
            <a:ext cx="1252529" cy="4451698"/>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9"/>
          <p:cNvGrpSpPr/>
          <p:nvPr/>
        </p:nvGrpSpPr>
        <p:grpSpPr>
          <a:xfrm>
            <a:off x="-302850" y="325809"/>
            <a:ext cx="1260396" cy="3409465"/>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9"/>
          <p:cNvSpPr txBox="1">
            <a:spLocks noGrp="1"/>
          </p:cNvSpPr>
          <p:nvPr>
            <p:ph type="title"/>
          </p:nvPr>
        </p:nvSpPr>
        <p:spPr>
          <a:xfrm>
            <a:off x="2391863" y="1253425"/>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1"/>
          </p:nvPr>
        </p:nvSpPr>
        <p:spPr>
          <a:xfrm>
            <a:off x="2391888" y="2199575"/>
            <a:ext cx="4360200" cy="115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7" name="Google Shape;277;p9"/>
          <p:cNvSpPr/>
          <p:nvPr/>
        </p:nvSpPr>
        <p:spPr>
          <a:xfrm>
            <a:off x="2599875" y="4134075"/>
            <a:ext cx="4251846"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9"/>
          <p:cNvGrpSpPr/>
          <p:nvPr/>
        </p:nvGrpSpPr>
        <p:grpSpPr>
          <a:xfrm>
            <a:off x="6103209" y="3908407"/>
            <a:ext cx="3052177" cy="1235105"/>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9"/>
          <p:cNvGrpSpPr/>
          <p:nvPr/>
        </p:nvGrpSpPr>
        <p:grpSpPr>
          <a:xfrm>
            <a:off x="-11379" y="3707300"/>
            <a:ext cx="3811359" cy="1464184"/>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8063667" y="81447"/>
            <a:ext cx="1252529" cy="4451698"/>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9"/>
          <p:cNvGrpSpPr/>
          <p:nvPr/>
        </p:nvGrpSpPr>
        <p:grpSpPr>
          <a:xfrm>
            <a:off x="-302850" y="325809"/>
            <a:ext cx="1260396" cy="3409465"/>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9"/>
          <p:cNvSpPr txBox="1">
            <a:spLocks noGrp="1"/>
          </p:cNvSpPr>
          <p:nvPr>
            <p:ph type="title"/>
          </p:nvPr>
        </p:nvSpPr>
        <p:spPr>
          <a:xfrm>
            <a:off x="2391863" y="1253425"/>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1"/>
          </p:nvPr>
        </p:nvSpPr>
        <p:spPr>
          <a:xfrm>
            <a:off x="2391888" y="2199575"/>
            <a:ext cx="4360200" cy="115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7" name="Google Shape;277;p9"/>
          <p:cNvSpPr/>
          <p:nvPr/>
        </p:nvSpPr>
        <p:spPr>
          <a:xfrm>
            <a:off x="2599875" y="4134075"/>
            <a:ext cx="4251846"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9"/>
          <p:cNvGrpSpPr/>
          <p:nvPr/>
        </p:nvGrpSpPr>
        <p:grpSpPr>
          <a:xfrm>
            <a:off x="6103209" y="3908407"/>
            <a:ext cx="3052177" cy="1235105"/>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9"/>
          <p:cNvGrpSpPr/>
          <p:nvPr/>
        </p:nvGrpSpPr>
        <p:grpSpPr>
          <a:xfrm>
            <a:off x="-11379" y="3707300"/>
            <a:ext cx="3811359" cy="1464184"/>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8291806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21"/>
        <p:cNvGrpSpPr/>
        <p:nvPr/>
      </p:nvGrpSpPr>
      <p:grpSpPr>
        <a:xfrm>
          <a:off x="0" y="0"/>
          <a:ext cx="0" cy="0"/>
          <a:chOff x="0" y="0"/>
          <a:chExt cx="0" cy="0"/>
        </a:xfrm>
      </p:grpSpPr>
      <p:grpSp>
        <p:nvGrpSpPr>
          <p:cNvPr id="422" name="Google Shape;422;p14"/>
          <p:cNvGrpSpPr/>
          <p:nvPr/>
        </p:nvGrpSpPr>
        <p:grpSpPr>
          <a:xfrm>
            <a:off x="-21903" y="3893725"/>
            <a:ext cx="9199029" cy="1268157"/>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4"/>
          <p:cNvGrpSpPr/>
          <p:nvPr/>
        </p:nvGrpSpPr>
        <p:grpSpPr>
          <a:xfrm>
            <a:off x="-21800" y="4175780"/>
            <a:ext cx="9199259" cy="986095"/>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14"/>
          <p:cNvSpPr txBox="1">
            <a:spLocks noGrp="1"/>
          </p:cNvSpPr>
          <p:nvPr>
            <p:ph type="title"/>
          </p:nvPr>
        </p:nvSpPr>
        <p:spPr>
          <a:xfrm>
            <a:off x="720000" y="1193713"/>
            <a:ext cx="45204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720000" y="3006550"/>
            <a:ext cx="45204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6_1">
    <p:spTree>
      <p:nvGrpSpPr>
        <p:cNvPr id="1" name="Shape 622"/>
        <p:cNvGrpSpPr/>
        <p:nvPr/>
      </p:nvGrpSpPr>
      <p:grpSpPr>
        <a:xfrm>
          <a:off x="0" y="0"/>
          <a:ext cx="0" cy="0"/>
          <a:chOff x="0" y="0"/>
          <a:chExt cx="0" cy="0"/>
        </a:xfrm>
      </p:grpSpPr>
      <p:grpSp>
        <p:nvGrpSpPr>
          <p:cNvPr id="623" name="Google Shape;623;p20"/>
          <p:cNvGrpSpPr/>
          <p:nvPr/>
        </p:nvGrpSpPr>
        <p:grpSpPr>
          <a:xfrm flipH="1">
            <a:off x="-3623" y="3933250"/>
            <a:ext cx="9199029" cy="1268157"/>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0"/>
          <p:cNvSpPr txBox="1">
            <a:spLocks noGrp="1"/>
          </p:cNvSpPr>
          <p:nvPr>
            <p:ph type="title"/>
          </p:nvPr>
        </p:nvSpPr>
        <p:spPr>
          <a:xfrm>
            <a:off x="219848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8" name="Google Shape;628;p20"/>
          <p:cNvSpPr txBox="1">
            <a:spLocks noGrp="1"/>
          </p:cNvSpPr>
          <p:nvPr>
            <p:ph type="subTitle" idx="1"/>
          </p:nvPr>
        </p:nvSpPr>
        <p:spPr>
          <a:xfrm>
            <a:off x="2198500"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9" name="Google Shape;629;p20"/>
          <p:cNvSpPr txBox="1">
            <a:spLocks noGrp="1"/>
          </p:cNvSpPr>
          <p:nvPr>
            <p:ph type="title" idx="2"/>
          </p:nvPr>
        </p:nvSpPr>
        <p:spPr>
          <a:xfrm>
            <a:off x="474520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0" name="Google Shape;630;p20"/>
          <p:cNvSpPr txBox="1">
            <a:spLocks noGrp="1"/>
          </p:cNvSpPr>
          <p:nvPr>
            <p:ph type="subTitle" idx="3"/>
          </p:nvPr>
        </p:nvSpPr>
        <p:spPr>
          <a:xfrm>
            <a:off x="4745209"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1" name="Google Shape;631;p20"/>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8272771" y="3538420"/>
            <a:ext cx="343811" cy="1184379"/>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0"/>
          <p:cNvGrpSpPr/>
          <p:nvPr/>
        </p:nvGrpSpPr>
        <p:grpSpPr>
          <a:xfrm>
            <a:off x="8634836" y="2862810"/>
            <a:ext cx="414648" cy="1943386"/>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20"/>
          <p:cNvGrpSpPr/>
          <p:nvPr/>
        </p:nvGrpSpPr>
        <p:grpSpPr>
          <a:xfrm>
            <a:off x="7751065" y="3187527"/>
            <a:ext cx="343802" cy="1611235"/>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0"/>
          <p:cNvGrpSpPr/>
          <p:nvPr/>
        </p:nvGrpSpPr>
        <p:grpSpPr>
          <a:xfrm flipH="1">
            <a:off x="542992" y="3635995"/>
            <a:ext cx="343811" cy="1184379"/>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0"/>
          <p:cNvGrpSpPr/>
          <p:nvPr/>
        </p:nvGrpSpPr>
        <p:grpSpPr>
          <a:xfrm flipH="1">
            <a:off x="110090" y="2960385"/>
            <a:ext cx="414648" cy="1943386"/>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0"/>
          <p:cNvGrpSpPr/>
          <p:nvPr/>
        </p:nvGrpSpPr>
        <p:grpSpPr>
          <a:xfrm flipH="1">
            <a:off x="1064706" y="3285102"/>
            <a:ext cx="343802" cy="1611235"/>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0"/>
          <p:cNvGrpSpPr/>
          <p:nvPr/>
        </p:nvGrpSpPr>
        <p:grpSpPr>
          <a:xfrm flipH="1">
            <a:off x="-21903" y="4046125"/>
            <a:ext cx="9199029" cy="1268157"/>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0"/>
          <p:cNvSpPr/>
          <p:nvPr/>
        </p:nvSpPr>
        <p:spPr>
          <a:xfrm>
            <a:off x="-365837" y="153553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7485963" y="129196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3623" y="3933250"/>
            <a:ext cx="9199029" cy="1268157"/>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0"/>
          <p:cNvSpPr txBox="1">
            <a:spLocks noGrp="1"/>
          </p:cNvSpPr>
          <p:nvPr>
            <p:ph type="title"/>
          </p:nvPr>
        </p:nvSpPr>
        <p:spPr>
          <a:xfrm>
            <a:off x="219848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8" name="Google Shape;628;p20"/>
          <p:cNvSpPr txBox="1">
            <a:spLocks noGrp="1"/>
          </p:cNvSpPr>
          <p:nvPr>
            <p:ph type="subTitle" idx="1"/>
          </p:nvPr>
        </p:nvSpPr>
        <p:spPr>
          <a:xfrm>
            <a:off x="2198500"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9" name="Google Shape;629;p20"/>
          <p:cNvSpPr txBox="1">
            <a:spLocks noGrp="1"/>
          </p:cNvSpPr>
          <p:nvPr>
            <p:ph type="title" idx="2"/>
          </p:nvPr>
        </p:nvSpPr>
        <p:spPr>
          <a:xfrm>
            <a:off x="474520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0" name="Google Shape;630;p20"/>
          <p:cNvSpPr txBox="1">
            <a:spLocks noGrp="1"/>
          </p:cNvSpPr>
          <p:nvPr>
            <p:ph type="subTitle" idx="3"/>
          </p:nvPr>
        </p:nvSpPr>
        <p:spPr>
          <a:xfrm>
            <a:off x="4745209"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1" name="Google Shape;631;p20"/>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8272771" y="3538420"/>
            <a:ext cx="343811" cy="1184379"/>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0"/>
          <p:cNvGrpSpPr/>
          <p:nvPr/>
        </p:nvGrpSpPr>
        <p:grpSpPr>
          <a:xfrm>
            <a:off x="8634836" y="2862810"/>
            <a:ext cx="414648" cy="1943386"/>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20"/>
          <p:cNvGrpSpPr/>
          <p:nvPr/>
        </p:nvGrpSpPr>
        <p:grpSpPr>
          <a:xfrm>
            <a:off x="7751065" y="3187527"/>
            <a:ext cx="343802" cy="1611235"/>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0"/>
          <p:cNvGrpSpPr/>
          <p:nvPr/>
        </p:nvGrpSpPr>
        <p:grpSpPr>
          <a:xfrm flipH="1">
            <a:off x="542992" y="3635995"/>
            <a:ext cx="343811" cy="1184379"/>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0"/>
          <p:cNvGrpSpPr/>
          <p:nvPr/>
        </p:nvGrpSpPr>
        <p:grpSpPr>
          <a:xfrm flipH="1">
            <a:off x="110090" y="2960385"/>
            <a:ext cx="414648" cy="1943386"/>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0"/>
          <p:cNvGrpSpPr/>
          <p:nvPr/>
        </p:nvGrpSpPr>
        <p:grpSpPr>
          <a:xfrm flipH="1">
            <a:off x="1064706" y="3285102"/>
            <a:ext cx="343802" cy="1611235"/>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0"/>
          <p:cNvGrpSpPr/>
          <p:nvPr/>
        </p:nvGrpSpPr>
        <p:grpSpPr>
          <a:xfrm flipH="1">
            <a:off x="-21903" y="4046125"/>
            <a:ext cx="9199029" cy="1268157"/>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0"/>
          <p:cNvSpPr/>
          <p:nvPr/>
        </p:nvSpPr>
        <p:spPr>
          <a:xfrm>
            <a:off x="-365837" y="153553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7485963" y="129196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146318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98"/>
        <p:cNvGrpSpPr/>
        <p:nvPr/>
      </p:nvGrpSpPr>
      <p:grpSpPr>
        <a:xfrm>
          <a:off x="0" y="0"/>
          <a:ext cx="0" cy="0"/>
          <a:chOff x="0" y="0"/>
          <a:chExt cx="0" cy="0"/>
        </a:xfrm>
      </p:grpSpPr>
      <p:grpSp>
        <p:nvGrpSpPr>
          <p:cNvPr id="899" name="Google Shape;899;p26"/>
          <p:cNvGrpSpPr/>
          <p:nvPr/>
        </p:nvGrpSpPr>
        <p:grpSpPr>
          <a:xfrm>
            <a:off x="-12940" y="4185763"/>
            <a:ext cx="9144000" cy="887338"/>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101175"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2" name="Google Shape;912;p26"/>
          <p:cNvSpPr txBox="1">
            <a:spLocks noGrp="1"/>
          </p:cNvSpPr>
          <p:nvPr>
            <p:ph type="subTitle" idx="1"/>
          </p:nvPr>
        </p:nvSpPr>
        <p:spPr>
          <a:xfrm>
            <a:off x="1101175"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3" name="Google Shape;913;p26"/>
          <p:cNvSpPr txBox="1">
            <a:spLocks noGrp="1"/>
          </p:cNvSpPr>
          <p:nvPr>
            <p:ph type="title" idx="3"/>
          </p:nvPr>
        </p:nvSpPr>
        <p:spPr>
          <a:xfrm>
            <a:off x="3569173"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4" name="Google Shape;914;p26"/>
          <p:cNvSpPr txBox="1">
            <a:spLocks noGrp="1"/>
          </p:cNvSpPr>
          <p:nvPr>
            <p:ph type="subTitle" idx="4"/>
          </p:nvPr>
        </p:nvSpPr>
        <p:spPr>
          <a:xfrm>
            <a:off x="3569173"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5" name="Google Shape;915;p26"/>
          <p:cNvSpPr txBox="1">
            <a:spLocks noGrp="1"/>
          </p:cNvSpPr>
          <p:nvPr>
            <p:ph type="title" idx="5"/>
          </p:nvPr>
        </p:nvSpPr>
        <p:spPr>
          <a:xfrm>
            <a:off x="1101175"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6" name="Google Shape;916;p26"/>
          <p:cNvSpPr txBox="1">
            <a:spLocks noGrp="1"/>
          </p:cNvSpPr>
          <p:nvPr>
            <p:ph type="subTitle" idx="6"/>
          </p:nvPr>
        </p:nvSpPr>
        <p:spPr>
          <a:xfrm>
            <a:off x="1101175"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7" name="Google Shape;917;p26"/>
          <p:cNvSpPr txBox="1">
            <a:spLocks noGrp="1"/>
          </p:cNvSpPr>
          <p:nvPr>
            <p:ph type="title" idx="7"/>
          </p:nvPr>
        </p:nvSpPr>
        <p:spPr>
          <a:xfrm>
            <a:off x="3569173"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8" name="Google Shape;918;p26"/>
          <p:cNvSpPr txBox="1">
            <a:spLocks noGrp="1"/>
          </p:cNvSpPr>
          <p:nvPr>
            <p:ph type="subTitle" idx="8"/>
          </p:nvPr>
        </p:nvSpPr>
        <p:spPr>
          <a:xfrm>
            <a:off x="3569173"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9" name="Google Shape;919;p26"/>
          <p:cNvSpPr txBox="1">
            <a:spLocks noGrp="1"/>
          </p:cNvSpPr>
          <p:nvPr>
            <p:ph type="title" idx="9"/>
          </p:nvPr>
        </p:nvSpPr>
        <p:spPr>
          <a:xfrm>
            <a:off x="6056726"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0" name="Google Shape;920;p26"/>
          <p:cNvSpPr txBox="1">
            <a:spLocks noGrp="1"/>
          </p:cNvSpPr>
          <p:nvPr>
            <p:ph type="subTitle" idx="13"/>
          </p:nvPr>
        </p:nvSpPr>
        <p:spPr>
          <a:xfrm>
            <a:off x="6056726"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1" name="Google Shape;921;p26"/>
          <p:cNvSpPr txBox="1">
            <a:spLocks noGrp="1"/>
          </p:cNvSpPr>
          <p:nvPr>
            <p:ph type="title" idx="14"/>
          </p:nvPr>
        </p:nvSpPr>
        <p:spPr>
          <a:xfrm>
            <a:off x="6056726"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2" name="Google Shape;922;p26"/>
          <p:cNvSpPr txBox="1">
            <a:spLocks noGrp="1"/>
          </p:cNvSpPr>
          <p:nvPr>
            <p:ph type="subTitle" idx="15"/>
          </p:nvPr>
        </p:nvSpPr>
        <p:spPr>
          <a:xfrm>
            <a:off x="6056726"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23" name="Google Shape;923;p26"/>
          <p:cNvGrpSpPr/>
          <p:nvPr/>
        </p:nvGrpSpPr>
        <p:grpSpPr>
          <a:xfrm>
            <a:off x="0" y="4260525"/>
            <a:ext cx="9144000" cy="887338"/>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26"/>
          <p:cNvGrpSpPr/>
          <p:nvPr/>
        </p:nvGrpSpPr>
        <p:grpSpPr>
          <a:xfrm rot="575765">
            <a:off x="-194145" y="3455753"/>
            <a:ext cx="1061252" cy="1595665"/>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26"/>
          <p:cNvGrpSpPr/>
          <p:nvPr/>
        </p:nvGrpSpPr>
        <p:grpSpPr>
          <a:xfrm rot="4799477">
            <a:off x="348845" y="4380310"/>
            <a:ext cx="1020456" cy="1306406"/>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26"/>
          <p:cNvGrpSpPr/>
          <p:nvPr/>
        </p:nvGrpSpPr>
        <p:grpSpPr>
          <a:xfrm rot="3001619">
            <a:off x="47972" y="4062728"/>
            <a:ext cx="761565" cy="1314980"/>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26"/>
          <p:cNvGrpSpPr/>
          <p:nvPr/>
        </p:nvGrpSpPr>
        <p:grpSpPr>
          <a:xfrm rot="-248597" flipH="1">
            <a:off x="7197009" y="4226186"/>
            <a:ext cx="2024485" cy="963435"/>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999"/>
        <p:cNvGrpSpPr/>
        <p:nvPr/>
      </p:nvGrpSpPr>
      <p:grpSpPr>
        <a:xfrm>
          <a:off x="0" y="0"/>
          <a:ext cx="0" cy="0"/>
          <a:chOff x="0" y="0"/>
          <a:chExt cx="0" cy="0"/>
        </a:xfrm>
      </p:grpSpPr>
      <p:grpSp>
        <p:nvGrpSpPr>
          <p:cNvPr id="1000" name="Google Shape;1000;p28"/>
          <p:cNvGrpSpPr/>
          <p:nvPr/>
        </p:nvGrpSpPr>
        <p:grpSpPr>
          <a:xfrm>
            <a:off x="0" y="4236152"/>
            <a:ext cx="5441550" cy="576290"/>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28"/>
          <p:cNvGrpSpPr/>
          <p:nvPr/>
        </p:nvGrpSpPr>
        <p:grpSpPr>
          <a:xfrm>
            <a:off x="0" y="4306100"/>
            <a:ext cx="5413727" cy="887338"/>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28"/>
          <p:cNvSpPr txBox="1">
            <a:spLocks noGrp="1"/>
          </p:cNvSpPr>
          <p:nvPr>
            <p:ph type="title"/>
          </p:nvPr>
        </p:nvSpPr>
        <p:spPr>
          <a:xfrm>
            <a:off x="718500" y="540000"/>
            <a:ext cx="3853500" cy="1323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927900" y="1947901"/>
            <a:ext cx="3434700" cy="124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17" name="Google Shape;1017;p28"/>
          <p:cNvGrpSpPr/>
          <p:nvPr/>
        </p:nvGrpSpPr>
        <p:grpSpPr>
          <a:xfrm>
            <a:off x="4196657" y="3873166"/>
            <a:ext cx="5894265" cy="1683249"/>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2" name="Google Shape;1032;p28"/>
          <p:cNvGrpSpPr/>
          <p:nvPr/>
        </p:nvGrpSpPr>
        <p:grpSpPr>
          <a:xfrm>
            <a:off x="6283554" y="3972732"/>
            <a:ext cx="2870878" cy="1190024"/>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28"/>
          <p:cNvSpPr/>
          <p:nvPr/>
        </p:nvSpPr>
        <p:spPr>
          <a:xfrm flipH="1">
            <a:off x="8787117" y="276913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615449" y="13572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2771847" y="16060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6339050" y="259750"/>
            <a:ext cx="1382861" cy="43512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8"/>
          <p:cNvGrpSpPr/>
          <p:nvPr/>
        </p:nvGrpSpPr>
        <p:grpSpPr>
          <a:xfrm>
            <a:off x="7909664" y="285456"/>
            <a:ext cx="1178129" cy="4289211"/>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1_Thanks">
    <p:spTree>
      <p:nvGrpSpPr>
        <p:cNvPr id="1" name="Shape 999"/>
        <p:cNvGrpSpPr/>
        <p:nvPr/>
      </p:nvGrpSpPr>
      <p:grpSpPr>
        <a:xfrm>
          <a:off x="0" y="0"/>
          <a:ext cx="0" cy="0"/>
          <a:chOff x="0" y="0"/>
          <a:chExt cx="0" cy="0"/>
        </a:xfrm>
      </p:grpSpPr>
      <p:grpSp>
        <p:nvGrpSpPr>
          <p:cNvPr id="1000" name="Google Shape;1000;p28"/>
          <p:cNvGrpSpPr/>
          <p:nvPr/>
        </p:nvGrpSpPr>
        <p:grpSpPr>
          <a:xfrm>
            <a:off x="0" y="4236152"/>
            <a:ext cx="5441550" cy="576290"/>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28"/>
          <p:cNvGrpSpPr/>
          <p:nvPr/>
        </p:nvGrpSpPr>
        <p:grpSpPr>
          <a:xfrm>
            <a:off x="0" y="4306100"/>
            <a:ext cx="5413727" cy="887338"/>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28"/>
          <p:cNvSpPr txBox="1">
            <a:spLocks noGrp="1"/>
          </p:cNvSpPr>
          <p:nvPr>
            <p:ph type="title"/>
          </p:nvPr>
        </p:nvSpPr>
        <p:spPr>
          <a:xfrm>
            <a:off x="718500" y="540000"/>
            <a:ext cx="3853500" cy="1323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927900" y="1947901"/>
            <a:ext cx="3434700" cy="124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17" name="Google Shape;1017;p28"/>
          <p:cNvGrpSpPr/>
          <p:nvPr/>
        </p:nvGrpSpPr>
        <p:grpSpPr>
          <a:xfrm>
            <a:off x="4196657" y="3873166"/>
            <a:ext cx="5894265" cy="1683249"/>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2" name="Google Shape;1032;p28"/>
          <p:cNvGrpSpPr/>
          <p:nvPr/>
        </p:nvGrpSpPr>
        <p:grpSpPr>
          <a:xfrm>
            <a:off x="6283554" y="3972732"/>
            <a:ext cx="2870878" cy="1190024"/>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28"/>
          <p:cNvSpPr/>
          <p:nvPr/>
        </p:nvSpPr>
        <p:spPr>
          <a:xfrm flipH="1">
            <a:off x="8787117" y="276913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615449" y="13572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2771847" y="16060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6339050" y="259750"/>
            <a:ext cx="1382861" cy="43512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8"/>
          <p:cNvGrpSpPr/>
          <p:nvPr/>
        </p:nvGrpSpPr>
        <p:grpSpPr>
          <a:xfrm>
            <a:off x="7909664" y="285456"/>
            <a:ext cx="1178129" cy="4289211"/>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32350867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6703281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49"/>
        <p:cNvGrpSpPr/>
        <p:nvPr/>
      </p:nvGrpSpPr>
      <p:grpSpPr>
        <a:xfrm>
          <a:off x="0" y="0"/>
          <a:ext cx="0" cy="0"/>
          <a:chOff x="0" y="0"/>
          <a:chExt cx="0" cy="0"/>
        </a:xfrm>
      </p:grpSpPr>
      <p:grpSp>
        <p:nvGrpSpPr>
          <p:cNvPr id="1050" name="Google Shape;1050;p29"/>
          <p:cNvGrpSpPr/>
          <p:nvPr/>
        </p:nvGrpSpPr>
        <p:grpSpPr>
          <a:xfrm>
            <a:off x="0" y="4342977"/>
            <a:ext cx="9144000" cy="576290"/>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29"/>
          <p:cNvSpPr/>
          <p:nvPr/>
        </p:nvSpPr>
        <p:spPr>
          <a:xfrm>
            <a:off x="-392150" y="1326842"/>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8024950" y="775938"/>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7456392" y="-137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0" y="4412925"/>
            <a:ext cx="9144000" cy="887338"/>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29"/>
          <p:cNvSpPr/>
          <p:nvPr/>
        </p:nvSpPr>
        <p:spPr>
          <a:xfrm>
            <a:off x="-755875" y="3037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76"/>
        <p:cNvGrpSpPr/>
        <p:nvPr/>
      </p:nvGrpSpPr>
      <p:grpSpPr>
        <a:xfrm>
          <a:off x="0" y="0"/>
          <a:ext cx="0" cy="0"/>
          <a:chOff x="0" y="0"/>
          <a:chExt cx="0" cy="0"/>
        </a:xfrm>
      </p:grpSpPr>
      <p:grpSp>
        <p:nvGrpSpPr>
          <p:cNvPr id="1077" name="Google Shape;1077;p30"/>
          <p:cNvGrpSpPr/>
          <p:nvPr/>
        </p:nvGrpSpPr>
        <p:grpSpPr>
          <a:xfrm>
            <a:off x="0" y="4266777"/>
            <a:ext cx="9144000" cy="576290"/>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0"/>
          <p:cNvGrpSpPr/>
          <p:nvPr/>
        </p:nvGrpSpPr>
        <p:grpSpPr>
          <a:xfrm>
            <a:off x="0" y="4260525"/>
            <a:ext cx="9144000" cy="887338"/>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30"/>
          <p:cNvGrpSpPr/>
          <p:nvPr/>
        </p:nvGrpSpPr>
        <p:grpSpPr>
          <a:xfrm flipH="1">
            <a:off x="7649771" y="4184092"/>
            <a:ext cx="773843" cy="990651"/>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30"/>
          <p:cNvGrpSpPr/>
          <p:nvPr/>
        </p:nvGrpSpPr>
        <p:grpSpPr>
          <a:xfrm flipH="1">
            <a:off x="8170381" y="4107664"/>
            <a:ext cx="642193" cy="1108700"/>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30"/>
          <p:cNvGrpSpPr/>
          <p:nvPr/>
        </p:nvGrpSpPr>
        <p:grpSpPr>
          <a:xfrm>
            <a:off x="813406" y="4225730"/>
            <a:ext cx="773843" cy="990651"/>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30"/>
          <p:cNvGrpSpPr/>
          <p:nvPr/>
        </p:nvGrpSpPr>
        <p:grpSpPr>
          <a:xfrm>
            <a:off x="430696" y="4049114"/>
            <a:ext cx="642193" cy="1108700"/>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0"/>
          <p:cNvGrpSpPr/>
          <p:nvPr/>
        </p:nvGrpSpPr>
        <p:grpSpPr>
          <a:xfrm>
            <a:off x="8449030" y="1866500"/>
            <a:ext cx="829600" cy="2646275"/>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30"/>
          <p:cNvGrpSpPr/>
          <p:nvPr/>
        </p:nvGrpSpPr>
        <p:grpSpPr>
          <a:xfrm>
            <a:off x="8053030" y="4276675"/>
            <a:ext cx="1124100" cy="852025"/>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30"/>
          <p:cNvGrpSpPr/>
          <p:nvPr/>
        </p:nvGrpSpPr>
        <p:grpSpPr>
          <a:xfrm>
            <a:off x="-170295" y="2037275"/>
            <a:ext cx="829600" cy="2646275"/>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30"/>
          <p:cNvGrpSpPr/>
          <p:nvPr/>
        </p:nvGrpSpPr>
        <p:grpSpPr>
          <a:xfrm>
            <a:off x="-68795" y="4295050"/>
            <a:ext cx="1124100" cy="852025"/>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30"/>
          <p:cNvSpPr/>
          <p:nvPr/>
        </p:nvSpPr>
        <p:spPr>
          <a:xfrm>
            <a:off x="1279150" y="560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0"/>
          <p:cNvSpPr/>
          <p:nvPr/>
        </p:nvSpPr>
        <p:spPr>
          <a:xfrm>
            <a:off x="7427625" y="4151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0"/>
          <p:cNvSpPr/>
          <p:nvPr/>
        </p:nvSpPr>
        <p:spPr>
          <a:xfrm>
            <a:off x="-2611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0"/>
          <p:cNvSpPr/>
          <p:nvPr/>
        </p:nvSpPr>
        <p:spPr>
          <a:xfrm>
            <a:off x="5851042" y="-2489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87" indent="0" algn="ctr">
              <a:buNone/>
              <a:defRPr>
                <a:solidFill>
                  <a:schemeClr val="tx1">
                    <a:tint val="75000"/>
                  </a:schemeClr>
                </a:solidFill>
              </a:defRPr>
            </a:lvl2pPr>
            <a:lvl3pPr marL="685773"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8973DE-E978-458A-8CC1-DBEDAD7DD2FD}" type="slidenum">
              <a:rPr lang="en-US" altLang="en-US"/>
              <a:pPr/>
              <a:t>‹#›</a:t>
            </a:fld>
            <a:endParaRPr lang="en-US" altLang="en-US"/>
          </a:p>
        </p:txBody>
      </p:sp>
    </p:spTree>
    <p:extLst>
      <p:ext uri="{BB962C8B-B14F-4D97-AF65-F5344CB8AC3E}">
        <p14:creationId xmlns:p14="http://schemas.microsoft.com/office/powerpoint/2010/main" xmlns="" val="25933372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xmlns="" val="31424103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xmlns="" val="33891329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xmlns="" val="14811503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33454531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1181897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2902907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36665165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31604538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41871643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1938000" y="958025"/>
            <a:ext cx="5268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13" name="Google Shape;213;p8"/>
          <p:cNvGrpSpPr/>
          <p:nvPr/>
        </p:nvGrpSpPr>
        <p:grpSpPr>
          <a:xfrm>
            <a:off x="-8594" y="2231150"/>
            <a:ext cx="9488891" cy="4425141"/>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 name="Google Shape;249;p8"/>
          <p:cNvSpPr/>
          <p:nvPr/>
        </p:nvSpPr>
        <p:spPr>
          <a:xfrm>
            <a:off x="-3483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8521527" y="1903699"/>
            <a:ext cx="889634" cy="42563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050" y="445025"/>
            <a:ext cx="7701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a:buNone/>
              <a:defRPr sz="3500">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Bebas Neue"/>
                <a:ea typeface="Bebas Neue"/>
                <a:cs typeface="Bebas Neue"/>
                <a:sym typeface="Bebas Neue"/>
              </a:defRPr>
            </a:lvl1pPr>
            <a:lvl2pPr lvl="1" algn="r">
              <a:buNone/>
              <a:defRPr sz="1300">
                <a:solidFill>
                  <a:schemeClr val="dk2"/>
                </a:solidFill>
                <a:latin typeface="Bebas Neue"/>
                <a:ea typeface="Bebas Neue"/>
                <a:cs typeface="Bebas Neue"/>
                <a:sym typeface="Bebas Neue"/>
              </a:defRPr>
            </a:lvl2pPr>
            <a:lvl3pPr lvl="2" algn="r">
              <a:buNone/>
              <a:defRPr sz="1300">
                <a:solidFill>
                  <a:schemeClr val="dk2"/>
                </a:solidFill>
                <a:latin typeface="Bebas Neue"/>
                <a:ea typeface="Bebas Neue"/>
                <a:cs typeface="Bebas Neue"/>
                <a:sym typeface="Bebas Neue"/>
              </a:defRPr>
            </a:lvl3pPr>
            <a:lvl4pPr lvl="3" algn="r">
              <a:buNone/>
              <a:defRPr sz="1300">
                <a:solidFill>
                  <a:schemeClr val="dk2"/>
                </a:solidFill>
                <a:latin typeface="Bebas Neue"/>
                <a:ea typeface="Bebas Neue"/>
                <a:cs typeface="Bebas Neue"/>
                <a:sym typeface="Bebas Neue"/>
              </a:defRPr>
            </a:lvl4pPr>
            <a:lvl5pPr lvl="4" algn="r">
              <a:buNone/>
              <a:defRPr sz="1300">
                <a:solidFill>
                  <a:schemeClr val="dk2"/>
                </a:solidFill>
                <a:latin typeface="Bebas Neue"/>
                <a:ea typeface="Bebas Neue"/>
                <a:cs typeface="Bebas Neue"/>
                <a:sym typeface="Bebas Neue"/>
              </a:defRPr>
            </a:lvl5pPr>
            <a:lvl6pPr lvl="5" algn="r">
              <a:buNone/>
              <a:defRPr sz="1300">
                <a:solidFill>
                  <a:schemeClr val="dk2"/>
                </a:solidFill>
                <a:latin typeface="Bebas Neue"/>
                <a:ea typeface="Bebas Neue"/>
                <a:cs typeface="Bebas Neue"/>
                <a:sym typeface="Bebas Neue"/>
              </a:defRPr>
            </a:lvl6pPr>
            <a:lvl7pPr lvl="6" algn="r">
              <a:buNone/>
              <a:defRPr sz="1300">
                <a:solidFill>
                  <a:schemeClr val="dk2"/>
                </a:solidFill>
                <a:latin typeface="Bebas Neue"/>
                <a:ea typeface="Bebas Neue"/>
                <a:cs typeface="Bebas Neue"/>
                <a:sym typeface="Bebas Neue"/>
              </a:defRPr>
            </a:lvl7pPr>
            <a:lvl8pPr lvl="7" algn="r">
              <a:buNone/>
              <a:defRPr sz="1300">
                <a:solidFill>
                  <a:schemeClr val="dk2"/>
                </a:solidFill>
                <a:latin typeface="Bebas Neue"/>
                <a:ea typeface="Bebas Neue"/>
                <a:cs typeface="Bebas Neue"/>
                <a:sym typeface="Bebas Neue"/>
              </a:defRPr>
            </a:lvl8pPr>
            <a:lvl9pPr lvl="8" algn="r">
              <a:buNone/>
              <a:defRPr sz="1300">
                <a:solidFill>
                  <a:schemeClr val="dk2"/>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 id="2147483691" r:id="rId2"/>
    <p:sldLayoutId id="2147483689" r:id="rId3"/>
    <p:sldLayoutId id="2147483688" r:id="rId4"/>
    <p:sldLayoutId id="2147483687" r:id="rId5"/>
    <p:sldLayoutId id="2147483686" r:id="rId6"/>
    <p:sldLayoutId id="2147483685" r:id="rId7"/>
    <p:sldLayoutId id="2147483684" r:id="rId8"/>
    <p:sldLayoutId id="2147483654" r:id="rId9"/>
    <p:sldLayoutId id="2147483681" r:id="rId10"/>
    <p:sldLayoutId id="2147483655" r:id="rId11"/>
    <p:sldLayoutId id="2147483693" r:id="rId12"/>
    <p:sldLayoutId id="2147483658" r:id="rId13"/>
    <p:sldLayoutId id="2147483660" r:id="rId14"/>
    <p:sldLayoutId id="2147483666" r:id="rId15"/>
    <p:sldLayoutId id="2147483682" r:id="rId16"/>
    <p:sldLayoutId id="2147483672" r:id="rId17"/>
    <p:sldLayoutId id="2147483674" r:id="rId18"/>
    <p:sldLayoutId id="2147483683" r:id="rId19"/>
    <p:sldLayoutId id="2147483675" r:id="rId20"/>
    <p:sldLayoutId id="2147483676" r:id="rId21"/>
    <p:sldLayoutId id="2147483679" r:id="rId22"/>
    <p:sldLayoutId id="2147483680" r:id="rId23"/>
    <p:sldLayoutId id="2147483692" r:id="rId24"/>
    <p:sldLayoutId id="214748369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hyperlink" Target="http://vi.wikipedia.org/wiki/T%E1%BA%ADp_tin:SNL.JPG" TargetMode="External"/><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hyperlink" Target="http://www.yhoccotruyen.htmedsoft.com/duochoc/images/CAY-THUOC/cay_a-c/cam_thao25.jpg"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7.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lowersFrame_png_ydh_0009_2291x1500"/>
          <p:cNvPicPr>
            <a:picLocks noChangeAspect="1" noChangeArrowheads="1"/>
          </p:cNvPicPr>
          <p:nvPr/>
        </p:nvPicPr>
        <p:blipFill>
          <a:blip r:embed="rId2"/>
          <a:srcRect/>
          <a:stretch>
            <a:fillRect/>
          </a:stretch>
        </p:blipFill>
        <p:spPr bwMode="auto">
          <a:xfrm>
            <a:off x="-755649" y="-398859"/>
            <a:ext cx="10958513" cy="5670947"/>
          </a:xfrm>
          <a:prstGeom prst="rect">
            <a:avLst/>
          </a:prstGeom>
          <a:noFill/>
          <a:ln w="9525">
            <a:noFill/>
            <a:miter lim="800000"/>
            <a:headEnd/>
            <a:tailEnd/>
          </a:ln>
        </p:spPr>
      </p:pic>
      <p:sp>
        <p:nvSpPr>
          <p:cNvPr id="11" name="WordArt 4"/>
          <p:cNvSpPr>
            <a:spLocks noChangeArrowheads="1" noChangeShapeType="1" noTextEdit="1"/>
          </p:cNvSpPr>
          <p:nvPr/>
        </p:nvSpPr>
        <p:spPr bwMode="auto">
          <a:xfrm>
            <a:off x="2590800" y="2971800"/>
            <a:ext cx="4419600" cy="742950"/>
          </a:xfrm>
          <a:prstGeom prst="rect">
            <a:avLst/>
          </a:prstGeom>
        </p:spPr>
        <p:txBody>
          <a:bodyPr wrap="none" lIns="68580" tIns="34290" rIns="68580" bIns="34290" fromWordArt="1">
            <a:prstTxWarp prst="textPlain">
              <a:avLst>
                <a:gd name="adj" fmla="val 50000"/>
              </a:avLst>
            </a:prstTxWarp>
          </a:bodyPr>
          <a:lstStyle/>
          <a:p>
            <a:pPr algn="ctr">
              <a:defRPr/>
            </a:pPr>
            <a:r>
              <a:rPr lang="en-US" sz="1500" b="1" kern="1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KỂ</a:t>
            </a:r>
            <a:r>
              <a:rPr lang="en-US" sz="1500" b="1" kern="1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1500" b="1" kern="1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CHUYỆN</a:t>
            </a:r>
            <a:r>
              <a:rPr lang="en-US" sz="1500" b="1" kern="1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 5</a:t>
            </a:r>
            <a:endParaRPr lang="en-US" sz="1500" b="1" kern="1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172" name="Text Box 5"/>
          <p:cNvSpPr txBox="1">
            <a:spLocks noChangeArrowheads="1"/>
          </p:cNvSpPr>
          <p:nvPr/>
        </p:nvSpPr>
        <p:spPr bwMode="auto">
          <a:xfrm>
            <a:off x="609600" y="685800"/>
            <a:ext cx="8229600" cy="342900"/>
          </a:xfrm>
          <a:prstGeom prst="rect">
            <a:avLst/>
          </a:prstGeom>
          <a:noFill/>
          <a:ln w="9525">
            <a:noFill/>
            <a:miter lim="800000"/>
            <a:headEnd/>
            <a:tailEnd/>
          </a:ln>
        </p:spPr>
        <p:txBody>
          <a:bodyPr lIns="68580" tIns="34290" rIns="68580" bIns="34290">
            <a:spAutoFit/>
          </a:bodyPr>
          <a:lstStyle/>
          <a:p>
            <a:pPr algn="ctr" eaLnBrk="0" hangingPunct="0">
              <a:spcBef>
                <a:spcPct val="50000"/>
              </a:spcBef>
            </a:pPr>
            <a:r>
              <a:rPr lang="en-US" sz="1800" b="1" dirty="0" err="1">
                <a:solidFill>
                  <a:srgbClr val="0000FF"/>
                </a:solidFill>
                <a:latin typeface="Times New Roman" pitchFamily="18" charset="0"/>
                <a:cs typeface="Times New Roman" pitchFamily="18" charset="0"/>
              </a:rPr>
              <a:t>PHÒNG</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GIÁO</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DỤC</a:t>
            </a:r>
            <a:r>
              <a:rPr lang="en-US" sz="1800" b="1" dirty="0">
                <a:solidFill>
                  <a:srgbClr val="0000FF"/>
                </a:solidFill>
                <a:latin typeface="Times New Roman" pitchFamily="18" charset="0"/>
                <a:cs typeface="Times New Roman" pitchFamily="18" charset="0"/>
              </a:rPr>
              <a:t> &amp; </a:t>
            </a:r>
            <a:r>
              <a:rPr lang="en-US" sz="1800" b="1" dirty="0" err="1">
                <a:solidFill>
                  <a:srgbClr val="0000FF"/>
                </a:solidFill>
                <a:latin typeface="Times New Roman" pitchFamily="18" charset="0"/>
                <a:cs typeface="Times New Roman" pitchFamily="18" charset="0"/>
              </a:rPr>
              <a:t>ĐÀO</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TẠO</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QUẬN</a:t>
            </a:r>
            <a:r>
              <a:rPr lang="en-US" sz="1800" b="1" dirty="0">
                <a:solidFill>
                  <a:srgbClr val="0000FF"/>
                </a:solidFill>
                <a:latin typeface="Times New Roman" pitchFamily="18" charset="0"/>
                <a:cs typeface="Times New Roman" pitchFamily="18" charset="0"/>
              </a:rPr>
              <a:t> LONG </a:t>
            </a:r>
            <a:r>
              <a:rPr lang="en-US" sz="1800" b="1" dirty="0" err="1">
                <a:solidFill>
                  <a:srgbClr val="0000FF"/>
                </a:solidFill>
                <a:latin typeface="Times New Roman" pitchFamily="18" charset="0"/>
                <a:cs typeface="Times New Roman" pitchFamily="18" charset="0"/>
              </a:rPr>
              <a:t>BIÊN</a:t>
            </a:r>
            <a:endParaRPr lang="en-US" sz="1800" b="1" dirty="0">
              <a:solidFill>
                <a:srgbClr val="0000FF"/>
              </a:solidFill>
              <a:latin typeface="Times New Roman" pitchFamily="18" charset="0"/>
              <a:cs typeface="Times New Roman" pitchFamily="18" charset="0"/>
            </a:endParaRPr>
          </a:p>
        </p:txBody>
      </p:sp>
      <p:sp>
        <p:nvSpPr>
          <p:cNvPr id="7173" name="Rectangle 6"/>
          <p:cNvSpPr>
            <a:spLocks noChangeArrowheads="1"/>
          </p:cNvSpPr>
          <p:nvPr/>
        </p:nvSpPr>
        <p:spPr bwMode="auto">
          <a:xfrm>
            <a:off x="457200" y="971550"/>
            <a:ext cx="8229600" cy="342900"/>
          </a:xfrm>
          <a:prstGeom prst="rect">
            <a:avLst/>
          </a:prstGeom>
          <a:noFill/>
          <a:ln w="9525">
            <a:noFill/>
            <a:miter lim="800000"/>
            <a:headEnd/>
            <a:tailEnd/>
          </a:ln>
        </p:spPr>
        <p:txBody>
          <a:bodyPr lIns="68580" tIns="34290" rIns="68580" bIns="34290" anchor="ctr"/>
          <a:lstStyle/>
          <a:p>
            <a:pPr algn="ctr"/>
            <a:r>
              <a:rPr lang="en-US" sz="1800" b="1" dirty="0" err="1">
                <a:solidFill>
                  <a:srgbClr val="FF0066"/>
                </a:solidFill>
                <a:latin typeface="Times New Roman" pitchFamily="18" charset="0"/>
                <a:cs typeface="Times New Roman" pitchFamily="18" charset="0"/>
              </a:rPr>
              <a:t>TRƯỜNG</a:t>
            </a:r>
            <a:r>
              <a:rPr lang="en-US" sz="1800" b="1" dirty="0">
                <a:solidFill>
                  <a:srgbClr val="FF0066"/>
                </a:solidFill>
                <a:latin typeface="Times New Roman" pitchFamily="18" charset="0"/>
                <a:cs typeface="Times New Roman" pitchFamily="18" charset="0"/>
              </a:rPr>
              <a:t> </a:t>
            </a:r>
            <a:r>
              <a:rPr lang="en-US" sz="1800" b="1" dirty="0" err="1">
                <a:solidFill>
                  <a:srgbClr val="FF0066"/>
                </a:solidFill>
                <a:latin typeface="Times New Roman" pitchFamily="18" charset="0"/>
                <a:cs typeface="Times New Roman" pitchFamily="18" charset="0"/>
              </a:rPr>
              <a:t>TIỂU</a:t>
            </a:r>
            <a:r>
              <a:rPr lang="en-US" sz="1800" b="1" dirty="0">
                <a:solidFill>
                  <a:srgbClr val="FF0066"/>
                </a:solidFill>
                <a:latin typeface="Times New Roman" pitchFamily="18" charset="0"/>
                <a:cs typeface="Times New Roman" pitchFamily="18" charset="0"/>
              </a:rPr>
              <a:t> </a:t>
            </a:r>
            <a:r>
              <a:rPr lang="en-US" sz="1800" b="1" dirty="0" err="1">
                <a:solidFill>
                  <a:srgbClr val="FF0066"/>
                </a:solidFill>
                <a:latin typeface="Times New Roman" pitchFamily="18" charset="0"/>
                <a:cs typeface="Times New Roman" pitchFamily="18" charset="0"/>
              </a:rPr>
              <a:t>HỌC</a:t>
            </a:r>
            <a:r>
              <a:rPr lang="en-US" sz="1800" b="1" dirty="0">
                <a:solidFill>
                  <a:srgbClr val="FF0066"/>
                </a:solidFill>
                <a:latin typeface="Times New Roman" pitchFamily="18" charset="0"/>
                <a:cs typeface="Times New Roman" pitchFamily="18" charset="0"/>
              </a:rPr>
              <a:t> </a:t>
            </a:r>
            <a:r>
              <a:rPr lang="en-US" sz="1800" b="1" dirty="0" err="1">
                <a:solidFill>
                  <a:srgbClr val="FF0066"/>
                </a:solidFill>
                <a:latin typeface="Times New Roman" pitchFamily="18" charset="0"/>
                <a:cs typeface="Times New Roman" pitchFamily="18" charset="0"/>
              </a:rPr>
              <a:t>PHÚC</a:t>
            </a:r>
            <a:r>
              <a:rPr lang="en-US" sz="1800" b="1" dirty="0">
                <a:solidFill>
                  <a:srgbClr val="FF0066"/>
                </a:solidFill>
                <a:latin typeface="Times New Roman" pitchFamily="18" charset="0"/>
                <a:cs typeface="Times New Roman" pitchFamily="18" charset="0"/>
              </a:rPr>
              <a:t> </a:t>
            </a:r>
            <a:r>
              <a:rPr lang="en-US" sz="1800" b="1" dirty="0" err="1">
                <a:solidFill>
                  <a:srgbClr val="FF0066"/>
                </a:solidFill>
                <a:latin typeface="Times New Roman" pitchFamily="18" charset="0"/>
                <a:cs typeface="Times New Roman" pitchFamily="18" charset="0"/>
              </a:rPr>
              <a:t>LỢI</a:t>
            </a:r>
            <a:endParaRPr lang="en-US" sz="1800" b="1" dirty="0">
              <a:solidFill>
                <a:srgbClr val="FF0066"/>
              </a:solidFill>
              <a:latin typeface="Times New Roman" pitchFamily="18" charset="0"/>
              <a:cs typeface="Times New Roman" pitchFamily="18" charset="0"/>
            </a:endParaRPr>
          </a:p>
        </p:txBody>
      </p:sp>
      <p:sp>
        <p:nvSpPr>
          <p:cNvPr id="7174" name="Text Box 8"/>
          <p:cNvSpPr txBox="1">
            <a:spLocks noChangeArrowheads="1"/>
          </p:cNvSpPr>
          <p:nvPr/>
        </p:nvSpPr>
        <p:spPr bwMode="auto">
          <a:xfrm>
            <a:off x="76200" y="1485901"/>
            <a:ext cx="9067800" cy="1107996"/>
          </a:xfrm>
          <a:prstGeom prst="rect">
            <a:avLst/>
          </a:prstGeom>
          <a:noFill/>
          <a:ln w="9525">
            <a:noFill/>
            <a:miter lim="800000"/>
            <a:headEnd/>
            <a:tailEnd/>
          </a:ln>
        </p:spPr>
        <p:txBody>
          <a:bodyPr lIns="68580" tIns="34290" rIns="68580" bIns="34290">
            <a:spAutoFit/>
          </a:bodyPr>
          <a:lstStyle/>
          <a:p>
            <a:pPr algn="ctr">
              <a:spcBef>
                <a:spcPct val="50000"/>
              </a:spcBef>
            </a:pPr>
            <a:r>
              <a:rPr lang="en-US" sz="2700" b="1" dirty="0" err="1">
                <a:solidFill>
                  <a:srgbClr val="FF6600"/>
                </a:solidFill>
                <a:latin typeface="Times New Roman" pitchFamily="18" charset="0"/>
                <a:cs typeface="Times New Roman" pitchFamily="18" charset="0"/>
              </a:rPr>
              <a:t>CHÀO</a:t>
            </a:r>
            <a:r>
              <a:rPr lang="en-US" sz="2700" b="1" dirty="0">
                <a:solidFill>
                  <a:srgbClr val="FF6600"/>
                </a:solidFill>
                <a:latin typeface="Times New Roman" pitchFamily="18" charset="0"/>
                <a:cs typeface="Times New Roman" pitchFamily="18" charset="0"/>
              </a:rPr>
              <a:t> </a:t>
            </a:r>
            <a:r>
              <a:rPr lang="en-US" sz="2700" b="1" dirty="0" err="1">
                <a:solidFill>
                  <a:srgbClr val="FF6600"/>
                </a:solidFill>
                <a:latin typeface="Times New Roman" pitchFamily="18" charset="0"/>
                <a:cs typeface="Times New Roman" pitchFamily="18" charset="0"/>
              </a:rPr>
              <a:t>ĐÓN</a:t>
            </a:r>
            <a:r>
              <a:rPr lang="en-US" sz="2700" b="1" dirty="0">
                <a:solidFill>
                  <a:srgbClr val="FF6600"/>
                </a:solidFill>
                <a:latin typeface="Times New Roman" pitchFamily="18" charset="0"/>
                <a:cs typeface="Times New Roman" pitchFamily="18" charset="0"/>
              </a:rPr>
              <a:t> </a:t>
            </a:r>
            <a:r>
              <a:rPr lang="en-US" sz="2700" b="1" dirty="0" err="1">
                <a:solidFill>
                  <a:srgbClr val="FF6600"/>
                </a:solidFill>
                <a:latin typeface="Times New Roman" pitchFamily="18" charset="0"/>
                <a:cs typeface="Times New Roman" pitchFamily="18" charset="0"/>
              </a:rPr>
              <a:t>CÁC</a:t>
            </a:r>
            <a:r>
              <a:rPr lang="en-US" sz="2700" b="1" dirty="0">
                <a:solidFill>
                  <a:srgbClr val="FF6600"/>
                </a:solidFill>
                <a:latin typeface="Times New Roman" pitchFamily="18" charset="0"/>
                <a:cs typeface="Times New Roman" pitchFamily="18" charset="0"/>
              </a:rPr>
              <a:t> </a:t>
            </a:r>
            <a:r>
              <a:rPr lang="en-US" sz="2700" b="1" dirty="0" err="1">
                <a:solidFill>
                  <a:srgbClr val="FF6600"/>
                </a:solidFill>
                <a:latin typeface="Times New Roman" pitchFamily="18" charset="0"/>
                <a:cs typeface="Times New Roman" pitchFamily="18" charset="0"/>
              </a:rPr>
              <a:t>EM</a:t>
            </a:r>
            <a:r>
              <a:rPr lang="en-US" sz="2700" b="1" dirty="0">
                <a:solidFill>
                  <a:srgbClr val="FF6600"/>
                </a:solidFill>
                <a:latin typeface="Times New Roman" pitchFamily="18" charset="0"/>
                <a:cs typeface="Times New Roman" pitchFamily="18" charset="0"/>
              </a:rPr>
              <a:t> </a:t>
            </a:r>
            <a:r>
              <a:rPr lang="en-US" sz="2700" b="1" dirty="0" err="1">
                <a:solidFill>
                  <a:srgbClr val="FF6600"/>
                </a:solidFill>
                <a:latin typeface="Times New Roman" pitchFamily="18" charset="0"/>
                <a:cs typeface="Times New Roman" pitchFamily="18" charset="0"/>
              </a:rPr>
              <a:t>HỌC</a:t>
            </a:r>
            <a:r>
              <a:rPr lang="en-US" sz="2700" b="1" dirty="0">
                <a:solidFill>
                  <a:srgbClr val="FF6600"/>
                </a:solidFill>
                <a:latin typeface="Times New Roman" pitchFamily="18" charset="0"/>
                <a:cs typeface="Times New Roman" pitchFamily="18" charset="0"/>
              </a:rPr>
              <a:t> </a:t>
            </a:r>
            <a:r>
              <a:rPr lang="en-US" sz="2700" b="1" dirty="0" err="1">
                <a:solidFill>
                  <a:srgbClr val="FF6600"/>
                </a:solidFill>
                <a:latin typeface="Times New Roman" pitchFamily="18" charset="0"/>
                <a:cs typeface="Times New Roman" pitchFamily="18" charset="0"/>
              </a:rPr>
              <a:t>SINH</a:t>
            </a:r>
            <a:endParaRPr lang="en-US" sz="2700" b="1" dirty="0">
              <a:solidFill>
                <a:srgbClr val="FF6600"/>
              </a:solidFill>
              <a:latin typeface="Times New Roman" pitchFamily="18" charset="0"/>
              <a:cs typeface="Times New Roman" pitchFamily="18" charset="0"/>
            </a:endParaRPr>
          </a:p>
          <a:p>
            <a:pPr algn="ctr">
              <a:spcBef>
                <a:spcPct val="50000"/>
              </a:spcBef>
            </a:pPr>
            <a:r>
              <a:rPr lang="en-US" sz="2700" b="1" dirty="0" err="1">
                <a:solidFill>
                  <a:srgbClr val="FF6600"/>
                </a:solidFill>
                <a:latin typeface="Times New Roman" pitchFamily="18" charset="0"/>
                <a:cs typeface="Times New Roman" pitchFamily="18" charset="0"/>
              </a:rPr>
              <a:t>ĐẾN</a:t>
            </a:r>
            <a:r>
              <a:rPr lang="en-US" sz="2700" b="1" dirty="0">
                <a:solidFill>
                  <a:srgbClr val="FF6600"/>
                </a:solidFill>
                <a:latin typeface="Times New Roman" pitchFamily="18" charset="0"/>
                <a:cs typeface="Times New Roman" pitchFamily="18" charset="0"/>
              </a:rPr>
              <a:t> </a:t>
            </a:r>
            <a:r>
              <a:rPr lang="en-US" sz="2700" b="1" dirty="0" err="1">
                <a:solidFill>
                  <a:srgbClr val="FF6600"/>
                </a:solidFill>
                <a:latin typeface="Times New Roman" pitchFamily="18" charset="0"/>
                <a:cs typeface="Times New Roman" pitchFamily="18" charset="0"/>
              </a:rPr>
              <a:t>VỚI</a:t>
            </a:r>
            <a:r>
              <a:rPr lang="en-US" sz="2700" b="1" dirty="0">
                <a:solidFill>
                  <a:srgbClr val="FF6600"/>
                </a:solidFill>
                <a:latin typeface="Times New Roman" pitchFamily="18" charset="0"/>
                <a:cs typeface="Times New Roman" pitchFamily="18" charset="0"/>
              </a:rPr>
              <a:t> </a:t>
            </a:r>
            <a:r>
              <a:rPr lang="en-US" sz="2700" b="1" dirty="0" err="1">
                <a:solidFill>
                  <a:srgbClr val="FF6600"/>
                </a:solidFill>
                <a:latin typeface="Times New Roman" pitchFamily="18" charset="0"/>
                <a:cs typeface="Times New Roman" pitchFamily="18" charset="0"/>
              </a:rPr>
              <a:t>TIẾT</a:t>
            </a:r>
            <a:r>
              <a:rPr lang="en-US" sz="2700" b="1" dirty="0">
                <a:solidFill>
                  <a:srgbClr val="FF6600"/>
                </a:solidFill>
                <a:latin typeface="Times New Roman" pitchFamily="18" charset="0"/>
                <a:cs typeface="Times New Roman" pitchFamily="18" charset="0"/>
              </a:rPr>
              <a:t> </a:t>
            </a:r>
            <a:r>
              <a:rPr lang="en-US" sz="2700" b="1" dirty="0" err="1">
                <a:solidFill>
                  <a:srgbClr val="FF6600"/>
                </a:solidFill>
                <a:latin typeface="Times New Roman" pitchFamily="18" charset="0"/>
                <a:cs typeface="Times New Roman" pitchFamily="18" charset="0"/>
              </a:rPr>
              <a:t>HỌC</a:t>
            </a:r>
            <a:r>
              <a:rPr lang="en-US" sz="2700" b="1" dirty="0">
                <a:solidFill>
                  <a:srgbClr val="FF6600"/>
                </a:solidFill>
                <a:latin typeface="Times New Roman" pitchFamily="18" charset="0"/>
                <a:cs typeface="Times New Roman" pitchFamily="18" charset="0"/>
              </a:rPr>
              <a:t> </a:t>
            </a:r>
            <a:r>
              <a:rPr lang="en-US" sz="2700" b="1" dirty="0" err="1">
                <a:solidFill>
                  <a:srgbClr val="FF6600"/>
                </a:solidFill>
                <a:latin typeface="Times New Roman" pitchFamily="18" charset="0"/>
                <a:cs typeface="Times New Roman" pitchFamily="18" charset="0"/>
              </a:rPr>
              <a:t>HÔM</a:t>
            </a:r>
            <a:r>
              <a:rPr lang="en-US" sz="2700" b="1" dirty="0">
                <a:solidFill>
                  <a:srgbClr val="FF6600"/>
                </a:solidFill>
                <a:latin typeface="Times New Roman" pitchFamily="18" charset="0"/>
                <a:cs typeface="Times New Roman" pitchFamily="18" charset="0"/>
              </a:rPr>
              <a:t> NAY!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67073" y="1158798"/>
            <a:ext cx="5331853" cy="31459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5" name="Text Box 12"/>
          <p:cNvSpPr txBox="1">
            <a:spLocks noChangeArrowheads="1"/>
          </p:cNvSpPr>
          <p:nvPr/>
        </p:nvSpPr>
        <p:spPr bwMode="auto">
          <a:xfrm>
            <a:off x="5227624" y="3318754"/>
            <a:ext cx="415437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Quân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dân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Trần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chuẩn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bị</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men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cuộc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chiến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đấu</a:t>
            </a:r>
            <a:r>
              <a:rPr lang="en-US" altLang="en-US" sz="2000" b="1" dirty="0">
                <a:solidFill>
                  <a:srgbClr val="FF0000"/>
                </a:solidFill>
                <a:latin typeface="Times New Roman" panose="02020603050405020304" pitchFamily="18" charset="0"/>
                <a:cs typeface="Times New Roman"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6" name="Text Box 13"/>
          <p:cNvSpPr txBox="1">
            <a:spLocks noChangeArrowheads="1"/>
          </p:cNvSpPr>
          <p:nvPr/>
        </p:nvSpPr>
        <p:spPr bwMode="auto">
          <a:xfrm>
            <a:off x="242247" y="1461047"/>
            <a:ext cx="5181504"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a:latin typeface="Times New Roman" panose="02020603050405020304" pitchFamily="18" charset="0"/>
                <a:cs typeface="Times New Roman" panose="02020603050405020304" pitchFamily="18" charset="0"/>
              </a:rPr>
              <a:t>     Thái y trong nước tỏa đi khắp các miền quê học cách chữa bệnh của dân gian bằng cây cỏ bình thường. Vườn thuốc nam được lập ở khắp nơi. Hai ngọn núi Nam Tào và Bắc Đẩu chính là hai ngọn dược sơn của các vua Trần xưa. </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94364" y="1131659"/>
            <a:ext cx="2682508" cy="209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527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67073" y="1158798"/>
            <a:ext cx="5204505" cy="31459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3" name="Text Box 13"/>
          <p:cNvSpPr txBox="1">
            <a:spLocks noChangeArrowheads="1"/>
          </p:cNvSpPr>
          <p:nvPr/>
        </p:nvSpPr>
        <p:spPr bwMode="auto">
          <a:xfrm>
            <a:off x="5371578" y="3454842"/>
            <a:ext cx="377242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Cây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cỏ</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nước</a:t>
            </a:r>
            <a:r>
              <a:rPr lang="en-US" altLang="en-US" sz="2000" b="1" dirty="0">
                <a:solidFill>
                  <a:srgbClr val="FF0000"/>
                </a:solidFill>
                <a:latin typeface="Times New Roman" panose="02020603050405020304" pitchFamily="18" charset="0"/>
                <a:cs typeface="Times New Roman" panose="02020603050405020304" pitchFamily="18" charset="0"/>
              </a:rPr>
              <a:t> Nam </a:t>
            </a:r>
            <a:r>
              <a:rPr lang="en-US" altLang="en-US" sz="2000" b="1" dirty="0" err="1">
                <a:solidFill>
                  <a:srgbClr val="FF0000"/>
                </a:solidFill>
                <a:latin typeface="Times New Roman" panose="02020603050405020304" pitchFamily="18" charset="0"/>
                <a:cs typeface="Times New Roman" panose="02020603050405020304" pitchFamily="18" charset="0"/>
              </a:rPr>
              <a:t>góp</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phần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làm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binh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sĩ</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thêm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khỏe</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mạnh</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4" name="Text Box 14"/>
          <p:cNvSpPr txBox="1">
            <a:spLocks noChangeArrowheads="1"/>
          </p:cNvSpPr>
          <p:nvPr/>
        </p:nvSpPr>
        <p:spPr bwMode="auto">
          <a:xfrm>
            <a:off x="167073" y="1875010"/>
            <a:ext cx="5134678"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a:solidFill>
                  <a:schemeClr val="tx1">
                    <a:lumMod val="50000"/>
                  </a:schemeClr>
                </a:solidFill>
                <a:latin typeface="Times New Roman" panose="02020603050405020304" pitchFamily="18" charset="0"/>
                <a:cs typeface="Times New Roman" panose="02020603050405020304" pitchFamily="18" charset="0"/>
              </a:rPr>
              <a:t>     Cây cỏ nước Nam đã góp phần quan trọng trong việc chống kẻ thù mạnh hơn, đông hơn mình hàng trăm lần.</a:t>
            </a:r>
          </a:p>
        </p:txBody>
      </p:sp>
      <p:pic>
        <p:nvPicPr>
          <p:cNvPr id="18"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87441" y="1158798"/>
            <a:ext cx="2742275" cy="2086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25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40977" y="1158797"/>
            <a:ext cx="5470683" cy="41085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9" name="Text Box 12"/>
          <p:cNvSpPr txBox="1">
            <a:spLocks noChangeArrowheads="1"/>
          </p:cNvSpPr>
          <p:nvPr/>
        </p:nvSpPr>
        <p:spPr bwMode="auto">
          <a:xfrm>
            <a:off x="5446734" y="3361910"/>
            <a:ext cx="369726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Tuệ</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Tĩnh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học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trò</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phát</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triển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cây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nam</a:t>
            </a:r>
            <a:r>
              <a:rPr lang="en-US" altLang="en-US" sz="2000" b="1" dirty="0">
                <a:solidFill>
                  <a:srgbClr val="FF0000"/>
                </a:solidFill>
                <a:latin typeface="Times New Roman" panose="02020603050405020304" pitchFamily="18" charset="0"/>
                <a:cs typeface="Times New Roman"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1" name="Text Box 13"/>
          <p:cNvSpPr txBox="1">
            <a:spLocks noChangeArrowheads="1"/>
          </p:cNvSpPr>
          <p:nvPr/>
        </p:nvSpPr>
        <p:spPr bwMode="auto">
          <a:xfrm>
            <a:off x="279806" y="1363214"/>
            <a:ext cx="5331854" cy="3618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Tx/>
              <a:buNone/>
            </a:pP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nói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với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học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trò</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   Ta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ngọn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sợi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non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sông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gấm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vóc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tổ</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tiên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muốn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nối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gót</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xưa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dùng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nam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chữa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bệnh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Nam.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Đó</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là</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ý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nguyện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ta.                                                                                  </a:t>
            </a:r>
          </a:p>
          <a:p>
            <a:pPr eaLnBrk="1" hangingPunct="1">
              <a:lnSpc>
                <a:spcPct val="150000"/>
              </a:lnSpc>
              <a:spcBef>
                <a:spcPct val="50000"/>
              </a:spcBef>
              <a:buFontTx/>
              <a:buNone/>
            </a:pP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Theo con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đường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đến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nay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có</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hàng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trăm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vị</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được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lấy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Nam,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hàng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nghìn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phương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được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tổng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hợp</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phương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dân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gian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trị</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bệnh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cứu</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86112" y="1158798"/>
            <a:ext cx="2850655" cy="2060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850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535381" y="506187"/>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latin typeface="Cambria" panose="02040503050406030204" pitchFamily="18" charset="0"/>
                <a:ea typeface="Cambria" panose="02040503050406030204" pitchFamily="18" charset="0"/>
              </a:rPr>
              <a:t>Luyện tập</a:t>
            </a:r>
            <a:endParaRPr sz="4400" b="1" dirty="0">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824021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0" name="WordArt 6">
            <a:extLst>
              <a:ext uri="{FF2B5EF4-FFF2-40B4-BE49-F238E27FC236}">
                <a16:creationId xmlns:a16="http://schemas.microsoft.com/office/drawing/2014/main" xmlns="" id="{EAB7FBAA-2AB1-4CC6-AF76-27F793DA6791}"/>
              </a:ext>
            </a:extLst>
          </p:cNvPr>
          <p:cNvSpPr>
            <a:spLocks noChangeArrowheads="1" noChangeShapeType="1" noTextEdit="1"/>
          </p:cNvSpPr>
          <p:nvPr/>
        </p:nvSpPr>
        <p:spPr bwMode="auto">
          <a:xfrm>
            <a:off x="1309688" y="159544"/>
            <a:ext cx="2121694" cy="1285875"/>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27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 </a:t>
            </a:r>
          </a:p>
          <a:p>
            <a:pPr algn="ctr"/>
            <a:r>
              <a:rPr lang="en-US" sz="27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THEO NHÓM</a:t>
            </a:r>
          </a:p>
        </p:txBody>
      </p:sp>
      <p:sp>
        <p:nvSpPr>
          <p:cNvPr id="159751" name="WordArt 7">
            <a:extLst>
              <a:ext uri="{FF2B5EF4-FFF2-40B4-BE49-F238E27FC236}">
                <a16:creationId xmlns:a16="http://schemas.microsoft.com/office/drawing/2014/main" xmlns="" id="{74EDBAF5-EA28-4B07-99C2-53B580B8F0DB}"/>
              </a:ext>
            </a:extLst>
          </p:cNvPr>
          <p:cNvSpPr>
            <a:spLocks noChangeArrowheads="1" noChangeShapeType="1" noTextEdit="1"/>
          </p:cNvSpPr>
          <p:nvPr/>
        </p:nvSpPr>
        <p:spPr bwMode="auto">
          <a:xfrm>
            <a:off x="5489972" y="1178719"/>
            <a:ext cx="1970484" cy="377429"/>
          </a:xfrm>
          <a:prstGeom prst="rect">
            <a:avLst/>
          </a:prstGeom>
        </p:spPr>
        <p:txBody>
          <a:bodyPr wrap="none"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THI KỂ </a:t>
            </a:r>
          </a:p>
        </p:txBody>
      </p:sp>
      <p:sp>
        <p:nvSpPr>
          <p:cNvPr id="159757" name="Text Box 13">
            <a:extLst>
              <a:ext uri="{FF2B5EF4-FFF2-40B4-BE49-F238E27FC236}">
                <a16:creationId xmlns:a16="http://schemas.microsoft.com/office/drawing/2014/main" xmlns="" id="{C055F0EE-7F81-4E1D-B00B-D0A7AC257DAC}"/>
              </a:ext>
            </a:extLst>
          </p:cNvPr>
          <p:cNvSpPr txBox="1">
            <a:spLocks noChangeArrowheads="1"/>
          </p:cNvSpPr>
          <p:nvPr/>
        </p:nvSpPr>
        <p:spPr bwMode="auto">
          <a:xfrm>
            <a:off x="4378086" y="386983"/>
            <a:ext cx="4024233"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100" b="1" dirty="0">
                <a:solidFill>
                  <a:srgbClr val="0B19C8"/>
                </a:solidFill>
                <a:latin typeface="Times New Roman" panose="02020603050405020304" pitchFamily="18" charset="0"/>
                <a:cs typeface="Times New Roman" panose="02020603050405020304" pitchFamily="18" charset="0"/>
              </a:rPr>
              <a:t>2. </a:t>
            </a:r>
            <a:r>
              <a:rPr lang="en-US" altLang="en-US" sz="2100" b="1" dirty="0" err="1">
                <a:solidFill>
                  <a:srgbClr val="0B19C8"/>
                </a:solidFill>
                <a:latin typeface="Times New Roman" panose="02020603050405020304" pitchFamily="18" charset="0"/>
                <a:cs typeface="Times New Roman" panose="02020603050405020304" pitchFamily="18" charset="0"/>
              </a:rPr>
              <a:t>Kể</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lại</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toàn</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bộ</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câu</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chuyện</a:t>
            </a:r>
            <a:r>
              <a:rPr lang="en-US" altLang="en-US" sz="2100" b="1" dirty="0">
                <a:solidFill>
                  <a:srgbClr val="0B19C8"/>
                </a:solidFill>
                <a:latin typeface="Times New Roman" panose="02020603050405020304" pitchFamily="18" charset="0"/>
                <a:cs typeface="Times New Roman" panose="02020603050405020304" pitchFamily="18" charset="0"/>
              </a:rPr>
              <a:t>.</a:t>
            </a:r>
          </a:p>
        </p:txBody>
      </p:sp>
      <p:pic>
        <p:nvPicPr>
          <p:cNvPr id="15365" name="Picture 12">
            <a:extLst>
              <a:ext uri="{FF2B5EF4-FFF2-40B4-BE49-F238E27FC236}">
                <a16:creationId xmlns:a16="http://schemas.microsoft.com/office/drawing/2014/main" xmlns="" id="{21FB01F8-D95F-4227-B71A-FADA8E7B5CD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76900" y="3401616"/>
            <a:ext cx="2266950"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13">
            <a:extLst>
              <a:ext uri="{FF2B5EF4-FFF2-40B4-BE49-F238E27FC236}">
                <a16:creationId xmlns:a16="http://schemas.microsoft.com/office/drawing/2014/main" xmlns="" id="{625C3C50-7FF7-46D8-9307-B1F0920D7E1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7072" y="1865710"/>
            <a:ext cx="2095500"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Picture 14">
            <a:extLst>
              <a:ext uri="{FF2B5EF4-FFF2-40B4-BE49-F238E27FC236}">
                <a16:creationId xmlns:a16="http://schemas.microsoft.com/office/drawing/2014/main" xmlns="" id="{9B2AA437-E44F-433D-B005-2735CC0D3EE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76625" y="1858566"/>
            <a:ext cx="2152650" cy="1522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15">
            <a:extLst>
              <a:ext uri="{FF2B5EF4-FFF2-40B4-BE49-F238E27FC236}">
                <a16:creationId xmlns:a16="http://schemas.microsoft.com/office/drawing/2014/main" xmlns="" id="{DDE83BFB-B309-4944-9CB1-4D26C8EBD56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676900" y="1858566"/>
            <a:ext cx="2266950" cy="1522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9" name="Picture 16">
            <a:extLst>
              <a:ext uri="{FF2B5EF4-FFF2-40B4-BE49-F238E27FC236}">
                <a16:creationId xmlns:a16="http://schemas.microsoft.com/office/drawing/2014/main" xmlns="" id="{84F59EAE-2835-4170-9B4E-B49668C57E92}"/>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335881" y="3413522"/>
            <a:ext cx="2095500"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0" name="Picture 17">
            <a:extLst>
              <a:ext uri="{FF2B5EF4-FFF2-40B4-BE49-F238E27FC236}">
                <a16:creationId xmlns:a16="http://schemas.microsoft.com/office/drawing/2014/main" xmlns="" id="{B194FA7F-51A6-4A77-8A46-A36D23E2C0A5}"/>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475435" y="3398044"/>
            <a:ext cx="2152650"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750"/>
                                        </p:tgtEl>
                                        <p:attrNameLst>
                                          <p:attrName>style.visibility</p:attrName>
                                        </p:attrNameLst>
                                      </p:cBhvr>
                                      <p:to>
                                        <p:strVal val="visible"/>
                                      </p:to>
                                    </p:set>
                                    <p:anim calcmode="lin" valueType="num">
                                      <p:cBhvr additive="base">
                                        <p:cTn id="7" dur="500" fill="hold"/>
                                        <p:tgtEl>
                                          <p:spTgt spid="159750"/>
                                        </p:tgtEl>
                                        <p:attrNameLst>
                                          <p:attrName>ppt_x</p:attrName>
                                        </p:attrNameLst>
                                      </p:cBhvr>
                                      <p:tavLst>
                                        <p:tav tm="0">
                                          <p:val>
                                            <p:strVal val="#ppt_x"/>
                                          </p:val>
                                        </p:tav>
                                        <p:tav tm="100000">
                                          <p:val>
                                            <p:strVal val="#ppt_x"/>
                                          </p:val>
                                        </p:tav>
                                      </p:tavLst>
                                    </p:anim>
                                    <p:anim calcmode="lin" valueType="num">
                                      <p:cBhvr additive="base">
                                        <p:cTn id="8" dur="500" fill="hold"/>
                                        <p:tgtEl>
                                          <p:spTgt spid="1597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751"/>
                                        </p:tgtEl>
                                        <p:attrNameLst>
                                          <p:attrName>style.visibility</p:attrName>
                                        </p:attrNameLst>
                                      </p:cBhvr>
                                      <p:to>
                                        <p:strVal val="visible"/>
                                      </p:to>
                                    </p:set>
                                    <p:anim calcmode="lin" valueType="num">
                                      <p:cBhvr additive="base">
                                        <p:cTn id="13" dur="500" fill="hold"/>
                                        <p:tgtEl>
                                          <p:spTgt spid="159751"/>
                                        </p:tgtEl>
                                        <p:attrNameLst>
                                          <p:attrName>ppt_x</p:attrName>
                                        </p:attrNameLst>
                                      </p:cBhvr>
                                      <p:tavLst>
                                        <p:tav tm="0">
                                          <p:val>
                                            <p:strVal val="#ppt_x"/>
                                          </p:val>
                                        </p:tav>
                                        <p:tav tm="100000">
                                          <p:val>
                                            <p:strVal val="#ppt_x"/>
                                          </p:val>
                                        </p:tav>
                                      </p:tavLst>
                                    </p:anim>
                                    <p:anim calcmode="lin" valueType="num">
                                      <p:cBhvr additive="base">
                                        <p:cTn id="14" dur="500" fill="hold"/>
                                        <p:tgtEl>
                                          <p:spTgt spid="15975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59757"/>
                                        </p:tgtEl>
                                        <p:attrNameLst>
                                          <p:attrName>style.visibility</p:attrName>
                                        </p:attrNameLst>
                                      </p:cBhvr>
                                      <p:to>
                                        <p:strVal val="visible"/>
                                      </p:to>
                                    </p:set>
                                    <p:anim calcmode="discrete" valueType="clr">
                                      <p:cBhvr override="childStyle">
                                        <p:cTn id="19" dur="80"/>
                                        <p:tgtEl>
                                          <p:spTgt spid="15975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59757"/>
                                        </p:tgtEl>
                                        <p:attrNameLst>
                                          <p:attrName>fillcolor</p:attrName>
                                        </p:attrNameLst>
                                      </p:cBhvr>
                                      <p:tavLst>
                                        <p:tav tm="0">
                                          <p:val>
                                            <p:clrVal>
                                              <a:schemeClr val="accent2"/>
                                            </p:clrVal>
                                          </p:val>
                                        </p:tav>
                                        <p:tav tm="50000">
                                          <p:val>
                                            <p:clrVal>
                                              <a:schemeClr val="hlink"/>
                                            </p:clrVal>
                                          </p:val>
                                        </p:tav>
                                      </p:tavLst>
                                    </p:anim>
                                    <p:set>
                                      <p:cBhvr>
                                        <p:cTn id="21" dur="80"/>
                                        <p:tgtEl>
                                          <p:spTgt spid="1597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9" name="Google Shape;1329;p38"/>
          <p:cNvSpPr/>
          <p:nvPr/>
        </p:nvSpPr>
        <p:spPr>
          <a:xfrm>
            <a:off x="534671" y="1714758"/>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ounded Rectangle 3"/>
          <p:cNvSpPr/>
          <p:nvPr/>
        </p:nvSpPr>
        <p:spPr>
          <a:xfrm>
            <a:off x="1114816" y="1478071"/>
            <a:ext cx="6707507" cy="22922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Google Shape;1326;p38"/>
          <p:cNvSpPr/>
          <p:nvPr/>
        </p:nvSpPr>
        <p:spPr>
          <a:xfrm>
            <a:off x="1001867" y="3543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7416748" y="26759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6376337" y="35430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 Box 9"/>
          <p:cNvSpPr txBox="1">
            <a:spLocks noChangeArrowheads="1"/>
          </p:cNvSpPr>
          <p:nvPr/>
        </p:nvSpPr>
        <p:spPr bwMode="auto">
          <a:xfrm>
            <a:off x="2208890" y="929104"/>
            <a:ext cx="5189803" cy="451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333" b="1" dirty="0">
                <a:solidFill>
                  <a:srgbClr val="FB9C05"/>
                </a:solidFill>
                <a:latin typeface="Times New Roman" panose="02020603050405020304" pitchFamily="18" charset="0"/>
                <a:cs typeface="Times New Roman" panose="02020603050405020304" pitchFamily="18" charset="0"/>
              </a:rPr>
              <a:t>3.Trao </a:t>
            </a:r>
            <a:r>
              <a:rPr lang="en-US" altLang="en-US" sz="2333" b="1" dirty="0" err="1">
                <a:solidFill>
                  <a:srgbClr val="FB9C05"/>
                </a:solidFill>
                <a:latin typeface="Times New Roman" panose="02020603050405020304" pitchFamily="18" charset="0"/>
                <a:cs typeface="Times New Roman" panose="02020603050405020304" pitchFamily="18" charset="0"/>
              </a:rPr>
              <a:t>đổi</a:t>
            </a:r>
            <a:r>
              <a:rPr lang="en-US" altLang="en-US" sz="2333" b="1" dirty="0">
                <a:solidFill>
                  <a:srgbClr val="FB9C05"/>
                </a:solidFill>
                <a:latin typeface="Times New Roman" panose="02020603050405020304" pitchFamily="18" charset="0"/>
                <a:cs typeface="Times New Roman" panose="02020603050405020304" pitchFamily="18" charset="0"/>
              </a:rPr>
              <a:t> </a:t>
            </a:r>
            <a:r>
              <a:rPr lang="en-US" altLang="en-US" sz="2333" b="1" dirty="0" err="1">
                <a:solidFill>
                  <a:srgbClr val="FB9C05"/>
                </a:solidFill>
                <a:latin typeface="Times New Roman" panose="02020603050405020304" pitchFamily="18" charset="0"/>
                <a:cs typeface="Times New Roman" panose="02020603050405020304" pitchFamily="18" charset="0"/>
              </a:rPr>
              <a:t>về</a:t>
            </a:r>
            <a:r>
              <a:rPr lang="en-US" altLang="en-US" sz="2333" b="1" dirty="0">
                <a:solidFill>
                  <a:srgbClr val="FB9C05"/>
                </a:solidFill>
                <a:latin typeface="Times New Roman" panose="02020603050405020304" pitchFamily="18" charset="0"/>
                <a:cs typeface="Times New Roman" panose="02020603050405020304" pitchFamily="18" charset="0"/>
              </a:rPr>
              <a:t> ý </a:t>
            </a:r>
            <a:r>
              <a:rPr lang="en-US" altLang="en-US" sz="2333" b="1" dirty="0" err="1">
                <a:solidFill>
                  <a:srgbClr val="FB9C05"/>
                </a:solidFill>
                <a:latin typeface="Times New Roman" panose="02020603050405020304" pitchFamily="18" charset="0"/>
                <a:cs typeface="Times New Roman" panose="02020603050405020304" pitchFamily="18" charset="0"/>
              </a:rPr>
              <a:t>nghĩa</a:t>
            </a:r>
            <a:r>
              <a:rPr lang="en-US" altLang="en-US" sz="2333" b="1" dirty="0">
                <a:solidFill>
                  <a:srgbClr val="FB9C05"/>
                </a:solidFill>
                <a:latin typeface="Times New Roman" panose="02020603050405020304" pitchFamily="18" charset="0"/>
                <a:cs typeface="Times New Roman" panose="02020603050405020304" pitchFamily="18" charset="0"/>
              </a:rPr>
              <a:t> </a:t>
            </a:r>
            <a:r>
              <a:rPr lang="en-US" altLang="en-US" sz="2333" b="1" dirty="0" err="1">
                <a:solidFill>
                  <a:srgbClr val="FB9C05"/>
                </a:solidFill>
                <a:latin typeface="Times New Roman" panose="02020603050405020304" pitchFamily="18" charset="0"/>
                <a:cs typeface="Times New Roman" panose="02020603050405020304" pitchFamily="18" charset="0"/>
              </a:rPr>
              <a:t>câu</a:t>
            </a:r>
            <a:r>
              <a:rPr lang="en-US" altLang="en-US" sz="2333" b="1" dirty="0">
                <a:solidFill>
                  <a:srgbClr val="FB9C05"/>
                </a:solidFill>
                <a:latin typeface="Times New Roman" panose="02020603050405020304" pitchFamily="18" charset="0"/>
                <a:cs typeface="Times New Roman" panose="02020603050405020304" pitchFamily="18" charset="0"/>
              </a:rPr>
              <a:t> </a:t>
            </a:r>
            <a:r>
              <a:rPr lang="en-US" altLang="en-US" sz="2333" b="1" dirty="0" err="1">
                <a:solidFill>
                  <a:srgbClr val="FB9C05"/>
                </a:solidFill>
                <a:latin typeface="Times New Roman" panose="02020603050405020304" pitchFamily="18" charset="0"/>
                <a:cs typeface="Times New Roman" panose="02020603050405020304" pitchFamily="18" charset="0"/>
              </a:rPr>
              <a:t>chuyện</a:t>
            </a:r>
            <a:r>
              <a:rPr lang="en-US" altLang="en-US" sz="2333" b="1" dirty="0">
                <a:solidFill>
                  <a:srgbClr val="FB9C05"/>
                </a:solidFill>
                <a:latin typeface="Times New Roman" panose="02020603050405020304" pitchFamily="18" charset="0"/>
                <a:cs typeface="Times New Roman" panose="02020603050405020304" pitchFamily="18" charset="0"/>
              </a:rPr>
              <a:t>.</a:t>
            </a:r>
          </a:p>
        </p:txBody>
      </p:sp>
      <p:sp>
        <p:nvSpPr>
          <p:cNvPr id="12" name="Text Box 16"/>
          <p:cNvSpPr txBox="1">
            <a:spLocks noChangeArrowheads="1"/>
          </p:cNvSpPr>
          <p:nvPr/>
        </p:nvSpPr>
        <p:spPr bwMode="auto">
          <a:xfrm>
            <a:off x="1371781" y="1714758"/>
            <a:ext cx="6450542" cy="1887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Ca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ngợi</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yêu</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trên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đất</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thiên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nhiên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mang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bao</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điều</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giá</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giữ</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gìn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và</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phát</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triển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421912" y="137780"/>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solidFill>
                  <a:schemeClr val="tx1"/>
                </a:solidFill>
                <a:latin typeface="Cambria" panose="02040503050406030204" pitchFamily="18" charset="0"/>
                <a:ea typeface="Cambria" panose="02040503050406030204" pitchFamily="18" charset="0"/>
              </a:rPr>
              <a:t>Vận dụng</a:t>
            </a:r>
            <a:endParaRPr sz="4400" b="1" dirty="0">
              <a:solidFill>
                <a:schemeClr val="tx1"/>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xmlns="" id="{230C9591-8B37-436C-AD95-0BBCE7011E32}"/>
              </a:ext>
            </a:extLst>
          </p:cNvPr>
          <p:cNvSpPr txBox="1"/>
          <p:nvPr/>
        </p:nvSpPr>
        <p:spPr>
          <a:xfrm>
            <a:off x="2159450" y="1460510"/>
            <a:ext cx="5358950" cy="1569660"/>
          </a:xfrm>
          <a:prstGeom prst="rect">
            <a:avLst/>
          </a:prstGeom>
          <a:noFill/>
        </p:spPr>
        <p:txBody>
          <a:bodyPr wrap="square">
            <a:spAutoFit/>
          </a:bodyPr>
          <a:lstStyle/>
          <a:p>
            <a:r>
              <a:rPr lang="nl-NL" sz="2400" b="1" dirty="0">
                <a:effectLst/>
                <a:latin typeface="Cambria" panose="02040503050406030204" pitchFamily="18" charset="0"/>
                <a:ea typeface="Cambria" panose="02040503050406030204" pitchFamily="18" charset="0"/>
              </a:rPr>
              <a:t>- Con hãy kể những cây thuốc nam và tác dụng của từng cây mà mình biết.</a:t>
            </a:r>
          </a:p>
          <a:p>
            <a:r>
              <a:rPr lang="en-US" sz="2400" b="1" dirty="0">
                <a:latin typeface="Cambria" panose="02040503050406030204" pitchFamily="18" charset="0"/>
                <a:ea typeface="Cambria" panose="02040503050406030204" pitchFamily="18" charset="0"/>
              </a:rPr>
              <a:t>- Con </a:t>
            </a:r>
            <a:r>
              <a:rPr lang="en-US" sz="2400" b="1" dirty="0" err="1">
                <a:latin typeface="Cambria" panose="02040503050406030204" pitchFamily="18" charset="0"/>
                <a:ea typeface="Cambria" panose="02040503050406030204" pitchFamily="18" charset="0"/>
              </a:rPr>
              <a:t>cần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làm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gì</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để</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bảo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vệ</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những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cây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thuốc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quý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đó</a:t>
            </a:r>
            <a:r>
              <a:rPr lang="en-US" sz="24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3726268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1109544" y="68372"/>
            <a:ext cx="7069952" cy="451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333" b="1">
                <a:solidFill>
                  <a:schemeClr val="tx1">
                    <a:lumMod val="50000"/>
                  </a:schemeClr>
                </a:solidFill>
                <a:latin typeface="Times New Roman" panose="02020603050405020304" pitchFamily="18" charset="0"/>
              </a:rPr>
              <a:t>Một số hình ảnh các tài liệu  về cây thuốc Việt Nam</a:t>
            </a:r>
          </a:p>
        </p:txBody>
      </p:sp>
      <p:pic>
        <p:nvPicPr>
          <p:cNvPr id="16" name="Picture 3" descr="rv030230000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09544" y="657722"/>
            <a:ext cx="1695279" cy="2390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4" descr="large_06_2011_fd7cf71f3bf35a5f24ea4bf59fcdffe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87408" y="692643"/>
            <a:ext cx="1610839" cy="2182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5" descr="cay-thuoc"/>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68374" y="692643"/>
            <a:ext cx="1319765" cy="2131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6" descr="small_cay%20co%20vi%20thuoc%20o%20viet%20nam45494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57183" y="3220929"/>
            <a:ext cx="1141011" cy="1610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7" descr="ANd9GcSW3InFDTet07vdLXSTptSpkiPHbGC26lB7U20BwC2CjvemcZR-OtxS3PN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320064" y="3047999"/>
            <a:ext cx="1252514" cy="1870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8" descr="893521680040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933778" y="657722"/>
            <a:ext cx="1299064" cy="2182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9" descr="_fill_140_4273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941892" y="2954194"/>
            <a:ext cx="1486413" cy="1877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0" descr="tu-dien-cay-thuoc-vn"/>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709647" y="3220929"/>
            <a:ext cx="1037217" cy="1398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1521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Sâm Ngọc Linh">
            <a:hlinkClick r:id="rId2" tooltip="Sâm Ngọc Linh"/>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57125" y="2836333"/>
            <a:ext cx="3160574" cy="2121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4" descr="images733777_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31137" y="125261"/>
            <a:ext cx="3160574" cy="2321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5"/>
          <p:cNvSpPr txBox="1">
            <a:spLocks noChangeArrowheads="1"/>
          </p:cNvSpPr>
          <p:nvPr/>
        </p:nvSpPr>
        <p:spPr bwMode="auto">
          <a:xfrm>
            <a:off x="1719198" y="2346528"/>
            <a:ext cx="2264079"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Đinh lăng</a:t>
            </a:r>
          </a:p>
        </p:txBody>
      </p:sp>
      <p:pic>
        <p:nvPicPr>
          <p:cNvPr id="18" name="Picture 6" descr="cam_thao25_small">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09578" y="125261"/>
            <a:ext cx="3160574" cy="2317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 Box 7"/>
          <p:cNvSpPr txBox="1">
            <a:spLocks noChangeArrowheads="1"/>
          </p:cNvSpPr>
          <p:nvPr/>
        </p:nvSpPr>
        <p:spPr bwMode="auto">
          <a:xfrm>
            <a:off x="4816785" y="2443015"/>
            <a:ext cx="2746158"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Cam thảo</a:t>
            </a:r>
          </a:p>
        </p:txBody>
      </p:sp>
      <p:sp>
        <p:nvSpPr>
          <p:cNvPr id="20" name="Text Box 9"/>
          <p:cNvSpPr txBox="1">
            <a:spLocks noChangeArrowheads="1"/>
          </p:cNvSpPr>
          <p:nvPr/>
        </p:nvSpPr>
        <p:spPr bwMode="auto">
          <a:xfrm>
            <a:off x="2267211" y="4546948"/>
            <a:ext cx="1950488"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rgbClr val="FF0000"/>
                </a:solidFill>
                <a:latin typeface="Times New Roman" panose="02020603050405020304" pitchFamily="18" charset="0"/>
              </a:rPr>
              <a:t>Cây sâm nam</a:t>
            </a:r>
          </a:p>
        </p:txBody>
      </p:sp>
      <p:pic>
        <p:nvPicPr>
          <p:cNvPr id="21" name="Picture 7" descr="28677_109658659079387_100001057599240_74972_7793996_n[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477887" y="2955151"/>
            <a:ext cx="3423955" cy="2071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44571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sp>
        <p:nvSpPr>
          <p:cNvPr id="9" name="Title 8"/>
          <p:cNvSpPr>
            <a:spLocks noGrp="1"/>
          </p:cNvSpPr>
          <p:nvPr>
            <p:ph type="title" idx="7"/>
          </p:nvPr>
        </p:nvSpPr>
        <p:spPr/>
        <p:txBody>
          <a:bodyPr/>
          <a:lstStyle/>
          <a:p>
            <a:endParaRPr lang="en-US"/>
          </a:p>
        </p:txBody>
      </p:sp>
      <p:sp>
        <p:nvSpPr>
          <p:cNvPr id="10" name="Subtitle 9"/>
          <p:cNvSpPr>
            <a:spLocks noGrp="1"/>
          </p:cNvSpPr>
          <p:nvPr>
            <p:ph type="subTitle" idx="8"/>
          </p:nvPr>
        </p:nvSpPr>
        <p:spPr/>
        <p:txBody>
          <a:bodyPr/>
          <a:lstStyle/>
          <a:p>
            <a:endParaRPr lang="en-US"/>
          </a:p>
        </p:txBody>
      </p:sp>
      <p:sp>
        <p:nvSpPr>
          <p:cNvPr id="11" name="Title 10"/>
          <p:cNvSpPr>
            <a:spLocks noGrp="1"/>
          </p:cNvSpPr>
          <p:nvPr>
            <p:ph type="title" idx="9"/>
          </p:nvPr>
        </p:nvSpPr>
        <p:spPr/>
        <p:txBody>
          <a:bodyPr/>
          <a:lstStyle/>
          <a:p>
            <a:endParaRPr lang="en-US"/>
          </a:p>
        </p:txBody>
      </p:sp>
      <p:sp>
        <p:nvSpPr>
          <p:cNvPr id="12" name="Subtitle 11"/>
          <p:cNvSpPr>
            <a:spLocks noGrp="1"/>
          </p:cNvSpPr>
          <p:nvPr>
            <p:ph type="subTitle" idx="13"/>
          </p:nvPr>
        </p:nvSpPr>
        <p:spPr/>
        <p:txBody>
          <a:bodyPr/>
          <a:lstStyle/>
          <a:p>
            <a:endParaRPr lang="en-US"/>
          </a:p>
        </p:txBody>
      </p:sp>
      <p:sp>
        <p:nvSpPr>
          <p:cNvPr id="13" name="Title 12"/>
          <p:cNvSpPr>
            <a:spLocks noGrp="1"/>
          </p:cNvSpPr>
          <p:nvPr>
            <p:ph type="title" idx="14"/>
          </p:nvPr>
        </p:nvSpPr>
        <p:spPr/>
        <p:txBody>
          <a:bodyPr/>
          <a:lstStyle/>
          <a:p>
            <a:endParaRPr lang="en-US"/>
          </a:p>
        </p:txBody>
      </p:sp>
      <p:sp>
        <p:nvSpPr>
          <p:cNvPr id="14" name="Subtitle 13"/>
          <p:cNvSpPr>
            <a:spLocks noGrp="1"/>
          </p:cNvSpPr>
          <p:nvPr>
            <p:ph type="subTitle" idx="15"/>
          </p:nvPr>
        </p:nvSpPr>
        <p:spPr/>
        <p:txBody>
          <a:bodyPr/>
          <a:lstStyle/>
          <a:p>
            <a:endParaRPr lang="en-US"/>
          </a:p>
        </p:txBody>
      </p:sp>
      <p:pic>
        <p:nvPicPr>
          <p:cNvPr id="15" name="Picture 9" descr="ngải cứ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1999" y="0"/>
            <a:ext cx="3695553" cy="264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0" descr="rau má"/>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31532" y="0"/>
            <a:ext cx="3581842" cy="264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5"/>
          <p:cNvSpPr txBox="1">
            <a:spLocks noChangeArrowheads="1"/>
          </p:cNvSpPr>
          <p:nvPr/>
        </p:nvSpPr>
        <p:spPr bwMode="auto">
          <a:xfrm>
            <a:off x="2240347" y="2178868"/>
            <a:ext cx="1777654"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ngải cứu</a:t>
            </a:r>
          </a:p>
        </p:txBody>
      </p:sp>
      <p:sp>
        <p:nvSpPr>
          <p:cNvPr id="18" name="Text Box 6"/>
          <p:cNvSpPr txBox="1">
            <a:spLocks noChangeArrowheads="1"/>
          </p:cNvSpPr>
          <p:nvPr/>
        </p:nvSpPr>
        <p:spPr bwMode="auto">
          <a:xfrm>
            <a:off x="6371647" y="2104460"/>
            <a:ext cx="1776392"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rau má</a:t>
            </a:r>
          </a:p>
        </p:txBody>
      </p:sp>
      <p:pic>
        <p:nvPicPr>
          <p:cNvPr id="19" name="Picture 3" descr="tia%20to%20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26170" y="2717562"/>
            <a:ext cx="3148907" cy="227043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0" name="Picture 5" descr="3640277441_993b5ba14b"/>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4200" y="2731981"/>
            <a:ext cx="3383352" cy="2286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 Box 7"/>
          <p:cNvSpPr txBox="1">
            <a:spLocks noChangeArrowheads="1"/>
          </p:cNvSpPr>
          <p:nvPr/>
        </p:nvSpPr>
        <p:spPr bwMode="auto">
          <a:xfrm>
            <a:off x="2713195" y="4559622"/>
            <a:ext cx="1711956"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diếp cá</a:t>
            </a:r>
          </a:p>
        </p:txBody>
      </p:sp>
      <p:sp>
        <p:nvSpPr>
          <p:cNvPr id="22" name="Text Box 9"/>
          <p:cNvSpPr txBox="1">
            <a:spLocks noChangeArrowheads="1"/>
          </p:cNvSpPr>
          <p:nvPr/>
        </p:nvSpPr>
        <p:spPr bwMode="auto">
          <a:xfrm>
            <a:off x="6327367" y="4434848"/>
            <a:ext cx="1547710"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tía tô</a:t>
            </a:r>
          </a:p>
        </p:txBody>
      </p:sp>
    </p:spTree>
    <p:extLst>
      <p:ext uri="{BB962C8B-B14F-4D97-AF65-F5344CB8AC3E}">
        <p14:creationId xmlns:p14="http://schemas.microsoft.com/office/powerpoint/2010/main" xmlns="" val="3965033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356705" y="0"/>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a:latin typeface="Cambria" panose="02040503050406030204" pitchFamily="18" charset="0"/>
                <a:ea typeface="Cambria" panose="02040503050406030204" pitchFamily="18" charset="0"/>
              </a:rPr>
              <a:t>Khởi động</a:t>
            </a:r>
            <a:endParaRPr sz="4400" b="1">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 Box 14"/>
          <p:cNvSpPr txBox="1">
            <a:spLocks noChangeArrowheads="1"/>
          </p:cNvSpPr>
          <p:nvPr/>
        </p:nvSpPr>
        <p:spPr bwMode="auto">
          <a:xfrm>
            <a:off x="1316317" y="1333112"/>
            <a:ext cx="6816903" cy="794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6196" tIns="38098" rIns="76196" bIns="380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Kể</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lại</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chuyện</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đã</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nghe</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đã</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đọc</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ca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ngợi</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hòa</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bình</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chống</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chiến</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tranh</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506" name="Picture 2" descr="ANd9GcQdAT5-waguaXaaPUspWF-yUj0mJd7BLiij2Kb_GI1ogk9d_ShLD9eq-Fh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0"/>
            <a:ext cx="3429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7" name="Picture 4" descr="ANd9GcTqYCmHKywwt735n8tu8S-WlHruiDi_JRUMz2EYWQi0xB0ISzbCTUUkEXNTn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0"/>
            <a:ext cx="3429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Text Box 6"/>
          <p:cNvSpPr txBox="1">
            <a:spLocks noChangeArrowheads="1"/>
          </p:cNvSpPr>
          <p:nvPr/>
        </p:nvSpPr>
        <p:spPr bwMode="auto">
          <a:xfrm>
            <a:off x="1601392" y="2085975"/>
            <a:ext cx="1620440"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râm bụt</a:t>
            </a:r>
          </a:p>
        </p:txBody>
      </p:sp>
      <p:sp>
        <p:nvSpPr>
          <p:cNvPr id="21509" name="Text Box 8"/>
          <p:cNvSpPr txBox="1">
            <a:spLocks noChangeArrowheads="1"/>
          </p:cNvSpPr>
          <p:nvPr/>
        </p:nvSpPr>
        <p:spPr bwMode="auto">
          <a:xfrm>
            <a:off x="6084094" y="2085975"/>
            <a:ext cx="1728788"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trinh nữ</a:t>
            </a:r>
          </a:p>
        </p:txBody>
      </p:sp>
      <p:pic>
        <p:nvPicPr>
          <p:cNvPr id="21510" name="Picture 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1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43000" y="2571750"/>
            <a:ext cx="3429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2" name="Text Box 12"/>
          <p:cNvSpPr txBox="1">
            <a:spLocks noChangeArrowheads="1"/>
          </p:cNvSpPr>
          <p:nvPr/>
        </p:nvSpPr>
        <p:spPr bwMode="auto">
          <a:xfrm>
            <a:off x="1601392" y="4624387"/>
            <a:ext cx="1674019"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húng quế</a:t>
            </a:r>
          </a:p>
        </p:txBody>
      </p:sp>
      <p:sp>
        <p:nvSpPr>
          <p:cNvPr id="21513" name="Text Box 13"/>
          <p:cNvSpPr txBox="1">
            <a:spLocks noChangeArrowheads="1"/>
          </p:cNvSpPr>
          <p:nvPr/>
        </p:nvSpPr>
        <p:spPr bwMode="auto">
          <a:xfrm>
            <a:off x="6123842" y="4649164"/>
            <a:ext cx="1877158"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nhọ nồi</a:t>
            </a:r>
          </a:p>
        </p:txBody>
      </p:sp>
    </p:spTree>
    <p:extLst>
      <p:ext uri="{BB962C8B-B14F-4D97-AF65-F5344CB8AC3E}">
        <p14:creationId xmlns:p14="http://schemas.microsoft.com/office/powerpoint/2010/main" xmlns="" val="334621593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530" name="Picture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0"/>
            <a:ext cx="3429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Text Box 17"/>
          <p:cNvSpPr txBox="1">
            <a:spLocks noChangeArrowheads="1"/>
          </p:cNvSpPr>
          <p:nvPr/>
        </p:nvSpPr>
        <p:spPr bwMode="auto">
          <a:xfrm>
            <a:off x="3006329" y="2085975"/>
            <a:ext cx="145851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lá bỏng</a:t>
            </a:r>
          </a:p>
        </p:txBody>
      </p:sp>
      <p:pic>
        <p:nvPicPr>
          <p:cNvPr id="22532" name="Picture 5" descr="aloe_ver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29150" y="0"/>
            <a:ext cx="337185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3" name="Text Box 7"/>
          <p:cNvSpPr txBox="1">
            <a:spLocks noChangeArrowheads="1"/>
          </p:cNvSpPr>
          <p:nvPr/>
        </p:nvSpPr>
        <p:spPr bwMode="auto">
          <a:xfrm>
            <a:off x="5381626" y="96442"/>
            <a:ext cx="243125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lô hội (nha </a:t>
            </a:r>
            <a:r>
              <a:rPr lang="vi-VN" altLang="en-US" sz="1950" b="1">
                <a:solidFill>
                  <a:schemeClr val="tx1">
                    <a:lumMod val="50000"/>
                  </a:schemeClr>
                </a:solidFill>
                <a:latin typeface="Times New Roman" panose="02020603050405020304" pitchFamily="18" charset="0"/>
                <a:cs typeface="Times New Roman" panose="02020603050405020304" pitchFamily="18" charset="0"/>
              </a:rPr>
              <a:t>đ</a:t>
            </a:r>
            <a:r>
              <a:rPr lang="en-US" altLang="en-US" sz="1950" b="1">
                <a:solidFill>
                  <a:schemeClr val="tx1">
                    <a:lumMod val="50000"/>
                  </a:schemeClr>
                </a:solidFill>
                <a:latin typeface="Times New Roman" panose="02020603050405020304" pitchFamily="18" charset="0"/>
                <a:cs typeface="Times New Roman" panose="02020603050405020304" pitchFamily="18" charset="0"/>
              </a:rPr>
              <a:t>am)</a:t>
            </a:r>
          </a:p>
        </p:txBody>
      </p:sp>
      <p:pic>
        <p:nvPicPr>
          <p:cNvPr id="22534" name="Picture 4" descr="muop%20da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43000" y="2571750"/>
            <a:ext cx="3429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5" name="Text Box 6"/>
          <p:cNvSpPr txBox="1">
            <a:spLocks noChangeArrowheads="1"/>
          </p:cNvSpPr>
          <p:nvPr/>
        </p:nvSpPr>
        <p:spPr bwMode="auto">
          <a:xfrm>
            <a:off x="1169194" y="4624387"/>
            <a:ext cx="3024187"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mướp đắng (khổ qua)</a:t>
            </a:r>
          </a:p>
        </p:txBody>
      </p:sp>
      <p:pic>
        <p:nvPicPr>
          <p:cNvPr id="22536" name="Picture 22" descr="hat-giong-rau-hung-bac-ha-hung-lui-f1-goi-100-hat-xuat-xu-duc-1m4G3-2bZija_simg_ab1f47_350x350_maxb"/>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7" name="Text Box 23"/>
          <p:cNvSpPr txBox="1">
            <a:spLocks noChangeArrowheads="1"/>
          </p:cNvSpPr>
          <p:nvPr/>
        </p:nvSpPr>
        <p:spPr bwMode="auto">
          <a:xfrm>
            <a:off x="6084094" y="4677966"/>
            <a:ext cx="1809750" cy="369332"/>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tx1">
                    <a:lumMod val="50000"/>
                  </a:schemeClr>
                </a:solidFill>
                <a:latin typeface="Times New Roman" panose="02020603050405020304" pitchFamily="18" charset="0"/>
              </a:rPr>
              <a:t>Cây rau bạc hà</a:t>
            </a:r>
          </a:p>
        </p:txBody>
      </p:sp>
    </p:spTree>
    <p:extLst>
      <p:ext uri="{BB962C8B-B14F-4D97-AF65-F5344CB8AC3E}">
        <p14:creationId xmlns:p14="http://schemas.microsoft.com/office/powerpoint/2010/main" xmlns="" val="2700803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55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0"/>
            <a:ext cx="3482579"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5"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43000" y="2571750"/>
            <a:ext cx="3482579"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6" name="Picture 14" descr="Cây tỏi"/>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25579" y="0"/>
            <a:ext cx="3375421"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Picture 15" descr="maxresdefault"/>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8" name="Text Box 16"/>
          <p:cNvSpPr txBox="1">
            <a:spLocks noChangeArrowheads="1"/>
          </p:cNvSpPr>
          <p:nvPr/>
        </p:nvSpPr>
        <p:spPr bwMode="auto">
          <a:xfrm>
            <a:off x="1818085" y="2139554"/>
            <a:ext cx="1162079"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Nghệ</a:t>
            </a:r>
          </a:p>
        </p:txBody>
      </p:sp>
      <p:sp>
        <p:nvSpPr>
          <p:cNvPr id="23559" name="Text Box 17"/>
          <p:cNvSpPr txBox="1">
            <a:spLocks noChangeArrowheads="1"/>
          </p:cNvSpPr>
          <p:nvPr/>
        </p:nvSpPr>
        <p:spPr bwMode="auto">
          <a:xfrm>
            <a:off x="3276600" y="4677966"/>
            <a:ext cx="1326785"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Gừng</a:t>
            </a:r>
          </a:p>
        </p:txBody>
      </p:sp>
      <p:sp>
        <p:nvSpPr>
          <p:cNvPr id="23560" name="Text Box 18"/>
          <p:cNvSpPr txBox="1">
            <a:spLocks noChangeArrowheads="1"/>
          </p:cNvSpPr>
          <p:nvPr/>
        </p:nvSpPr>
        <p:spPr bwMode="auto">
          <a:xfrm>
            <a:off x="4842273" y="2139554"/>
            <a:ext cx="829011"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Tỏi</a:t>
            </a:r>
          </a:p>
        </p:txBody>
      </p:sp>
      <p:sp>
        <p:nvSpPr>
          <p:cNvPr id="23561" name="Text Box 19"/>
          <p:cNvSpPr txBox="1">
            <a:spLocks noChangeArrowheads="1"/>
          </p:cNvSpPr>
          <p:nvPr/>
        </p:nvSpPr>
        <p:spPr bwMode="auto">
          <a:xfrm>
            <a:off x="4950619" y="4677966"/>
            <a:ext cx="1162081"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Hành</a:t>
            </a:r>
          </a:p>
        </p:txBody>
      </p:sp>
    </p:spTree>
    <p:extLst>
      <p:ext uri="{BB962C8B-B14F-4D97-AF65-F5344CB8AC3E}">
        <p14:creationId xmlns:p14="http://schemas.microsoft.com/office/powerpoint/2010/main" xmlns="" val="1187549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2207;p60"/>
          <p:cNvGrpSpPr/>
          <p:nvPr/>
        </p:nvGrpSpPr>
        <p:grpSpPr>
          <a:xfrm>
            <a:off x="0" y="4357068"/>
            <a:ext cx="2502223" cy="840450"/>
            <a:chOff x="3671287" y="2659488"/>
            <a:chExt cx="2307047" cy="840450"/>
          </a:xfrm>
        </p:grpSpPr>
        <p:sp>
          <p:nvSpPr>
            <p:cNvPr id="15"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207;p60"/>
          <p:cNvGrpSpPr/>
          <p:nvPr/>
        </p:nvGrpSpPr>
        <p:grpSpPr>
          <a:xfrm>
            <a:off x="6641777" y="4303050"/>
            <a:ext cx="2502223" cy="840450"/>
            <a:chOff x="3671287" y="2659488"/>
            <a:chExt cx="2307047" cy="840450"/>
          </a:xfrm>
        </p:grpSpPr>
        <p:sp>
          <p:nvSpPr>
            <p:cNvPr id="18"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02" name="AutoShape 2" descr="9k="/>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350" b="1">
              <a:latin typeface="Times New Roman" panose="02020603050405020304" pitchFamily="18" charset="0"/>
            </a:endParaRPr>
          </a:p>
        </p:txBody>
      </p:sp>
      <p:sp>
        <p:nvSpPr>
          <p:cNvPr id="25603" name="AutoShape 3" descr="9k="/>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350" b="1">
              <a:latin typeface="Times New Roman" panose="02020603050405020304" pitchFamily="18" charset="0"/>
            </a:endParaRPr>
          </a:p>
        </p:txBody>
      </p:sp>
      <p:pic>
        <p:nvPicPr>
          <p:cNvPr id="25604" name="Picture 9" descr="maxresdefault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0"/>
            <a:ext cx="3429000" cy="2625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5605" name="Group 13"/>
          <p:cNvGrpSpPr>
            <a:grpSpLocks/>
          </p:cNvGrpSpPr>
          <p:nvPr/>
        </p:nvGrpSpPr>
        <p:grpSpPr bwMode="auto">
          <a:xfrm>
            <a:off x="1143000" y="2571750"/>
            <a:ext cx="3429000" cy="2571750"/>
            <a:chOff x="0" y="2160"/>
            <a:chExt cx="2880" cy="2160"/>
          </a:xfrm>
        </p:grpSpPr>
        <p:pic>
          <p:nvPicPr>
            <p:cNvPr id="25613" name="Picture 11" descr="1-02052013164848-138906784114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205"/>
              <a:ext cx="1429" cy="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4" name="Picture 12" descr="hqdefaul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29" y="2160"/>
              <a:ext cx="1451"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5606" name="Picture 14" descr="nguoi-binh-thuong-co-uong-duoc-cay-xa-den-khong-6057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43000" y="0"/>
            <a:ext cx="3482579" cy="2625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7" name="Picture 15" descr="ghep-ot"/>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72000" y="2625329"/>
            <a:ext cx="3429000" cy="2518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8" name="Text Box 16"/>
          <p:cNvSpPr txBox="1">
            <a:spLocks noChangeArrowheads="1"/>
          </p:cNvSpPr>
          <p:nvPr/>
        </p:nvSpPr>
        <p:spPr bwMode="auto">
          <a:xfrm>
            <a:off x="2465785" y="1924050"/>
            <a:ext cx="140374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xạ đen</a:t>
            </a:r>
          </a:p>
        </p:txBody>
      </p:sp>
      <p:sp>
        <p:nvSpPr>
          <p:cNvPr id="25609" name="Text Box 17"/>
          <p:cNvSpPr txBox="1">
            <a:spLocks noChangeArrowheads="1"/>
          </p:cNvSpPr>
          <p:nvPr/>
        </p:nvSpPr>
        <p:spPr bwMode="auto">
          <a:xfrm>
            <a:off x="5057775" y="2193131"/>
            <a:ext cx="1890713"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hương nhu</a:t>
            </a:r>
          </a:p>
        </p:txBody>
      </p:sp>
      <p:sp>
        <p:nvSpPr>
          <p:cNvPr id="25610" name="Text Box 18"/>
          <p:cNvSpPr txBox="1">
            <a:spLocks noChangeArrowheads="1"/>
          </p:cNvSpPr>
          <p:nvPr/>
        </p:nvSpPr>
        <p:spPr bwMode="auto">
          <a:xfrm>
            <a:off x="2141935" y="4624387"/>
            <a:ext cx="1614488"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kinh giới</a:t>
            </a:r>
          </a:p>
        </p:txBody>
      </p:sp>
      <p:sp>
        <p:nvSpPr>
          <p:cNvPr id="25611" name="Text Box 19"/>
          <p:cNvSpPr txBox="1">
            <a:spLocks noChangeArrowheads="1"/>
          </p:cNvSpPr>
          <p:nvPr/>
        </p:nvSpPr>
        <p:spPr bwMode="auto">
          <a:xfrm>
            <a:off x="6009085" y="4569619"/>
            <a:ext cx="939403"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ớt</a:t>
            </a:r>
          </a:p>
        </p:txBody>
      </p:sp>
    </p:spTree>
    <p:extLst>
      <p:ext uri="{BB962C8B-B14F-4D97-AF65-F5344CB8AC3E}">
        <p14:creationId xmlns:p14="http://schemas.microsoft.com/office/powerpoint/2010/main" xmlns="" val="153575970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51560" y="86916"/>
            <a:ext cx="3294459"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7"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56161" y="2193131"/>
            <a:ext cx="2430066" cy="1782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8" name="Picture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95851" y="2193131"/>
            <a:ext cx="2484835" cy="1782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AutoShape 13"/>
          <p:cNvSpPr>
            <a:spLocks noChangeArrowheads="1"/>
          </p:cNvSpPr>
          <p:nvPr/>
        </p:nvSpPr>
        <p:spPr bwMode="auto">
          <a:xfrm>
            <a:off x="5274469" y="3984431"/>
            <a:ext cx="1727598" cy="378619"/>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Giảo cổ lam</a:t>
            </a:r>
          </a:p>
        </p:txBody>
      </p:sp>
      <p:sp>
        <p:nvSpPr>
          <p:cNvPr id="26630" name="AutoShape 14"/>
          <p:cNvSpPr>
            <a:spLocks noChangeArrowheads="1"/>
          </p:cNvSpPr>
          <p:nvPr/>
        </p:nvSpPr>
        <p:spPr bwMode="auto">
          <a:xfrm>
            <a:off x="1816894" y="4008869"/>
            <a:ext cx="2052637" cy="378619"/>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Cảm xuyên h</a:t>
            </a:r>
            <a:r>
              <a:rPr lang="vi-VN" altLang="en-US" sz="1950" b="1">
                <a:solidFill>
                  <a:srgbClr val="FF0000"/>
                </a:solidFill>
                <a:latin typeface="Times New Roman" panose="02020603050405020304" pitchFamily="18" charset="0"/>
              </a:rPr>
              <a:t>ươ</a:t>
            </a:r>
            <a:r>
              <a:rPr lang="en-US" altLang="en-US" sz="1950" b="1">
                <a:solidFill>
                  <a:srgbClr val="FF0000"/>
                </a:solidFill>
                <a:latin typeface="Times New Roman" panose="02020603050405020304" pitchFamily="18" charset="0"/>
              </a:rPr>
              <a:t>ng</a:t>
            </a:r>
          </a:p>
        </p:txBody>
      </p:sp>
      <p:sp>
        <p:nvSpPr>
          <p:cNvPr id="26631" name="AutoShape 16"/>
          <p:cNvSpPr>
            <a:spLocks noChangeArrowheads="1"/>
          </p:cNvSpPr>
          <p:nvPr/>
        </p:nvSpPr>
        <p:spPr bwMode="auto">
          <a:xfrm>
            <a:off x="3654029" y="1715691"/>
            <a:ext cx="1944291" cy="369094"/>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Phụ viêm h</a:t>
            </a:r>
            <a:r>
              <a:rPr lang="vi-VN" altLang="en-US" sz="1950" b="1">
                <a:solidFill>
                  <a:srgbClr val="FF0000"/>
                </a:solidFill>
                <a:latin typeface="Times New Roman" panose="02020603050405020304" pitchFamily="18" charset="0"/>
              </a:rPr>
              <a:t>ươ</a:t>
            </a:r>
            <a:r>
              <a:rPr lang="en-US" altLang="en-US" sz="1950" b="1">
                <a:solidFill>
                  <a:srgbClr val="FF0000"/>
                </a:solidFill>
                <a:latin typeface="Times New Roman" panose="02020603050405020304" pitchFamily="18" charset="0"/>
              </a:rPr>
              <a:t>ng</a:t>
            </a:r>
          </a:p>
        </p:txBody>
      </p:sp>
      <p:grpSp>
        <p:nvGrpSpPr>
          <p:cNvPr id="8" name="Google Shape;2207;p60"/>
          <p:cNvGrpSpPr/>
          <p:nvPr/>
        </p:nvGrpSpPr>
        <p:grpSpPr>
          <a:xfrm>
            <a:off x="0" y="4357068"/>
            <a:ext cx="2502223" cy="840450"/>
            <a:chOff x="3671287" y="2659488"/>
            <a:chExt cx="2307047" cy="840450"/>
          </a:xfrm>
        </p:grpSpPr>
        <p:sp>
          <p:nvSpPr>
            <p:cNvPr id="9"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207;p60"/>
          <p:cNvGrpSpPr/>
          <p:nvPr/>
        </p:nvGrpSpPr>
        <p:grpSpPr>
          <a:xfrm>
            <a:off x="6641777" y="4303050"/>
            <a:ext cx="2502223" cy="840450"/>
            <a:chOff x="3671287" y="2659488"/>
            <a:chExt cx="2307047" cy="840450"/>
          </a:xfrm>
        </p:grpSpPr>
        <p:sp>
          <p:nvSpPr>
            <p:cNvPr id="12"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207;p60"/>
          <p:cNvGrpSpPr/>
          <p:nvPr/>
        </p:nvGrpSpPr>
        <p:grpSpPr>
          <a:xfrm>
            <a:off x="2502223" y="4372278"/>
            <a:ext cx="2502223" cy="840450"/>
            <a:chOff x="3671287" y="2659488"/>
            <a:chExt cx="2307047" cy="840450"/>
          </a:xfrm>
        </p:grpSpPr>
        <p:sp>
          <p:nvSpPr>
            <p:cNvPr id="15"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207;p60"/>
          <p:cNvGrpSpPr/>
          <p:nvPr/>
        </p:nvGrpSpPr>
        <p:grpSpPr>
          <a:xfrm>
            <a:off x="4878463" y="4357068"/>
            <a:ext cx="2502223" cy="840450"/>
            <a:chOff x="3671287" y="2659488"/>
            <a:chExt cx="2307047" cy="840450"/>
          </a:xfrm>
        </p:grpSpPr>
        <p:sp>
          <p:nvSpPr>
            <p:cNvPr id="18"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2697591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421912" y="780449"/>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latin typeface="Cambria" panose="02040503050406030204" pitchFamily="18" charset="0"/>
                <a:ea typeface="Cambria" panose="02040503050406030204" pitchFamily="18" charset="0"/>
              </a:rPr>
              <a:t>Về nhà</a:t>
            </a:r>
            <a:endParaRPr sz="4400" b="1" dirty="0">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53;p44">
            <a:extLst>
              <a:ext uri="{FF2B5EF4-FFF2-40B4-BE49-F238E27FC236}">
                <a16:creationId xmlns:a16="http://schemas.microsoft.com/office/drawing/2014/main" xmlns="" id="{228F90AE-5C22-4828-AFD3-346E00B9640D}"/>
              </a:ext>
            </a:extLst>
          </p:cNvPr>
          <p:cNvSpPr txBox="1">
            <a:spLocks/>
          </p:cNvSpPr>
          <p:nvPr/>
        </p:nvSpPr>
        <p:spPr>
          <a:xfrm>
            <a:off x="2178072" y="2131729"/>
            <a:ext cx="4300175" cy="11687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Chau Philomene One"/>
              <a:buNone/>
              <a:defRPr sz="10000" b="0" i="0" u="none" strike="noStrike" cap="none">
                <a:solidFill>
                  <a:schemeClr val="dk1"/>
                </a:solidFill>
                <a:latin typeface="Chau Philomene One"/>
                <a:ea typeface="Chau Philomene One"/>
                <a:cs typeface="Chau Philomene One"/>
                <a:sym typeface="Chau Philomene One"/>
              </a:defRPr>
            </a:lvl1pPr>
            <a:lvl2pPr marR="0" lvl="1"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9pPr>
          </a:lstStyle>
          <a:p>
            <a:pPr marL="457200" indent="-457200" algn="l">
              <a:buFontTx/>
              <a:buChar char="-"/>
            </a:pPr>
            <a:r>
              <a:rPr lang="en-US" sz="2400" dirty="0" err="1">
                <a:solidFill>
                  <a:schemeClr val="tx1"/>
                </a:solidFill>
                <a:latin typeface="Cambria" panose="02040503050406030204" pitchFamily="18" charset="0"/>
                <a:ea typeface="Cambria" panose="02040503050406030204" pitchFamily="18" charset="0"/>
              </a:rPr>
              <a:t>Kể</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lại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câu</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chuyện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cho</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người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thân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nghe</a:t>
            </a:r>
            <a:endParaRPr lang="en-US" sz="2400" dirty="0">
              <a:solidFill>
                <a:schemeClr val="tx1"/>
              </a:solidFill>
              <a:latin typeface="Cambria" panose="02040503050406030204" pitchFamily="18" charset="0"/>
              <a:ea typeface="Cambria" panose="02040503050406030204" pitchFamily="18" charset="0"/>
            </a:endParaRPr>
          </a:p>
          <a:p>
            <a:pPr marL="457200" indent="-457200" algn="l">
              <a:buFontTx/>
              <a:buChar char="-"/>
            </a:pPr>
            <a:r>
              <a:rPr lang="en-US" sz="2400" dirty="0" err="1">
                <a:solidFill>
                  <a:schemeClr val="tx1"/>
                </a:solidFill>
                <a:latin typeface="Cambria" panose="02040503050406030204" pitchFamily="18" charset="0"/>
                <a:ea typeface="Cambria" panose="02040503050406030204" pitchFamily="18" charset="0"/>
              </a:rPr>
              <a:t>Chuẩn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bị</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bài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sau</a:t>
            </a:r>
            <a:endParaRPr lang="en-US" sz="2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7789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5463680" y="21844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346817" y="61525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2569923" y="5206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4335962" y="194675"/>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6527795" y="401208"/>
            <a:ext cx="2162455" cy="787882"/>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505427" y="252528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35"/>
          <p:cNvGrpSpPr/>
          <p:nvPr/>
        </p:nvGrpSpPr>
        <p:grpSpPr>
          <a:xfrm>
            <a:off x="6634209" y="1641694"/>
            <a:ext cx="2312836" cy="2933967"/>
            <a:chOff x="6607309" y="1724000"/>
            <a:chExt cx="2252251" cy="2857110"/>
          </a:xfrm>
        </p:grpSpPr>
        <p:sp>
          <p:nvSpPr>
            <p:cNvPr id="1221" name="Google Shape;1221;p35"/>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6840004"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35"/>
          <p:cNvGrpSpPr/>
          <p:nvPr/>
        </p:nvGrpSpPr>
        <p:grpSpPr>
          <a:xfrm>
            <a:off x="5150658" y="3893725"/>
            <a:ext cx="4026800" cy="1268113"/>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155;p33"/>
          <p:cNvSpPr txBox="1">
            <a:spLocks/>
          </p:cNvSpPr>
          <p:nvPr/>
        </p:nvSpPr>
        <p:spPr>
          <a:xfrm>
            <a:off x="313596" y="493672"/>
            <a:ext cx="6051201" cy="216574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Chau Philomene One"/>
              <a:buNone/>
              <a:defRPr sz="140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vi-VN" sz="4800">
                <a:solidFill>
                  <a:schemeClr val="accent3"/>
                </a:solidFill>
                <a:latin typeface="Cambria" panose="02040503050406030204" pitchFamily="18" charset="0"/>
                <a:ea typeface="Cambria" panose="02040503050406030204" pitchFamily="18" charset="0"/>
              </a:rPr>
              <a:t>Kể chuyện</a:t>
            </a:r>
            <a:br>
              <a:rPr lang="vi-VN" sz="4800">
                <a:solidFill>
                  <a:schemeClr val="accent3"/>
                </a:solidFill>
                <a:latin typeface="Cambria" panose="02040503050406030204" pitchFamily="18" charset="0"/>
                <a:ea typeface="Cambria" panose="02040503050406030204" pitchFamily="18" charset="0"/>
              </a:rPr>
            </a:br>
            <a:r>
              <a:rPr lang="vi-VN" sz="4800">
                <a:latin typeface="Cambria" panose="02040503050406030204" pitchFamily="18" charset="0"/>
                <a:ea typeface="Cambria" panose="02040503050406030204" pitchFamily="18" charset="0"/>
              </a:rPr>
              <a:t>Cây cỏ nước Nam</a:t>
            </a:r>
            <a:endParaRPr lang="vi-VN" sz="4800">
              <a:solidFill>
                <a:schemeClr val="accent1"/>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8" name="Google Shape;2048;p55"/>
          <p:cNvSpPr/>
          <p:nvPr/>
        </p:nvSpPr>
        <p:spPr>
          <a:xfrm>
            <a:off x="6449768" y="876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5"/>
          <p:cNvSpPr txBox="1">
            <a:spLocks noGrp="1"/>
          </p:cNvSpPr>
          <p:nvPr>
            <p:ph type="title" idx="2"/>
          </p:nvPr>
        </p:nvSpPr>
        <p:spPr>
          <a:xfrm>
            <a:off x="114599" y="2923956"/>
            <a:ext cx="3378779" cy="693639"/>
          </a:xfrm>
          <a:prstGeom prst="rect">
            <a:avLst/>
          </a:prstGeom>
        </p:spPr>
        <p:txBody>
          <a:bodyPr spcFirstLastPara="1" wrap="square" lIns="91425" tIns="91425" rIns="91425" bIns="91425" anchor="ctr" anchorCtr="0">
            <a:noAutofit/>
          </a:bodyPr>
          <a:lstStyle/>
          <a:p>
            <a:pPr>
              <a:spcBef>
                <a:spcPct val="0"/>
              </a:spcBef>
            </a:pP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Nguyễn</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Bá</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Tĩnh</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Tuệ</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Tĩnh</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a:t>
            </a:r>
            <a:endParaRPr lang="en-US" altLang="en-US" sz="18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055" name="Google Shape;2055;p55"/>
          <p:cNvSpPr/>
          <p:nvPr/>
        </p:nvSpPr>
        <p:spPr>
          <a:xfrm>
            <a:off x="-512675" y="171900"/>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descr="LanOng.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6622" y="155315"/>
            <a:ext cx="2374732" cy="2807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35"/>
          <p:cNvSpPr txBox="1">
            <a:spLocks noChangeArrowheads="1"/>
          </p:cNvSpPr>
          <p:nvPr/>
        </p:nvSpPr>
        <p:spPr bwMode="auto">
          <a:xfrm>
            <a:off x="4992688" y="5249333"/>
            <a:ext cx="33893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Nguyễn Bá Tĩnh (Tuệ Tĩnh)</a:t>
            </a:r>
            <a:endParaRPr lang="en-US" altLang="en-US" sz="2000">
              <a:latin typeface="Times New Roman" panose="02020603050405020304" pitchFamily="18" charset="0"/>
              <a:cs typeface="Times New Roman" panose="02020603050405020304" pitchFamily="18" charset="0"/>
            </a:endParaRPr>
          </a:p>
        </p:txBody>
      </p:sp>
      <p:pic>
        <p:nvPicPr>
          <p:cNvPr id="13" name="Picture 3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22675" y="2379994"/>
            <a:ext cx="2731047" cy="1986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340684" y="171900"/>
            <a:ext cx="3020909" cy="2026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421912" y="506187"/>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latin typeface="Cambria" panose="02040503050406030204" pitchFamily="18" charset="0"/>
                <a:ea typeface="Cambria" panose="02040503050406030204" pitchFamily="18" charset="0"/>
              </a:rPr>
              <a:t>Thực hành</a:t>
            </a:r>
            <a:endParaRPr sz="4400" b="1" dirty="0">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78155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9" name="Rectangle 2"/>
          <p:cNvSpPr>
            <a:spLocks noChangeArrowheads="1"/>
          </p:cNvSpPr>
          <p:nvPr/>
        </p:nvSpPr>
        <p:spPr bwMode="auto">
          <a:xfrm>
            <a:off x="2816491" y="952501"/>
            <a:ext cx="3508826" cy="1055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a:solidFill>
                  <a:srgbClr val="FF0000"/>
                </a:solidFill>
                <a:latin typeface="Times New Roman" panose="02020603050405020304" pitchFamily="18" charset="0"/>
              </a:rPr>
              <a:t>       </a:t>
            </a:r>
            <a:endParaRPr lang="en-US" altLang="en-US" sz="2333">
              <a:solidFill>
                <a:srgbClr val="0000FF"/>
              </a:solidFill>
              <a:latin typeface="Times New Roman" panose="02020603050405020304" pitchFamily="18" charset="0"/>
            </a:endParaRPr>
          </a:p>
        </p:txBody>
      </p:sp>
      <p:sp>
        <p:nvSpPr>
          <p:cNvPr id="30" name="Text Box 6"/>
          <p:cNvSpPr txBox="1">
            <a:spLocks noChangeArrowheads="1"/>
          </p:cNvSpPr>
          <p:nvPr/>
        </p:nvSpPr>
        <p:spPr bwMode="auto">
          <a:xfrm>
            <a:off x="587340" y="640582"/>
            <a:ext cx="730321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pic>
        <p:nvPicPr>
          <p:cNvPr id="31"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7894" y="3124983"/>
            <a:ext cx="2547095" cy="1840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7340" y="1321858"/>
            <a:ext cx="2336627" cy="1688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15399" y="1312565"/>
            <a:ext cx="2400352" cy="169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1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507184" y="1321857"/>
            <a:ext cx="2527805" cy="169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1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95546" y="3124983"/>
            <a:ext cx="2328421" cy="1820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14"/>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015399" y="3124983"/>
            <a:ext cx="2400352" cy="1826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16969" y="1087849"/>
            <a:ext cx="5870472" cy="40999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1" name="Text Box 11"/>
          <p:cNvSpPr txBox="1">
            <a:spLocks noChangeArrowheads="1"/>
          </p:cNvSpPr>
          <p:nvPr/>
        </p:nvSpPr>
        <p:spPr bwMode="auto">
          <a:xfrm>
            <a:off x="5987441" y="3506478"/>
            <a:ext cx="315655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Tuệ</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Tĩnh</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giảng</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giải</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cho</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học</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trò</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về</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cây</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cỏ</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nước</a:t>
            </a:r>
            <a:r>
              <a:rPr lang="en-US" altLang="en-US" sz="1800" b="1" dirty="0">
                <a:solidFill>
                  <a:srgbClr val="FF0000"/>
                </a:solidFill>
                <a:latin typeface="Times New Roman" panose="02020603050405020304" pitchFamily="18" charset="0"/>
                <a:cs typeface="Times New Roman" panose="02020603050405020304" pitchFamily="18" charset="0"/>
              </a:rPr>
              <a:t> Nam.</a:t>
            </a:r>
            <a:endParaRPr lang="en-US" altLang="en-US" sz="1800" dirty="0">
              <a:solidFill>
                <a:srgbClr val="FF0000"/>
              </a:solidFill>
              <a:latin typeface="Times New Roman" panose="02020603050405020304" pitchFamily="18" charset="0"/>
              <a:cs typeface="Times New Roman" panose="02020603050405020304" pitchFamily="18" charset="0"/>
            </a:endParaRPr>
          </a:p>
        </p:txBody>
      </p:sp>
      <p:sp>
        <p:nvSpPr>
          <p:cNvPr id="12" name="Text Box 12"/>
          <p:cNvSpPr txBox="1">
            <a:spLocks noChangeArrowheads="1"/>
          </p:cNvSpPr>
          <p:nvPr/>
        </p:nvSpPr>
        <p:spPr bwMode="auto">
          <a:xfrm>
            <a:off x="309284" y="1213226"/>
            <a:ext cx="5485841"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là</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đời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Trần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Ông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dẫn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học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trò</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lên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núi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giới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thiệu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về</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những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 Ta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đưa</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con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lên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đây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nói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con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biết</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rõ</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điều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mà</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nung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nấu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mấy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chục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năm</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nay.                                                                                                          </a:t>
            </a:r>
          </a:p>
        </p:txBody>
      </p:sp>
      <p:sp>
        <p:nvSpPr>
          <p:cNvPr id="13" name="TextBox 1"/>
          <p:cNvSpPr txBox="1">
            <a:spLocks noChangeArrowheads="1"/>
          </p:cNvSpPr>
          <p:nvPr/>
        </p:nvSpPr>
        <p:spPr bwMode="auto">
          <a:xfrm>
            <a:off x="321871" y="2737806"/>
            <a:ext cx="587047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tx1">
                    <a:lumMod val="50000"/>
                  </a:schemeClr>
                </a:solidFill>
                <a:latin typeface="Times New Roman" panose="02020603050405020304" pitchFamily="18" charset="0"/>
                <a:cs typeface="Times New Roman" panose="02020603050405020304" pitchFamily="18" charset="0"/>
              </a:rPr>
              <a:t>    - Thưa thầy, điều thầy định nói với chúng con có phải là cây cỏ ở dưới chân.                                                                                      </a:t>
            </a:r>
          </a:p>
        </p:txBody>
      </p:sp>
      <p:pic>
        <p:nvPicPr>
          <p:cNvPr id="14"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92343" y="1345990"/>
            <a:ext cx="2684529" cy="2123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309284" y="3339056"/>
            <a:ext cx="5473254" cy="1631216"/>
          </a:xfrm>
          <a:prstGeom prst="rect">
            <a:avLst/>
          </a:prstGeom>
        </p:spPr>
        <p:txBody>
          <a:bodyPr wrap="square">
            <a:spAutoFit/>
          </a:bodyPr>
          <a:lstStyle/>
          <a:p>
            <a:pPr algn="just" eaLnBrk="1" hangingPunct="1">
              <a:spcBef>
                <a:spcPct val="50000"/>
              </a:spcBef>
              <a:buFontTx/>
              <a:buNone/>
            </a:pPr>
            <a:r>
              <a:rPr lang="en-US" altLang="en-US" sz="2000">
                <a:solidFill>
                  <a:schemeClr val="tx1">
                    <a:lumMod val="50000"/>
                  </a:schemeClr>
                </a:solidFill>
                <a:latin typeface="Times New Roman" panose="02020603050405020304" pitchFamily="18" charset="0"/>
                <a:cs typeface="Times New Roman" panose="02020603050405020304" pitchFamily="18" charset="0"/>
              </a:rPr>
              <a:t>    - Phải, ta muốn nói về ngọn cây và sợi cỏ mà hằng ngày các con vẫn giẫm lên… Chúng chính là một đội quân hùng mạnh góp vào với các đạo hùng binh của các bậc thánh nhân như Hưng Đạo Vương đánh tan giặc Nguyên xâm lược.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29496" y="1293169"/>
            <a:ext cx="5770264" cy="29114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5" name="Text Box 10"/>
          <p:cNvSpPr txBox="1">
            <a:spLocks noChangeArrowheads="1"/>
          </p:cNvSpPr>
          <p:nvPr/>
        </p:nvSpPr>
        <p:spPr bwMode="auto">
          <a:xfrm>
            <a:off x="5562814" y="3352943"/>
            <a:ext cx="389768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Quân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dân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nhà</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Trần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tập</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luyện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chuẩn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bị</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chống</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quân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Nguyên</a:t>
            </a:r>
            <a:r>
              <a:rPr lang="en-US" altLang="en-US" sz="1800" b="1" dirty="0">
                <a:solidFill>
                  <a:srgbClr val="FF0000"/>
                </a:solidFill>
                <a:latin typeface="Times New Roman" panose="02020603050405020304" pitchFamily="18" charset="0"/>
                <a:cs typeface="Times New Roman" panose="02020603050405020304" pitchFamily="18" charset="0"/>
              </a:rPr>
              <a:t>.</a:t>
            </a:r>
            <a:endParaRPr lang="en-US" altLang="en-US" sz="1800" dirty="0">
              <a:solidFill>
                <a:srgbClr val="FF0000"/>
              </a:solidFill>
              <a:latin typeface="Times New Roman" panose="02020603050405020304" pitchFamily="18" charset="0"/>
              <a:cs typeface="Times New Roman" panose="02020603050405020304" pitchFamily="18" charset="0"/>
            </a:endParaRPr>
          </a:p>
        </p:txBody>
      </p:sp>
      <p:sp>
        <p:nvSpPr>
          <p:cNvPr id="16" name="Text Box 11"/>
          <p:cNvSpPr txBox="1">
            <a:spLocks noChangeArrowheads="1"/>
          </p:cNvSpPr>
          <p:nvPr/>
        </p:nvSpPr>
        <p:spPr bwMode="auto">
          <a:xfrm>
            <a:off x="373054" y="1576220"/>
            <a:ext cx="5283147" cy="2345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Năm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giặc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Nguyên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nhòm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xâm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nước</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Vua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Trần</a:t>
            </a:r>
            <a:r>
              <a:rPr lang="en-US" altLang="en-US" sz="2000" dirty="0">
                <a:latin typeface="Times New Roman" panose="02020603050405020304" pitchFamily="18" charset="0"/>
                <a:cs typeface="Times New Roman" panose="02020603050405020304" pitchFamily="18" charset="0"/>
              </a:rPr>
              <a:t> lo </a:t>
            </a:r>
            <a:r>
              <a:rPr lang="en-US" altLang="en-US" sz="2000" dirty="0" err="1">
                <a:latin typeface="Times New Roman" panose="02020603050405020304" pitchFamily="18" charset="0"/>
                <a:cs typeface="Times New Roman" panose="02020603050405020304" pitchFamily="18" charset="0"/>
              </a:rPr>
              <a:t>việc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phòng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giữ</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bờ</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cõi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cẩn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trọng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triều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còn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đôn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đốc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rèn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voi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ngựa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thuốc</a:t>
            </a:r>
            <a:r>
              <a:rPr lang="en-US" altLang="en-US" sz="2000" dirty="0">
                <a:latin typeface="Times New Roman" panose="02020603050405020304" pitchFamily="18" charset="0"/>
                <a:cs typeface="Times New Roman" panose="02020603050405020304" pitchFamily="18" charset="0"/>
              </a:rPr>
              <a:t> men,…</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26682" y="1252441"/>
            <a:ext cx="2769946" cy="2054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8833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16969" y="1267930"/>
            <a:ext cx="5527257" cy="33087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5" name="Text Box 11"/>
          <p:cNvSpPr txBox="1">
            <a:spLocks noChangeArrowheads="1"/>
          </p:cNvSpPr>
          <p:nvPr/>
        </p:nvSpPr>
        <p:spPr bwMode="auto">
          <a:xfrm>
            <a:off x="5644226" y="3383989"/>
            <a:ext cx="353442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Nguyên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cấm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bán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men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nước</a:t>
            </a:r>
            <a:r>
              <a:rPr lang="en-US" altLang="en-US" sz="2000" b="1" dirty="0">
                <a:solidFill>
                  <a:srgbClr val="FF0000"/>
                </a:solidFill>
                <a:latin typeface="Times New Roman" panose="02020603050405020304" pitchFamily="18" charset="0"/>
                <a:cs typeface="Times New Roman" panose="02020603050405020304" pitchFamily="18" charset="0"/>
              </a:rPr>
              <a:t> ta</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6" name="Text Box 12"/>
          <p:cNvSpPr txBox="1">
            <a:spLocks noChangeArrowheads="1"/>
          </p:cNvSpPr>
          <p:nvPr/>
        </p:nvSpPr>
        <p:spPr bwMode="auto">
          <a:xfrm>
            <a:off x="314462" y="1669170"/>
            <a:ext cx="513227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a:latin typeface="Times New Roman" panose="02020603050405020304" pitchFamily="18" charset="0"/>
                <a:cs typeface="Times New Roman" panose="02020603050405020304" pitchFamily="18" charset="0"/>
              </a:rPr>
              <a:t>    Trong khi đó nhà Nguyên đã cấm chở thuốc men, vận dụng xuống bán cho người Nam. Khi giáp trận ắt có người bị thương và đau ốm biết lấy gì cứu chữa.</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97433" y="1170740"/>
            <a:ext cx="2679439" cy="202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295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208366"/>
</p:tagLst>
</file>

<file path=ppt/theme/theme1.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974</Words>
  <Application>Microsoft Office PowerPoint</Application>
  <PresentationFormat>On-screen Show (16:9)</PresentationFormat>
  <Paragraphs>78</Paragraphs>
  <Slides>25</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Times New Roman</vt:lpstr>
      <vt:lpstr>Cambria</vt:lpstr>
      <vt:lpstr>Chau Philomene One</vt:lpstr>
      <vt:lpstr>Didact Gothic</vt:lpstr>
      <vt:lpstr>Bebas Neue</vt:lpstr>
      <vt:lpstr>Roboto Condensed Light</vt:lpstr>
      <vt:lpstr>Eco-Friendly School Center by Slidesgo</vt:lpstr>
      <vt:lpstr>Slide 1</vt:lpstr>
      <vt:lpstr>Khởi động</vt:lpstr>
      <vt:lpstr>Slide 3</vt:lpstr>
      <vt:lpstr>Nguyễn Bá Tĩnh (Tuệ Tĩnh)</vt:lpstr>
      <vt:lpstr>Thực hành</vt:lpstr>
      <vt:lpstr>Slide 6</vt:lpstr>
      <vt:lpstr>Slide 7</vt:lpstr>
      <vt:lpstr>Slide 8</vt:lpstr>
      <vt:lpstr>Slide 9</vt:lpstr>
      <vt:lpstr>Slide 10</vt:lpstr>
      <vt:lpstr>Slide 11</vt:lpstr>
      <vt:lpstr>Slide 12</vt:lpstr>
      <vt:lpstr>Luyện tập</vt:lpstr>
      <vt:lpstr>Slide 14</vt:lpstr>
      <vt:lpstr>Slide 15</vt:lpstr>
      <vt:lpstr>Vận dụng</vt:lpstr>
      <vt:lpstr>Slide 17</vt:lpstr>
      <vt:lpstr>Slide 18</vt:lpstr>
      <vt:lpstr>Slide 19</vt:lpstr>
      <vt:lpstr>Slide 20</vt:lpstr>
      <vt:lpstr>Slide 21</vt:lpstr>
      <vt:lpstr>Slide 22</vt:lpstr>
      <vt:lpstr>Slide 23</vt:lpstr>
      <vt:lpstr>Slide 24</vt:lpstr>
      <vt:lpstr>Về nhà</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Eco-Friendly School Center</dc:title>
  <dc:creator>Admin</dc:creator>
  <cp:lastModifiedBy>ADMIN</cp:lastModifiedBy>
  <cp:revision>12</cp:revision>
  <dcterms:modified xsi:type="dcterms:W3CDTF">2021-10-15T03:05:39Z</dcterms:modified>
</cp:coreProperties>
</file>