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56" r:id="rId1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F0066"/>
    <a:srgbClr val="00CC00"/>
    <a:srgbClr val="FF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2"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w="9525">
              <a:noFill/>
              <a:round/>
              <a:headEnd/>
              <a:tailEnd/>
            </a:ln>
          </p:spPr>
          <p:txBody>
            <a:bodyPr/>
            <a:lstStyle/>
            <a:p>
              <a:endParaRPr lang="en-US"/>
            </a:p>
          </p:txBody>
        </p:sp>
        <p:sp>
          <p:nvSpPr>
            <p:cNvPr id="13"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w="9525">
              <a:noFill/>
              <a:round/>
              <a:headEnd/>
              <a:tailEnd/>
            </a:ln>
          </p:spPr>
          <p:txBody>
            <a:bodyPr/>
            <a:lstStyle/>
            <a:p>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5"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w="9525">
              <a:noFill/>
              <a:round/>
              <a:headEnd/>
              <a:tailEnd/>
            </a:ln>
          </p:spPr>
          <p:txBody>
            <a:bodyPr/>
            <a:lstStyle/>
            <a:p>
              <a:endParaRPr lang="en-US"/>
            </a:p>
          </p:txBody>
        </p:sp>
        <p:sp>
          <p:nvSpPr>
            <p:cNvPr id="16"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w="9525">
              <a:noFill/>
              <a:round/>
              <a:headEnd/>
              <a:tailEnd/>
            </a:ln>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p:spPr>
          <p:txBody>
            <a:bodyPr/>
            <a:lstStyle/>
            <a:p>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p:spPr>
          <p:txBody>
            <a:bodyPr/>
            <a:lstStyle/>
            <a:p>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p:spPr>
          <p:txBody>
            <a:bodyPr/>
            <a:lstStyle/>
            <a:p>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p:spPr>
            <p:txBody>
              <a:bodyPr/>
              <a:lstStyle/>
              <a:p>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p:spPr>
            <p:txBody>
              <a:bodyPr/>
              <a:lstStyle/>
              <a:p>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p:spPr>
            <p:txBody>
              <a:bodyPr/>
              <a:lstStyle/>
              <a:p>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p:spPr>
            <p:txBody>
              <a:bodyPr/>
              <a:lstStyle/>
              <a:p>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p:spPr>
            <p:txBody>
              <a:bodyPr/>
              <a:lstStyle/>
              <a:p>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p:spPr>
          <p:txBody>
            <a:bodyPr/>
            <a:lstStyle/>
            <a:p>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p:spPr>
          <p:txBody>
            <a:bodyPr/>
            <a:lstStyle/>
            <a:p>
              <a:endParaRPr lang="en-US"/>
            </a:p>
          </p:txBody>
        </p:sp>
      </p:grpSp>
      <p:sp>
        <p:nvSpPr>
          <p:cNvPr id="5159"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GB"/>
              <a:t>Click to edit Master title style</a:t>
            </a:r>
          </a:p>
        </p:txBody>
      </p:sp>
      <p:sp>
        <p:nvSpPr>
          <p:cNvPr id="516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GB"/>
          </a:p>
        </p:txBody>
      </p:sp>
      <p:sp>
        <p:nvSpPr>
          <p:cNvPr id="42" name="Rectangle 42"/>
          <p:cNvSpPr>
            <a:spLocks noGrp="1" noChangeArrowheads="1"/>
          </p:cNvSpPr>
          <p:nvPr>
            <p:ph type="ftr" sz="quarter" idx="11"/>
          </p:nvPr>
        </p:nvSpPr>
        <p:spPr/>
        <p:txBody>
          <a:bodyPr/>
          <a:lstStyle>
            <a:lvl1pPr>
              <a:defRPr/>
            </a:lvl1pPr>
          </a:lstStyle>
          <a:p>
            <a:pPr>
              <a:defRPr/>
            </a:pPr>
            <a:endParaRPr lang="en-GB"/>
          </a:p>
        </p:txBody>
      </p:sp>
      <p:sp>
        <p:nvSpPr>
          <p:cNvPr id="43" name="Rectangle 43"/>
          <p:cNvSpPr>
            <a:spLocks noGrp="1" noChangeArrowheads="1"/>
          </p:cNvSpPr>
          <p:nvPr>
            <p:ph type="sldNum" sz="quarter" idx="12"/>
          </p:nvPr>
        </p:nvSpPr>
        <p:spPr/>
        <p:txBody>
          <a:bodyPr/>
          <a:lstStyle>
            <a:lvl1pPr>
              <a:defRPr/>
            </a:lvl1pPr>
          </a:lstStyle>
          <a:p>
            <a:pPr>
              <a:defRPr/>
            </a:pPr>
            <a:fld id="{B153FF5D-6251-4BF2-BE44-2848CD37DA9B}"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GB"/>
          </a:p>
        </p:txBody>
      </p:sp>
      <p:sp>
        <p:nvSpPr>
          <p:cNvPr id="5" name="Rectangle 41"/>
          <p:cNvSpPr>
            <a:spLocks noGrp="1" noChangeArrowheads="1"/>
          </p:cNvSpPr>
          <p:nvPr>
            <p:ph type="ftr" sz="quarter" idx="11"/>
          </p:nvPr>
        </p:nvSpPr>
        <p:spPr>
          <a:ln/>
        </p:spPr>
        <p:txBody>
          <a:bodyPr/>
          <a:lstStyle>
            <a:lvl1pPr>
              <a:defRPr/>
            </a:lvl1pPr>
          </a:lstStyle>
          <a:p>
            <a:pPr>
              <a:defRPr/>
            </a:pPr>
            <a:endParaRPr lang="en-GB"/>
          </a:p>
        </p:txBody>
      </p:sp>
      <p:sp>
        <p:nvSpPr>
          <p:cNvPr id="6" name="Rectangle 42"/>
          <p:cNvSpPr>
            <a:spLocks noGrp="1" noChangeArrowheads="1"/>
          </p:cNvSpPr>
          <p:nvPr>
            <p:ph type="sldNum" sz="quarter" idx="12"/>
          </p:nvPr>
        </p:nvSpPr>
        <p:spPr>
          <a:ln/>
        </p:spPr>
        <p:txBody>
          <a:bodyPr/>
          <a:lstStyle>
            <a:lvl1pPr>
              <a:defRPr/>
            </a:lvl1pPr>
          </a:lstStyle>
          <a:p>
            <a:pPr>
              <a:defRPr/>
            </a:pPr>
            <a:fld id="{4A988A73-04A7-4A57-B906-B101444988D9}"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GB"/>
          </a:p>
        </p:txBody>
      </p:sp>
      <p:sp>
        <p:nvSpPr>
          <p:cNvPr id="5" name="Rectangle 41"/>
          <p:cNvSpPr>
            <a:spLocks noGrp="1" noChangeArrowheads="1"/>
          </p:cNvSpPr>
          <p:nvPr>
            <p:ph type="ftr" sz="quarter" idx="11"/>
          </p:nvPr>
        </p:nvSpPr>
        <p:spPr>
          <a:ln/>
        </p:spPr>
        <p:txBody>
          <a:bodyPr/>
          <a:lstStyle>
            <a:lvl1pPr>
              <a:defRPr/>
            </a:lvl1pPr>
          </a:lstStyle>
          <a:p>
            <a:pPr>
              <a:defRPr/>
            </a:pPr>
            <a:endParaRPr lang="en-GB"/>
          </a:p>
        </p:txBody>
      </p:sp>
      <p:sp>
        <p:nvSpPr>
          <p:cNvPr id="6" name="Rectangle 42"/>
          <p:cNvSpPr>
            <a:spLocks noGrp="1" noChangeArrowheads="1"/>
          </p:cNvSpPr>
          <p:nvPr>
            <p:ph type="sldNum" sz="quarter" idx="12"/>
          </p:nvPr>
        </p:nvSpPr>
        <p:spPr>
          <a:ln/>
        </p:spPr>
        <p:txBody>
          <a:bodyPr/>
          <a:lstStyle>
            <a:lvl1pPr>
              <a:defRPr/>
            </a:lvl1pPr>
          </a:lstStyle>
          <a:p>
            <a:pPr>
              <a:defRPr/>
            </a:pPr>
            <a:fld id="{A48DFC4B-92E4-4D50-B8AD-6F0FCA511FCD}"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GB"/>
          </a:p>
        </p:txBody>
      </p:sp>
      <p:sp>
        <p:nvSpPr>
          <p:cNvPr id="5" name="Rectangle 41"/>
          <p:cNvSpPr>
            <a:spLocks noGrp="1" noChangeArrowheads="1"/>
          </p:cNvSpPr>
          <p:nvPr>
            <p:ph type="ftr" sz="quarter" idx="11"/>
          </p:nvPr>
        </p:nvSpPr>
        <p:spPr>
          <a:ln/>
        </p:spPr>
        <p:txBody>
          <a:bodyPr/>
          <a:lstStyle>
            <a:lvl1pPr>
              <a:defRPr/>
            </a:lvl1pPr>
          </a:lstStyle>
          <a:p>
            <a:pPr>
              <a:defRPr/>
            </a:pPr>
            <a:endParaRPr lang="en-GB"/>
          </a:p>
        </p:txBody>
      </p:sp>
      <p:sp>
        <p:nvSpPr>
          <p:cNvPr id="6" name="Rectangle 42"/>
          <p:cNvSpPr>
            <a:spLocks noGrp="1" noChangeArrowheads="1"/>
          </p:cNvSpPr>
          <p:nvPr>
            <p:ph type="sldNum" sz="quarter" idx="12"/>
          </p:nvPr>
        </p:nvSpPr>
        <p:spPr>
          <a:ln/>
        </p:spPr>
        <p:txBody>
          <a:bodyPr/>
          <a:lstStyle>
            <a:lvl1pPr>
              <a:defRPr/>
            </a:lvl1pPr>
          </a:lstStyle>
          <a:p>
            <a:pPr>
              <a:defRPr/>
            </a:pPr>
            <a:fld id="{04EB3B0D-2ACD-4B59-BFEC-6F5F30C784CF}"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GB"/>
          </a:p>
        </p:txBody>
      </p:sp>
      <p:sp>
        <p:nvSpPr>
          <p:cNvPr id="5" name="Rectangle 41"/>
          <p:cNvSpPr>
            <a:spLocks noGrp="1" noChangeArrowheads="1"/>
          </p:cNvSpPr>
          <p:nvPr>
            <p:ph type="ftr" sz="quarter" idx="11"/>
          </p:nvPr>
        </p:nvSpPr>
        <p:spPr>
          <a:ln/>
        </p:spPr>
        <p:txBody>
          <a:bodyPr/>
          <a:lstStyle>
            <a:lvl1pPr>
              <a:defRPr/>
            </a:lvl1pPr>
          </a:lstStyle>
          <a:p>
            <a:pPr>
              <a:defRPr/>
            </a:pPr>
            <a:endParaRPr lang="en-GB"/>
          </a:p>
        </p:txBody>
      </p:sp>
      <p:sp>
        <p:nvSpPr>
          <p:cNvPr id="6" name="Rectangle 42"/>
          <p:cNvSpPr>
            <a:spLocks noGrp="1" noChangeArrowheads="1"/>
          </p:cNvSpPr>
          <p:nvPr>
            <p:ph type="sldNum" sz="quarter" idx="12"/>
          </p:nvPr>
        </p:nvSpPr>
        <p:spPr>
          <a:ln/>
        </p:spPr>
        <p:txBody>
          <a:bodyPr/>
          <a:lstStyle>
            <a:lvl1pPr>
              <a:defRPr/>
            </a:lvl1pPr>
          </a:lstStyle>
          <a:p>
            <a:pPr>
              <a:defRPr/>
            </a:pPr>
            <a:fld id="{4220B39F-362D-4E3B-90A0-00EB423559E1}"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GB"/>
          </a:p>
        </p:txBody>
      </p:sp>
      <p:sp>
        <p:nvSpPr>
          <p:cNvPr id="6" name="Rectangle 41"/>
          <p:cNvSpPr>
            <a:spLocks noGrp="1" noChangeArrowheads="1"/>
          </p:cNvSpPr>
          <p:nvPr>
            <p:ph type="ftr" sz="quarter" idx="11"/>
          </p:nvPr>
        </p:nvSpPr>
        <p:spPr>
          <a:ln/>
        </p:spPr>
        <p:txBody>
          <a:bodyPr/>
          <a:lstStyle>
            <a:lvl1pPr>
              <a:defRPr/>
            </a:lvl1pPr>
          </a:lstStyle>
          <a:p>
            <a:pPr>
              <a:defRPr/>
            </a:pPr>
            <a:endParaRPr lang="en-GB"/>
          </a:p>
        </p:txBody>
      </p:sp>
      <p:sp>
        <p:nvSpPr>
          <p:cNvPr id="7" name="Rectangle 42"/>
          <p:cNvSpPr>
            <a:spLocks noGrp="1" noChangeArrowheads="1"/>
          </p:cNvSpPr>
          <p:nvPr>
            <p:ph type="sldNum" sz="quarter" idx="12"/>
          </p:nvPr>
        </p:nvSpPr>
        <p:spPr>
          <a:ln/>
        </p:spPr>
        <p:txBody>
          <a:bodyPr/>
          <a:lstStyle>
            <a:lvl1pPr>
              <a:defRPr/>
            </a:lvl1pPr>
          </a:lstStyle>
          <a:p>
            <a:pPr>
              <a:defRPr/>
            </a:pPr>
            <a:fld id="{5999F06B-3077-4EA2-937C-A01A71C892A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GB"/>
          </a:p>
        </p:txBody>
      </p:sp>
      <p:sp>
        <p:nvSpPr>
          <p:cNvPr id="8" name="Rectangle 41"/>
          <p:cNvSpPr>
            <a:spLocks noGrp="1" noChangeArrowheads="1"/>
          </p:cNvSpPr>
          <p:nvPr>
            <p:ph type="ftr" sz="quarter" idx="11"/>
          </p:nvPr>
        </p:nvSpPr>
        <p:spPr>
          <a:ln/>
        </p:spPr>
        <p:txBody>
          <a:bodyPr/>
          <a:lstStyle>
            <a:lvl1pPr>
              <a:defRPr/>
            </a:lvl1pPr>
          </a:lstStyle>
          <a:p>
            <a:pPr>
              <a:defRPr/>
            </a:pPr>
            <a:endParaRPr lang="en-GB"/>
          </a:p>
        </p:txBody>
      </p:sp>
      <p:sp>
        <p:nvSpPr>
          <p:cNvPr id="9" name="Rectangle 42"/>
          <p:cNvSpPr>
            <a:spLocks noGrp="1" noChangeArrowheads="1"/>
          </p:cNvSpPr>
          <p:nvPr>
            <p:ph type="sldNum" sz="quarter" idx="12"/>
          </p:nvPr>
        </p:nvSpPr>
        <p:spPr>
          <a:ln/>
        </p:spPr>
        <p:txBody>
          <a:bodyPr/>
          <a:lstStyle>
            <a:lvl1pPr>
              <a:defRPr/>
            </a:lvl1pPr>
          </a:lstStyle>
          <a:p>
            <a:pPr>
              <a:defRPr/>
            </a:pPr>
            <a:fld id="{27030FDA-EFF6-43EA-9615-7E26BD3AE725}"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GB"/>
          </a:p>
        </p:txBody>
      </p:sp>
      <p:sp>
        <p:nvSpPr>
          <p:cNvPr id="4" name="Rectangle 41"/>
          <p:cNvSpPr>
            <a:spLocks noGrp="1" noChangeArrowheads="1"/>
          </p:cNvSpPr>
          <p:nvPr>
            <p:ph type="ftr" sz="quarter" idx="11"/>
          </p:nvPr>
        </p:nvSpPr>
        <p:spPr>
          <a:ln/>
        </p:spPr>
        <p:txBody>
          <a:bodyPr/>
          <a:lstStyle>
            <a:lvl1pPr>
              <a:defRPr/>
            </a:lvl1pPr>
          </a:lstStyle>
          <a:p>
            <a:pPr>
              <a:defRPr/>
            </a:pPr>
            <a:endParaRPr lang="en-GB"/>
          </a:p>
        </p:txBody>
      </p:sp>
      <p:sp>
        <p:nvSpPr>
          <p:cNvPr id="5" name="Rectangle 42"/>
          <p:cNvSpPr>
            <a:spLocks noGrp="1" noChangeArrowheads="1"/>
          </p:cNvSpPr>
          <p:nvPr>
            <p:ph type="sldNum" sz="quarter" idx="12"/>
          </p:nvPr>
        </p:nvSpPr>
        <p:spPr>
          <a:ln/>
        </p:spPr>
        <p:txBody>
          <a:bodyPr/>
          <a:lstStyle>
            <a:lvl1pPr>
              <a:defRPr/>
            </a:lvl1pPr>
          </a:lstStyle>
          <a:p>
            <a:pPr>
              <a:defRPr/>
            </a:pPr>
            <a:fld id="{24AC4EDB-BFAC-4E6A-8B58-ACDADA5932AA}"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GB"/>
          </a:p>
        </p:txBody>
      </p:sp>
      <p:sp>
        <p:nvSpPr>
          <p:cNvPr id="3" name="Rectangle 41"/>
          <p:cNvSpPr>
            <a:spLocks noGrp="1" noChangeArrowheads="1"/>
          </p:cNvSpPr>
          <p:nvPr>
            <p:ph type="ftr" sz="quarter" idx="11"/>
          </p:nvPr>
        </p:nvSpPr>
        <p:spPr>
          <a:ln/>
        </p:spPr>
        <p:txBody>
          <a:bodyPr/>
          <a:lstStyle>
            <a:lvl1pPr>
              <a:defRPr/>
            </a:lvl1pPr>
          </a:lstStyle>
          <a:p>
            <a:pPr>
              <a:defRPr/>
            </a:pPr>
            <a:endParaRPr lang="en-GB"/>
          </a:p>
        </p:txBody>
      </p:sp>
      <p:sp>
        <p:nvSpPr>
          <p:cNvPr id="4" name="Rectangle 42"/>
          <p:cNvSpPr>
            <a:spLocks noGrp="1" noChangeArrowheads="1"/>
          </p:cNvSpPr>
          <p:nvPr>
            <p:ph type="sldNum" sz="quarter" idx="12"/>
          </p:nvPr>
        </p:nvSpPr>
        <p:spPr>
          <a:ln/>
        </p:spPr>
        <p:txBody>
          <a:bodyPr/>
          <a:lstStyle>
            <a:lvl1pPr>
              <a:defRPr/>
            </a:lvl1pPr>
          </a:lstStyle>
          <a:p>
            <a:pPr>
              <a:defRPr/>
            </a:pPr>
            <a:fld id="{9E91CD1F-376A-43EE-9935-83A3E4C7CA3B}"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GB"/>
          </a:p>
        </p:txBody>
      </p:sp>
      <p:sp>
        <p:nvSpPr>
          <p:cNvPr id="6" name="Rectangle 41"/>
          <p:cNvSpPr>
            <a:spLocks noGrp="1" noChangeArrowheads="1"/>
          </p:cNvSpPr>
          <p:nvPr>
            <p:ph type="ftr" sz="quarter" idx="11"/>
          </p:nvPr>
        </p:nvSpPr>
        <p:spPr>
          <a:ln/>
        </p:spPr>
        <p:txBody>
          <a:bodyPr/>
          <a:lstStyle>
            <a:lvl1pPr>
              <a:defRPr/>
            </a:lvl1pPr>
          </a:lstStyle>
          <a:p>
            <a:pPr>
              <a:defRPr/>
            </a:pPr>
            <a:endParaRPr lang="en-GB"/>
          </a:p>
        </p:txBody>
      </p:sp>
      <p:sp>
        <p:nvSpPr>
          <p:cNvPr id="7" name="Rectangle 42"/>
          <p:cNvSpPr>
            <a:spLocks noGrp="1" noChangeArrowheads="1"/>
          </p:cNvSpPr>
          <p:nvPr>
            <p:ph type="sldNum" sz="quarter" idx="12"/>
          </p:nvPr>
        </p:nvSpPr>
        <p:spPr>
          <a:ln/>
        </p:spPr>
        <p:txBody>
          <a:bodyPr/>
          <a:lstStyle>
            <a:lvl1pPr>
              <a:defRPr/>
            </a:lvl1pPr>
          </a:lstStyle>
          <a:p>
            <a:pPr>
              <a:defRPr/>
            </a:pPr>
            <a:fld id="{FF649D9F-A7CC-42C9-A958-4F169B318F47}"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GB"/>
          </a:p>
        </p:txBody>
      </p:sp>
      <p:sp>
        <p:nvSpPr>
          <p:cNvPr id="6" name="Rectangle 41"/>
          <p:cNvSpPr>
            <a:spLocks noGrp="1" noChangeArrowheads="1"/>
          </p:cNvSpPr>
          <p:nvPr>
            <p:ph type="ftr" sz="quarter" idx="11"/>
          </p:nvPr>
        </p:nvSpPr>
        <p:spPr>
          <a:ln/>
        </p:spPr>
        <p:txBody>
          <a:bodyPr/>
          <a:lstStyle>
            <a:lvl1pPr>
              <a:defRPr/>
            </a:lvl1pPr>
          </a:lstStyle>
          <a:p>
            <a:pPr>
              <a:defRPr/>
            </a:pPr>
            <a:endParaRPr lang="en-GB"/>
          </a:p>
        </p:txBody>
      </p:sp>
      <p:sp>
        <p:nvSpPr>
          <p:cNvPr id="7" name="Rectangle 42"/>
          <p:cNvSpPr>
            <a:spLocks noGrp="1" noChangeArrowheads="1"/>
          </p:cNvSpPr>
          <p:nvPr>
            <p:ph type="sldNum" sz="quarter" idx="12"/>
          </p:nvPr>
        </p:nvSpPr>
        <p:spPr>
          <a:ln/>
        </p:spPr>
        <p:txBody>
          <a:bodyPr/>
          <a:lstStyle>
            <a:lvl1pPr>
              <a:defRPr/>
            </a:lvl1pPr>
          </a:lstStyle>
          <a:p>
            <a:pPr>
              <a:defRPr/>
            </a:pPr>
            <a:fld id="{5E974DF9-2282-4F4B-90B6-4DFD814736B1}"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409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410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410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1035" name="Group 6"/>
            <p:cNvGrpSpPr>
              <a:grpSpLocks/>
            </p:cNvGrpSpPr>
            <p:nvPr/>
          </p:nvGrpSpPr>
          <p:grpSpPr bwMode="auto">
            <a:xfrm>
              <a:off x="288" y="0"/>
              <a:ext cx="5098" cy="4316"/>
              <a:chOff x="288" y="0"/>
              <a:chExt cx="5098" cy="4316"/>
            </a:xfrm>
          </p:grpSpPr>
          <p:sp>
            <p:nvSpPr>
              <p:cNvPr id="4103"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04"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05"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06"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07"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08"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09"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10"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11"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12"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13"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14"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15"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411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411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411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039"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w="9525">
              <a:noFill/>
              <a:round/>
              <a:headEnd/>
              <a:tailEnd/>
            </a:ln>
          </p:spPr>
          <p:txBody>
            <a:bodyPr/>
            <a:lstStyle/>
            <a:p>
              <a:endParaRPr lang="en-US"/>
            </a:p>
          </p:txBody>
        </p:sp>
        <p:sp>
          <p:nvSpPr>
            <p:cNvPr id="1040"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w="9525">
              <a:noFill/>
              <a:round/>
              <a:headEnd/>
              <a:tailEnd/>
            </a:ln>
          </p:spPr>
          <p:txBody>
            <a:bodyPr/>
            <a:lstStyle/>
            <a:p>
              <a:endParaRPr lang="en-US"/>
            </a:p>
          </p:txBody>
        </p:sp>
        <p:sp>
          <p:nvSpPr>
            <p:cNvPr id="412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042"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w="9525">
              <a:noFill/>
              <a:round/>
              <a:headEnd/>
              <a:tailEnd/>
            </a:ln>
          </p:spPr>
          <p:txBody>
            <a:bodyPr/>
            <a:lstStyle/>
            <a:p>
              <a:endParaRPr lang="en-US"/>
            </a:p>
          </p:txBody>
        </p:sp>
        <p:sp>
          <p:nvSpPr>
            <p:cNvPr id="1043"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w="9525">
              <a:noFill/>
              <a:round/>
              <a:headEnd/>
              <a:tailEnd/>
            </a:ln>
          </p:spPr>
          <p:txBody>
            <a:bodyPr/>
            <a:lstStyle/>
            <a:p>
              <a:endParaRPr lang="en-US"/>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p:spPr>
          <p:txBody>
            <a:bodyPr/>
            <a:lstStyle/>
            <a:p>
              <a:endParaRPr lang="en-US"/>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p:spPr>
          <p:txBody>
            <a:bodyPr/>
            <a:lstStyle/>
            <a:p>
              <a:endParaRPr lang="en-US"/>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p:spPr>
          <p:txBody>
            <a:bodyPr/>
            <a:lstStyle/>
            <a:p>
              <a:endParaRPr lang="en-US"/>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p:spPr>
            <p:txBody>
              <a:bodyPr/>
              <a:lstStyle/>
              <a:p>
                <a:endParaRPr lang="en-US"/>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p:spPr>
            <p:txBody>
              <a:bodyPr/>
              <a:lstStyle/>
              <a:p>
                <a:endParaRPr lang="en-US"/>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p:spPr>
            <p:txBody>
              <a:bodyPr/>
              <a:lstStyle/>
              <a:p>
                <a:endParaRPr lang="en-US"/>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p:spPr>
            <p:txBody>
              <a:bodyPr/>
              <a:lstStyle/>
              <a:p>
                <a:endParaRPr lang="en-US"/>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p:spPr>
            <p:txBody>
              <a:bodyPr/>
              <a:lstStyle/>
              <a:p>
                <a:endParaRPr lang="en-US"/>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p:spPr>
          <p:txBody>
            <a:bodyPr/>
            <a:lstStyle/>
            <a:p>
              <a:endParaRPr lang="en-US"/>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p:spPr>
          <p:txBody>
            <a:bodyPr/>
            <a:lstStyle/>
            <a:p>
              <a:endParaRPr lang="en-US"/>
            </a:p>
          </p:txBody>
        </p:sp>
      </p:grpSp>
      <p:sp>
        <p:nvSpPr>
          <p:cNvPr id="4135"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GB" smtClean="0"/>
              <a:t>Click to edit Master title style</a:t>
            </a:r>
          </a:p>
        </p:txBody>
      </p:sp>
      <p:sp>
        <p:nvSpPr>
          <p:cNvPr id="4136"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a:defRPr/>
            </a:pPr>
            <a:endParaRPr lang="en-GB"/>
          </a:p>
        </p:txBody>
      </p:sp>
      <p:sp>
        <p:nvSpPr>
          <p:cNvPr id="4137"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a:defRPr/>
            </a:pPr>
            <a:endParaRPr lang="en-GB"/>
          </a:p>
        </p:txBody>
      </p:sp>
      <p:sp>
        <p:nvSpPr>
          <p:cNvPr id="4138"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a:defRPr/>
            </a:pPr>
            <a:fld id="{1CD23687-2BFC-4FB1-A028-1F5A989E1796}" type="slidenum">
              <a:rPr lang="en-GB"/>
              <a:pPr>
                <a:defRPr/>
              </a:pPr>
              <a:t>‹#›</a:t>
            </a:fld>
            <a:endParaRPr lang="en-GB"/>
          </a:p>
        </p:txBody>
      </p:sp>
      <p:sp>
        <p:nvSpPr>
          <p:cNvPr id="413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dk2" tx1="lt1" bg2="dk1" tx2="lt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G0145A"/>
          <p:cNvPicPr>
            <a:picLocks noChangeAspect="1" noChangeArrowheads="1"/>
          </p:cNvPicPr>
          <p:nvPr/>
        </p:nvPicPr>
        <p:blipFill>
          <a:blip r:embed="rId2"/>
          <a:srcRect/>
          <a:stretch>
            <a:fillRect/>
          </a:stretch>
        </p:blipFill>
        <p:spPr bwMode="auto">
          <a:xfrm>
            <a:off x="1763713" y="0"/>
            <a:ext cx="5689600" cy="6858000"/>
          </a:xfrm>
          <a:prstGeom prst="rect">
            <a:avLst/>
          </a:prstGeom>
          <a:noFill/>
          <a:ln w="9525">
            <a:noFill/>
            <a:miter lim="800000"/>
            <a:headEnd/>
            <a:tailEnd/>
          </a:ln>
        </p:spPr>
      </p:pic>
      <p:pic>
        <p:nvPicPr>
          <p:cNvPr id="3075" name="Picture 3" descr="WhitecornerFlower"/>
          <p:cNvPicPr>
            <a:picLocks noChangeAspect="1" noChangeArrowheads="1"/>
          </p:cNvPicPr>
          <p:nvPr/>
        </p:nvPicPr>
        <p:blipFill>
          <a:blip r:embed="rId3"/>
          <a:srcRect/>
          <a:stretch>
            <a:fillRect/>
          </a:stretch>
        </p:blipFill>
        <p:spPr bwMode="auto">
          <a:xfrm>
            <a:off x="6011863" y="0"/>
            <a:ext cx="1371600" cy="1371600"/>
          </a:xfrm>
          <a:prstGeom prst="rect">
            <a:avLst/>
          </a:prstGeom>
          <a:noFill/>
          <a:ln w="9525">
            <a:noFill/>
            <a:miter lim="800000"/>
            <a:headEnd/>
            <a:tailEnd/>
          </a:ln>
        </p:spPr>
      </p:pic>
      <p:pic>
        <p:nvPicPr>
          <p:cNvPr id="3076" name="Picture 4" descr="WhitecornerFlower"/>
          <p:cNvPicPr>
            <a:picLocks noChangeAspect="1" noChangeArrowheads="1"/>
          </p:cNvPicPr>
          <p:nvPr/>
        </p:nvPicPr>
        <p:blipFill>
          <a:blip r:embed="rId4"/>
          <a:srcRect/>
          <a:stretch>
            <a:fillRect/>
          </a:stretch>
        </p:blipFill>
        <p:spPr bwMode="auto">
          <a:xfrm>
            <a:off x="1763713" y="5486400"/>
            <a:ext cx="1371600" cy="1371600"/>
          </a:xfrm>
          <a:prstGeom prst="rect">
            <a:avLst/>
          </a:prstGeom>
          <a:noFill/>
          <a:ln w="9525">
            <a:noFill/>
            <a:miter lim="800000"/>
            <a:headEnd/>
            <a:tailEnd/>
          </a:ln>
        </p:spPr>
      </p:pic>
      <p:pic>
        <p:nvPicPr>
          <p:cNvPr id="3077" name="Picture 5" descr="WhitecornerFlower"/>
          <p:cNvPicPr>
            <a:picLocks noChangeAspect="1" noChangeArrowheads="1"/>
          </p:cNvPicPr>
          <p:nvPr/>
        </p:nvPicPr>
        <p:blipFill>
          <a:blip r:embed="rId5"/>
          <a:srcRect/>
          <a:stretch>
            <a:fillRect/>
          </a:stretch>
        </p:blipFill>
        <p:spPr bwMode="auto">
          <a:xfrm>
            <a:off x="1763713" y="0"/>
            <a:ext cx="1371600" cy="1371600"/>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3708400" y="476250"/>
            <a:ext cx="1152525" cy="366713"/>
          </a:xfrm>
          <a:prstGeom prst="rect">
            <a:avLst/>
          </a:prstGeom>
          <a:noFill/>
          <a:ln w="9525">
            <a:noFill/>
            <a:miter lim="800000"/>
            <a:headEnd/>
            <a:tailEnd/>
          </a:ln>
        </p:spPr>
        <p:txBody>
          <a:bodyPr>
            <a:spAutoFit/>
          </a:bodyPr>
          <a:lstStyle/>
          <a:p>
            <a:pPr>
              <a:spcBef>
                <a:spcPct val="50000"/>
              </a:spcBef>
            </a:pPr>
            <a:r>
              <a:rPr lang="en-GB">
                <a:latin typeface="Arial" charset="0"/>
              </a:rPr>
              <a:t>Tập đọc:</a:t>
            </a:r>
          </a:p>
        </p:txBody>
      </p:sp>
      <p:sp>
        <p:nvSpPr>
          <p:cNvPr id="12291" name="WordArt 4"/>
          <p:cNvSpPr>
            <a:spLocks noChangeArrowheads="1" noChangeShapeType="1" noTextEdit="1"/>
          </p:cNvSpPr>
          <p:nvPr/>
        </p:nvSpPr>
        <p:spPr bwMode="auto">
          <a:xfrm>
            <a:off x="2555875" y="836613"/>
            <a:ext cx="3743325" cy="288925"/>
          </a:xfrm>
          <a:prstGeom prst="rect">
            <a:avLst/>
          </a:prstGeom>
        </p:spPr>
        <p:txBody>
          <a:bodyPr wrap="none" fromWordArt="1">
            <a:prstTxWarp prst="textPlain">
              <a:avLst>
                <a:gd name="adj" fmla="val 50000"/>
              </a:avLst>
            </a:prstTxWarp>
          </a:bodyPr>
          <a:lstStyle/>
          <a:p>
            <a:pPr algn="ctr"/>
            <a:r>
              <a:rPr lang="vi-VN" sz="3600" kern="10">
                <a:ln w="6350">
                  <a:solidFill>
                    <a:srgbClr val="FFFF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Thư gửi các học sinh</a:t>
            </a:r>
            <a:endParaRPr lang="en-US" sz="3600" kern="10">
              <a:ln w="6350">
                <a:solidFill>
                  <a:srgbClr val="FFFF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endParaRPr>
          </a:p>
        </p:txBody>
      </p:sp>
      <p:sp>
        <p:nvSpPr>
          <p:cNvPr id="12292" name="Line 5"/>
          <p:cNvSpPr>
            <a:spLocks noChangeShapeType="1"/>
          </p:cNvSpPr>
          <p:nvPr/>
        </p:nvSpPr>
        <p:spPr bwMode="auto">
          <a:xfrm>
            <a:off x="5003800" y="1196975"/>
            <a:ext cx="0" cy="4032250"/>
          </a:xfrm>
          <a:prstGeom prst="line">
            <a:avLst/>
          </a:prstGeom>
          <a:noFill/>
          <a:ln w="9525">
            <a:solidFill>
              <a:srgbClr val="FF0000"/>
            </a:solidFill>
            <a:round/>
            <a:headEnd/>
            <a:tailEnd/>
          </a:ln>
        </p:spPr>
        <p:txBody>
          <a:bodyPr/>
          <a:lstStyle/>
          <a:p>
            <a:endParaRPr lang="en-US"/>
          </a:p>
        </p:txBody>
      </p:sp>
      <p:sp>
        <p:nvSpPr>
          <p:cNvPr id="12293" name="Text Box 6"/>
          <p:cNvSpPr txBox="1">
            <a:spLocks noChangeArrowheads="1"/>
          </p:cNvSpPr>
          <p:nvPr/>
        </p:nvSpPr>
        <p:spPr bwMode="auto">
          <a:xfrm>
            <a:off x="900113" y="1125538"/>
            <a:ext cx="7559675" cy="336550"/>
          </a:xfrm>
          <a:prstGeom prst="rect">
            <a:avLst/>
          </a:prstGeom>
          <a:noFill/>
          <a:ln w="9525">
            <a:noFill/>
            <a:miter lim="800000"/>
            <a:headEnd/>
            <a:tailEnd/>
          </a:ln>
        </p:spPr>
        <p:txBody>
          <a:bodyPr>
            <a:spAutoFit/>
          </a:bodyPr>
          <a:lstStyle/>
          <a:p>
            <a:pPr>
              <a:spcBef>
                <a:spcPct val="50000"/>
              </a:spcBef>
            </a:pPr>
            <a:r>
              <a:rPr lang="en-GB" sz="1600">
                <a:latin typeface="Arial" charset="0"/>
              </a:rPr>
              <a:t>                 </a:t>
            </a:r>
            <a:r>
              <a:rPr lang="en-GB" sz="1600" b="1" u="sng">
                <a:solidFill>
                  <a:srgbClr val="FF6600"/>
                </a:solidFill>
                <a:latin typeface="Arial" charset="0"/>
              </a:rPr>
              <a:t>Luyện đọc:</a:t>
            </a:r>
            <a:r>
              <a:rPr lang="en-GB" sz="1600" b="1">
                <a:latin typeface="Arial" charset="0"/>
              </a:rPr>
              <a:t>                                                           </a:t>
            </a:r>
            <a:r>
              <a:rPr lang="en-GB" sz="1600" b="1" u="sng">
                <a:solidFill>
                  <a:srgbClr val="FF6600"/>
                </a:solidFill>
                <a:latin typeface="Arial" charset="0"/>
              </a:rPr>
              <a:t>Tìm hiểu bài:</a:t>
            </a:r>
          </a:p>
        </p:txBody>
      </p:sp>
      <p:sp>
        <p:nvSpPr>
          <p:cNvPr id="12294" name="Text Box 7"/>
          <p:cNvSpPr txBox="1">
            <a:spLocks noChangeArrowheads="1"/>
          </p:cNvSpPr>
          <p:nvPr/>
        </p:nvSpPr>
        <p:spPr bwMode="auto">
          <a:xfrm>
            <a:off x="0" y="1412875"/>
            <a:ext cx="539750" cy="304800"/>
          </a:xfrm>
          <a:prstGeom prst="rect">
            <a:avLst/>
          </a:prstGeom>
          <a:noFill/>
          <a:ln w="9525">
            <a:noFill/>
            <a:miter lim="800000"/>
            <a:headEnd/>
            <a:tailEnd/>
          </a:ln>
        </p:spPr>
        <p:txBody>
          <a:bodyPr>
            <a:spAutoFit/>
          </a:bodyPr>
          <a:lstStyle/>
          <a:p>
            <a:pPr>
              <a:spcBef>
                <a:spcPct val="50000"/>
              </a:spcBef>
            </a:pPr>
            <a:r>
              <a:rPr lang="en-GB" sz="1400" b="1">
                <a:solidFill>
                  <a:srgbClr val="FFFF00"/>
                </a:solidFill>
                <a:latin typeface="Arial" charset="0"/>
              </a:rPr>
              <a:t>Từ:</a:t>
            </a:r>
          </a:p>
        </p:txBody>
      </p:sp>
      <p:sp>
        <p:nvSpPr>
          <p:cNvPr id="12295" name="Text Box 8"/>
          <p:cNvSpPr txBox="1">
            <a:spLocks noChangeArrowheads="1"/>
          </p:cNvSpPr>
          <p:nvPr/>
        </p:nvSpPr>
        <p:spPr bwMode="auto">
          <a:xfrm>
            <a:off x="395288" y="1412875"/>
            <a:ext cx="1295400" cy="304800"/>
          </a:xfrm>
          <a:prstGeom prst="rect">
            <a:avLst/>
          </a:prstGeom>
          <a:noFill/>
          <a:ln w="9525">
            <a:noFill/>
            <a:miter lim="800000"/>
            <a:headEnd/>
            <a:tailEnd/>
          </a:ln>
        </p:spPr>
        <p:txBody>
          <a:bodyPr>
            <a:spAutoFit/>
          </a:bodyPr>
          <a:lstStyle/>
          <a:p>
            <a:pPr>
              <a:spcBef>
                <a:spcPct val="50000"/>
              </a:spcBef>
            </a:pPr>
            <a:r>
              <a:rPr lang="en-GB" sz="1400" b="1">
                <a:latin typeface="Arial" charset="0"/>
              </a:rPr>
              <a:t>tựu trường,</a:t>
            </a:r>
          </a:p>
        </p:txBody>
      </p:sp>
      <p:sp>
        <p:nvSpPr>
          <p:cNvPr id="12296" name="Text Box 9"/>
          <p:cNvSpPr txBox="1">
            <a:spLocks noChangeArrowheads="1"/>
          </p:cNvSpPr>
          <p:nvPr/>
        </p:nvSpPr>
        <p:spPr bwMode="auto">
          <a:xfrm>
            <a:off x="1476375" y="1412875"/>
            <a:ext cx="936625" cy="304800"/>
          </a:xfrm>
          <a:prstGeom prst="rect">
            <a:avLst/>
          </a:prstGeom>
          <a:noFill/>
          <a:ln w="9525">
            <a:noFill/>
            <a:miter lim="800000"/>
            <a:headEnd/>
            <a:tailEnd/>
          </a:ln>
        </p:spPr>
        <p:txBody>
          <a:bodyPr>
            <a:spAutoFit/>
          </a:bodyPr>
          <a:lstStyle/>
          <a:p>
            <a:pPr>
              <a:spcBef>
                <a:spcPct val="50000"/>
              </a:spcBef>
            </a:pPr>
            <a:r>
              <a:rPr lang="en-GB" sz="1400" b="1">
                <a:latin typeface="Arial" charset="0"/>
              </a:rPr>
              <a:t>hết thảy,</a:t>
            </a:r>
          </a:p>
        </p:txBody>
      </p:sp>
      <p:sp>
        <p:nvSpPr>
          <p:cNvPr id="12297" name="Text Box 10"/>
          <p:cNvSpPr txBox="1">
            <a:spLocks noChangeArrowheads="1"/>
          </p:cNvSpPr>
          <p:nvPr/>
        </p:nvSpPr>
        <p:spPr bwMode="auto">
          <a:xfrm>
            <a:off x="2411413" y="1412875"/>
            <a:ext cx="1295400" cy="304800"/>
          </a:xfrm>
          <a:prstGeom prst="rect">
            <a:avLst/>
          </a:prstGeom>
          <a:noFill/>
          <a:ln w="9525">
            <a:noFill/>
            <a:miter lim="800000"/>
            <a:headEnd/>
            <a:tailEnd/>
          </a:ln>
        </p:spPr>
        <p:txBody>
          <a:bodyPr>
            <a:spAutoFit/>
          </a:bodyPr>
          <a:lstStyle/>
          <a:p>
            <a:pPr>
              <a:spcBef>
                <a:spcPct val="50000"/>
              </a:spcBef>
            </a:pPr>
            <a:r>
              <a:rPr lang="en-GB" sz="1400" b="1">
                <a:latin typeface="Arial" charset="0"/>
              </a:rPr>
              <a:t>chuyển biến,</a:t>
            </a:r>
          </a:p>
        </p:txBody>
      </p:sp>
      <p:sp>
        <p:nvSpPr>
          <p:cNvPr id="12298" name="Text Box 11"/>
          <p:cNvSpPr txBox="1">
            <a:spLocks noChangeArrowheads="1"/>
          </p:cNvSpPr>
          <p:nvPr/>
        </p:nvSpPr>
        <p:spPr bwMode="auto">
          <a:xfrm>
            <a:off x="3635375" y="1412875"/>
            <a:ext cx="1368425" cy="304800"/>
          </a:xfrm>
          <a:prstGeom prst="rect">
            <a:avLst/>
          </a:prstGeom>
          <a:noFill/>
          <a:ln w="9525">
            <a:noFill/>
            <a:miter lim="800000"/>
            <a:headEnd/>
            <a:tailEnd/>
          </a:ln>
        </p:spPr>
        <p:txBody>
          <a:bodyPr>
            <a:spAutoFit/>
          </a:bodyPr>
          <a:lstStyle/>
          <a:p>
            <a:pPr>
              <a:spcBef>
                <a:spcPct val="50000"/>
              </a:spcBef>
            </a:pPr>
            <a:r>
              <a:rPr lang="en-GB" sz="1400" b="1">
                <a:latin typeface="Arial" charset="0"/>
              </a:rPr>
              <a:t>ngoan ngoãn</a:t>
            </a:r>
          </a:p>
        </p:txBody>
      </p:sp>
      <p:sp>
        <p:nvSpPr>
          <p:cNvPr id="12299" name="Text Box 12"/>
          <p:cNvSpPr txBox="1">
            <a:spLocks noChangeArrowheads="1"/>
          </p:cNvSpPr>
          <p:nvPr/>
        </p:nvSpPr>
        <p:spPr bwMode="auto">
          <a:xfrm>
            <a:off x="5076825" y="1412875"/>
            <a:ext cx="2647950" cy="304800"/>
          </a:xfrm>
          <a:prstGeom prst="rect">
            <a:avLst/>
          </a:prstGeom>
          <a:noFill/>
          <a:ln w="9525">
            <a:noFill/>
            <a:miter lim="800000"/>
            <a:headEnd/>
            <a:tailEnd/>
          </a:ln>
        </p:spPr>
        <p:txBody>
          <a:bodyPr>
            <a:spAutoFit/>
          </a:bodyPr>
          <a:lstStyle/>
          <a:p>
            <a:pPr>
              <a:spcBef>
                <a:spcPct val="50000"/>
              </a:spcBef>
            </a:pPr>
            <a:r>
              <a:rPr lang="en-GB" sz="1400" b="1">
                <a:latin typeface="Arial" charset="0"/>
              </a:rPr>
              <a:t>Việt Nam Dân chủ Cộng hòa,</a:t>
            </a:r>
          </a:p>
        </p:txBody>
      </p:sp>
      <p:sp>
        <p:nvSpPr>
          <p:cNvPr id="12300" name="Text Box 13"/>
          <p:cNvSpPr txBox="1">
            <a:spLocks noChangeArrowheads="1"/>
          </p:cNvSpPr>
          <p:nvPr/>
        </p:nvSpPr>
        <p:spPr bwMode="auto">
          <a:xfrm>
            <a:off x="5076825" y="1700213"/>
            <a:ext cx="3924300" cy="304800"/>
          </a:xfrm>
          <a:prstGeom prst="rect">
            <a:avLst/>
          </a:prstGeom>
          <a:noFill/>
          <a:ln w="9525">
            <a:noFill/>
            <a:miter lim="800000"/>
            <a:headEnd/>
            <a:tailEnd/>
          </a:ln>
        </p:spPr>
        <p:txBody>
          <a:bodyPr>
            <a:spAutoFit/>
          </a:bodyPr>
          <a:lstStyle/>
          <a:p>
            <a:pPr>
              <a:spcBef>
                <a:spcPct val="50000"/>
              </a:spcBef>
            </a:pPr>
            <a:r>
              <a:rPr lang="en-GB" sz="1400" b="1">
                <a:latin typeface="Arial" charset="0"/>
              </a:rPr>
              <a:t>bao nhiêu cuộc chuyển biến khác thường,</a:t>
            </a:r>
          </a:p>
        </p:txBody>
      </p:sp>
      <p:sp>
        <p:nvSpPr>
          <p:cNvPr id="12301" name="Text Box 14"/>
          <p:cNvSpPr txBox="1">
            <a:spLocks noChangeArrowheads="1"/>
          </p:cNvSpPr>
          <p:nvPr/>
        </p:nvSpPr>
        <p:spPr bwMode="auto">
          <a:xfrm>
            <a:off x="5076825" y="1989138"/>
            <a:ext cx="1728788" cy="304800"/>
          </a:xfrm>
          <a:prstGeom prst="rect">
            <a:avLst/>
          </a:prstGeom>
          <a:noFill/>
          <a:ln w="9525">
            <a:noFill/>
            <a:miter lim="800000"/>
            <a:headEnd/>
            <a:tailEnd/>
          </a:ln>
        </p:spPr>
        <p:txBody>
          <a:bodyPr>
            <a:spAutoFit/>
          </a:bodyPr>
          <a:lstStyle/>
          <a:p>
            <a:pPr>
              <a:spcBef>
                <a:spcPct val="50000"/>
              </a:spcBef>
            </a:pPr>
            <a:r>
              <a:rPr lang="en-GB" sz="1400" b="1">
                <a:latin typeface="Arial" charset="0"/>
              </a:rPr>
              <a:t>80 năm giời nô lệ,</a:t>
            </a:r>
          </a:p>
        </p:txBody>
      </p:sp>
      <p:sp>
        <p:nvSpPr>
          <p:cNvPr id="12302" name="Text Box 15"/>
          <p:cNvSpPr txBox="1">
            <a:spLocks noChangeArrowheads="1"/>
          </p:cNvSpPr>
          <p:nvPr/>
        </p:nvSpPr>
        <p:spPr bwMode="auto">
          <a:xfrm>
            <a:off x="6877050" y="1989138"/>
            <a:ext cx="792163" cy="304800"/>
          </a:xfrm>
          <a:prstGeom prst="rect">
            <a:avLst/>
          </a:prstGeom>
          <a:noFill/>
          <a:ln w="9525">
            <a:noFill/>
            <a:miter lim="800000"/>
            <a:headEnd/>
            <a:tailEnd/>
          </a:ln>
        </p:spPr>
        <p:txBody>
          <a:bodyPr>
            <a:spAutoFit/>
          </a:bodyPr>
          <a:lstStyle/>
          <a:p>
            <a:pPr>
              <a:spcBef>
                <a:spcPct val="50000"/>
              </a:spcBef>
            </a:pPr>
            <a:r>
              <a:rPr lang="en-GB" sz="1400" b="1">
                <a:latin typeface="Arial" charset="0"/>
              </a:rPr>
              <a:t>cơ đồ,</a:t>
            </a:r>
          </a:p>
        </p:txBody>
      </p:sp>
      <p:sp>
        <p:nvSpPr>
          <p:cNvPr id="12303" name="Text Box 16"/>
          <p:cNvSpPr txBox="1">
            <a:spLocks noChangeArrowheads="1"/>
          </p:cNvSpPr>
          <p:nvPr/>
        </p:nvSpPr>
        <p:spPr bwMode="auto">
          <a:xfrm>
            <a:off x="7812088" y="1989138"/>
            <a:ext cx="1081087" cy="304800"/>
          </a:xfrm>
          <a:prstGeom prst="rect">
            <a:avLst/>
          </a:prstGeom>
          <a:noFill/>
          <a:ln w="9525">
            <a:noFill/>
            <a:miter lim="800000"/>
            <a:headEnd/>
            <a:tailEnd/>
          </a:ln>
        </p:spPr>
        <p:txBody>
          <a:bodyPr>
            <a:spAutoFit/>
          </a:bodyPr>
          <a:lstStyle/>
          <a:p>
            <a:pPr>
              <a:spcBef>
                <a:spcPct val="50000"/>
              </a:spcBef>
            </a:pPr>
            <a:r>
              <a:rPr lang="en-GB" sz="1400" b="1">
                <a:latin typeface="Arial" charset="0"/>
              </a:rPr>
              <a:t>hoàn cầu,</a:t>
            </a:r>
          </a:p>
        </p:txBody>
      </p:sp>
      <p:sp>
        <p:nvSpPr>
          <p:cNvPr id="12304" name="Text Box 17"/>
          <p:cNvSpPr txBox="1">
            <a:spLocks noChangeArrowheads="1"/>
          </p:cNvSpPr>
          <p:nvPr/>
        </p:nvSpPr>
        <p:spPr bwMode="auto">
          <a:xfrm>
            <a:off x="5076825" y="2276475"/>
            <a:ext cx="1079500" cy="304800"/>
          </a:xfrm>
          <a:prstGeom prst="rect">
            <a:avLst/>
          </a:prstGeom>
          <a:noFill/>
          <a:ln w="9525">
            <a:noFill/>
            <a:miter lim="800000"/>
            <a:headEnd/>
            <a:tailEnd/>
          </a:ln>
        </p:spPr>
        <p:txBody>
          <a:bodyPr>
            <a:spAutoFit/>
          </a:bodyPr>
          <a:lstStyle/>
          <a:p>
            <a:pPr>
              <a:spcBef>
                <a:spcPct val="50000"/>
              </a:spcBef>
            </a:pPr>
            <a:r>
              <a:rPr lang="en-GB" sz="1400" b="1">
                <a:latin typeface="Arial" charset="0"/>
              </a:rPr>
              <a:t>kiến thiết,</a:t>
            </a:r>
          </a:p>
        </p:txBody>
      </p:sp>
      <p:sp>
        <p:nvSpPr>
          <p:cNvPr id="12305" name="Text Box 18"/>
          <p:cNvSpPr txBox="1">
            <a:spLocks noChangeArrowheads="1"/>
          </p:cNvSpPr>
          <p:nvPr/>
        </p:nvSpPr>
        <p:spPr bwMode="auto">
          <a:xfrm>
            <a:off x="6227763" y="2276475"/>
            <a:ext cx="2736850" cy="304800"/>
          </a:xfrm>
          <a:prstGeom prst="rect">
            <a:avLst/>
          </a:prstGeom>
          <a:noFill/>
          <a:ln w="9525">
            <a:noFill/>
            <a:miter lim="800000"/>
            <a:headEnd/>
            <a:tailEnd/>
          </a:ln>
        </p:spPr>
        <p:txBody>
          <a:bodyPr>
            <a:spAutoFit/>
          </a:bodyPr>
          <a:lstStyle/>
          <a:p>
            <a:pPr>
              <a:spcBef>
                <a:spcPct val="50000"/>
              </a:spcBef>
            </a:pPr>
            <a:r>
              <a:rPr lang="en-GB" sz="1400" b="1">
                <a:latin typeface="Arial" charset="0"/>
              </a:rPr>
              <a:t>các cường quốc năm châu</a:t>
            </a:r>
          </a:p>
        </p:txBody>
      </p:sp>
      <p:sp>
        <p:nvSpPr>
          <p:cNvPr id="12306" name="Text Box 19"/>
          <p:cNvSpPr txBox="1">
            <a:spLocks noChangeArrowheads="1"/>
          </p:cNvSpPr>
          <p:nvPr/>
        </p:nvSpPr>
        <p:spPr bwMode="auto">
          <a:xfrm>
            <a:off x="0" y="1773238"/>
            <a:ext cx="684213" cy="304800"/>
          </a:xfrm>
          <a:prstGeom prst="rect">
            <a:avLst/>
          </a:prstGeom>
          <a:noFill/>
          <a:ln w="9525">
            <a:noFill/>
            <a:miter lim="800000"/>
            <a:headEnd/>
            <a:tailEnd/>
          </a:ln>
        </p:spPr>
        <p:txBody>
          <a:bodyPr>
            <a:spAutoFit/>
          </a:bodyPr>
          <a:lstStyle/>
          <a:p>
            <a:pPr>
              <a:spcBef>
                <a:spcPct val="50000"/>
              </a:spcBef>
            </a:pPr>
            <a:r>
              <a:rPr lang="en-GB" sz="1400" b="1">
                <a:solidFill>
                  <a:srgbClr val="FFFF00"/>
                </a:solidFill>
                <a:latin typeface="Arial" charset="0"/>
              </a:rPr>
              <a:t>Câu:</a:t>
            </a:r>
          </a:p>
        </p:txBody>
      </p:sp>
      <p:sp>
        <p:nvSpPr>
          <p:cNvPr id="12307" name="Text Box 20"/>
          <p:cNvSpPr txBox="1">
            <a:spLocks noChangeArrowheads="1"/>
          </p:cNvSpPr>
          <p:nvPr/>
        </p:nvSpPr>
        <p:spPr bwMode="auto">
          <a:xfrm>
            <a:off x="611188" y="1773238"/>
            <a:ext cx="2665412" cy="304800"/>
          </a:xfrm>
          <a:prstGeom prst="rect">
            <a:avLst/>
          </a:prstGeom>
          <a:noFill/>
          <a:ln w="9525">
            <a:noFill/>
            <a:miter lim="800000"/>
            <a:headEnd/>
            <a:tailEnd/>
          </a:ln>
        </p:spPr>
        <p:txBody>
          <a:bodyPr>
            <a:spAutoFit/>
          </a:bodyPr>
          <a:lstStyle/>
          <a:p>
            <a:pPr>
              <a:spcBef>
                <a:spcPct val="50000"/>
              </a:spcBef>
            </a:pPr>
            <a:r>
              <a:rPr lang="en-GB" sz="1400" b="1">
                <a:latin typeface="Arial" charset="0"/>
              </a:rPr>
              <a:t>Vậy các em nghĩ sao?</a:t>
            </a:r>
          </a:p>
        </p:txBody>
      </p:sp>
      <p:sp>
        <p:nvSpPr>
          <p:cNvPr id="12308" name="Text Box 21"/>
          <p:cNvSpPr txBox="1">
            <a:spLocks noChangeArrowheads="1"/>
          </p:cNvSpPr>
          <p:nvPr/>
        </p:nvSpPr>
        <p:spPr bwMode="auto">
          <a:xfrm>
            <a:off x="5003800" y="2770188"/>
            <a:ext cx="3960813" cy="523875"/>
          </a:xfrm>
          <a:prstGeom prst="rect">
            <a:avLst/>
          </a:prstGeom>
          <a:noFill/>
          <a:ln w="9525">
            <a:noFill/>
            <a:miter lim="800000"/>
            <a:headEnd/>
            <a:tailEnd/>
          </a:ln>
        </p:spPr>
        <p:txBody>
          <a:bodyPr>
            <a:spAutoFit/>
          </a:bodyPr>
          <a:lstStyle/>
          <a:p>
            <a:pPr algn="just">
              <a:spcBef>
                <a:spcPct val="50000"/>
              </a:spcBef>
            </a:pPr>
            <a:r>
              <a:rPr lang="en-GB" sz="1400" b="1">
                <a:solidFill>
                  <a:srgbClr val="FFFF00"/>
                </a:solidFill>
                <a:latin typeface="Arial" charset="0"/>
              </a:rPr>
              <a:t>* </a:t>
            </a:r>
            <a:r>
              <a:rPr lang="en-GB" sz="1400" b="1" u="sng">
                <a:solidFill>
                  <a:srgbClr val="FFFF00"/>
                </a:solidFill>
                <a:latin typeface="Arial" charset="0"/>
              </a:rPr>
              <a:t>Ý 1:</a:t>
            </a:r>
            <a:r>
              <a:rPr lang="en-GB" sz="1400" b="1">
                <a:solidFill>
                  <a:srgbClr val="FFFF00"/>
                </a:solidFill>
                <a:latin typeface="Arial" charset="0"/>
              </a:rPr>
              <a:t> Niềm vinh dự, phấn khởi của học sinh trong ngày khai trường đầu tiên.</a:t>
            </a:r>
          </a:p>
        </p:txBody>
      </p:sp>
      <p:sp>
        <p:nvSpPr>
          <p:cNvPr id="18454" name="Text Box 22"/>
          <p:cNvSpPr txBox="1">
            <a:spLocks noChangeArrowheads="1"/>
          </p:cNvSpPr>
          <p:nvPr/>
        </p:nvSpPr>
        <p:spPr bwMode="auto">
          <a:xfrm>
            <a:off x="5076825" y="3500438"/>
            <a:ext cx="3816350" cy="523875"/>
          </a:xfrm>
          <a:prstGeom prst="rect">
            <a:avLst/>
          </a:prstGeom>
          <a:noFill/>
          <a:ln w="9525">
            <a:noFill/>
            <a:miter lim="800000"/>
            <a:headEnd/>
            <a:tailEnd/>
          </a:ln>
        </p:spPr>
        <p:txBody>
          <a:bodyPr>
            <a:spAutoFit/>
          </a:bodyPr>
          <a:lstStyle/>
          <a:p>
            <a:pPr>
              <a:spcBef>
                <a:spcPct val="50000"/>
              </a:spcBef>
            </a:pPr>
            <a:r>
              <a:rPr lang="en-GB" sz="1400" b="1">
                <a:solidFill>
                  <a:srgbClr val="FFFF00"/>
                </a:solidFill>
                <a:latin typeface="Arial" charset="0"/>
              </a:rPr>
              <a:t>* Ý 2: Trách nhiệm của học sinh trong công cuộc kiến thiết đất nước.</a:t>
            </a:r>
          </a:p>
        </p:txBody>
      </p:sp>
      <p:sp>
        <p:nvSpPr>
          <p:cNvPr id="12310" name="Text Box 23"/>
          <p:cNvSpPr txBox="1">
            <a:spLocks noChangeArrowheads="1"/>
          </p:cNvSpPr>
          <p:nvPr/>
        </p:nvSpPr>
        <p:spPr bwMode="auto">
          <a:xfrm>
            <a:off x="0" y="3141663"/>
            <a:ext cx="4932363" cy="366712"/>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8454"/>
                                        </p:tgtEl>
                                        <p:attrNameLst>
                                          <p:attrName>style.visibility</p:attrName>
                                        </p:attrNameLst>
                                      </p:cBhvr>
                                      <p:to>
                                        <p:strVal val="visible"/>
                                      </p:to>
                                    </p:set>
                                    <p:anim calcmode="lin" valueType="num">
                                      <p:cBhvr>
                                        <p:cTn id="7" dur="5000" fill="hold"/>
                                        <p:tgtEl>
                                          <p:spTgt spid="18454"/>
                                        </p:tgtEl>
                                        <p:attrNameLst>
                                          <p:attrName>ppt_w</p:attrName>
                                        </p:attrNameLst>
                                      </p:cBhvr>
                                      <p:tavLst>
                                        <p:tav tm="0" fmla="#ppt_w*sin(2.5*pi*$)">
                                          <p:val>
                                            <p:fltVal val="0"/>
                                          </p:val>
                                        </p:tav>
                                        <p:tav tm="100000">
                                          <p:val>
                                            <p:fltVal val="1"/>
                                          </p:val>
                                        </p:tav>
                                      </p:tavLst>
                                    </p:anim>
                                    <p:anim calcmode="lin" valueType="num">
                                      <p:cBhvr>
                                        <p:cTn id="8" dur="5000" fill="hold"/>
                                        <p:tgtEl>
                                          <p:spTgt spid="184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EJ145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3315" name="Text Box 3"/>
          <p:cNvSpPr txBox="1">
            <a:spLocks noChangeArrowheads="1"/>
          </p:cNvSpPr>
          <p:nvPr/>
        </p:nvSpPr>
        <p:spPr bwMode="auto">
          <a:xfrm>
            <a:off x="1692275" y="2781300"/>
            <a:ext cx="5472113" cy="1603375"/>
          </a:xfrm>
          <a:prstGeom prst="rect">
            <a:avLst/>
          </a:prstGeom>
          <a:noFill/>
          <a:ln w="9525">
            <a:noFill/>
            <a:miter lim="800000"/>
            <a:headEnd/>
            <a:tailEnd/>
          </a:ln>
        </p:spPr>
        <p:txBody>
          <a:bodyPr>
            <a:spAutoFit/>
          </a:bodyPr>
          <a:lstStyle/>
          <a:p>
            <a:pPr>
              <a:spcBef>
                <a:spcPct val="50000"/>
              </a:spcBef>
            </a:pPr>
            <a:r>
              <a:rPr lang="en-GB">
                <a:latin typeface="Arial" charset="0"/>
              </a:rPr>
              <a:t>    </a:t>
            </a:r>
            <a:r>
              <a:rPr lang="en-GB" b="1">
                <a:solidFill>
                  <a:srgbClr val="FF6600"/>
                </a:solidFill>
                <a:latin typeface="Arial" charset="0"/>
              </a:rPr>
              <a:t>Hướng dẫn đọc diễn cảm:</a:t>
            </a:r>
          </a:p>
          <a:p>
            <a:pPr algn="just">
              <a:spcBef>
                <a:spcPct val="50000"/>
              </a:spcBef>
            </a:pPr>
            <a:r>
              <a:rPr lang="en-GB" b="1">
                <a:solidFill>
                  <a:srgbClr val="FF6600"/>
                </a:solidFill>
                <a:latin typeface="Arial" charset="0"/>
              </a:rPr>
              <a:t>    Đọc trôi chảy, lưu loát bức thư của Bác Hồ; thể hiện được tình cảm thân ái, trìu mến, thiết tha, tin tưởng của Bác đối với thiếu nhi Việt Nam.</a:t>
            </a:r>
          </a:p>
        </p:txBody>
      </p:sp>
    </p:spTree>
  </p:cSld>
  <p:clrMapOvr>
    <a:masterClrMapping/>
  </p:clrMapOvr>
  <p:transition spd="slow">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3708400" y="476250"/>
            <a:ext cx="1152525" cy="366713"/>
          </a:xfrm>
          <a:prstGeom prst="rect">
            <a:avLst/>
          </a:prstGeom>
          <a:noFill/>
          <a:ln w="9525">
            <a:noFill/>
            <a:miter lim="800000"/>
            <a:headEnd/>
            <a:tailEnd/>
          </a:ln>
        </p:spPr>
        <p:txBody>
          <a:bodyPr>
            <a:spAutoFit/>
          </a:bodyPr>
          <a:lstStyle/>
          <a:p>
            <a:pPr>
              <a:spcBef>
                <a:spcPct val="50000"/>
              </a:spcBef>
            </a:pPr>
            <a:r>
              <a:rPr lang="en-GB">
                <a:latin typeface="Arial" charset="0"/>
              </a:rPr>
              <a:t>Tập đọc:</a:t>
            </a:r>
          </a:p>
        </p:txBody>
      </p:sp>
      <p:sp>
        <p:nvSpPr>
          <p:cNvPr id="14339" name="WordArt 4"/>
          <p:cNvSpPr>
            <a:spLocks noChangeArrowheads="1" noChangeShapeType="1" noTextEdit="1"/>
          </p:cNvSpPr>
          <p:nvPr/>
        </p:nvSpPr>
        <p:spPr bwMode="auto">
          <a:xfrm>
            <a:off x="2555875" y="836613"/>
            <a:ext cx="3743325" cy="288925"/>
          </a:xfrm>
          <a:prstGeom prst="rect">
            <a:avLst/>
          </a:prstGeom>
        </p:spPr>
        <p:txBody>
          <a:bodyPr wrap="none" fromWordArt="1">
            <a:prstTxWarp prst="textPlain">
              <a:avLst>
                <a:gd name="adj" fmla="val 50000"/>
              </a:avLst>
            </a:prstTxWarp>
          </a:bodyPr>
          <a:lstStyle/>
          <a:p>
            <a:pPr algn="ctr"/>
            <a:r>
              <a:rPr lang="vi-VN" sz="3600" kern="10">
                <a:ln w="6350">
                  <a:solidFill>
                    <a:srgbClr val="FFFF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Thư gửi các học sinh</a:t>
            </a:r>
            <a:endParaRPr lang="en-US" sz="3600" kern="10">
              <a:ln w="6350">
                <a:solidFill>
                  <a:srgbClr val="FFFF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endParaRPr>
          </a:p>
        </p:txBody>
      </p:sp>
      <p:sp>
        <p:nvSpPr>
          <p:cNvPr id="14340" name="Line 5"/>
          <p:cNvSpPr>
            <a:spLocks noChangeShapeType="1"/>
          </p:cNvSpPr>
          <p:nvPr/>
        </p:nvSpPr>
        <p:spPr bwMode="auto">
          <a:xfrm>
            <a:off x="5076825" y="1196975"/>
            <a:ext cx="0" cy="3600450"/>
          </a:xfrm>
          <a:prstGeom prst="line">
            <a:avLst/>
          </a:prstGeom>
          <a:noFill/>
          <a:ln w="9525">
            <a:solidFill>
              <a:srgbClr val="FF0000"/>
            </a:solidFill>
            <a:round/>
            <a:headEnd/>
            <a:tailEnd/>
          </a:ln>
        </p:spPr>
        <p:txBody>
          <a:bodyPr/>
          <a:lstStyle/>
          <a:p>
            <a:endParaRPr lang="en-US"/>
          </a:p>
        </p:txBody>
      </p:sp>
      <p:sp>
        <p:nvSpPr>
          <p:cNvPr id="14341" name="Text Box 6"/>
          <p:cNvSpPr txBox="1">
            <a:spLocks noChangeArrowheads="1"/>
          </p:cNvSpPr>
          <p:nvPr/>
        </p:nvSpPr>
        <p:spPr bwMode="auto">
          <a:xfrm>
            <a:off x="900113" y="1125538"/>
            <a:ext cx="7559675" cy="336550"/>
          </a:xfrm>
          <a:prstGeom prst="rect">
            <a:avLst/>
          </a:prstGeom>
          <a:noFill/>
          <a:ln w="9525">
            <a:noFill/>
            <a:miter lim="800000"/>
            <a:headEnd/>
            <a:tailEnd/>
          </a:ln>
        </p:spPr>
        <p:txBody>
          <a:bodyPr>
            <a:spAutoFit/>
          </a:bodyPr>
          <a:lstStyle/>
          <a:p>
            <a:pPr>
              <a:spcBef>
                <a:spcPct val="50000"/>
              </a:spcBef>
            </a:pPr>
            <a:r>
              <a:rPr lang="en-GB" sz="1600">
                <a:latin typeface="Arial" charset="0"/>
              </a:rPr>
              <a:t>                 </a:t>
            </a:r>
            <a:r>
              <a:rPr lang="en-GB" sz="1600" b="1" u="sng">
                <a:solidFill>
                  <a:srgbClr val="FF6600"/>
                </a:solidFill>
                <a:latin typeface="Arial" charset="0"/>
              </a:rPr>
              <a:t>Luyện đọc:</a:t>
            </a:r>
            <a:r>
              <a:rPr lang="en-GB" sz="1600" b="1">
                <a:latin typeface="Arial" charset="0"/>
              </a:rPr>
              <a:t>                                                           </a:t>
            </a:r>
            <a:r>
              <a:rPr lang="en-GB" sz="1600" b="1" u="sng">
                <a:solidFill>
                  <a:srgbClr val="FF6600"/>
                </a:solidFill>
                <a:latin typeface="Arial" charset="0"/>
              </a:rPr>
              <a:t>Tìm hiểu bài:</a:t>
            </a:r>
          </a:p>
        </p:txBody>
      </p:sp>
      <p:sp>
        <p:nvSpPr>
          <p:cNvPr id="14342" name="Text Box 7"/>
          <p:cNvSpPr txBox="1">
            <a:spLocks noChangeArrowheads="1"/>
          </p:cNvSpPr>
          <p:nvPr/>
        </p:nvSpPr>
        <p:spPr bwMode="auto">
          <a:xfrm>
            <a:off x="0" y="1412875"/>
            <a:ext cx="539750" cy="304800"/>
          </a:xfrm>
          <a:prstGeom prst="rect">
            <a:avLst/>
          </a:prstGeom>
          <a:noFill/>
          <a:ln w="9525">
            <a:noFill/>
            <a:miter lim="800000"/>
            <a:headEnd/>
            <a:tailEnd/>
          </a:ln>
        </p:spPr>
        <p:txBody>
          <a:bodyPr>
            <a:spAutoFit/>
          </a:bodyPr>
          <a:lstStyle/>
          <a:p>
            <a:pPr>
              <a:spcBef>
                <a:spcPct val="50000"/>
              </a:spcBef>
            </a:pPr>
            <a:r>
              <a:rPr lang="en-GB" sz="1400" b="1">
                <a:solidFill>
                  <a:srgbClr val="FFFF00"/>
                </a:solidFill>
                <a:latin typeface="Arial" charset="0"/>
              </a:rPr>
              <a:t>Từ:</a:t>
            </a:r>
          </a:p>
        </p:txBody>
      </p:sp>
      <p:sp>
        <p:nvSpPr>
          <p:cNvPr id="14343" name="Text Box 8"/>
          <p:cNvSpPr txBox="1">
            <a:spLocks noChangeArrowheads="1"/>
          </p:cNvSpPr>
          <p:nvPr/>
        </p:nvSpPr>
        <p:spPr bwMode="auto">
          <a:xfrm>
            <a:off x="395288" y="1412875"/>
            <a:ext cx="1295400" cy="304800"/>
          </a:xfrm>
          <a:prstGeom prst="rect">
            <a:avLst/>
          </a:prstGeom>
          <a:noFill/>
          <a:ln w="9525">
            <a:noFill/>
            <a:miter lim="800000"/>
            <a:headEnd/>
            <a:tailEnd/>
          </a:ln>
        </p:spPr>
        <p:txBody>
          <a:bodyPr>
            <a:spAutoFit/>
          </a:bodyPr>
          <a:lstStyle/>
          <a:p>
            <a:pPr>
              <a:spcBef>
                <a:spcPct val="50000"/>
              </a:spcBef>
            </a:pPr>
            <a:r>
              <a:rPr lang="en-GB" sz="1400" b="1">
                <a:latin typeface="Arial" charset="0"/>
              </a:rPr>
              <a:t>tựu trường,</a:t>
            </a:r>
          </a:p>
        </p:txBody>
      </p:sp>
      <p:sp>
        <p:nvSpPr>
          <p:cNvPr id="14344" name="Text Box 9"/>
          <p:cNvSpPr txBox="1">
            <a:spLocks noChangeArrowheads="1"/>
          </p:cNvSpPr>
          <p:nvPr/>
        </p:nvSpPr>
        <p:spPr bwMode="auto">
          <a:xfrm>
            <a:off x="1476375" y="1412875"/>
            <a:ext cx="936625" cy="304800"/>
          </a:xfrm>
          <a:prstGeom prst="rect">
            <a:avLst/>
          </a:prstGeom>
          <a:noFill/>
          <a:ln w="9525">
            <a:noFill/>
            <a:miter lim="800000"/>
            <a:headEnd/>
            <a:tailEnd/>
          </a:ln>
        </p:spPr>
        <p:txBody>
          <a:bodyPr>
            <a:spAutoFit/>
          </a:bodyPr>
          <a:lstStyle/>
          <a:p>
            <a:pPr>
              <a:spcBef>
                <a:spcPct val="50000"/>
              </a:spcBef>
            </a:pPr>
            <a:r>
              <a:rPr lang="en-GB" sz="1400" b="1">
                <a:latin typeface="Arial" charset="0"/>
              </a:rPr>
              <a:t>hết thảy,</a:t>
            </a:r>
          </a:p>
        </p:txBody>
      </p:sp>
      <p:sp>
        <p:nvSpPr>
          <p:cNvPr id="14345" name="Text Box 10"/>
          <p:cNvSpPr txBox="1">
            <a:spLocks noChangeArrowheads="1"/>
          </p:cNvSpPr>
          <p:nvPr/>
        </p:nvSpPr>
        <p:spPr bwMode="auto">
          <a:xfrm>
            <a:off x="2411413" y="1412875"/>
            <a:ext cx="1295400" cy="304800"/>
          </a:xfrm>
          <a:prstGeom prst="rect">
            <a:avLst/>
          </a:prstGeom>
          <a:noFill/>
          <a:ln w="9525">
            <a:noFill/>
            <a:miter lim="800000"/>
            <a:headEnd/>
            <a:tailEnd/>
          </a:ln>
        </p:spPr>
        <p:txBody>
          <a:bodyPr>
            <a:spAutoFit/>
          </a:bodyPr>
          <a:lstStyle/>
          <a:p>
            <a:pPr>
              <a:spcBef>
                <a:spcPct val="50000"/>
              </a:spcBef>
            </a:pPr>
            <a:r>
              <a:rPr lang="en-GB" sz="1400" b="1">
                <a:latin typeface="Arial" charset="0"/>
              </a:rPr>
              <a:t>chuyển biến,</a:t>
            </a:r>
          </a:p>
        </p:txBody>
      </p:sp>
      <p:sp>
        <p:nvSpPr>
          <p:cNvPr id="14346" name="Text Box 11"/>
          <p:cNvSpPr txBox="1">
            <a:spLocks noChangeArrowheads="1"/>
          </p:cNvSpPr>
          <p:nvPr/>
        </p:nvSpPr>
        <p:spPr bwMode="auto">
          <a:xfrm>
            <a:off x="3635375" y="1412875"/>
            <a:ext cx="1368425" cy="304800"/>
          </a:xfrm>
          <a:prstGeom prst="rect">
            <a:avLst/>
          </a:prstGeom>
          <a:noFill/>
          <a:ln w="9525">
            <a:noFill/>
            <a:miter lim="800000"/>
            <a:headEnd/>
            <a:tailEnd/>
          </a:ln>
        </p:spPr>
        <p:txBody>
          <a:bodyPr>
            <a:spAutoFit/>
          </a:bodyPr>
          <a:lstStyle/>
          <a:p>
            <a:pPr>
              <a:spcBef>
                <a:spcPct val="50000"/>
              </a:spcBef>
            </a:pPr>
            <a:r>
              <a:rPr lang="en-GB" sz="1400" b="1">
                <a:latin typeface="Arial" charset="0"/>
              </a:rPr>
              <a:t>ngoan ngoãn</a:t>
            </a:r>
          </a:p>
        </p:txBody>
      </p:sp>
      <p:sp>
        <p:nvSpPr>
          <p:cNvPr id="14347" name="Text Box 12"/>
          <p:cNvSpPr txBox="1">
            <a:spLocks noChangeArrowheads="1"/>
          </p:cNvSpPr>
          <p:nvPr/>
        </p:nvSpPr>
        <p:spPr bwMode="auto">
          <a:xfrm>
            <a:off x="5076825" y="1412875"/>
            <a:ext cx="2647950" cy="304800"/>
          </a:xfrm>
          <a:prstGeom prst="rect">
            <a:avLst/>
          </a:prstGeom>
          <a:noFill/>
          <a:ln w="9525">
            <a:noFill/>
            <a:miter lim="800000"/>
            <a:headEnd/>
            <a:tailEnd/>
          </a:ln>
        </p:spPr>
        <p:txBody>
          <a:bodyPr>
            <a:spAutoFit/>
          </a:bodyPr>
          <a:lstStyle/>
          <a:p>
            <a:pPr>
              <a:spcBef>
                <a:spcPct val="50000"/>
              </a:spcBef>
            </a:pPr>
            <a:r>
              <a:rPr lang="en-GB" sz="1400" b="1">
                <a:latin typeface="Arial" charset="0"/>
              </a:rPr>
              <a:t>Việt Nam Dân chủ Cộng hòa,</a:t>
            </a:r>
          </a:p>
        </p:txBody>
      </p:sp>
      <p:sp>
        <p:nvSpPr>
          <p:cNvPr id="14348" name="Text Box 13"/>
          <p:cNvSpPr txBox="1">
            <a:spLocks noChangeArrowheads="1"/>
          </p:cNvSpPr>
          <p:nvPr/>
        </p:nvSpPr>
        <p:spPr bwMode="auto">
          <a:xfrm>
            <a:off x="5076825" y="1700213"/>
            <a:ext cx="3924300" cy="304800"/>
          </a:xfrm>
          <a:prstGeom prst="rect">
            <a:avLst/>
          </a:prstGeom>
          <a:noFill/>
          <a:ln w="9525">
            <a:noFill/>
            <a:miter lim="800000"/>
            <a:headEnd/>
            <a:tailEnd/>
          </a:ln>
        </p:spPr>
        <p:txBody>
          <a:bodyPr>
            <a:spAutoFit/>
          </a:bodyPr>
          <a:lstStyle/>
          <a:p>
            <a:pPr>
              <a:spcBef>
                <a:spcPct val="50000"/>
              </a:spcBef>
            </a:pPr>
            <a:r>
              <a:rPr lang="en-GB" sz="1400" b="1">
                <a:latin typeface="Arial" charset="0"/>
              </a:rPr>
              <a:t>bao nhiêu cuộc chuyển biến khác thường,</a:t>
            </a:r>
          </a:p>
        </p:txBody>
      </p:sp>
      <p:sp>
        <p:nvSpPr>
          <p:cNvPr id="14349" name="Text Box 14"/>
          <p:cNvSpPr txBox="1">
            <a:spLocks noChangeArrowheads="1"/>
          </p:cNvSpPr>
          <p:nvPr/>
        </p:nvSpPr>
        <p:spPr bwMode="auto">
          <a:xfrm>
            <a:off x="5076825" y="1989138"/>
            <a:ext cx="1728788" cy="304800"/>
          </a:xfrm>
          <a:prstGeom prst="rect">
            <a:avLst/>
          </a:prstGeom>
          <a:noFill/>
          <a:ln w="9525">
            <a:noFill/>
            <a:miter lim="800000"/>
            <a:headEnd/>
            <a:tailEnd/>
          </a:ln>
        </p:spPr>
        <p:txBody>
          <a:bodyPr>
            <a:spAutoFit/>
          </a:bodyPr>
          <a:lstStyle/>
          <a:p>
            <a:pPr>
              <a:spcBef>
                <a:spcPct val="50000"/>
              </a:spcBef>
            </a:pPr>
            <a:r>
              <a:rPr lang="en-GB" sz="1400" b="1">
                <a:latin typeface="Arial" charset="0"/>
              </a:rPr>
              <a:t>80 năm giời nô lệ,</a:t>
            </a:r>
          </a:p>
        </p:txBody>
      </p:sp>
      <p:sp>
        <p:nvSpPr>
          <p:cNvPr id="14350" name="Text Box 15"/>
          <p:cNvSpPr txBox="1">
            <a:spLocks noChangeArrowheads="1"/>
          </p:cNvSpPr>
          <p:nvPr/>
        </p:nvSpPr>
        <p:spPr bwMode="auto">
          <a:xfrm>
            <a:off x="6877050" y="1989138"/>
            <a:ext cx="792163" cy="304800"/>
          </a:xfrm>
          <a:prstGeom prst="rect">
            <a:avLst/>
          </a:prstGeom>
          <a:noFill/>
          <a:ln w="9525">
            <a:noFill/>
            <a:miter lim="800000"/>
            <a:headEnd/>
            <a:tailEnd/>
          </a:ln>
        </p:spPr>
        <p:txBody>
          <a:bodyPr>
            <a:spAutoFit/>
          </a:bodyPr>
          <a:lstStyle/>
          <a:p>
            <a:pPr>
              <a:spcBef>
                <a:spcPct val="50000"/>
              </a:spcBef>
            </a:pPr>
            <a:r>
              <a:rPr lang="en-GB" sz="1400" b="1">
                <a:latin typeface="Arial" charset="0"/>
              </a:rPr>
              <a:t>cơ đồ,</a:t>
            </a:r>
          </a:p>
        </p:txBody>
      </p:sp>
      <p:sp>
        <p:nvSpPr>
          <p:cNvPr id="14351" name="Text Box 16"/>
          <p:cNvSpPr txBox="1">
            <a:spLocks noChangeArrowheads="1"/>
          </p:cNvSpPr>
          <p:nvPr/>
        </p:nvSpPr>
        <p:spPr bwMode="auto">
          <a:xfrm>
            <a:off x="7812088" y="1989138"/>
            <a:ext cx="1081087" cy="304800"/>
          </a:xfrm>
          <a:prstGeom prst="rect">
            <a:avLst/>
          </a:prstGeom>
          <a:noFill/>
          <a:ln w="9525">
            <a:noFill/>
            <a:miter lim="800000"/>
            <a:headEnd/>
            <a:tailEnd/>
          </a:ln>
        </p:spPr>
        <p:txBody>
          <a:bodyPr>
            <a:spAutoFit/>
          </a:bodyPr>
          <a:lstStyle/>
          <a:p>
            <a:pPr>
              <a:spcBef>
                <a:spcPct val="50000"/>
              </a:spcBef>
            </a:pPr>
            <a:r>
              <a:rPr lang="en-GB" sz="1400" b="1">
                <a:latin typeface="Arial" charset="0"/>
              </a:rPr>
              <a:t>hoàn cầu,</a:t>
            </a:r>
          </a:p>
        </p:txBody>
      </p:sp>
      <p:sp>
        <p:nvSpPr>
          <p:cNvPr id="14352" name="Text Box 17"/>
          <p:cNvSpPr txBox="1">
            <a:spLocks noChangeArrowheads="1"/>
          </p:cNvSpPr>
          <p:nvPr/>
        </p:nvSpPr>
        <p:spPr bwMode="auto">
          <a:xfrm>
            <a:off x="5076825" y="2276475"/>
            <a:ext cx="1079500" cy="304800"/>
          </a:xfrm>
          <a:prstGeom prst="rect">
            <a:avLst/>
          </a:prstGeom>
          <a:noFill/>
          <a:ln w="9525">
            <a:noFill/>
            <a:miter lim="800000"/>
            <a:headEnd/>
            <a:tailEnd/>
          </a:ln>
        </p:spPr>
        <p:txBody>
          <a:bodyPr>
            <a:spAutoFit/>
          </a:bodyPr>
          <a:lstStyle/>
          <a:p>
            <a:pPr>
              <a:spcBef>
                <a:spcPct val="50000"/>
              </a:spcBef>
            </a:pPr>
            <a:r>
              <a:rPr lang="en-GB" sz="1400" b="1">
                <a:latin typeface="Arial" charset="0"/>
              </a:rPr>
              <a:t>kiến thiết,</a:t>
            </a:r>
          </a:p>
        </p:txBody>
      </p:sp>
      <p:sp>
        <p:nvSpPr>
          <p:cNvPr id="14353" name="Text Box 18"/>
          <p:cNvSpPr txBox="1">
            <a:spLocks noChangeArrowheads="1"/>
          </p:cNvSpPr>
          <p:nvPr/>
        </p:nvSpPr>
        <p:spPr bwMode="auto">
          <a:xfrm>
            <a:off x="6227763" y="2276475"/>
            <a:ext cx="2736850" cy="304800"/>
          </a:xfrm>
          <a:prstGeom prst="rect">
            <a:avLst/>
          </a:prstGeom>
          <a:noFill/>
          <a:ln w="9525">
            <a:noFill/>
            <a:miter lim="800000"/>
            <a:headEnd/>
            <a:tailEnd/>
          </a:ln>
        </p:spPr>
        <p:txBody>
          <a:bodyPr>
            <a:spAutoFit/>
          </a:bodyPr>
          <a:lstStyle/>
          <a:p>
            <a:pPr>
              <a:spcBef>
                <a:spcPct val="50000"/>
              </a:spcBef>
            </a:pPr>
            <a:r>
              <a:rPr lang="en-GB" sz="1400" b="1">
                <a:latin typeface="Arial" charset="0"/>
              </a:rPr>
              <a:t>các cường quốc năm châu</a:t>
            </a:r>
          </a:p>
        </p:txBody>
      </p:sp>
      <p:sp>
        <p:nvSpPr>
          <p:cNvPr id="14354" name="Text Box 19"/>
          <p:cNvSpPr txBox="1">
            <a:spLocks noChangeArrowheads="1"/>
          </p:cNvSpPr>
          <p:nvPr/>
        </p:nvSpPr>
        <p:spPr bwMode="auto">
          <a:xfrm>
            <a:off x="0" y="1773238"/>
            <a:ext cx="684213" cy="304800"/>
          </a:xfrm>
          <a:prstGeom prst="rect">
            <a:avLst/>
          </a:prstGeom>
          <a:noFill/>
          <a:ln w="9525">
            <a:noFill/>
            <a:miter lim="800000"/>
            <a:headEnd/>
            <a:tailEnd/>
          </a:ln>
        </p:spPr>
        <p:txBody>
          <a:bodyPr>
            <a:spAutoFit/>
          </a:bodyPr>
          <a:lstStyle/>
          <a:p>
            <a:pPr>
              <a:spcBef>
                <a:spcPct val="50000"/>
              </a:spcBef>
            </a:pPr>
            <a:r>
              <a:rPr lang="en-GB" sz="1400" b="1">
                <a:solidFill>
                  <a:srgbClr val="FFFF00"/>
                </a:solidFill>
                <a:latin typeface="Arial" charset="0"/>
              </a:rPr>
              <a:t>Câu:</a:t>
            </a:r>
          </a:p>
        </p:txBody>
      </p:sp>
      <p:sp>
        <p:nvSpPr>
          <p:cNvPr id="14355" name="Text Box 20"/>
          <p:cNvSpPr txBox="1">
            <a:spLocks noChangeArrowheads="1"/>
          </p:cNvSpPr>
          <p:nvPr/>
        </p:nvSpPr>
        <p:spPr bwMode="auto">
          <a:xfrm>
            <a:off x="611188" y="1773238"/>
            <a:ext cx="2665412" cy="304800"/>
          </a:xfrm>
          <a:prstGeom prst="rect">
            <a:avLst/>
          </a:prstGeom>
          <a:noFill/>
          <a:ln w="9525">
            <a:noFill/>
            <a:miter lim="800000"/>
            <a:headEnd/>
            <a:tailEnd/>
          </a:ln>
        </p:spPr>
        <p:txBody>
          <a:bodyPr>
            <a:spAutoFit/>
          </a:bodyPr>
          <a:lstStyle/>
          <a:p>
            <a:pPr>
              <a:spcBef>
                <a:spcPct val="50000"/>
              </a:spcBef>
            </a:pPr>
            <a:r>
              <a:rPr lang="en-GB" sz="1400" b="1">
                <a:latin typeface="Arial" charset="0"/>
              </a:rPr>
              <a:t>Vậy các em nghĩ sao?</a:t>
            </a:r>
          </a:p>
        </p:txBody>
      </p:sp>
      <p:sp>
        <p:nvSpPr>
          <p:cNvPr id="14356" name="Text Box 21"/>
          <p:cNvSpPr txBox="1">
            <a:spLocks noChangeArrowheads="1"/>
          </p:cNvSpPr>
          <p:nvPr/>
        </p:nvSpPr>
        <p:spPr bwMode="auto">
          <a:xfrm>
            <a:off x="5003800" y="2770188"/>
            <a:ext cx="3960813" cy="523875"/>
          </a:xfrm>
          <a:prstGeom prst="rect">
            <a:avLst/>
          </a:prstGeom>
          <a:noFill/>
          <a:ln w="9525">
            <a:noFill/>
            <a:miter lim="800000"/>
            <a:headEnd/>
            <a:tailEnd/>
          </a:ln>
        </p:spPr>
        <p:txBody>
          <a:bodyPr>
            <a:spAutoFit/>
          </a:bodyPr>
          <a:lstStyle/>
          <a:p>
            <a:pPr algn="just">
              <a:spcBef>
                <a:spcPct val="50000"/>
              </a:spcBef>
            </a:pPr>
            <a:r>
              <a:rPr lang="en-GB" sz="1400" b="1">
                <a:solidFill>
                  <a:srgbClr val="FFFF00"/>
                </a:solidFill>
                <a:latin typeface="Arial" charset="0"/>
              </a:rPr>
              <a:t>* </a:t>
            </a:r>
            <a:r>
              <a:rPr lang="en-GB" sz="1400" b="1" u="sng">
                <a:solidFill>
                  <a:srgbClr val="FFFF00"/>
                </a:solidFill>
                <a:latin typeface="Arial" charset="0"/>
              </a:rPr>
              <a:t>Ý 1:</a:t>
            </a:r>
            <a:r>
              <a:rPr lang="en-GB" sz="1400" b="1">
                <a:solidFill>
                  <a:srgbClr val="FFFF00"/>
                </a:solidFill>
                <a:latin typeface="Arial" charset="0"/>
              </a:rPr>
              <a:t> Niềm vinh dự, phấn khởi của học sinh trong ngày khai trường đầu tiên.</a:t>
            </a:r>
          </a:p>
        </p:txBody>
      </p:sp>
      <p:sp>
        <p:nvSpPr>
          <p:cNvPr id="14357" name="Text Box 22"/>
          <p:cNvSpPr txBox="1">
            <a:spLocks noChangeArrowheads="1"/>
          </p:cNvSpPr>
          <p:nvPr/>
        </p:nvSpPr>
        <p:spPr bwMode="auto">
          <a:xfrm>
            <a:off x="5076825" y="3500438"/>
            <a:ext cx="3816350" cy="523875"/>
          </a:xfrm>
          <a:prstGeom prst="rect">
            <a:avLst/>
          </a:prstGeom>
          <a:noFill/>
          <a:ln w="9525">
            <a:noFill/>
            <a:miter lim="800000"/>
            <a:headEnd/>
            <a:tailEnd/>
          </a:ln>
        </p:spPr>
        <p:txBody>
          <a:bodyPr>
            <a:spAutoFit/>
          </a:bodyPr>
          <a:lstStyle/>
          <a:p>
            <a:pPr>
              <a:spcBef>
                <a:spcPct val="50000"/>
              </a:spcBef>
            </a:pPr>
            <a:r>
              <a:rPr lang="en-GB" sz="1400" b="1">
                <a:solidFill>
                  <a:srgbClr val="FFFF00"/>
                </a:solidFill>
                <a:latin typeface="Arial" charset="0"/>
              </a:rPr>
              <a:t>* Ý 2: Trách nhiệm của học sinh trong công cuộc kiến thiết đất nước.</a:t>
            </a:r>
          </a:p>
        </p:txBody>
      </p:sp>
      <p:sp>
        <p:nvSpPr>
          <p:cNvPr id="20503" name="Text Box 23"/>
          <p:cNvSpPr txBox="1">
            <a:spLocks noChangeArrowheads="1"/>
          </p:cNvSpPr>
          <p:nvPr/>
        </p:nvSpPr>
        <p:spPr bwMode="auto">
          <a:xfrm>
            <a:off x="0" y="2205038"/>
            <a:ext cx="900113" cy="304800"/>
          </a:xfrm>
          <a:prstGeom prst="rect">
            <a:avLst/>
          </a:prstGeom>
          <a:noFill/>
          <a:ln w="9525">
            <a:noFill/>
            <a:miter lim="800000"/>
            <a:headEnd/>
            <a:tailEnd/>
          </a:ln>
        </p:spPr>
        <p:txBody>
          <a:bodyPr>
            <a:spAutoFit/>
          </a:bodyPr>
          <a:lstStyle/>
          <a:p>
            <a:pPr>
              <a:spcBef>
                <a:spcPct val="50000"/>
              </a:spcBef>
            </a:pPr>
            <a:r>
              <a:rPr lang="en-GB" sz="1400" b="1">
                <a:solidFill>
                  <a:srgbClr val="FFFF00"/>
                </a:solidFill>
                <a:latin typeface="Arial" charset="0"/>
              </a:rPr>
              <a:t>Đoạn:</a:t>
            </a:r>
          </a:p>
        </p:txBody>
      </p:sp>
      <p:sp>
        <p:nvSpPr>
          <p:cNvPr id="14359" name="Text Box 24"/>
          <p:cNvSpPr txBox="1">
            <a:spLocks noChangeArrowheads="1"/>
          </p:cNvSpPr>
          <p:nvPr/>
        </p:nvSpPr>
        <p:spPr bwMode="auto">
          <a:xfrm>
            <a:off x="0" y="3141663"/>
            <a:ext cx="4932363" cy="366712"/>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
        <p:nvSpPr>
          <p:cNvPr id="20505" name="Text Box 25"/>
          <p:cNvSpPr txBox="1">
            <a:spLocks noChangeArrowheads="1"/>
          </p:cNvSpPr>
          <p:nvPr/>
        </p:nvSpPr>
        <p:spPr bwMode="auto">
          <a:xfrm>
            <a:off x="0" y="2492375"/>
            <a:ext cx="5003800" cy="2370138"/>
          </a:xfrm>
          <a:prstGeom prst="rect">
            <a:avLst/>
          </a:prstGeom>
          <a:noFill/>
          <a:ln w="9525">
            <a:noFill/>
            <a:miter lim="800000"/>
            <a:headEnd/>
            <a:tailEnd/>
          </a:ln>
        </p:spPr>
        <p:txBody>
          <a:bodyPr>
            <a:spAutoFit/>
          </a:bodyPr>
          <a:lstStyle/>
          <a:p>
            <a:pPr algn="just">
              <a:spcBef>
                <a:spcPct val="50000"/>
              </a:spcBef>
            </a:pPr>
            <a:r>
              <a:rPr lang="en-GB">
                <a:latin typeface="Arial" charset="0"/>
              </a:rPr>
              <a:t>    </a:t>
            </a:r>
            <a:r>
              <a:rPr lang="en-GB" sz="1400" b="1">
                <a:latin typeface="Arial" charset="0"/>
              </a:rPr>
              <a:t>Sau 80 năm giời nô lệ làm cho nước nhà bị yếu hèn, ngày nay</a:t>
            </a:r>
            <a:r>
              <a:rPr lang="en-GB" sz="1600" b="1">
                <a:solidFill>
                  <a:srgbClr val="FF6600"/>
                </a:solidFill>
                <a:latin typeface="Arial" charset="0"/>
              </a:rPr>
              <a:t>/ </a:t>
            </a:r>
            <a:r>
              <a:rPr lang="en-GB" sz="1400" b="1">
                <a:latin typeface="Arial" charset="0"/>
              </a:rPr>
              <a:t>chúng ta cần phải </a:t>
            </a:r>
            <a:r>
              <a:rPr lang="en-GB" sz="1400" b="1">
                <a:solidFill>
                  <a:srgbClr val="FF6600"/>
                </a:solidFill>
                <a:latin typeface="Arial" charset="0"/>
              </a:rPr>
              <a:t>xây dựng lại</a:t>
            </a:r>
            <a:r>
              <a:rPr lang="en-GB" sz="1400" b="1">
                <a:latin typeface="Arial" charset="0"/>
              </a:rPr>
              <a:t> cơ đồ mà tổ tiên đã để lại cho chúng ta, làm sao cho chúng ta theo kịp các nước khác trên hoàn cầu. Trong công cuộc kiến thiết đó, nước nhà </a:t>
            </a:r>
            <a:r>
              <a:rPr lang="en-GB" sz="1400" b="1">
                <a:solidFill>
                  <a:srgbClr val="FF6600"/>
                </a:solidFill>
                <a:latin typeface="Arial" charset="0"/>
              </a:rPr>
              <a:t>trông mong</a:t>
            </a:r>
            <a:r>
              <a:rPr lang="en-GB" sz="1600" b="1">
                <a:solidFill>
                  <a:srgbClr val="FF6600"/>
                </a:solidFill>
                <a:latin typeface="Arial" charset="0"/>
              </a:rPr>
              <a:t>/</a:t>
            </a:r>
            <a:r>
              <a:rPr lang="en-GB" sz="1400" b="1">
                <a:latin typeface="Arial" charset="0"/>
              </a:rPr>
              <a:t> </a:t>
            </a:r>
            <a:r>
              <a:rPr lang="en-GB" sz="1400" b="1">
                <a:solidFill>
                  <a:srgbClr val="FF6600"/>
                </a:solidFill>
                <a:latin typeface="Arial" charset="0"/>
              </a:rPr>
              <a:t>chờ đợi</a:t>
            </a:r>
            <a:r>
              <a:rPr lang="en-GB" sz="1400" b="1">
                <a:latin typeface="Arial" charset="0"/>
              </a:rPr>
              <a:t> ở các em rất nhiều. Non sông Việt Nam có trở nên </a:t>
            </a:r>
            <a:r>
              <a:rPr lang="en-GB" sz="1400" b="1">
                <a:solidFill>
                  <a:srgbClr val="FF6600"/>
                </a:solidFill>
                <a:latin typeface="Arial" charset="0"/>
              </a:rPr>
              <a:t>tươi đẹp</a:t>
            </a:r>
            <a:r>
              <a:rPr lang="en-GB" sz="1400" b="1">
                <a:latin typeface="Arial" charset="0"/>
              </a:rPr>
              <a:t> </a:t>
            </a:r>
            <a:r>
              <a:rPr lang="en-GB" sz="1400" b="1">
                <a:solidFill>
                  <a:srgbClr val="FF6600"/>
                </a:solidFill>
                <a:latin typeface="Arial" charset="0"/>
              </a:rPr>
              <a:t>hay không</a:t>
            </a:r>
            <a:r>
              <a:rPr lang="en-GB" sz="1400" b="1">
                <a:latin typeface="Arial" charset="0"/>
              </a:rPr>
              <a:t>, dân tộc Việt Nam có bước tới đài vinh quang để </a:t>
            </a:r>
            <a:r>
              <a:rPr lang="en-GB" sz="1400" b="1">
                <a:solidFill>
                  <a:srgbClr val="FF6600"/>
                </a:solidFill>
                <a:latin typeface="Arial" charset="0"/>
              </a:rPr>
              <a:t>sánh vai</a:t>
            </a:r>
            <a:r>
              <a:rPr lang="en-GB" sz="1400" b="1">
                <a:latin typeface="Arial" charset="0"/>
              </a:rPr>
              <a:t> với các cường quốc năm châu </a:t>
            </a:r>
            <a:r>
              <a:rPr lang="en-GB" sz="1400" b="1">
                <a:solidFill>
                  <a:srgbClr val="FF6600"/>
                </a:solidFill>
                <a:latin typeface="Arial" charset="0"/>
              </a:rPr>
              <a:t>được hay không</a:t>
            </a:r>
            <a:r>
              <a:rPr lang="en-GB" sz="1400" b="1">
                <a:latin typeface="Arial" charset="0"/>
              </a:rPr>
              <a:t>, chính là nhờ một </a:t>
            </a:r>
            <a:r>
              <a:rPr lang="en-GB" sz="1400" b="1">
                <a:solidFill>
                  <a:srgbClr val="FF6600"/>
                </a:solidFill>
                <a:latin typeface="Arial" charset="0"/>
              </a:rPr>
              <a:t>phần lớn</a:t>
            </a:r>
            <a:r>
              <a:rPr lang="en-GB" sz="1400" b="1">
                <a:latin typeface="Arial" charset="0"/>
              </a:rPr>
              <a:t> ở công học tập của các em.</a:t>
            </a: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0503"/>
                                        </p:tgtEl>
                                        <p:attrNameLst>
                                          <p:attrName>style.visibility</p:attrName>
                                        </p:attrNameLst>
                                      </p:cBhvr>
                                      <p:to>
                                        <p:strVal val="visible"/>
                                      </p:to>
                                    </p:set>
                                    <p:animEffect transition="in" filter="strips(downLeft)">
                                      <p:cBhvr>
                                        <p:cTn id="7" dur="500"/>
                                        <p:tgtEl>
                                          <p:spTgt spid="205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0505"/>
                                        </p:tgtEl>
                                        <p:attrNameLst>
                                          <p:attrName>style.visibility</p:attrName>
                                        </p:attrNameLst>
                                      </p:cBhvr>
                                      <p:to>
                                        <p:strVal val="visible"/>
                                      </p:to>
                                    </p:set>
                                    <p:anim calcmode="lin" valueType="num">
                                      <p:cBhvr>
                                        <p:cTn id="12" dur="1000" fill="hold"/>
                                        <p:tgtEl>
                                          <p:spTgt spid="20505"/>
                                        </p:tgtEl>
                                        <p:attrNameLst>
                                          <p:attrName>ppt_w</p:attrName>
                                        </p:attrNameLst>
                                      </p:cBhvr>
                                      <p:tavLst>
                                        <p:tav tm="0">
                                          <p:val>
                                            <p:strVal val="#ppt_w*0.70"/>
                                          </p:val>
                                        </p:tav>
                                        <p:tav tm="100000">
                                          <p:val>
                                            <p:strVal val="#ppt_w"/>
                                          </p:val>
                                        </p:tav>
                                      </p:tavLst>
                                    </p:anim>
                                    <p:anim calcmode="lin" valueType="num">
                                      <p:cBhvr>
                                        <p:cTn id="13" dur="1000" fill="hold"/>
                                        <p:tgtEl>
                                          <p:spTgt spid="20505"/>
                                        </p:tgtEl>
                                        <p:attrNameLst>
                                          <p:attrName>ppt_h</p:attrName>
                                        </p:attrNameLst>
                                      </p:cBhvr>
                                      <p:tavLst>
                                        <p:tav tm="0">
                                          <p:val>
                                            <p:strVal val="#ppt_h"/>
                                          </p:val>
                                        </p:tav>
                                        <p:tav tm="100000">
                                          <p:val>
                                            <p:strVal val="#ppt_h"/>
                                          </p:val>
                                        </p:tav>
                                      </p:tavLst>
                                    </p:anim>
                                    <p:animEffect transition="in" filter="fade">
                                      <p:cBhvr>
                                        <p:cTn id="14" dur="1000"/>
                                        <p:tgtEl>
                                          <p:spTgt spid="20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3" grpId="0"/>
      <p:bldP spid="2050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sds9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3" name="Text Box 3"/>
          <p:cNvSpPr txBox="1">
            <a:spLocks noChangeArrowheads="1"/>
          </p:cNvSpPr>
          <p:nvPr/>
        </p:nvSpPr>
        <p:spPr bwMode="auto">
          <a:xfrm>
            <a:off x="2124075" y="1700213"/>
            <a:ext cx="5688013" cy="3525837"/>
          </a:xfrm>
          <a:prstGeom prst="rect">
            <a:avLst/>
          </a:prstGeom>
          <a:noFill/>
          <a:ln w="9525">
            <a:noFill/>
            <a:miter lim="800000"/>
            <a:headEnd/>
            <a:tailEnd/>
          </a:ln>
        </p:spPr>
        <p:txBody>
          <a:bodyPr>
            <a:spAutoFit/>
          </a:bodyPr>
          <a:lstStyle/>
          <a:p>
            <a:pPr>
              <a:spcBef>
                <a:spcPct val="50000"/>
              </a:spcBef>
            </a:pPr>
            <a:r>
              <a:rPr lang="en-GB" u="sng">
                <a:solidFill>
                  <a:srgbClr val="3333CC"/>
                </a:solidFill>
                <a:latin typeface="Arial" charset="0"/>
              </a:rPr>
              <a:t>Học thuộc lòng:</a:t>
            </a:r>
          </a:p>
          <a:p>
            <a:pPr algn="just">
              <a:spcBef>
                <a:spcPct val="50000"/>
              </a:spcBef>
            </a:pPr>
            <a:r>
              <a:rPr lang="en-GB">
                <a:latin typeface="Arial" charset="0"/>
              </a:rPr>
              <a:t>      </a:t>
            </a:r>
            <a:r>
              <a:rPr lang="en-GB" b="1">
                <a:solidFill>
                  <a:srgbClr val="009900"/>
                </a:solidFill>
                <a:latin typeface="Arial" charset="0"/>
              </a:rPr>
              <a:t>Sau 80 năm giời nô lệ làm cho nước nhà bị yếu hèn, ngày nay chúng ta cần phải xây dựng lại cơ đồ mà tổ tiên đã để lại cho chúng ta, làm sao cho chúng ta theo kịp các nước khác trên hoàn cầu. Trong công cuộc kiến thiết đó, nước nhà trông mong, chờ đợi ở các em rất nhiều. Non sông Việt Nam có trở nên tươi đẹp hay không, dân tộc Việt Nam có bước tới đài vinh quang để sánh vai với các cường quốc năm châu được hay không, chính  là nhờ một phần lớn ở công học tập của các em.</a:t>
            </a:r>
          </a:p>
        </p:txBody>
      </p:sp>
    </p:spTree>
  </p:cSld>
  <p:clrMapOvr>
    <a:masterClrMapping/>
  </p:clrMapOvr>
  <p:transition spd="slow">
    <p:cover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3708400" y="476250"/>
            <a:ext cx="1152525" cy="366713"/>
          </a:xfrm>
          <a:prstGeom prst="rect">
            <a:avLst/>
          </a:prstGeom>
          <a:noFill/>
          <a:ln w="9525">
            <a:noFill/>
            <a:miter lim="800000"/>
            <a:headEnd/>
            <a:tailEnd/>
          </a:ln>
        </p:spPr>
        <p:txBody>
          <a:bodyPr>
            <a:spAutoFit/>
          </a:bodyPr>
          <a:lstStyle/>
          <a:p>
            <a:pPr>
              <a:spcBef>
                <a:spcPct val="50000"/>
              </a:spcBef>
            </a:pPr>
            <a:r>
              <a:rPr lang="en-GB">
                <a:latin typeface="Arial" charset="0"/>
              </a:rPr>
              <a:t>Tập đọc:</a:t>
            </a:r>
          </a:p>
        </p:txBody>
      </p:sp>
      <p:sp>
        <p:nvSpPr>
          <p:cNvPr id="16387" name="WordArt 4"/>
          <p:cNvSpPr>
            <a:spLocks noChangeArrowheads="1" noChangeShapeType="1" noTextEdit="1"/>
          </p:cNvSpPr>
          <p:nvPr/>
        </p:nvSpPr>
        <p:spPr bwMode="auto">
          <a:xfrm>
            <a:off x="2555875" y="836613"/>
            <a:ext cx="3743325" cy="288925"/>
          </a:xfrm>
          <a:prstGeom prst="rect">
            <a:avLst/>
          </a:prstGeom>
        </p:spPr>
        <p:txBody>
          <a:bodyPr wrap="none" fromWordArt="1">
            <a:prstTxWarp prst="textPlain">
              <a:avLst>
                <a:gd name="adj" fmla="val 50000"/>
              </a:avLst>
            </a:prstTxWarp>
          </a:bodyPr>
          <a:lstStyle/>
          <a:p>
            <a:pPr algn="ctr"/>
            <a:r>
              <a:rPr lang="vi-VN" sz="3600" kern="10">
                <a:ln w="6350">
                  <a:solidFill>
                    <a:srgbClr val="FFFF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Thư gửi các học sinh</a:t>
            </a:r>
            <a:endParaRPr lang="en-US" sz="3600" kern="10">
              <a:ln w="6350">
                <a:solidFill>
                  <a:srgbClr val="FFFF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endParaRPr>
          </a:p>
        </p:txBody>
      </p:sp>
      <p:sp>
        <p:nvSpPr>
          <p:cNvPr id="16388" name="Line 5"/>
          <p:cNvSpPr>
            <a:spLocks noChangeShapeType="1"/>
          </p:cNvSpPr>
          <p:nvPr/>
        </p:nvSpPr>
        <p:spPr bwMode="auto">
          <a:xfrm>
            <a:off x="5076825" y="1196975"/>
            <a:ext cx="0" cy="3600450"/>
          </a:xfrm>
          <a:prstGeom prst="line">
            <a:avLst/>
          </a:prstGeom>
          <a:noFill/>
          <a:ln w="9525">
            <a:solidFill>
              <a:srgbClr val="FF0000"/>
            </a:solidFill>
            <a:round/>
            <a:headEnd/>
            <a:tailEnd/>
          </a:ln>
        </p:spPr>
        <p:txBody>
          <a:bodyPr/>
          <a:lstStyle/>
          <a:p>
            <a:endParaRPr lang="en-US"/>
          </a:p>
        </p:txBody>
      </p:sp>
      <p:sp>
        <p:nvSpPr>
          <p:cNvPr id="16389" name="Text Box 6"/>
          <p:cNvSpPr txBox="1">
            <a:spLocks noChangeArrowheads="1"/>
          </p:cNvSpPr>
          <p:nvPr/>
        </p:nvSpPr>
        <p:spPr bwMode="auto">
          <a:xfrm>
            <a:off x="900113" y="1125538"/>
            <a:ext cx="7559675" cy="336550"/>
          </a:xfrm>
          <a:prstGeom prst="rect">
            <a:avLst/>
          </a:prstGeom>
          <a:noFill/>
          <a:ln w="9525">
            <a:noFill/>
            <a:miter lim="800000"/>
            <a:headEnd/>
            <a:tailEnd/>
          </a:ln>
        </p:spPr>
        <p:txBody>
          <a:bodyPr>
            <a:spAutoFit/>
          </a:bodyPr>
          <a:lstStyle/>
          <a:p>
            <a:pPr>
              <a:spcBef>
                <a:spcPct val="50000"/>
              </a:spcBef>
            </a:pPr>
            <a:r>
              <a:rPr lang="en-GB" sz="1600">
                <a:latin typeface="Arial" charset="0"/>
              </a:rPr>
              <a:t>                 </a:t>
            </a:r>
            <a:r>
              <a:rPr lang="en-GB" sz="1600" b="1" u="sng">
                <a:solidFill>
                  <a:srgbClr val="FF6600"/>
                </a:solidFill>
                <a:latin typeface="Arial" charset="0"/>
              </a:rPr>
              <a:t>Luyện đọc:</a:t>
            </a:r>
            <a:r>
              <a:rPr lang="en-GB" sz="1600" b="1">
                <a:latin typeface="Arial" charset="0"/>
              </a:rPr>
              <a:t>                                                           </a:t>
            </a:r>
            <a:r>
              <a:rPr lang="en-GB" sz="1600" b="1" u="sng">
                <a:solidFill>
                  <a:srgbClr val="FF6600"/>
                </a:solidFill>
                <a:latin typeface="Arial" charset="0"/>
              </a:rPr>
              <a:t>Tìm hiểu bài:</a:t>
            </a:r>
          </a:p>
        </p:txBody>
      </p:sp>
      <p:sp>
        <p:nvSpPr>
          <p:cNvPr id="16390" name="Text Box 7"/>
          <p:cNvSpPr txBox="1">
            <a:spLocks noChangeArrowheads="1"/>
          </p:cNvSpPr>
          <p:nvPr/>
        </p:nvSpPr>
        <p:spPr bwMode="auto">
          <a:xfrm>
            <a:off x="0" y="1412875"/>
            <a:ext cx="539750" cy="304800"/>
          </a:xfrm>
          <a:prstGeom prst="rect">
            <a:avLst/>
          </a:prstGeom>
          <a:noFill/>
          <a:ln w="9525">
            <a:noFill/>
            <a:miter lim="800000"/>
            <a:headEnd/>
            <a:tailEnd/>
          </a:ln>
        </p:spPr>
        <p:txBody>
          <a:bodyPr>
            <a:spAutoFit/>
          </a:bodyPr>
          <a:lstStyle/>
          <a:p>
            <a:pPr>
              <a:spcBef>
                <a:spcPct val="50000"/>
              </a:spcBef>
            </a:pPr>
            <a:r>
              <a:rPr lang="en-GB" sz="1400" b="1">
                <a:solidFill>
                  <a:srgbClr val="FFFF00"/>
                </a:solidFill>
                <a:latin typeface="Arial" charset="0"/>
              </a:rPr>
              <a:t>Từ:</a:t>
            </a:r>
          </a:p>
        </p:txBody>
      </p:sp>
      <p:sp>
        <p:nvSpPr>
          <p:cNvPr id="16391" name="Text Box 8"/>
          <p:cNvSpPr txBox="1">
            <a:spLocks noChangeArrowheads="1"/>
          </p:cNvSpPr>
          <p:nvPr/>
        </p:nvSpPr>
        <p:spPr bwMode="auto">
          <a:xfrm>
            <a:off x="395288" y="1412875"/>
            <a:ext cx="1295400" cy="304800"/>
          </a:xfrm>
          <a:prstGeom prst="rect">
            <a:avLst/>
          </a:prstGeom>
          <a:noFill/>
          <a:ln w="9525">
            <a:noFill/>
            <a:miter lim="800000"/>
            <a:headEnd/>
            <a:tailEnd/>
          </a:ln>
        </p:spPr>
        <p:txBody>
          <a:bodyPr>
            <a:spAutoFit/>
          </a:bodyPr>
          <a:lstStyle/>
          <a:p>
            <a:pPr>
              <a:spcBef>
                <a:spcPct val="50000"/>
              </a:spcBef>
            </a:pPr>
            <a:r>
              <a:rPr lang="en-GB" sz="1400" b="1">
                <a:latin typeface="Arial" charset="0"/>
              </a:rPr>
              <a:t>tựu trường,</a:t>
            </a:r>
          </a:p>
        </p:txBody>
      </p:sp>
      <p:sp>
        <p:nvSpPr>
          <p:cNvPr id="16392" name="Text Box 9"/>
          <p:cNvSpPr txBox="1">
            <a:spLocks noChangeArrowheads="1"/>
          </p:cNvSpPr>
          <p:nvPr/>
        </p:nvSpPr>
        <p:spPr bwMode="auto">
          <a:xfrm>
            <a:off x="1476375" y="1412875"/>
            <a:ext cx="936625" cy="304800"/>
          </a:xfrm>
          <a:prstGeom prst="rect">
            <a:avLst/>
          </a:prstGeom>
          <a:noFill/>
          <a:ln w="9525">
            <a:noFill/>
            <a:miter lim="800000"/>
            <a:headEnd/>
            <a:tailEnd/>
          </a:ln>
        </p:spPr>
        <p:txBody>
          <a:bodyPr>
            <a:spAutoFit/>
          </a:bodyPr>
          <a:lstStyle/>
          <a:p>
            <a:pPr>
              <a:spcBef>
                <a:spcPct val="50000"/>
              </a:spcBef>
            </a:pPr>
            <a:r>
              <a:rPr lang="en-GB" sz="1400" b="1">
                <a:latin typeface="Arial" charset="0"/>
              </a:rPr>
              <a:t>hết thảy,</a:t>
            </a:r>
          </a:p>
        </p:txBody>
      </p:sp>
      <p:sp>
        <p:nvSpPr>
          <p:cNvPr id="16393" name="Text Box 10"/>
          <p:cNvSpPr txBox="1">
            <a:spLocks noChangeArrowheads="1"/>
          </p:cNvSpPr>
          <p:nvPr/>
        </p:nvSpPr>
        <p:spPr bwMode="auto">
          <a:xfrm>
            <a:off x="2411413" y="1412875"/>
            <a:ext cx="1295400" cy="304800"/>
          </a:xfrm>
          <a:prstGeom prst="rect">
            <a:avLst/>
          </a:prstGeom>
          <a:noFill/>
          <a:ln w="9525">
            <a:noFill/>
            <a:miter lim="800000"/>
            <a:headEnd/>
            <a:tailEnd/>
          </a:ln>
        </p:spPr>
        <p:txBody>
          <a:bodyPr>
            <a:spAutoFit/>
          </a:bodyPr>
          <a:lstStyle/>
          <a:p>
            <a:pPr>
              <a:spcBef>
                <a:spcPct val="50000"/>
              </a:spcBef>
            </a:pPr>
            <a:r>
              <a:rPr lang="en-GB" sz="1400" b="1">
                <a:latin typeface="Arial" charset="0"/>
              </a:rPr>
              <a:t>chuyển biến,</a:t>
            </a:r>
          </a:p>
        </p:txBody>
      </p:sp>
      <p:sp>
        <p:nvSpPr>
          <p:cNvPr id="16394" name="Text Box 11"/>
          <p:cNvSpPr txBox="1">
            <a:spLocks noChangeArrowheads="1"/>
          </p:cNvSpPr>
          <p:nvPr/>
        </p:nvSpPr>
        <p:spPr bwMode="auto">
          <a:xfrm>
            <a:off x="3635375" y="1412875"/>
            <a:ext cx="1368425" cy="304800"/>
          </a:xfrm>
          <a:prstGeom prst="rect">
            <a:avLst/>
          </a:prstGeom>
          <a:noFill/>
          <a:ln w="9525">
            <a:noFill/>
            <a:miter lim="800000"/>
            <a:headEnd/>
            <a:tailEnd/>
          </a:ln>
        </p:spPr>
        <p:txBody>
          <a:bodyPr>
            <a:spAutoFit/>
          </a:bodyPr>
          <a:lstStyle/>
          <a:p>
            <a:pPr>
              <a:spcBef>
                <a:spcPct val="50000"/>
              </a:spcBef>
            </a:pPr>
            <a:r>
              <a:rPr lang="en-GB" sz="1400" b="1">
                <a:latin typeface="Arial" charset="0"/>
              </a:rPr>
              <a:t>ngoan ngoãn</a:t>
            </a:r>
          </a:p>
        </p:txBody>
      </p:sp>
      <p:sp>
        <p:nvSpPr>
          <p:cNvPr id="16395" name="Text Box 12"/>
          <p:cNvSpPr txBox="1">
            <a:spLocks noChangeArrowheads="1"/>
          </p:cNvSpPr>
          <p:nvPr/>
        </p:nvSpPr>
        <p:spPr bwMode="auto">
          <a:xfrm>
            <a:off x="5076825" y="1412875"/>
            <a:ext cx="2647950" cy="304800"/>
          </a:xfrm>
          <a:prstGeom prst="rect">
            <a:avLst/>
          </a:prstGeom>
          <a:noFill/>
          <a:ln w="9525">
            <a:noFill/>
            <a:miter lim="800000"/>
            <a:headEnd/>
            <a:tailEnd/>
          </a:ln>
        </p:spPr>
        <p:txBody>
          <a:bodyPr>
            <a:spAutoFit/>
          </a:bodyPr>
          <a:lstStyle/>
          <a:p>
            <a:pPr>
              <a:spcBef>
                <a:spcPct val="50000"/>
              </a:spcBef>
            </a:pPr>
            <a:r>
              <a:rPr lang="en-GB" sz="1400" b="1">
                <a:latin typeface="Arial" charset="0"/>
              </a:rPr>
              <a:t>Việt Nam Dân chủ Cộng hòa,</a:t>
            </a:r>
          </a:p>
        </p:txBody>
      </p:sp>
      <p:sp>
        <p:nvSpPr>
          <p:cNvPr id="16396" name="Text Box 13"/>
          <p:cNvSpPr txBox="1">
            <a:spLocks noChangeArrowheads="1"/>
          </p:cNvSpPr>
          <p:nvPr/>
        </p:nvSpPr>
        <p:spPr bwMode="auto">
          <a:xfrm>
            <a:off x="5076825" y="1700213"/>
            <a:ext cx="3924300" cy="304800"/>
          </a:xfrm>
          <a:prstGeom prst="rect">
            <a:avLst/>
          </a:prstGeom>
          <a:noFill/>
          <a:ln w="9525">
            <a:noFill/>
            <a:miter lim="800000"/>
            <a:headEnd/>
            <a:tailEnd/>
          </a:ln>
        </p:spPr>
        <p:txBody>
          <a:bodyPr>
            <a:spAutoFit/>
          </a:bodyPr>
          <a:lstStyle/>
          <a:p>
            <a:pPr>
              <a:spcBef>
                <a:spcPct val="50000"/>
              </a:spcBef>
            </a:pPr>
            <a:r>
              <a:rPr lang="en-GB" sz="1400" b="1">
                <a:latin typeface="Arial" charset="0"/>
              </a:rPr>
              <a:t>bao nhiêu cuộc chuyển biến khác thường,</a:t>
            </a:r>
          </a:p>
        </p:txBody>
      </p:sp>
      <p:sp>
        <p:nvSpPr>
          <p:cNvPr id="16397" name="Text Box 14"/>
          <p:cNvSpPr txBox="1">
            <a:spLocks noChangeArrowheads="1"/>
          </p:cNvSpPr>
          <p:nvPr/>
        </p:nvSpPr>
        <p:spPr bwMode="auto">
          <a:xfrm>
            <a:off x="5076825" y="1989138"/>
            <a:ext cx="1728788" cy="304800"/>
          </a:xfrm>
          <a:prstGeom prst="rect">
            <a:avLst/>
          </a:prstGeom>
          <a:noFill/>
          <a:ln w="9525">
            <a:noFill/>
            <a:miter lim="800000"/>
            <a:headEnd/>
            <a:tailEnd/>
          </a:ln>
        </p:spPr>
        <p:txBody>
          <a:bodyPr>
            <a:spAutoFit/>
          </a:bodyPr>
          <a:lstStyle/>
          <a:p>
            <a:pPr>
              <a:spcBef>
                <a:spcPct val="50000"/>
              </a:spcBef>
            </a:pPr>
            <a:r>
              <a:rPr lang="en-GB" sz="1400" b="1">
                <a:latin typeface="Arial" charset="0"/>
              </a:rPr>
              <a:t>80 năm giời nô lệ,</a:t>
            </a:r>
          </a:p>
        </p:txBody>
      </p:sp>
      <p:sp>
        <p:nvSpPr>
          <p:cNvPr id="16398" name="Text Box 15"/>
          <p:cNvSpPr txBox="1">
            <a:spLocks noChangeArrowheads="1"/>
          </p:cNvSpPr>
          <p:nvPr/>
        </p:nvSpPr>
        <p:spPr bwMode="auto">
          <a:xfrm>
            <a:off x="6877050" y="1989138"/>
            <a:ext cx="792163" cy="304800"/>
          </a:xfrm>
          <a:prstGeom prst="rect">
            <a:avLst/>
          </a:prstGeom>
          <a:noFill/>
          <a:ln w="9525">
            <a:noFill/>
            <a:miter lim="800000"/>
            <a:headEnd/>
            <a:tailEnd/>
          </a:ln>
        </p:spPr>
        <p:txBody>
          <a:bodyPr>
            <a:spAutoFit/>
          </a:bodyPr>
          <a:lstStyle/>
          <a:p>
            <a:pPr>
              <a:spcBef>
                <a:spcPct val="50000"/>
              </a:spcBef>
            </a:pPr>
            <a:r>
              <a:rPr lang="en-GB" sz="1400" b="1">
                <a:latin typeface="Arial" charset="0"/>
              </a:rPr>
              <a:t>cơ đồ,</a:t>
            </a:r>
          </a:p>
        </p:txBody>
      </p:sp>
      <p:sp>
        <p:nvSpPr>
          <p:cNvPr id="16399" name="Text Box 16"/>
          <p:cNvSpPr txBox="1">
            <a:spLocks noChangeArrowheads="1"/>
          </p:cNvSpPr>
          <p:nvPr/>
        </p:nvSpPr>
        <p:spPr bwMode="auto">
          <a:xfrm>
            <a:off x="7812088" y="1989138"/>
            <a:ext cx="1081087" cy="304800"/>
          </a:xfrm>
          <a:prstGeom prst="rect">
            <a:avLst/>
          </a:prstGeom>
          <a:noFill/>
          <a:ln w="9525">
            <a:noFill/>
            <a:miter lim="800000"/>
            <a:headEnd/>
            <a:tailEnd/>
          </a:ln>
        </p:spPr>
        <p:txBody>
          <a:bodyPr>
            <a:spAutoFit/>
          </a:bodyPr>
          <a:lstStyle/>
          <a:p>
            <a:pPr>
              <a:spcBef>
                <a:spcPct val="50000"/>
              </a:spcBef>
            </a:pPr>
            <a:r>
              <a:rPr lang="en-GB" sz="1400" b="1">
                <a:latin typeface="Arial" charset="0"/>
              </a:rPr>
              <a:t>hoàn cầu,</a:t>
            </a:r>
          </a:p>
        </p:txBody>
      </p:sp>
      <p:sp>
        <p:nvSpPr>
          <p:cNvPr id="16400" name="Text Box 17"/>
          <p:cNvSpPr txBox="1">
            <a:spLocks noChangeArrowheads="1"/>
          </p:cNvSpPr>
          <p:nvPr/>
        </p:nvSpPr>
        <p:spPr bwMode="auto">
          <a:xfrm>
            <a:off x="5076825" y="2276475"/>
            <a:ext cx="1079500" cy="304800"/>
          </a:xfrm>
          <a:prstGeom prst="rect">
            <a:avLst/>
          </a:prstGeom>
          <a:noFill/>
          <a:ln w="9525">
            <a:noFill/>
            <a:miter lim="800000"/>
            <a:headEnd/>
            <a:tailEnd/>
          </a:ln>
        </p:spPr>
        <p:txBody>
          <a:bodyPr>
            <a:spAutoFit/>
          </a:bodyPr>
          <a:lstStyle/>
          <a:p>
            <a:pPr>
              <a:spcBef>
                <a:spcPct val="50000"/>
              </a:spcBef>
            </a:pPr>
            <a:r>
              <a:rPr lang="en-GB" sz="1400" b="1">
                <a:latin typeface="Arial" charset="0"/>
              </a:rPr>
              <a:t>kiến thiết,</a:t>
            </a:r>
          </a:p>
        </p:txBody>
      </p:sp>
      <p:sp>
        <p:nvSpPr>
          <p:cNvPr id="16401" name="Text Box 18"/>
          <p:cNvSpPr txBox="1">
            <a:spLocks noChangeArrowheads="1"/>
          </p:cNvSpPr>
          <p:nvPr/>
        </p:nvSpPr>
        <p:spPr bwMode="auto">
          <a:xfrm>
            <a:off x="6227763" y="2276475"/>
            <a:ext cx="2736850" cy="304800"/>
          </a:xfrm>
          <a:prstGeom prst="rect">
            <a:avLst/>
          </a:prstGeom>
          <a:noFill/>
          <a:ln w="9525">
            <a:noFill/>
            <a:miter lim="800000"/>
            <a:headEnd/>
            <a:tailEnd/>
          </a:ln>
        </p:spPr>
        <p:txBody>
          <a:bodyPr>
            <a:spAutoFit/>
          </a:bodyPr>
          <a:lstStyle/>
          <a:p>
            <a:pPr>
              <a:spcBef>
                <a:spcPct val="50000"/>
              </a:spcBef>
            </a:pPr>
            <a:r>
              <a:rPr lang="en-GB" sz="1400" b="1">
                <a:latin typeface="Arial" charset="0"/>
              </a:rPr>
              <a:t>các cường quốc năm châu</a:t>
            </a:r>
          </a:p>
        </p:txBody>
      </p:sp>
      <p:sp>
        <p:nvSpPr>
          <p:cNvPr id="16402" name="Text Box 19"/>
          <p:cNvSpPr txBox="1">
            <a:spLocks noChangeArrowheads="1"/>
          </p:cNvSpPr>
          <p:nvPr/>
        </p:nvSpPr>
        <p:spPr bwMode="auto">
          <a:xfrm>
            <a:off x="0" y="1773238"/>
            <a:ext cx="684213" cy="304800"/>
          </a:xfrm>
          <a:prstGeom prst="rect">
            <a:avLst/>
          </a:prstGeom>
          <a:noFill/>
          <a:ln w="9525">
            <a:noFill/>
            <a:miter lim="800000"/>
            <a:headEnd/>
            <a:tailEnd/>
          </a:ln>
        </p:spPr>
        <p:txBody>
          <a:bodyPr>
            <a:spAutoFit/>
          </a:bodyPr>
          <a:lstStyle/>
          <a:p>
            <a:pPr>
              <a:spcBef>
                <a:spcPct val="50000"/>
              </a:spcBef>
            </a:pPr>
            <a:r>
              <a:rPr lang="en-GB" sz="1400" b="1">
                <a:solidFill>
                  <a:srgbClr val="FFFF00"/>
                </a:solidFill>
                <a:latin typeface="Arial" charset="0"/>
              </a:rPr>
              <a:t>Câu:</a:t>
            </a:r>
          </a:p>
        </p:txBody>
      </p:sp>
      <p:sp>
        <p:nvSpPr>
          <p:cNvPr id="16403" name="Text Box 20"/>
          <p:cNvSpPr txBox="1">
            <a:spLocks noChangeArrowheads="1"/>
          </p:cNvSpPr>
          <p:nvPr/>
        </p:nvSpPr>
        <p:spPr bwMode="auto">
          <a:xfrm>
            <a:off x="611188" y="1773238"/>
            <a:ext cx="2665412" cy="304800"/>
          </a:xfrm>
          <a:prstGeom prst="rect">
            <a:avLst/>
          </a:prstGeom>
          <a:noFill/>
          <a:ln w="9525">
            <a:noFill/>
            <a:miter lim="800000"/>
            <a:headEnd/>
            <a:tailEnd/>
          </a:ln>
        </p:spPr>
        <p:txBody>
          <a:bodyPr>
            <a:spAutoFit/>
          </a:bodyPr>
          <a:lstStyle/>
          <a:p>
            <a:pPr>
              <a:spcBef>
                <a:spcPct val="50000"/>
              </a:spcBef>
            </a:pPr>
            <a:r>
              <a:rPr lang="en-GB" sz="1400" b="1">
                <a:latin typeface="Arial" charset="0"/>
              </a:rPr>
              <a:t>Vậy các em nghĩ sao?</a:t>
            </a:r>
          </a:p>
        </p:txBody>
      </p:sp>
      <p:sp>
        <p:nvSpPr>
          <p:cNvPr id="16404" name="Text Box 21"/>
          <p:cNvSpPr txBox="1">
            <a:spLocks noChangeArrowheads="1"/>
          </p:cNvSpPr>
          <p:nvPr/>
        </p:nvSpPr>
        <p:spPr bwMode="auto">
          <a:xfrm>
            <a:off x="5003800" y="2770188"/>
            <a:ext cx="3960813" cy="523875"/>
          </a:xfrm>
          <a:prstGeom prst="rect">
            <a:avLst/>
          </a:prstGeom>
          <a:noFill/>
          <a:ln w="9525">
            <a:noFill/>
            <a:miter lim="800000"/>
            <a:headEnd/>
            <a:tailEnd/>
          </a:ln>
        </p:spPr>
        <p:txBody>
          <a:bodyPr>
            <a:spAutoFit/>
          </a:bodyPr>
          <a:lstStyle/>
          <a:p>
            <a:pPr algn="just">
              <a:spcBef>
                <a:spcPct val="50000"/>
              </a:spcBef>
            </a:pPr>
            <a:r>
              <a:rPr lang="en-GB" sz="1400" b="1">
                <a:solidFill>
                  <a:srgbClr val="FFFF00"/>
                </a:solidFill>
                <a:latin typeface="Arial" charset="0"/>
              </a:rPr>
              <a:t>* </a:t>
            </a:r>
            <a:r>
              <a:rPr lang="en-GB" sz="1400" b="1" u="sng">
                <a:solidFill>
                  <a:srgbClr val="FFFF00"/>
                </a:solidFill>
                <a:latin typeface="Arial" charset="0"/>
              </a:rPr>
              <a:t>Ý 1:</a:t>
            </a:r>
            <a:r>
              <a:rPr lang="en-GB" sz="1400" b="1">
                <a:solidFill>
                  <a:srgbClr val="FFFF00"/>
                </a:solidFill>
                <a:latin typeface="Arial" charset="0"/>
              </a:rPr>
              <a:t> Niềm vinh dự, phấn khởi của học sinh trong ngày khai trường đầu tiên.</a:t>
            </a:r>
          </a:p>
        </p:txBody>
      </p:sp>
      <p:sp>
        <p:nvSpPr>
          <p:cNvPr id="16405" name="Text Box 22"/>
          <p:cNvSpPr txBox="1">
            <a:spLocks noChangeArrowheads="1"/>
          </p:cNvSpPr>
          <p:nvPr/>
        </p:nvSpPr>
        <p:spPr bwMode="auto">
          <a:xfrm>
            <a:off x="5076825" y="3500438"/>
            <a:ext cx="3816350" cy="523875"/>
          </a:xfrm>
          <a:prstGeom prst="rect">
            <a:avLst/>
          </a:prstGeom>
          <a:noFill/>
          <a:ln w="9525">
            <a:noFill/>
            <a:miter lim="800000"/>
            <a:headEnd/>
            <a:tailEnd/>
          </a:ln>
        </p:spPr>
        <p:txBody>
          <a:bodyPr>
            <a:spAutoFit/>
          </a:bodyPr>
          <a:lstStyle/>
          <a:p>
            <a:pPr>
              <a:spcBef>
                <a:spcPct val="50000"/>
              </a:spcBef>
            </a:pPr>
            <a:r>
              <a:rPr lang="en-GB" sz="1400" b="1">
                <a:solidFill>
                  <a:srgbClr val="FFFF00"/>
                </a:solidFill>
                <a:latin typeface="Arial" charset="0"/>
              </a:rPr>
              <a:t>* Ý 2: Trách nhiệm của học sinh trong công cuộc kiến thiết đất nước.</a:t>
            </a:r>
          </a:p>
        </p:txBody>
      </p:sp>
      <p:sp>
        <p:nvSpPr>
          <p:cNvPr id="16406" name="Text Box 23"/>
          <p:cNvSpPr txBox="1">
            <a:spLocks noChangeArrowheads="1"/>
          </p:cNvSpPr>
          <p:nvPr/>
        </p:nvSpPr>
        <p:spPr bwMode="auto">
          <a:xfrm>
            <a:off x="0" y="2205038"/>
            <a:ext cx="900113" cy="304800"/>
          </a:xfrm>
          <a:prstGeom prst="rect">
            <a:avLst/>
          </a:prstGeom>
          <a:noFill/>
          <a:ln w="9525">
            <a:noFill/>
            <a:miter lim="800000"/>
            <a:headEnd/>
            <a:tailEnd/>
          </a:ln>
        </p:spPr>
        <p:txBody>
          <a:bodyPr>
            <a:spAutoFit/>
          </a:bodyPr>
          <a:lstStyle/>
          <a:p>
            <a:pPr>
              <a:spcBef>
                <a:spcPct val="50000"/>
              </a:spcBef>
            </a:pPr>
            <a:r>
              <a:rPr lang="en-GB" sz="1400" b="1">
                <a:solidFill>
                  <a:srgbClr val="FFFF00"/>
                </a:solidFill>
                <a:latin typeface="Arial" charset="0"/>
              </a:rPr>
              <a:t>Đoạn:</a:t>
            </a:r>
          </a:p>
        </p:txBody>
      </p:sp>
      <p:sp>
        <p:nvSpPr>
          <p:cNvPr id="16407" name="Text Box 24"/>
          <p:cNvSpPr txBox="1">
            <a:spLocks noChangeArrowheads="1"/>
          </p:cNvSpPr>
          <p:nvPr/>
        </p:nvSpPr>
        <p:spPr bwMode="auto">
          <a:xfrm>
            <a:off x="0" y="3141663"/>
            <a:ext cx="4932363" cy="366712"/>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
        <p:nvSpPr>
          <p:cNvPr id="16408" name="Text Box 25"/>
          <p:cNvSpPr txBox="1">
            <a:spLocks noChangeArrowheads="1"/>
          </p:cNvSpPr>
          <p:nvPr/>
        </p:nvSpPr>
        <p:spPr bwMode="auto">
          <a:xfrm>
            <a:off x="0" y="2492375"/>
            <a:ext cx="5003800" cy="2370138"/>
          </a:xfrm>
          <a:prstGeom prst="rect">
            <a:avLst/>
          </a:prstGeom>
          <a:noFill/>
          <a:ln w="9525">
            <a:noFill/>
            <a:miter lim="800000"/>
            <a:headEnd/>
            <a:tailEnd/>
          </a:ln>
        </p:spPr>
        <p:txBody>
          <a:bodyPr>
            <a:spAutoFit/>
          </a:bodyPr>
          <a:lstStyle/>
          <a:p>
            <a:pPr algn="just">
              <a:spcBef>
                <a:spcPct val="50000"/>
              </a:spcBef>
            </a:pPr>
            <a:r>
              <a:rPr lang="en-GB">
                <a:latin typeface="Arial" charset="0"/>
              </a:rPr>
              <a:t>    </a:t>
            </a:r>
            <a:r>
              <a:rPr lang="en-GB" sz="1400" b="1">
                <a:latin typeface="Arial" charset="0"/>
              </a:rPr>
              <a:t>Sau 80 năm giời nô lệ làm cho nước nhà bị yếu hèn, ngày nay</a:t>
            </a:r>
            <a:r>
              <a:rPr lang="en-GB" sz="1600" b="1">
                <a:solidFill>
                  <a:srgbClr val="FF6600"/>
                </a:solidFill>
                <a:latin typeface="Arial" charset="0"/>
              </a:rPr>
              <a:t>/ </a:t>
            </a:r>
            <a:r>
              <a:rPr lang="en-GB" sz="1400" b="1">
                <a:latin typeface="Arial" charset="0"/>
              </a:rPr>
              <a:t>chúng ta cần phải </a:t>
            </a:r>
            <a:r>
              <a:rPr lang="en-GB" sz="1400" b="1">
                <a:solidFill>
                  <a:srgbClr val="FF6600"/>
                </a:solidFill>
                <a:latin typeface="Arial" charset="0"/>
              </a:rPr>
              <a:t>xây dựng lại</a:t>
            </a:r>
            <a:r>
              <a:rPr lang="en-GB" sz="1400" b="1">
                <a:latin typeface="Arial" charset="0"/>
              </a:rPr>
              <a:t> cơ đồ mà tổ tiên đã để lại cho chúng ta, làm sao cho chúng ta theo kịp các nước khác trên hoàn cầu. Trong công cuộc kiến thiết đó, nước nhà </a:t>
            </a:r>
            <a:r>
              <a:rPr lang="en-GB" sz="1400" b="1">
                <a:solidFill>
                  <a:srgbClr val="FF6600"/>
                </a:solidFill>
                <a:latin typeface="Arial" charset="0"/>
              </a:rPr>
              <a:t>trông mong</a:t>
            </a:r>
            <a:r>
              <a:rPr lang="en-GB" sz="1600" b="1">
                <a:solidFill>
                  <a:srgbClr val="FF6600"/>
                </a:solidFill>
                <a:latin typeface="Arial" charset="0"/>
              </a:rPr>
              <a:t>/</a:t>
            </a:r>
            <a:r>
              <a:rPr lang="en-GB" sz="1400" b="1">
                <a:latin typeface="Arial" charset="0"/>
              </a:rPr>
              <a:t> </a:t>
            </a:r>
            <a:r>
              <a:rPr lang="en-GB" sz="1400" b="1">
                <a:solidFill>
                  <a:srgbClr val="FF6600"/>
                </a:solidFill>
                <a:latin typeface="Arial" charset="0"/>
              </a:rPr>
              <a:t>chờ đợi</a:t>
            </a:r>
            <a:r>
              <a:rPr lang="en-GB" sz="1400" b="1">
                <a:latin typeface="Arial" charset="0"/>
              </a:rPr>
              <a:t> ở các em rất nhiều. Non sông Việt Nam có trở nên </a:t>
            </a:r>
            <a:r>
              <a:rPr lang="en-GB" sz="1400" b="1">
                <a:solidFill>
                  <a:srgbClr val="FF6600"/>
                </a:solidFill>
                <a:latin typeface="Arial" charset="0"/>
              </a:rPr>
              <a:t>tươi đẹp</a:t>
            </a:r>
            <a:r>
              <a:rPr lang="en-GB" sz="1400" b="1">
                <a:latin typeface="Arial" charset="0"/>
              </a:rPr>
              <a:t> </a:t>
            </a:r>
            <a:r>
              <a:rPr lang="en-GB" sz="1400" b="1">
                <a:solidFill>
                  <a:srgbClr val="FF6600"/>
                </a:solidFill>
                <a:latin typeface="Arial" charset="0"/>
              </a:rPr>
              <a:t>hay không</a:t>
            </a:r>
            <a:r>
              <a:rPr lang="en-GB" sz="1400" b="1">
                <a:latin typeface="Arial" charset="0"/>
              </a:rPr>
              <a:t>, dân tộc Việt Nam có bước tới đài vinh quang để </a:t>
            </a:r>
            <a:r>
              <a:rPr lang="en-GB" sz="1400" b="1">
                <a:solidFill>
                  <a:srgbClr val="FF6600"/>
                </a:solidFill>
                <a:latin typeface="Arial" charset="0"/>
              </a:rPr>
              <a:t>sánh vai</a:t>
            </a:r>
            <a:r>
              <a:rPr lang="en-GB" sz="1400" b="1">
                <a:latin typeface="Arial" charset="0"/>
              </a:rPr>
              <a:t> với các cường quốc năm châu </a:t>
            </a:r>
            <a:r>
              <a:rPr lang="en-GB" sz="1400" b="1">
                <a:solidFill>
                  <a:srgbClr val="FF6600"/>
                </a:solidFill>
                <a:latin typeface="Arial" charset="0"/>
              </a:rPr>
              <a:t>được hay không</a:t>
            </a:r>
            <a:r>
              <a:rPr lang="en-GB" sz="1400" b="1">
                <a:latin typeface="Arial" charset="0"/>
              </a:rPr>
              <a:t>, chính là nhờ một </a:t>
            </a:r>
            <a:r>
              <a:rPr lang="en-GB" sz="1400" b="1">
                <a:solidFill>
                  <a:srgbClr val="FF6600"/>
                </a:solidFill>
                <a:latin typeface="Arial" charset="0"/>
              </a:rPr>
              <a:t>phần lớn</a:t>
            </a:r>
            <a:r>
              <a:rPr lang="en-GB" sz="1400" b="1">
                <a:latin typeface="Arial" charset="0"/>
              </a:rPr>
              <a:t> ở công học tập của các em.</a:t>
            </a:r>
          </a:p>
        </p:txBody>
      </p:sp>
      <p:sp>
        <p:nvSpPr>
          <p:cNvPr id="22554" name="Text Box 26"/>
          <p:cNvSpPr txBox="1">
            <a:spLocks noChangeArrowheads="1"/>
          </p:cNvSpPr>
          <p:nvPr/>
        </p:nvSpPr>
        <p:spPr bwMode="auto">
          <a:xfrm>
            <a:off x="539750" y="5157788"/>
            <a:ext cx="8135938" cy="1222375"/>
          </a:xfrm>
          <a:prstGeom prst="rect">
            <a:avLst/>
          </a:prstGeom>
          <a:noFill/>
          <a:ln w="9525">
            <a:noFill/>
            <a:miter lim="800000"/>
            <a:headEnd/>
            <a:tailEnd/>
          </a:ln>
        </p:spPr>
        <p:txBody>
          <a:bodyPr>
            <a:spAutoFit/>
          </a:bodyPr>
          <a:lstStyle/>
          <a:p>
            <a:pPr algn="ctr">
              <a:spcBef>
                <a:spcPct val="50000"/>
              </a:spcBef>
            </a:pPr>
            <a:r>
              <a:rPr lang="en-GB">
                <a:latin typeface="Arial" charset="0"/>
              </a:rPr>
              <a:t>    </a:t>
            </a:r>
            <a:r>
              <a:rPr lang="en-GB" sz="1600" b="1">
                <a:solidFill>
                  <a:srgbClr val="FF6600"/>
                </a:solidFill>
                <a:latin typeface="Arial" charset="0"/>
              </a:rPr>
              <a:t>Nội dung chính:</a:t>
            </a:r>
            <a:r>
              <a:rPr lang="en-GB" sz="1600" b="1">
                <a:solidFill>
                  <a:srgbClr val="FFFF00"/>
                </a:solidFill>
                <a:latin typeface="Arial" charset="0"/>
              </a:rPr>
              <a:t> </a:t>
            </a:r>
          </a:p>
          <a:p>
            <a:pPr algn="just">
              <a:spcBef>
                <a:spcPct val="50000"/>
              </a:spcBef>
            </a:pPr>
            <a:r>
              <a:rPr lang="en-GB" sz="1600" b="1">
                <a:solidFill>
                  <a:srgbClr val="FFFF00"/>
                </a:solidFill>
                <a:latin typeface="Arial" charset="0"/>
              </a:rPr>
              <a:t>      Bác Hồ khuyên học sinh chăm học, ngoan ngoãn, nghe thầy, yêu bạn và tin tưởng các em sẽ kế tục xứng đáng sự nghiệp của cha ông, xây dựng thành công nước Việt Nam mới.</a:t>
            </a: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2554"/>
                                        </p:tgtEl>
                                        <p:attrNameLst>
                                          <p:attrName>style.visibility</p:attrName>
                                        </p:attrNameLst>
                                      </p:cBhvr>
                                      <p:to>
                                        <p:strVal val="visible"/>
                                      </p:to>
                                    </p:set>
                                    <p:anim calcmode="lin" valueType="num">
                                      <p:cBhvr>
                                        <p:cTn id="7" dur="1000" fill="hold"/>
                                        <p:tgtEl>
                                          <p:spTgt spid="22554"/>
                                        </p:tgtEl>
                                        <p:attrNameLst>
                                          <p:attrName>ppt_w</p:attrName>
                                        </p:attrNameLst>
                                      </p:cBhvr>
                                      <p:tavLst>
                                        <p:tav tm="0">
                                          <p:val>
                                            <p:strVal val="#ppt_w*0.70"/>
                                          </p:val>
                                        </p:tav>
                                        <p:tav tm="100000">
                                          <p:val>
                                            <p:strVal val="#ppt_w"/>
                                          </p:val>
                                        </p:tav>
                                      </p:tavLst>
                                    </p:anim>
                                    <p:anim calcmode="lin" valueType="num">
                                      <p:cBhvr>
                                        <p:cTn id="8" dur="1000" fill="hold"/>
                                        <p:tgtEl>
                                          <p:spTgt spid="22554"/>
                                        </p:tgtEl>
                                        <p:attrNameLst>
                                          <p:attrName>ppt_h</p:attrName>
                                        </p:attrNameLst>
                                      </p:cBhvr>
                                      <p:tavLst>
                                        <p:tav tm="0">
                                          <p:val>
                                            <p:strVal val="#ppt_h"/>
                                          </p:val>
                                        </p:tav>
                                        <p:tav tm="100000">
                                          <p:val>
                                            <p:strVal val="#ppt_h"/>
                                          </p:val>
                                        </p:tav>
                                      </p:tavLst>
                                    </p:anim>
                                    <p:animEffect transition="in" filter="fade">
                                      <p:cBhvr>
                                        <p:cTn id="9" dur="1000"/>
                                        <p:tgtEl>
                                          <p:spTgt spid="22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endParaRPr lang="en-US" smtClean="0"/>
          </a:p>
        </p:txBody>
      </p:sp>
      <p:sp>
        <p:nvSpPr>
          <p:cNvPr id="2051" name="Rectangle 3"/>
          <p:cNvSpPr>
            <a:spLocks noGrp="1" noChangeArrowheads="1"/>
          </p:cNvSpPr>
          <p:nvPr>
            <p:ph type="subTitle" idx="1"/>
          </p:nvPr>
        </p:nvSpPr>
        <p:spPr/>
        <p:txBody>
          <a:bodyPr/>
          <a:lstStyle/>
          <a:p>
            <a:pPr eaLnBrk="1" hangingPunct="1">
              <a:defRPr/>
            </a:pPr>
            <a:endParaRPr lang="en-US" smtClean="0">
              <a:latin typeface="Arial"/>
            </a:endParaRPr>
          </a:p>
        </p:txBody>
      </p:sp>
      <p:pic>
        <p:nvPicPr>
          <p:cNvPr id="17412" name="Picture 4" descr="11_iykim2000-1"/>
          <p:cNvPicPr>
            <a:picLocks noChangeAspect="1" noChangeArrowheads="1" noCrop="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7413" name="WordArt 5"/>
          <p:cNvSpPr>
            <a:spLocks noChangeArrowheads="1" noChangeShapeType="1" noTextEdit="1"/>
          </p:cNvSpPr>
          <p:nvPr/>
        </p:nvSpPr>
        <p:spPr bwMode="auto">
          <a:xfrm>
            <a:off x="2051050" y="1125538"/>
            <a:ext cx="5472113" cy="1368425"/>
          </a:xfrm>
          <a:prstGeom prst="rect">
            <a:avLst/>
          </a:prstGeom>
        </p:spPr>
        <p:txBody>
          <a:bodyPr wrap="none" fromWordArt="1">
            <a:prstTxWarp prst="textCurveUp">
              <a:avLst>
                <a:gd name="adj" fmla="val 40356"/>
              </a:avLst>
            </a:prstTxWarp>
          </a:bodyPr>
          <a:lstStyle/>
          <a:p>
            <a:pPr algn="ctr"/>
            <a:r>
              <a:rPr lang="en-US" sz="3600" kern="10">
                <a:ln w="38100">
                  <a:solidFill>
                    <a:srgbClr val="FFFF00"/>
                  </a:solidFill>
                  <a:round/>
                  <a:headEnd/>
                  <a:tailEnd/>
                </a:ln>
                <a:solidFill>
                  <a:srgbClr val="FF0000"/>
                </a:solidFill>
                <a:effectLst>
                  <a:outerShdw dist="45791" dir="2021404" algn="ctr" rotWithShape="0">
                    <a:srgbClr val="808080">
                      <a:alpha val="79999"/>
                    </a:srgbClr>
                  </a:outerShdw>
                </a:effectLst>
                <a:latin typeface="Arial"/>
                <a:cs typeface="Arial"/>
              </a:rPr>
              <a:t>Giờ học kết thúc</a:t>
            </a:r>
          </a:p>
        </p:txBody>
      </p:sp>
      <p:sp>
        <p:nvSpPr>
          <p:cNvPr id="17414" name="WordArt 6"/>
          <p:cNvSpPr>
            <a:spLocks noChangeArrowheads="1" noChangeShapeType="1" noTextEdit="1"/>
          </p:cNvSpPr>
          <p:nvPr/>
        </p:nvSpPr>
        <p:spPr bwMode="auto">
          <a:xfrm>
            <a:off x="1619250" y="2565400"/>
            <a:ext cx="6408738" cy="1008063"/>
          </a:xfrm>
          <a:prstGeom prst="rect">
            <a:avLst/>
          </a:prstGeom>
        </p:spPr>
        <p:txBody>
          <a:bodyPr wrap="none" fromWordArt="1">
            <a:prstTxWarp prst="textWave1">
              <a:avLst>
                <a:gd name="adj1" fmla="val 13005"/>
                <a:gd name="adj2" fmla="val 0"/>
              </a:avLst>
            </a:prstTxWarp>
          </a:bodyPr>
          <a:lstStyle/>
          <a:p>
            <a:pPr algn="ctr"/>
            <a:r>
              <a:rPr lang="pt-BR" sz="3600" kern="10">
                <a:ln w="28575" cap="rnd">
                  <a:solidFill>
                    <a:srgbClr val="FF0000"/>
                  </a:solidFill>
                  <a:prstDash val="sysDot"/>
                  <a:round/>
                  <a:headEnd/>
                  <a:tailEnd/>
                </a:ln>
                <a:solidFill>
                  <a:srgbClr val="00CC00"/>
                </a:solidFill>
                <a:effectLst>
                  <a:outerShdw dist="53882" dir="2700000" algn="ctr" rotWithShape="0">
                    <a:srgbClr val="C0C0C0">
                      <a:alpha val="79999"/>
                    </a:srgbClr>
                  </a:outerShdw>
                </a:effectLst>
                <a:latin typeface="Arial"/>
                <a:cs typeface="Arial"/>
              </a:rPr>
              <a:t>Chúc các em vui vẻ</a:t>
            </a:r>
            <a:endParaRPr lang="en-US" sz="3600" kern="10">
              <a:ln w="28575" cap="rnd">
                <a:solidFill>
                  <a:srgbClr val="FF0000"/>
                </a:solidFill>
                <a:prstDash val="sysDot"/>
                <a:round/>
                <a:headEnd/>
                <a:tailEnd/>
              </a:ln>
              <a:solidFill>
                <a:srgbClr val="00CC00"/>
              </a:solidFill>
              <a:effectLst>
                <a:outerShdw dist="53882" dir="2700000" algn="ctr" rotWithShape="0">
                  <a:srgbClr val="C0C0C0">
                    <a:alpha val="79999"/>
                  </a:srgbClr>
                </a:outerShdw>
              </a:effectLst>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3708400" y="476250"/>
            <a:ext cx="1152525" cy="366713"/>
          </a:xfrm>
          <a:prstGeom prst="rect">
            <a:avLst/>
          </a:prstGeom>
          <a:noFill/>
          <a:ln w="9525">
            <a:noFill/>
            <a:miter lim="800000"/>
            <a:headEnd/>
            <a:tailEnd/>
          </a:ln>
        </p:spPr>
        <p:txBody>
          <a:bodyPr>
            <a:spAutoFit/>
          </a:bodyPr>
          <a:lstStyle/>
          <a:p>
            <a:pPr>
              <a:spcBef>
                <a:spcPct val="50000"/>
              </a:spcBef>
            </a:pPr>
            <a:r>
              <a:rPr lang="en-GB">
                <a:latin typeface="Arial" charset="0"/>
              </a:rPr>
              <a:t>Tập đọc:</a:t>
            </a:r>
          </a:p>
        </p:txBody>
      </p:sp>
      <p:sp>
        <p:nvSpPr>
          <p:cNvPr id="10244" name="WordArt 4"/>
          <p:cNvSpPr>
            <a:spLocks noChangeArrowheads="1" noChangeShapeType="1" noTextEdit="1"/>
          </p:cNvSpPr>
          <p:nvPr/>
        </p:nvSpPr>
        <p:spPr bwMode="auto">
          <a:xfrm>
            <a:off x="2555875" y="836613"/>
            <a:ext cx="3743325" cy="288925"/>
          </a:xfrm>
          <a:prstGeom prst="rect">
            <a:avLst/>
          </a:prstGeom>
        </p:spPr>
        <p:txBody>
          <a:bodyPr wrap="none" fromWordArt="1">
            <a:prstTxWarp prst="textPlain">
              <a:avLst>
                <a:gd name="adj" fmla="val 50000"/>
              </a:avLst>
            </a:prstTxWarp>
          </a:bodyPr>
          <a:lstStyle/>
          <a:p>
            <a:pPr algn="ctr"/>
            <a:r>
              <a:rPr lang="vi-VN" sz="3600" kern="10">
                <a:ln w="6350">
                  <a:solidFill>
                    <a:srgbClr val="FFFF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Thư gửi các học sinh</a:t>
            </a:r>
            <a:endParaRPr lang="en-US" sz="3600" kern="10">
              <a:ln w="6350">
                <a:solidFill>
                  <a:srgbClr val="FFFF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endParaRPr>
          </a:p>
        </p:txBody>
      </p:sp>
      <p:pic>
        <p:nvPicPr>
          <p:cNvPr id="10245" name="Picture 5" descr="d76866909b8b45bfa5f8c4389820a7c4"/>
          <p:cNvPicPr>
            <a:picLocks noChangeAspect="1" noChangeArrowheads="1"/>
          </p:cNvPicPr>
          <p:nvPr/>
        </p:nvPicPr>
        <p:blipFill>
          <a:blip r:embed="rId2"/>
          <a:srcRect/>
          <a:stretch>
            <a:fillRect/>
          </a:stretch>
        </p:blipFill>
        <p:spPr bwMode="auto">
          <a:xfrm>
            <a:off x="1763713" y="1844675"/>
            <a:ext cx="5715000" cy="3810000"/>
          </a:xfrm>
          <a:prstGeom prst="rect">
            <a:avLst/>
          </a:prstGeom>
          <a:noFill/>
          <a:ln w="9525">
            <a:noFill/>
            <a:miter lim="800000"/>
            <a:headEnd/>
            <a:tailEnd/>
          </a:ln>
        </p:spPr>
      </p:pic>
      <p:sp>
        <p:nvSpPr>
          <p:cNvPr id="10246" name="Text Box 6"/>
          <p:cNvSpPr txBox="1">
            <a:spLocks noChangeArrowheads="1"/>
          </p:cNvSpPr>
          <p:nvPr/>
        </p:nvSpPr>
        <p:spPr bwMode="auto">
          <a:xfrm rot="-842944">
            <a:off x="2371725" y="3052763"/>
            <a:ext cx="3148013" cy="1616075"/>
          </a:xfrm>
          <a:prstGeom prst="rect">
            <a:avLst/>
          </a:prstGeom>
          <a:solidFill>
            <a:schemeClr val="tx1"/>
          </a:solidFill>
          <a:ln w="9525">
            <a:noFill/>
            <a:miter lim="800000"/>
            <a:headEnd/>
            <a:tailEnd/>
          </a:ln>
        </p:spPr>
        <p:txBody>
          <a:bodyPr>
            <a:spAutoFit/>
          </a:bodyPr>
          <a:lstStyle/>
          <a:p>
            <a:pPr algn="just">
              <a:spcBef>
                <a:spcPct val="50000"/>
              </a:spcBef>
            </a:pPr>
            <a:r>
              <a:rPr lang="en-GB" sz="2000" b="1">
                <a:solidFill>
                  <a:srgbClr val="009900"/>
                </a:solidFill>
                <a:latin typeface="Arial" charset="0"/>
              </a:rPr>
              <a:t>Bài văn gồm 2 đoạn:</a:t>
            </a:r>
          </a:p>
          <a:p>
            <a:pPr algn="just">
              <a:spcBef>
                <a:spcPct val="50000"/>
              </a:spcBef>
              <a:buFontTx/>
              <a:buChar char="-"/>
            </a:pPr>
            <a:r>
              <a:rPr lang="en-GB" sz="2000" b="1">
                <a:solidFill>
                  <a:srgbClr val="009900"/>
                </a:solidFill>
                <a:latin typeface="Arial" charset="0"/>
              </a:rPr>
              <a:t>Đoạn 1: Từ đầu đến “… Vậy các em nghĩ sao?”.</a:t>
            </a:r>
          </a:p>
          <a:p>
            <a:pPr algn="just">
              <a:spcBef>
                <a:spcPct val="50000"/>
              </a:spcBef>
              <a:buFontTx/>
              <a:buChar char="-"/>
            </a:pPr>
            <a:r>
              <a:rPr lang="en-GB" sz="2000" b="1">
                <a:solidFill>
                  <a:srgbClr val="009900"/>
                </a:solidFill>
                <a:latin typeface="Arial" charset="0"/>
              </a:rPr>
              <a:t> Đoạn 2: Còn lại</a:t>
            </a:r>
          </a:p>
        </p:txBody>
      </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1000" fill="hold"/>
                                        <p:tgtEl>
                                          <p:spTgt spid="10244"/>
                                        </p:tgtEl>
                                        <p:attrNameLst>
                                          <p:attrName>ppt_w</p:attrName>
                                        </p:attrNameLst>
                                      </p:cBhvr>
                                      <p:tavLst>
                                        <p:tav tm="0">
                                          <p:val>
                                            <p:strVal val="#ppt_w*0.70"/>
                                          </p:val>
                                        </p:tav>
                                        <p:tav tm="100000">
                                          <p:val>
                                            <p:strVal val="#ppt_w"/>
                                          </p:val>
                                        </p:tav>
                                      </p:tavLst>
                                    </p:anim>
                                    <p:anim calcmode="lin" valueType="num">
                                      <p:cBhvr>
                                        <p:cTn id="8" dur="1000" fill="hold"/>
                                        <p:tgtEl>
                                          <p:spTgt spid="10244"/>
                                        </p:tgtEl>
                                        <p:attrNameLst>
                                          <p:attrName>ppt_h</p:attrName>
                                        </p:attrNameLst>
                                      </p:cBhvr>
                                      <p:tavLst>
                                        <p:tav tm="0">
                                          <p:val>
                                            <p:strVal val="#ppt_h"/>
                                          </p:val>
                                        </p:tav>
                                        <p:tav tm="100000">
                                          <p:val>
                                            <p:strVal val="#ppt_h"/>
                                          </p:val>
                                        </p:tav>
                                      </p:tavLst>
                                    </p:anim>
                                    <p:animEffect transition="in" filter="fade">
                                      <p:cBhvr>
                                        <p:cTn id="9" dur="1000"/>
                                        <p:tgtEl>
                                          <p:spTgt spid="1024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nodeType="clickEffect">
                                  <p:stCondLst>
                                    <p:cond delay="0"/>
                                  </p:stCondLst>
                                  <p:childTnLst>
                                    <p:set>
                                      <p:cBhvr>
                                        <p:cTn id="13" dur="1" fill="hold">
                                          <p:stCondLst>
                                            <p:cond delay="0"/>
                                          </p:stCondLst>
                                        </p:cTn>
                                        <p:tgtEl>
                                          <p:spTgt spid="10245"/>
                                        </p:tgtEl>
                                        <p:attrNameLst>
                                          <p:attrName>style.visibility</p:attrName>
                                        </p:attrNameLst>
                                      </p:cBhvr>
                                      <p:to>
                                        <p:strVal val="visible"/>
                                      </p:to>
                                    </p:set>
                                    <p:animEffect transition="in" filter="diamond(in)">
                                      <p:cBhvr>
                                        <p:cTn id="14" dur="2000"/>
                                        <p:tgtEl>
                                          <p:spTgt spid="1024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0246"/>
                                        </p:tgtEl>
                                        <p:attrNameLst>
                                          <p:attrName>style.visibility</p:attrName>
                                        </p:attrNameLst>
                                      </p:cBhvr>
                                      <p:to>
                                        <p:strVal val="visible"/>
                                      </p:to>
                                    </p:set>
                                    <p:anim calcmode="lin" valueType="num">
                                      <p:cBhvr>
                                        <p:cTn id="19" dur="1000" fill="hold"/>
                                        <p:tgtEl>
                                          <p:spTgt spid="10246"/>
                                        </p:tgtEl>
                                        <p:attrNameLst>
                                          <p:attrName>ppt_w</p:attrName>
                                        </p:attrNameLst>
                                      </p:cBhvr>
                                      <p:tavLst>
                                        <p:tav tm="0">
                                          <p:val>
                                            <p:strVal val="#ppt_w*0.70"/>
                                          </p:val>
                                        </p:tav>
                                        <p:tav tm="100000">
                                          <p:val>
                                            <p:strVal val="#ppt_w"/>
                                          </p:val>
                                        </p:tav>
                                      </p:tavLst>
                                    </p:anim>
                                    <p:anim calcmode="lin" valueType="num">
                                      <p:cBhvr>
                                        <p:cTn id="20" dur="1000" fill="hold"/>
                                        <p:tgtEl>
                                          <p:spTgt spid="10246"/>
                                        </p:tgtEl>
                                        <p:attrNameLst>
                                          <p:attrName>ppt_h</p:attrName>
                                        </p:attrNameLst>
                                      </p:cBhvr>
                                      <p:tavLst>
                                        <p:tav tm="0">
                                          <p:val>
                                            <p:strVal val="#ppt_h"/>
                                          </p:val>
                                        </p:tav>
                                        <p:tav tm="100000">
                                          <p:val>
                                            <p:strVal val="#ppt_h"/>
                                          </p:val>
                                        </p:tav>
                                      </p:tavLst>
                                    </p:anim>
                                    <p:animEffect transition="in" filter="fade">
                                      <p:cBhvr>
                                        <p:cTn id="21" dur="1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3708400" y="476250"/>
            <a:ext cx="1152525" cy="366713"/>
          </a:xfrm>
          <a:prstGeom prst="rect">
            <a:avLst/>
          </a:prstGeom>
          <a:noFill/>
          <a:ln w="9525">
            <a:noFill/>
            <a:miter lim="800000"/>
            <a:headEnd/>
            <a:tailEnd/>
          </a:ln>
        </p:spPr>
        <p:txBody>
          <a:bodyPr>
            <a:spAutoFit/>
          </a:bodyPr>
          <a:lstStyle/>
          <a:p>
            <a:pPr>
              <a:spcBef>
                <a:spcPct val="50000"/>
              </a:spcBef>
            </a:pPr>
            <a:r>
              <a:rPr lang="en-GB">
                <a:latin typeface="Arial" charset="0"/>
              </a:rPr>
              <a:t>Tập đọc:</a:t>
            </a:r>
          </a:p>
        </p:txBody>
      </p:sp>
      <p:sp>
        <p:nvSpPr>
          <p:cNvPr id="5123" name="WordArt 4"/>
          <p:cNvSpPr>
            <a:spLocks noChangeArrowheads="1" noChangeShapeType="1" noTextEdit="1"/>
          </p:cNvSpPr>
          <p:nvPr/>
        </p:nvSpPr>
        <p:spPr bwMode="auto">
          <a:xfrm>
            <a:off x="2555875" y="836613"/>
            <a:ext cx="3743325" cy="288925"/>
          </a:xfrm>
          <a:prstGeom prst="rect">
            <a:avLst/>
          </a:prstGeom>
        </p:spPr>
        <p:txBody>
          <a:bodyPr wrap="none" fromWordArt="1">
            <a:prstTxWarp prst="textPlain">
              <a:avLst>
                <a:gd name="adj" fmla="val 50000"/>
              </a:avLst>
            </a:prstTxWarp>
          </a:bodyPr>
          <a:lstStyle/>
          <a:p>
            <a:pPr algn="ctr"/>
            <a:r>
              <a:rPr lang="vi-VN" sz="3600" kern="10">
                <a:ln w="6350">
                  <a:solidFill>
                    <a:srgbClr val="FFFF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Thư gửi các học sinh</a:t>
            </a:r>
            <a:endParaRPr lang="en-US" sz="3600" kern="10">
              <a:ln w="6350">
                <a:solidFill>
                  <a:srgbClr val="FFFF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endParaRPr>
          </a:p>
        </p:txBody>
      </p:sp>
      <p:sp>
        <p:nvSpPr>
          <p:cNvPr id="11269" name="Line 5"/>
          <p:cNvSpPr>
            <a:spLocks noChangeShapeType="1"/>
          </p:cNvSpPr>
          <p:nvPr/>
        </p:nvSpPr>
        <p:spPr bwMode="auto">
          <a:xfrm>
            <a:off x="5003800" y="1196975"/>
            <a:ext cx="0" cy="4032250"/>
          </a:xfrm>
          <a:prstGeom prst="line">
            <a:avLst/>
          </a:prstGeom>
          <a:noFill/>
          <a:ln w="9525">
            <a:solidFill>
              <a:srgbClr val="FF0000"/>
            </a:solidFill>
            <a:round/>
            <a:headEnd/>
            <a:tailEnd/>
          </a:ln>
        </p:spPr>
        <p:txBody>
          <a:bodyPr/>
          <a:lstStyle/>
          <a:p>
            <a:endParaRPr lang="en-US"/>
          </a:p>
        </p:txBody>
      </p:sp>
      <p:sp>
        <p:nvSpPr>
          <p:cNvPr id="11270" name="Text Box 6"/>
          <p:cNvSpPr txBox="1">
            <a:spLocks noChangeArrowheads="1"/>
          </p:cNvSpPr>
          <p:nvPr/>
        </p:nvSpPr>
        <p:spPr bwMode="auto">
          <a:xfrm>
            <a:off x="900113" y="1268413"/>
            <a:ext cx="7559675" cy="336550"/>
          </a:xfrm>
          <a:prstGeom prst="rect">
            <a:avLst/>
          </a:prstGeom>
          <a:noFill/>
          <a:ln w="9525">
            <a:noFill/>
            <a:miter lim="800000"/>
            <a:headEnd/>
            <a:tailEnd/>
          </a:ln>
        </p:spPr>
        <p:txBody>
          <a:bodyPr>
            <a:spAutoFit/>
          </a:bodyPr>
          <a:lstStyle/>
          <a:p>
            <a:pPr>
              <a:spcBef>
                <a:spcPct val="50000"/>
              </a:spcBef>
            </a:pPr>
            <a:r>
              <a:rPr lang="en-GB" sz="1600">
                <a:latin typeface="Arial" charset="0"/>
              </a:rPr>
              <a:t>                 </a:t>
            </a:r>
            <a:r>
              <a:rPr lang="en-GB" sz="1600" u="sng">
                <a:solidFill>
                  <a:srgbClr val="FF6600"/>
                </a:solidFill>
                <a:latin typeface="Arial" charset="0"/>
              </a:rPr>
              <a:t>Luyện đọc:</a:t>
            </a:r>
            <a:r>
              <a:rPr lang="en-GB" sz="1600">
                <a:latin typeface="Arial" charset="0"/>
              </a:rPr>
              <a:t>                                                           </a:t>
            </a:r>
            <a:r>
              <a:rPr lang="en-GB" sz="1600" u="sng">
                <a:solidFill>
                  <a:srgbClr val="FF6600"/>
                </a:solidFill>
                <a:latin typeface="Arial" charset="0"/>
              </a:rPr>
              <a:t>Tìm hiểu bài:</a:t>
            </a:r>
          </a:p>
        </p:txBody>
      </p:sp>
      <p:sp>
        <p:nvSpPr>
          <p:cNvPr id="11271" name="Text Box 7"/>
          <p:cNvSpPr txBox="1">
            <a:spLocks noChangeArrowheads="1"/>
          </p:cNvSpPr>
          <p:nvPr/>
        </p:nvSpPr>
        <p:spPr bwMode="auto">
          <a:xfrm>
            <a:off x="0" y="1989138"/>
            <a:ext cx="539750" cy="304800"/>
          </a:xfrm>
          <a:prstGeom prst="rect">
            <a:avLst/>
          </a:prstGeom>
          <a:noFill/>
          <a:ln w="9525">
            <a:noFill/>
            <a:miter lim="800000"/>
            <a:headEnd/>
            <a:tailEnd/>
          </a:ln>
        </p:spPr>
        <p:txBody>
          <a:bodyPr>
            <a:spAutoFit/>
          </a:bodyPr>
          <a:lstStyle/>
          <a:p>
            <a:pPr>
              <a:spcBef>
                <a:spcPct val="50000"/>
              </a:spcBef>
            </a:pPr>
            <a:r>
              <a:rPr lang="en-GB" sz="1400" b="1">
                <a:solidFill>
                  <a:srgbClr val="FFFF00"/>
                </a:solidFill>
                <a:latin typeface="Arial" charset="0"/>
              </a:rPr>
              <a:t>Từ:</a:t>
            </a:r>
          </a:p>
        </p:txBody>
      </p:sp>
      <p:sp>
        <p:nvSpPr>
          <p:cNvPr id="11272" name="Text Box 8"/>
          <p:cNvSpPr txBox="1">
            <a:spLocks noChangeArrowheads="1"/>
          </p:cNvSpPr>
          <p:nvPr/>
        </p:nvSpPr>
        <p:spPr bwMode="auto">
          <a:xfrm>
            <a:off x="395288" y="1989138"/>
            <a:ext cx="1295400" cy="304800"/>
          </a:xfrm>
          <a:prstGeom prst="rect">
            <a:avLst/>
          </a:prstGeom>
          <a:noFill/>
          <a:ln w="9525">
            <a:noFill/>
            <a:miter lim="800000"/>
            <a:headEnd/>
            <a:tailEnd/>
          </a:ln>
        </p:spPr>
        <p:txBody>
          <a:bodyPr>
            <a:spAutoFit/>
          </a:bodyPr>
          <a:lstStyle/>
          <a:p>
            <a:pPr>
              <a:spcBef>
                <a:spcPct val="50000"/>
              </a:spcBef>
            </a:pPr>
            <a:r>
              <a:rPr lang="en-GB" sz="1400" b="1">
                <a:latin typeface="Arial" charset="0"/>
              </a:rPr>
              <a:t>tựu trường,</a:t>
            </a:r>
          </a:p>
        </p:txBody>
      </p:sp>
      <p:sp>
        <p:nvSpPr>
          <p:cNvPr id="11273" name="Text Box 9"/>
          <p:cNvSpPr txBox="1">
            <a:spLocks noChangeArrowheads="1"/>
          </p:cNvSpPr>
          <p:nvPr/>
        </p:nvSpPr>
        <p:spPr bwMode="auto">
          <a:xfrm>
            <a:off x="1476375" y="1989138"/>
            <a:ext cx="936625" cy="304800"/>
          </a:xfrm>
          <a:prstGeom prst="rect">
            <a:avLst/>
          </a:prstGeom>
          <a:noFill/>
          <a:ln w="9525">
            <a:noFill/>
            <a:miter lim="800000"/>
            <a:headEnd/>
            <a:tailEnd/>
          </a:ln>
        </p:spPr>
        <p:txBody>
          <a:bodyPr>
            <a:spAutoFit/>
          </a:bodyPr>
          <a:lstStyle/>
          <a:p>
            <a:pPr>
              <a:spcBef>
                <a:spcPct val="50000"/>
              </a:spcBef>
            </a:pPr>
            <a:r>
              <a:rPr lang="en-GB" sz="1400" b="1">
                <a:latin typeface="Arial" charset="0"/>
              </a:rPr>
              <a:t>hết thảy,</a:t>
            </a:r>
          </a:p>
        </p:txBody>
      </p:sp>
      <p:sp>
        <p:nvSpPr>
          <p:cNvPr id="11274" name="Text Box 10"/>
          <p:cNvSpPr txBox="1">
            <a:spLocks noChangeArrowheads="1"/>
          </p:cNvSpPr>
          <p:nvPr/>
        </p:nvSpPr>
        <p:spPr bwMode="auto">
          <a:xfrm>
            <a:off x="2411413" y="1989138"/>
            <a:ext cx="1295400" cy="304800"/>
          </a:xfrm>
          <a:prstGeom prst="rect">
            <a:avLst/>
          </a:prstGeom>
          <a:noFill/>
          <a:ln w="9525">
            <a:noFill/>
            <a:miter lim="800000"/>
            <a:headEnd/>
            <a:tailEnd/>
          </a:ln>
        </p:spPr>
        <p:txBody>
          <a:bodyPr>
            <a:spAutoFit/>
          </a:bodyPr>
          <a:lstStyle/>
          <a:p>
            <a:pPr>
              <a:spcBef>
                <a:spcPct val="50000"/>
              </a:spcBef>
            </a:pPr>
            <a:r>
              <a:rPr lang="en-GB" sz="1400" b="1">
                <a:latin typeface="Arial" charset="0"/>
              </a:rPr>
              <a:t>chuyển biến,</a:t>
            </a:r>
          </a:p>
        </p:txBody>
      </p:sp>
      <p:sp>
        <p:nvSpPr>
          <p:cNvPr id="11275" name="Text Box 11"/>
          <p:cNvSpPr txBox="1">
            <a:spLocks noChangeArrowheads="1"/>
          </p:cNvSpPr>
          <p:nvPr/>
        </p:nvSpPr>
        <p:spPr bwMode="auto">
          <a:xfrm>
            <a:off x="3635375" y="1989138"/>
            <a:ext cx="1368425" cy="304800"/>
          </a:xfrm>
          <a:prstGeom prst="rect">
            <a:avLst/>
          </a:prstGeom>
          <a:noFill/>
          <a:ln w="9525">
            <a:noFill/>
            <a:miter lim="800000"/>
            <a:headEnd/>
            <a:tailEnd/>
          </a:ln>
        </p:spPr>
        <p:txBody>
          <a:bodyPr>
            <a:spAutoFit/>
          </a:bodyPr>
          <a:lstStyle/>
          <a:p>
            <a:pPr>
              <a:spcBef>
                <a:spcPct val="50000"/>
              </a:spcBef>
            </a:pPr>
            <a:r>
              <a:rPr lang="en-GB" sz="1400" b="1">
                <a:latin typeface="Arial" charset="0"/>
              </a:rPr>
              <a:t>ngoan ngoãn</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additive="base">
                                        <p:cTn id="7" dur="5000" fill="hold"/>
                                        <p:tgtEl>
                                          <p:spTgt spid="11269"/>
                                        </p:tgtEl>
                                        <p:attrNameLst>
                                          <p:attrName>ppt_x</p:attrName>
                                        </p:attrNameLst>
                                      </p:cBhvr>
                                      <p:tavLst>
                                        <p:tav tm="0">
                                          <p:val>
                                            <p:strVal val="#ppt_x"/>
                                          </p:val>
                                        </p:tav>
                                        <p:tav tm="100000">
                                          <p:val>
                                            <p:strVal val="#ppt_x"/>
                                          </p:val>
                                        </p:tav>
                                      </p:tavLst>
                                    </p:anim>
                                    <p:anim calcmode="lin" valueType="num">
                                      <p:cBhvr additive="base">
                                        <p:cTn id="8" dur="5000" fill="hold"/>
                                        <p:tgtEl>
                                          <p:spTgt spid="1126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11270"/>
                                        </p:tgtEl>
                                        <p:attrNameLst>
                                          <p:attrName>style.visibility</p:attrName>
                                        </p:attrNameLst>
                                      </p:cBhvr>
                                      <p:to>
                                        <p:strVal val="visible"/>
                                      </p:to>
                                    </p:set>
                                    <p:animEffect transition="in" filter="strips(downLeft)">
                                      <p:cBhvr>
                                        <p:cTn id="13" dur="500"/>
                                        <p:tgtEl>
                                          <p:spTgt spid="1127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11271"/>
                                        </p:tgtEl>
                                        <p:attrNameLst>
                                          <p:attrName>style.visibility</p:attrName>
                                        </p:attrNameLst>
                                      </p:cBhvr>
                                      <p:to>
                                        <p:strVal val="visible"/>
                                      </p:to>
                                    </p:set>
                                    <p:animEffect transition="in" filter="strips(downLeft)">
                                      <p:cBhvr>
                                        <p:cTn id="18" dur="500"/>
                                        <p:tgtEl>
                                          <p:spTgt spid="1127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1272"/>
                                        </p:tgtEl>
                                        <p:attrNameLst>
                                          <p:attrName>style.visibility</p:attrName>
                                        </p:attrNameLst>
                                      </p:cBhvr>
                                      <p:to>
                                        <p:strVal val="visible"/>
                                      </p:to>
                                    </p:set>
                                    <p:animEffect transition="in" filter="strips(downLeft)">
                                      <p:cBhvr>
                                        <p:cTn id="23" dur="500"/>
                                        <p:tgtEl>
                                          <p:spTgt spid="1127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11273"/>
                                        </p:tgtEl>
                                        <p:attrNameLst>
                                          <p:attrName>style.visibility</p:attrName>
                                        </p:attrNameLst>
                                      </p:cBhvr>
                                      <p:to>
                                        <p:strVal val="visible"/>
                                      </p:to>
                                    </p:set>
                                    <p:animEffect transition="in" filter="strips(downLeft)">
                                      <p:cBhvr>
                                        <p:cTn id="28" dur="500"/>
                                        <p:tgtEl>
                                          <p:spTgt spid="1127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12" fill="hold" nodeType="clickEffect">
                                  <p:stCondLst>
                                    <p:cond delay="0"/>
                                  </p:stCondLst>
                                  <p:childTnLst>
                                    <p:set>
                                      <p:cBhvr>
                                        <p:cTn id="32" dur="1" fill="hold">
                                          <p:stCondLst>
                                            <p:cond delay="0"/>
                                          </p:stCondLst>
                                        </p:cTn>
                                        <p:tgtEl>
                                          <p:spTgt spid="11274">
                                            <p:txEl>
                                              <p:pRg st="0" end="0"/>
                                            </p:txEl>
                                          </p:spTgt>
                                        </p:tgtEl>
                                        <p:attrNameLst>
                                          <p:attrName>style.visibility</p:attrName>
                                        </p:attrNameLst>
                                      </p:cBhvr>
                                      <p:to>
                                        <p:strVal val="visible"/>
                                      </p:to>
                                    </p:set>
                                    <p:animEffect transition="in" filter="strips(downLeft)">
                                      <p:cBhvr>
                                        <p:cTn id="33" dur="500"/>
                                        <p:tgtEl>
                                          <p:spTgt spid="11274">
                                            <p:txEl>
                                              <p:pRg st="0" end="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11275"/>
                                        </p:tgtEl>
                                        <p:attrNameLst>
                                          <p:attrName>style.visibility</p:attrName>
                                        </p:attrNameLst>
                                      </p:cBhvr>
                                      <p:to>
                                        <p:strVal val="visible"/>
                                      </p:to>
                                    </p:set>
                                    <p:animEffect transition="in" filter="strips(downLeft)">
                                      <p:cBhvr>
                                        <p:cTn id="38" dur="500"/>
                                        <p:tgtEl>
                                          <p:spTgt spid="11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P spid="11270" grpId="0"/>
      <p:bldP spid="11271" grpId="0"/>
      <p:bldP spid="11272" grpId="0"/>
      <p:bldP spid="11273" grpId="0"/>
      <p:bldP spid="1127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endParaRPr lang="en-US" smtClean="0"/>
          </a:p>
        </p:txBody>
      </p:sp>
      <p:sp>
        <p:nvSpPr>
          <p:cNvPr id="12291" name="Rectangle 3"/>
          <p:cNvSpPr>
            <a:spLocks noGrp="1" noChangeArrowheads="1"/>
          </p:cNvSpPr>
          <p:nvPr>
            <p:ph type="body" idx="1"/>
          </p:nvPr>
        </p:nvSpPr>
        <p:spPr/>
        <p:txBody>
          <a:bodyPr/>
          <a:lstStyle/>
          <a:p>
            <a:pPr eaLnBrk="1" hangingPunct="1">
              <a:defRPr/>
            </a:pPr>
            <a:endParaRPr lang="en-US" smtClean="0">
              <a:latin typeface="Arial"/>
            </a:endParaRPr>
          </a:p>
        </p:txBody>
      </p:sp>
      <p:pic>
        <p:nvPicPr>
          <p:cNvPr id="6148" name="Picture 4" descr="SANY200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149" name="Picture 5" descr="POINSET3"/>
          <p:cNvPicPr>
            <a:picLocks noChangeAspect="1" noChangeArrowheads="1"/>
          </p:cNvPicPr>
          <p:nvPr/>
        </p:nvPicPr>
        <p:blipFill>
          <a:blip r:embed="rId3"/>
          <a:srcRect/>
          <a:stretch>
            <a:fillRect/>
          </a:stretch>
        </p:blipFill>
        <p:spPr bwMode="auto">
          <a:xfrm>
            <a:off x="6934200" y="4830763"/>
            <a:ext cx="2209800" cy="2027237"/>
          </a:xfrm>
          <a:prstGeom prst="rect">
            <a:avLst/>
          </a:prstGeom>
          <a:noFill/>
          <a:ln w="9525">
            <a:noFill/>
            <a:miter lim="800000"/>
            <a:headEnd/>
            <a:tailEnd/>
          </a:ln>
        </p:spPr>
      </p:pic>
      <p:pic>
        <p:nvPicPr>
          <p:cNvPr id="6150" name="Picture 6"/>
          <p:cNvPicPr>
            <a:picLocks noChangeAspect="1" noChangeArrowheads="1"/>
          </p:cNvPicPr>
          <p:nvPr/>
        </p:nvPicPr>
        <p:blipFill>
          <a:blip r:embed="rId4"/>
          <a:srcRect/>
          <a:stretch>
            <a:fillRect/>
          </a:stretch>
        </p:blipFill>
        <p:spPr bwMode="auto">
          <a:xfrm>
            <a:off x="0" y="5445125"/>
            <a:ext cx="1908175" cy="1412875"/>
          </a:xfrm>
          <a:prstGeom prst="rect">
            <a:avLst/>
          </a:prstGeom>
          <a:noFill/>
          <a:ln w="9525">
            <a:noFill/>
            <a:miter lim="800000"/>
            <a:headEnd/>
            <a:tailEnd/>
          </a:ln>
        </p:spPr>
      </p:pic>
      <p:pic>
        <p:nvPicPr>
          <p:cNvPr id="6151" name="Picture 7" descr="POINSET2"/>
          <p:cNvPicPr>
            <a:picLocks noChangeAspect="1" noChangeArrowheads="1"/>
          </p:cNvPicPr>
          <p:nvPr/>
        </p:nvPicPr>
        <p:blipFill>
          <a:blip r:embed="rId5"/>
          <a:srcRect/>
          <a:stretch>
            <a:fillRect/>
          </a:stretch>
        </p:blipFill>
        <p:spPr bwMode="auto">
          <a:xfrm>
            <a:off x="0" y="0"/>
            <a:ext cx="1619250" cy="1989138"/>
          </a:xfrm>
          <a:prstGeom prst="rect">
            <a:avLst/>
          </a:prstGeom>
          <a:noFill/>
          <a:ln w="9525">
            <a:noFill/>
            <a:miter lim="800000"/>
            <a:headEnd/>
            <a:tailEnd/>
          </a:ln>
        </p:spPr>
      </p:pic>
      <p:pic>
        <p:nvPicPr>
          <p:cNvPr id="6152" name="Picture 8" descr="HOLLY8"/>
          <p:cNvPicPr>
            <a:picLocks noChangeAspect="1" noChangeArrowheads="1"/>
          </p:cNvPicPr>
          <p:nvPr/>
        </p:nvPicPr>
        <p:blipFill>
          <a:blip r:embed="rId6"/>
          <a:srcRect/>
          <a:stretch>
            <a:fillRect/>
          </a:stretch>
        </p:blipFill>
        <p:spPr bwMode="auto">
          <a:xfrm>
            <a:off x="7467600" y="0"/>
            <a:ext cx="1676400" cy="1590675"/>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3708400" y="476250"/>
            <a:ext cx="1152525" cy="366713"/>
          </a:xfrm>
          <a:prstGeom prst="rect">
            <a:avLst/>
          </a:prstGeom>
          <a:noFill/>
          <a:ln w="9525">
            <a:noFill/>
            <a:miter lim="800000"/>
            <a:headEnd/>
            <a:tailEnd/>
          </a:ln>
        </p:spPr>
        <p:txBody>
          <a:bodyPr>
            <a:spAutoFit/>
          </a:bodyPr>
          <a:lstStyle/>
          <a:p>
            <a:pPr>
              <a:spcBef>
                <a:spcPct val="50000"/>
              </a:spcBef>
            </a:pPr>
            <a:r>
              <a:rPr lang="en-GB">
                <a:latin typeface="Arial" charset="0"/>
              </a:rPr>
              <a:t>Tập đọc:</a:t>
            </a:r>
          </a:p>
        </p:txBody>
      </p:sp>
      <p:sp>
        <p:nvSpPr>
          <p:cNvPr id="7171" name="WordArt 4"/>
          <p:cNvSpPr>
            <a:spLocks noChangeArrowheads="1" noChangeShapeType="1" noTextEdit="1"/>
          </p:cNvSpPr>
          <p:nvPr/>
        </p:nvSpPr>
        <p:spPr bwMode="auto">
          <a:xfrm>
            <a:off x="2555875" y="836613"/>
            <a:ext cx="3743325" cy="288925"/>
          </a:xfrm>
          <a:prstGeom prst="rect">
            <a:avLst/>
          </a:prstGeom>
        </p:spPr>
        <p:txBody>
          <a:bodyPr wrap="none" fromWordArt="1">
            <a:prstTxWarp prst="textPlain">
              <a:avLst>
                <a:gd name="adj" fmla="val 50000"/>
              </a:avLst>
            </a:prstTxWarp>
          </a:bodyPr>
          <a:lstStyle/>
          <a:p>
            <a:pPr algn="ctr"/>
            <a:r>
              <a:rPr lang="vi-VN" sz="3600" kern="10">
                <a:ln w="6350">
                  <a:solidFill>
                    <a:srgbClr val="FFFF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Thư gửi các học sinh</a:t>
            </a:r>
            <a:endParaRPr lang="en-US" sz="3600" kern="10">
              <a:ln w="6350">
                <a:solidFill>
                  <a:srgbClr val="FFFF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endParaRPr>
          </a:p>
        </p:txBody>
      </p:sp>
      <p:sp>
        <p:nvSpPr>
          <p:cNvPr id="7172" name="Line 5"/>
          <p:cNvSpPr>
            <a:spLocks noChangeShapeType="1"/>
          </p:cNvSpPr>
          <p:nvPr/>
        </p:nvSpPr>
        <p:spPr bwMode="auto">
          <a:xfrm>
            <a:off x="5003800" y="1196975"/>
            <a:ext cx="0" cy="4032250"/>
          </a:xfrm>
          <a:prstGeom prst="line">
            <a:avLst/>
          </a:prstGeom>
          <a:noFill/>
          <a:ln w="9525">
            <a:solidFill>
              <a:srgbClr val="FF0000"/>
            </a:solidFill>
            <a:round/>
            <a:headEnd/>
            <a:tailEnd/>
          </a:ln>
        </p:spPr>
        <p:txBody>
          <a:bodyPr/>
          <a:lstStyle/>
          <a:p>
            <a:endParaRPr lang="en-US"/>
          </a:p>
        </p:txBody>
      </p:sp>
      <p:sp>
        <p:nvSpPr>
          <p:cNvPr id="7173" name="Text Box 6"/>
          <p:cNvSpPr txBox="1">
            <a:spLocks noChangeArrowheads="1"/>
          </p:cNvSpPr>
          <p:nvPr/>
        </p:nvSpPr>
        <p:spPr bwMode="auto">
          <a:xfrm>
            <a:off x="900113" y="1268413"/>
            <a:ext cx="7559675" cy="336550"/>
          </a:xfrm>
          <a:prstGeom prst="rect">
            <a:avLst/>
          </a:prstGeom>
          <a:noFill/>
          <a:ln w="9525">
            <a:noFill/>
            <a:miter lim="800000"/>
            <a:headEnd/>
            <a:tailEnd/>
          </a:ln>
        </p:spPr>
        <p:txBody>
          <a:bodyPr>
            <a:spAutoFit/>
          </a:bodyPr>
          <a:lstStyle/>
          <a:p>
            <a:pPr>
              <a:spcBef>
                <a:spcPct val="50000"/>
              </a:spcBef>
            </a:pPr>
            <a:r>
              <a:rPr lang="en-GB" sz="1600">
                <a:latin typeface="Arial" charset="0"/>
              </a:rPr>
              <a:t>                 </a:t>
            </a:r>
            <a:r>
              <a:rPr lang="en-GB" sz="1600" u="sng">
                <a:solidFill>
                  <a:srgbClr val="FF6600"/>
                </a:solidFill>
                <a:latin typeface="Arial" charset="0"/>
              </a:rPr>
              <a:t>Luyện đọc:</a:t>
            </a:r>
            <a:r>
              <a:rPr lang="en-GB" sz="1600">
                <a:latin typeface="Arial" charset="0"/>
              </a:rPr>
              <a:t>                                                           </a:t>
            </a:r>
            <a:r>
              <a:rPr lang="en-GB" sz="1600" u="sng">
                <a:solidFill>
                  <a:srgbClr val="FF6600"/>
                </a:solidFill>
                <a:latin typeface="Arial" charset="0"/>
              </a:rPr>
              <a:t>Tìm hiểu bài:</a:t>
            </a:r>
          </a:p>
        </p:txBody>
      </p:sp>
      <p:sp>
        <p:nvSpPr>
          <p:cNvPr id="7174" name="Text Box 7"/>
          <p:cNvSpPr txBox="1">
            <a:spLocks noChangeArrowheads="1"/>
          </p:cNvSpPr>
          <p:nvPr/>
        </p:nvSpPr>
        <p:spPr bwMode="auto">
          <a:xfrm>
            <a:off x="0" y="1989138"/>
            <a:ext cx="539750" cy="304800"/>
          </a:xfrm>
          <a:prstGeom prst="rect">
            <a:avLst/>
          </a:prstGeom>
          <a:noFill/>
          <a:ln w="9525">
            <a:noFill/>
            <a:miter lim="800000"/>
            <a:headEnd/>
            <a:tailEnd/>
          </a:ln>
        </p:spPr>
        <p:txBody>
          <a:bodyPr>
            <a:spAutoFit/>
          </a:bodyPr>
          <a:lstStyle/>
          <a:p>
            <a:pPr>
              <a:spcBef>
                <a:spcPct val="50000"/>
              </a:spcBef>
            </a:pPr>
            <a:r>
              <a:rPr lang="en-GB" sz="1400" b="1">
                <a:solidFill>
                  <a:srgbClr val="FFFF00"/>
                </a:solidFill>
                <a:latin typeface="Arial" charset="0"/>
              </a:rPr>
              <a:t>Từ:</a:t>
            </a:r>
          </a:p>
        </p:txBody>
      </p:sp>
      <p:sp>
        <p:nvSpPr>
          <p:cNvPr id="7175" name="Text Box 8"/>
          <p:cNvSpPr txBox="1">
            <a:spLocks noChangeArrowheads="1"/>
          </p:cNvSpPr>
          <p:nvPr/>
        </p:nvSpPr>
        <p:spPr bwMode="auto">
          <a:xfrm>
            <a:off x="395288" y="1989138"/>
            <a:ext cx="1295400" cy="304800"/>
          </a:xfrm>
          <a:prstGeom prst="rect">
            <a:avLst/>
          </a:prstGeom>
          <a:noFill/>
          <a:ln w="9525">
            <a:noFill/>
            <a:miter lim="800000"/>
            <a:headEnd/>
            <a:tailEnd/>
          </a:ln>
        </p:spPr>
        <p:txBody>
          <a:bodyPr>
            <a:spAutoFit/>
          </a:bodyPr>
          <a:lstStyle/>
          <a:p>
            <a:pPr>
              <a:spcBef>
                <a:spcPct val="50000"/>
              </a:spcBef>
            </a:pPr>
            <a:r>
              <a:rPr lang="en-GB" sz="1400" b="1">
                <a:latin typeface="Arial" charset="0"/>
              </a:rPr>
              <a:t>tựu trường,</a:t>
            </a:r>
          </a:p>
        </p:txBody>
      </p:sp>
      <p:sp>
        <p:nvSpPr>
          <p:cNvPr id="7176" name="Text Box 9"/>
          <p:cNvSpPr txBox="1">
            <a:spLocks noChangeArrowheads="1"/>
          </p:cNvSpPr>
          <p:nvPr/>
        </p:nvSpPr>
        <p:spPr bwMode="auto">
          <a:xfrm>
            <a:off x="1476375" y="1989138"/>
            <a:ext cx="936625" cy="304800"/>
          </a:xfrm>
          <a:prstGeom prst="rect">
            <a:avLst/>
          </a:prstGeom>
          <a:noFill/>
          <a:ln w="9525">
            <a:noFill/>
            <a:miter lim="800000"/>
            <a:headEnd/>
            <a:tailEnd/>
          </a:ln>
        </p:spPr>
        <p:txBody>
          <a:bodyPr>
            <a:spAutoFit/>
          </a:bodyPr>
          <a:lstStyle/>
          <a:p>
            <a:pPr>
              <a:spcBef>
                <a:spcPct val="50000"/>
              </a:spcBef>
            </a:pPr>
            <a:r>
              <a:rPr lang="en-GB" sz="1400" b="1">
                <a:latin typeface="Arial" charset="0"/>
              </a:rPr>
              <a:t>hết thảy,</a:t>
            </a:r>
          </a:p>
        </p:txBody>
      </p:sp>
      <p:sp>
        <p:nvSpPr>
          <p:cNvPr id="7177" name="Text Box 10"/>
          <p:cNvSpPr txBox="1">
            <a:spLocks noChangeArrowheads="1"/>
          </p:cNvSpPr>
          <p:nvPr/>
        </p:nvSpPr>
        <p:spPr bwMode="auto">
          <a:xfrm>
            <a:off x="2411413" y="1989138"/>
            <a:ext cx="1295400" cy="304800"/>
          </a:xfrm>
          <a:prstGeom prst="rect">
            <a:avLst/>
          </a:prstGeom>
          <a:noFill/>
          <a:ln w="9525">
            <a:noFill/>
            <a:miter lim="800000"/>
            <a:headEnd/>
            <a:tailEnd/>
          </a:ln>
        </p:spPr>
        <p:txBody>
          <a:bodyPr>
            <a:spAutoFit/>
          </a:bodyPr>
          <a:lstStyle/>
          <a:p>
            <a:pPr>
              <a:spcBef>
                <a:spcPct val="50000"/>
              </a:spcBef>
            </a:pPr>
            <a:r>
              <a:rPr lang="en-GB" sz="1400" b="1">
                <a:latin typeface="Arial" charset="0"/>
              </a:rPr>
              <a:t>chuyển biến,</a:t>
            </a:r>
          </a:p>
        </p:txBody>
      </p:sp>
      <p:sp>
        <p:nvSpPr>
          <p:cNvPr id="7178" name="Text Box 11"/>
          <p:cNvSpPr txBox="1">
            <a:spLocks noChangeArrowheads="1"/>
          </p:cNvSpPr>
          <p:nvPr/>
        </p:nvSpPr>
        <p:spPr bwMode="auto">
          <a:xfrm>
            <a:off x="3635375" y="1989138"/>
            <a:ext cx="1368425" cy="304800"/>
          </a:xfrm>
          <a:prstGeom prst="rect">
            <a:avLst/>
          </a:prstGeom>
          <a:noFill/>
          <a:ln w="9525">
            <a:noFill/>
            <a:miter lim="800000"/>
            <a:headEnd/>
            <a:tailEnd/>
          </a:ln>
        </p:spPr>
        <p:txBody>
          <a:bodyPr>
            <a:spAutoFit/>
          </a:bodyPr>
          <a:lstStyle/>
          <a:p>
            <a:pPr>
              <a:spcBef>
                <a:spcPct val="50000"/>
              </a:spcBef>
            </a:pPr>
            <a:r>
              <a:rPr lang="en-GB" sz="1400" b="1">
                <a:latin typeface="Arial" charset="0"/>
              </a:rPr>
              <a:t>ngoan ngoãn</a:t>
            </a:r>
          </a:p>
        </p:txBody>
      </p:sp>
      <p:sp>
        <p:nvSpPr>
          <p:cNvPr id="13324" name="Text Box 12"/>
          <p:cNvSpPr txBox="1">
            <a:spLocks noChangeArrowheads="1"/>
          </p:cNvSpPr>
          <p:nvPr/>
        </p:nvSpPr>
        <p:spPr bwMode="auto">
          <a:xfrm>
            <a:off x="5076825" y="1628775"/>
            <a:ext cx="2647950" cy="304800"/>
          </a:xfrm>
          <a:prstGeom prst="rect">
            <a:avLst/>
          </a:prstGeom>
          <a:noFill/>
          <a:ln w="9525">
            <a:noFill/>
            <a:miter lim="800000"/>
            <a:headEnd/>
            <a:tailEnd/>
          </a:ln>
        </p:spPr>
        <p:txBody>
          <a:bodyPr>
            <a:spAutoFit/>
          </a:bodyPr>
          <a:lstStyle/>
          <a:p>
            <a:pPr>
              <a:spcBef>
                <a:spcPct val="50000"/>
              </a:spcBef>
            </a:pPr>
            <a:r>
              <a:rPr lang="en-GB" sz="1400" b="1">
                <a:latin typeface="Arial" charset="0"/>
              </a:rPr>
              <a:t>Việt Nam Dân chủ Cộng hòa,</a:t>
            </a:r>
          </a:p>
        </p:txBody>
      </p:sp>
      <p:sp>
        <p:nvSpPr>
          <p:cNvPr id="13325" name="Text Box 13"/>
          <p:cNvSpPr txBox="1">
            <a:spLocks noChangeArrowheads="1"/>
          </p:cNvSpPr>
          <p:nvPr/>
        </p:nvSpPr>
        <p:spPr bwMode="auto">
          <a:xfrm>
            <a:off x="5076825" y="1989138"/>
            <a:ext cx="3924300" cy="304800"/>
          </a:xfrm>
          <a:prstGeom prst="rect">
            <a:avLst/>
          </a:prstGeom>
          <a:noFill/>
          <a:ln w="9525">
            <a:noFill/>
            <a:miter lim="800000"/>
            <a:headEnd/>
            <a:tailEnd/>
          </a:ln>
        </p:spPr>
        <p:txBody>
          <a:bodyPr>
            <a:spAutoFit/>
          </a:bodyPr>
          <a:lstStyle/>
          <a:p>
            <a:pPr>
              <a:spcBef>
                <a:spcPct val="50000"/>
              </a:spcBef>
            </a:pPr>
            <a:r>
              <a:rPr lang="en-GB" sz="1400" b="1">
                <a:latin typeface="Arial" charset="0"/>
              </a:rPr>
              <a:t>bao nhiêu cuộc chuyển biến khác thường,</a:t>
            </a:r>
          </a:p>
        </p:txBody>
      </p:sp>
      <p:sp>
        <p:nvSpPr>
          <p:cNvPr id="13326" name="Text Box 14"/>
          <p:cNvSpPr txBox="1">
            <a:spLocks noChangeArrowheads="1"/>
          </p:cNvSpPr>
          <p:nvPr/>
        </p:nvSpPr>
        <p:spPr bwMode="auto">
          <a:xfrm>
            <a:off x="5076825" y="2349500"/>
            <a:ext cx="1728788" cy="304800"/>
          </a:xfrm>
          <a:prstGeom prst="rect">
            <a:avLst/>
          </a:prstGeom>
          <a:noFill/>
          <a:ln w="9525">
            <a:noFill/>
            <a:miter lim="800000"/>
            <a:headEnd/>
            <a:tailEnd/>
          </a:ln>
        </p:spPr>
        <p:txBody>
          <a:bodyPr>
            <a:spAutoFit/>
          </a:bodyPr>
          <a:lstStyle/>
          <a:p>
            <a:pPr>
              <a:spcBef>
                <a:spcPct val="50000"/>
              </a:spcBef>
            </a:pPr>
            <a:r>
              <a:rPr lang="en-GB" sz="1400" b="1">
                <a:latin typeface="Arial" charset="0"/>
              </a:rPr>
              <a:t>80 năm giời nô lệ,</a:t>
            </a:r>
          </a:p>
        </p:txBody>
      </p:sp>
      <p:sp>
        <p:nvSpPr>
          <p:cNvPr id="13327" name="Text Box 15"/>
          <p:cNvSpPr txBox="1">
            <a:spLocks noChangeArrowheads="1"/>
          </p:cNvSpPr>
          <p:nvPr/>
        </p:nvSpPr>
        <p:spPr bwMode="auto">
          <a:xfrm>
            <a:off x="6877050" y="2349500"/>
            <a:ext cx="792163" cy="304800"/>
          </a:xfrm>
          <a:prstGeom prst="rect">
            <a:avLst/>
          </a:prstGeom>
          <a:noFill/>
          <a:ln w="9525">
            <a:noFill/>
            <a:miter lim="800000"/>
            <a:headEnd/>
            <a:tailEnd/>
          </a:ln>
        </p:spPr>
        <p:txBody>
          <a:bodyPr>
            <a:spAutoFit/>
          </a:bodyPr>
          <a:lstStyle/>
          <a:p>
            <a:pPr>
              <a:spcBef>
                <a:spcPct val="50000"/>
              </a:spcBef>
            </a:pPr>
            <a:r>
              <a:rPr lang="en-GB" sz="1400" b="1">
                <a:latin typeface="Arial" charset="0"/>
              </a:rPr>
              <a:t>cơ đồ,</a:t>
            </a:r>
          </a:p>
        </p:txBody>
      </p:sp>
      <p:sp>
        <p:nvSpPr>
          <p:cNvPr id="13328" name="Text Box 16"/>
          <p:cNvSpPr txBox="1">
            <a:spLocks noChangeArrowheads="1"/>
          </p:cNvSpPr>
          <p:nvPr/>
        </p:nvSpPr>
        <p:spPr bwMode="auto">
          <a:xfrm>
            <a:off x="7812088" y="2349500"/>
            <a:ext cx="1081087" cy="304800"/>
          </a:xfrm>
          <a:prstGeom prst="rect">
            <a:avLst/>
          </a:prstGeom>
          <a:noFill/>
          <a:ln w="9525">
            <a:noFill/>
            <a:miter lim="800000"/>
            <a:headEnd/>
            <a:tailEnd/>
          </a:ln>
        </p:spPr>
        <p:txBody>
          <a:bodyPr>
            <a:spAutoFit/>
          </a:bodyPr>
          <a:lstStyle/>
          <a:p>
            <a:pPr>
              <a:spcBef>
                <a:spcPct val="50000"/>
              </a:spcBef>
            </a:pPr>
            <a:r>
              <a:rPr lang="en-GB" sz="1400" b="1">
                <a:latin typeface="Arial" charset="0"/>
              </a:rPr>
              <a:t>hoàn cầu,</a:t>
            </a:r>
          </a:p>
        </p:txBody>
      </p:sp>
      <p:sp>
        <p:nvSpPr>
          <p:cNvPr id="13329" name="Text Box 17"/>
          <p:cNvSpPr txBox="1">
            <a:spLocks noChangeArrowheads="1"/>
          </p:cNvSpPr>
          <p:nvPr/>
        </p:nvSpPr>
        <p:spPr bwMode="auto">
          <a:xfrm>
            <a:off x="5076825" y="2708275"/>
            <a:ext cx="1079500" cy="304800"/>
          </a:xfrm>
          <a:prstGeom prst="rect">
            <a:avLst/>
          </a:prstGeom>
          <a:noFill/>
          <a:ln w="9525">
            <a:noFill/>
            <a:miter lim="800000"/>
            <a:headEnd/>
            <a:tailEnd/>
          </a:ln>
        </p:spPr>
        <p:txBody>
          <a:bodyPr>
            <a:spAutoFit/>
          </a:bodyPr>
          <a:lstStyle/>
          <a:p>
            <a:pPr>
              <a:spcBef>
                <a:spcPct val="50000"/>
              </a:spcBef>
            </a:pPr>
            <a:r>
              <a:rPr lang="en-GB" sz="1400" b="1">
                <a:latin typeface="Arial" charset="0"/>
              </a:rPr>
              <a:t>kiến thiết,</a:t>
            </a:r>
          </a:p>
        </p:txBody>
      </p:sp>
      <p:sp>
        <p:nvSpPr>
          <p:cNvPr id="13330" name="Text Box 18"/>
          <p:cNvSpPr txBox="1">
            <a:spLocks noChangeArrowheads="1"/>
          </p:cNvSpPr>
          <p:nvPr/>
        </p:nvSpPr>
        <p:spPr bwMode="auto">
          <a:xfrm>
            <a:off x="6227763" y="2708275"/>
            <a:ext cx="2736850" cy="304800"/>
          </a:xfrm>
          <a:prstGeom prst="rect">
            <a:avLst/>
          </a:prstGeom>
          <a:noFill/>
          <a:ln w="9525">
            <a:noFill/>
            <a:miter lim="800000"/>
            <a:headEnd/>
            <a:tailEnd/>
          </a:ln>
        </p:spPr>
        <p:txBody>
          <a:bodyPr>
            <a:spAutoFit/>
          </a:bodyPr>
          <a:lstStyle/>
          <a:p>
            <a:pPr>
              <a:spcBef>
                <a:spcPct val="50000"/>
              </a:spcBef>
            </a:pPr>
            <a:r>
              <a:rPr lang="en-GB" sz="1400" b="1">
                <a:latin typeface="Arial" charset="0"/>
              </a:rPr>
              <a:t>các cường quốc năm châu</a:t>
            </a:r>
          </a:p>
        </p:txBody>
      </p:sp>
      <p:sp>
        <p:nvSpPr>
          <p:cNvPr id="13331" name="Text Box 19"/>
          <p:cNvSpPr txBox="1">
            <a:spLocks noChangeArrowheads="1"/>
          </p:cNvSpPr>
          <p:nvPr/>
        </p:nvSpPr>
        <p:spPr bwMode="auto">
          <a:xfrm>
            <a:off x="0" y="2492375"/>
            <a:ext cx="684213" cy="304800"/>
          </a:xfrm>
          <a:prstGeom prst="rect">
            <a:avLst/>
          </a:prstGeom>
          <a:noFill/>
          <a:ln w="9525">
            <a:noFill/>
            <a:miter lim="800000"/>
            <a:headEnd/>
            <a:tailEnd/>
          </a:ln>
        </p:spPr>
        <p:txBody>
          <a:bodyPr>
            <a:spAutoFit/>
          </a:bodyPr>
          <a:lstStyle/>
          <a:p>
            <a:pPr>
              <a:spcBef>
                <a:spcPct val="50000"/>
              </a:spcBef>
            </a:pPr>
            <a:r>
              <a:rPr lang="en-GB" sz="1400" b="1">
                <a:solidFill>
                  <a:srgbClr val="FFFF00"/>
                </a:solidFill>
                <a:latin typeface="Arial" charset="0"/>
              </a:rPr>
              <a:t>Câu:</a:t>
            </a:r>
          </a:p>
        </p:txBody>
      </p:sp>
      <p:sp>
        <p:nvSpPr>
          <p:cNvPr id="13332" name="Text Box 20"/>
          <p:cNvSpPr txBox="1">
            <a:spLocks noChangeArrowheads="1"/>
          </p:cNvSpPr>
          <p:nvPr/>
        </p:nvSpPr>
        <p:spPr bwMode="auto">
          <a:xfrm>
            <a:off x="684213" y="2492375"/>
            <a:ext cx="2665412" cy="304800"/>
          </a:xfrm>
          <a:prstGeom prst="rect">
            <a:avLst/>
          </a:prstGeom>
          <a:noFill/>
          <a:ln w="9525">
            <a:noFill/>
            <a:miter lim="800000"/>
            <a:headEnd/>
            <a:tailEnd/>
          </a:ln>
        </p:spPr>
        <p:txBody>
          <a:bodyPr>
            <a:spAutoFit/>
          </a:bodyPr>
          <a:lstStyle/>
          <a:p>
            <a:pPr>
              <a:spcBef>
                <a:spcPct val="50000"/>
              </a:spcBef>
            </a:pPr>
            <a:r>
              <a:rPr lang="en-GB" sz="1400" b="1">
                <a:latin typeface="Arial" charset="0"/>
              </a:rPr>
              <a:t>Vậy các em nghĩ sao?</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324"/>
                                        </p:tgtEl>
                                        <p:attrNameLst>
                                          <p:attrName>style.visibility</p:attrName>
                                        </p:attrNameLst>
                                      </p:cBhvr>
                                      <p:to>
                                        <p:strVal val="visible"/>
                                      </p:to>
                                    </p:set>
                                    <p:animEffect transition="in" filter="strips(downLeft)">
                                      <p:cBhvr>
                                        <p:cTn id="7" dur="500"/>
                                        <p:tgtEl>
                                          <p:spTgt spid="133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3325">
                                            <p:txEl>
                                              <p:pRg st="0" end="0"/>
                                            </p:txEl>
                                          </p:spTgt>
                                        </p:tgtEl>
                                        <p:attrNameLst>
                                          <p:attrName>style.visibility</p:attrName>
                                        </p:attrNameLst>
                                      </p:cBhvr>
                                      <p:to>
                                        <p:strVal val="visible"/>
                                      </p:to>
                                    </p:set>
                                    <p:animEffect transition="in" filter="strips(downLeft)">
                                      <p:cBhvr>
                                        <p:cTn id="12" dur="500"/>
                                        <p:tgtEl>
                                          <p:spTgt spid="1332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3326"/>
                                        </p:tgtEl>
                                        <p:attrNameLst>
                                          <p:attrName>style.visibility</p:attrName>
                                        </p:attrNameLst>
                                      </p:cBhvr>
                                      <p:to>
                                        <p:strVal val="visible"/>
                                      </p:to>
                                    </p:set>
                                    <p:animEffect transition="in" filter="strips(downLeft)">
                                      <p:cBhvr>
                                        <p:cTn id="17" dur="500"/>
                                        <p:tgtEl>
                                          <p:spTgt spid="133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13327">
                                            <p:txEl>
                                              <p:pRg st="0" end="0"/>
                                            </p:txEl>
                                          </p:spTgt>
                                        </p:tgtEl>
                                        <p:attrNameLst>
                                          <p:attrName>style.visibility</p:attrName>
                                        </p:attrNameLst>
                                      </p:cBhvr>
                                      <p:to>
                                        <p:strVal val="visible"/>
                                      </p:to>
                                    </p:set>
                                    <p:animEffect transition="in" filter="strips(downLeft)">
                                      <p:cBhvr>
                                        <p:cTn id="22" dur="500"/>
                                        <p:tgtEl>
                                          <p:spTgt spid="13327">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nodeType="clickEffect">
                                  <p:stCondLst>
                                    <p:cond delay="0"/>
                                  </p:stCondLst>
                                  <p:childTnLst>
                                    <p:set>
                                      <p:cBhvr>
                                        <p:cTn id="26" dur="1" fill="hold">
                                          <p:stCondLst>
                                            <p:cond delay="0"/>
                                          </p:stCondLst>
                                        </p:cTn>
                                        <p:tgtEl>
                                          <p:spTgt spid="13328">
                                            <p:txEl>
                                              <p:pRg st="0" end="0"/>
                                            </p:txEl>
                                          </p:spTgt>
                                        </p:tgtEl>
                                        <p:attrNameLst>
                                          <p:attrName>style.visibility</p:attrName>
                                        </p:attrNameLst>
                                      </p:cBhvr>
                                      <p:to>
                                        <p:strVal val="visible"/>
                                      </p:to>
                                    </p:set>
                                    <p:animEffect transition="in" filter="strips(downLeft)">
                                      <p:cBhvr>
                                        <p:cTn id="27" dur="500"/>
                                        <p:tgtEl>
                                          <p:spTgt spid="13328">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3329"/>
                                        </p:tgtEl>
                                        <p:attrNameLst>
                                          <p:attrName>style.visibility</p:attrName>
                                        </p:attrNameLst>
                                      </p:cBhvr>
                                      <p:to>
                                        <p:strVal val="visible"/>
                                      </p:to>
                                    </p:set>
                                    <p:animEffect transition="in" filter="strips(downLeft)">
                                      <p:cBhvr>
                                        <p:cTn id="32" dur="500"/>
                                        <p:tgtEl>
                                          <p:spTgt spid="1332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nodeType="clickEffect">
                                  <p:stCondLst>
                                    <p:cond delay="0"/>
                                  </p:stCondLst>
                                  <p:childTnLst>
                                    <p:set>
                                      <p:cBhvr>
                                        <p:cTn id="36" dur="1" fill="hold">
                                          <p:stCondLst>
                                            <p:cond delay="0"/>
                                          </p:stCondLst>
                                        </p:cTn>
                                        <p:tgtEl>
                                          <p:spTgt spid="13330">
                                            <p:txEl>
                                              <p:pRg st="0" end="0"/>
                                            </p:txEl>
                                          </p:spTgt>
                                        </p:tgtEl>
                                        <p:attrNameLst>
                                          <p:attrName>style.visibility</p:attrName>
                                        </p:attrNameLst>
                                      </p:cBhvr>
                                      <p:to>
                                        <p:strVal val="visible"/>
                                      </p:to>
                                    </p:set>
                                    <p:animEffect transition="in" filter="strips(downLeft)">
                                      <p:cBhvr>
                                        <p:cTn id="37" dur="500"/>
                                        <p:tgtEl>
                                          <p:spTgt spid="13330">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7" presetClass="entr" presetSubtype="4" fill="hold" grpId="0" nodeType="clickEffect">
                                  <p:stCondLst>
                                    <p:cond delay="0"/>
                                  </p:stCondLst>
                                  <p:childTnLst>
                                    <p:set>
                                      <p:cBhvr>
                                        <p:cTn id="41" dur="1" fill="hold">
                                          <p:stCondLst>
                                            <p:cond delay="0"/>
                                          </p:stCondLst>
                                        </p:cTn>
                                        <p:tgtEl>
                                          <p:spTgt spid="13331"/>
                                        </p:tgtEl>
                                        <p:attrNameLst>
                                          <p:attrName>style.visibility</p:attrName>
                                        </p:attrNameLst>
                                      </p:cBhvr>
                                      <p:to>
                                        <p:strVal val="visible"/>
                                      </p:to>
                                    </p:set>
                                    <p:anim calcmode="lin" valueType="num">
                                      <p:cBhvr additive="base">
                                        <p:cTn id="42" dur="1000" fill="hold"/>
                                        <p:tgtEl>
                                          <p:spTgt spid="13331"/>
                                        </p:tgtEl>
                                        <p:attrNameLst>
                                          <p:attrName>ppt_x</p:attrName>
                                        </p:attrNameLst>
                                      </p:cBhvr>
                                      <p:tavLst>
                                        <p:tav tm="0">
                                          <p:val>
                                            <p:strVal val="#ppt_x"/>
                                          </p:val>
                                        </p:tav>
                                        <p:tav tm="100000">
                                          <p:val>
                                            <p:strVal val="#ppt_x"/>
                                          </p:val>
                                        </p:tav>
                                      </p:tavLst>
                                    </p:anim>
                                    <p:anim calcmode="lin" valueType="num">
                                      <p:cBhvr additive="base">
                                        <p:cTn id="43" dur="1000" fill="hold"/>
                                        <p:tgtEl>
                                          <p:spTgt spid="13331"/>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13332"/>
                                        </p:tgtEl>
                                        <p:attrNameLst>
                                          <p:attrName>style.visibility</p:attrName>
                                        </p:attrNameLst>
                                      </p:cBhvr>
                                      <p:to>
                                        <p:strVal val="visible"/>
                                      </p:to>
                                    </p:set>
                                    <p:animEffect transition="in" filter="strips(downLeft)">
                                      <p:cBhvr>
                                        <p:cTn id="48" dur="500"/>
                                        <p:tgtEl>
                                          <p:spTgt spid="13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4" grpId="0"/>
      <p:bldP spid="13326" grpId="0"/>
      <p:bldP spid="13329" grpId="0"/>
      <p:bldP spid="13331" grpId="0"/>
      <p:bldP spid="133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239470705_1239395357_shutterstock_239228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195" name="Text Box 3"/>
          <p:cNvSpPr txBox="1">
            <a:spLocks noChangeArrowheads="1"/>
          </p:cNvSpPr>
          <p:nvPr/>
        </p:nvSpPr>
        <p:spPr bwMode="auto">
          <a:xfrm>
            <a:off x="1619250" y="1196975"/>
            <a:ext cx="6265863" cy="1466850"/>
          </a:xfrm>
          <a:prstGeom prst="rect">
            <a:avLst/>
          </a:prstGeom>
          <a:noFill/>
          <a:ln w="9525">
            <a:noFill/>
            <a:miter lim="800000"/>
            <a:headEnd/>
            <a:tailEnd/>
          </a:ln>
        </p:spPr>
        <p:txBody>
          <a:bodyPr>
            <a:spAutoFit/>
          </a:bodyPr>
          <a:lstStyle/>
          <a:p>
            <a:pPr algn="just">
              <a:spcBef>
                <a:spcPct val="50000"/>
              </a:spcBef>
            </a:pPr>
            <a:r>
              <a:rPr lang="en-GB">
                <a:latin typeface="Arial" charset="0"/>
              </a:rPr>
              <a:t>    Đọc thầm đoạn 1 và trả lời câu hỏi:</a:t>
            </a:r>
          </a:p>
          <a:p>
            <a:pPr algn="just">
              <a:spcBef>
                <a:spcPct val="50000"/>
              </a:spcBef>
            </a:pPr>
            <a:r>
              <a:rPr lang="en-GB">
                <a:latin typeface="Arial" charset="0"/>
              </a:rPr>
              <a:t>    1. Ngày khai trường tháng 9- 1945 có gì đặc biệt so với những ngày khai trường khác?</a:t>
            </a:r>
          </a:p>
          <a:p>
            <a:pPr algn="just">
              <a:spcBef>
                <a:spcPct val="50000"/>
              </a:spcBef>
            </a:pPr>
            <a:endParaRPr lang="en-GB">
              <a:latin typeface="Arial" charset="0"/>
            </a:endParaRPr>
          </a:p>
        </p:txBody>
      </p:sp>
      <p:sp>
        <p:nvSpPr>
          <p:cNvPr id="8196" name="Text Box 4"/>
          <p:cNvSpPr txBox="1">
            <a:spLocks noChangeArrowheads="1"/>
          </p:cNvSpPr>
          <p:nvPr/>
        </p:nvSpPr>
        <p:spPr bwMode="auto">
          <a:xfrm>
            <a:off x="1547813" y="1700213"/>
            <a:ext cx="5832475" cy="779462"/>
          </a:xfrm>
          <a:prstGeom prst="rect">
            <a:avLst/>
          </a:prstGeom>
          <a:noFill/>
          <a:ln w="9525">
            <a:noFill/>
            <a:miter lim="800000"/>
            <a:headEnd/>
            <a:tailEnd/>
          </a:ln>
        </p:spPr>
        <p:txBody>
          <a:bodyPr>
            <a:spAutoFit/>
          </a:bodyPr>
          <a:lstStyle/>
          <a:p>
            <a:pPr>
              <a:spcBef>
                <a:spcPct val="50000"/>
              </a:spcBef>
            </a:pPr>
            <a:r>
              <a:rPr lang="en-GB">
                <a:latin typeface="Arial" charset="0"/>
              </a:rPr>
              <a:t>    Đọc thầm đoạn 1 và trả lời câu hỏi:</a:t>
            </a:r>
          </a:p>
          <a:p>
            <a:pPr>
              <a:spcBef>
                <a:spcPct val="50000"/>
              </a:spcBef>
            </a:pPr>
            <a:r>
              <a:rPr lang="en-GB">
                <a:latin typeface="Arial" charset="0"/>
              </a:rPr>
              <a:t>    1. Ngày khai trường tháng 9- 1945 có gì đặc b</a:t>
            </a:r>
          </a:p>
        </p:txBody>
      </p:sp>
      <p:sp>
        <p:nvSpPr>
          <p:cNvPr id="8197" name="Text Box 5"/>
          <p:cNvSpPr txBox="1">
            <a:spLocks noChangeArrowheads="1"/>
          </p:cNvSpPr>
          <p:nvPr/>
        </p:nvSpPr>
        <p:spPr bwMode="auto">
          <a:xfrm>
            <a:off x="1547813" y="1412875"/>
            <a:ext cx="6408737" cy="1054100"/>
          </a:xfrm>
          <a:prstGeom prst="rect">
            <a:avLst/>
          </a:prstGeom>
          <a:noFill/>
          <a:ln w="9525">
            <a:noFill/>
            <a:miter lim="800000"/>
            <a:headEnd/>
            <a:tailEnd/>
          </a:ln>
        </p:spPr>
        <p:txBody>
          <a:bodyPr>
            <a:spAutoFit/>
          </a:bodyPr>
          <a:lstStyle/>
          <a:p>
            <a:pPr>
              <a:spcBef>
                <a:spcPct val="50000"/>
              </a:spcBef>
            </a:pPr>
            <a:r>
              <a:rPr lang="en-GB">
                <a:latin typeface="Arial" charset="0"/>
              </a:rPr>
              <a:t>    </a:t>
            </a:r>
            <a:r>
              <a:rPr lang="en-GB" b="1">
                <a:solidFill>
                  <a:srgbClr val="FF0000"/>
                </a:solidFill>
                <a:latin typeface="Arial" charset="0"/>
              </a:rPr>
              <a:t>Đọc thầm đoạn 1 và trả lời câu hỏi:</a:t>
            </a:r>
          </a:p>
          <a:p>
            <a:pPr algn="just">
              <a:spcBef>
                <a:spcPct val="50000"/>
              </a:spcBef>
            </a:pPr>
            <a:r>
              <a:rPr lang="en-GB" b="1">
                <a:solidFill>
                  <a:srgbClr val="FF0000"/>
                </a:solidFill>
                <a:latin typeface="Arial" charset="0"/>
              </a:rPr>
              <a:t>    1. Ngày khai trường tháng 9- 1945 có gì đặc biệt so với những ngày khai trường khác?</a:t>
            </a:r>
          </a:p>
        </p:txBody>
      </p:sp>
      <p:sp>
        <p:nvSpPr>
          <p:cNvPr id="14342" name="Text Box 6"/>
          <p:cNvSpPr txBox="1">
            <a:spLocks noChangeArrowheads="1"/>
          </p:cNvSpPr>
          <p:nvPr/>
        </p:nvSpPr>
        <p:spPr bwMode="auto">
          <a:xfrm>
            <a:off x="1619250" y="3213100"/>
            <a:ext cx="6408738" cy="1603375"/>
          </a:xfrm>
          <a:prstGeom prst="rect">
            <a:avLst/>
          </a:prstGeom>
          <a:noFill/>
          <a:ln w="9525">
            <a:noFill/>
            <a:miter lim="800000"/>
            <a:headEnd/>
            <a:tailEnd/>
          </a:ln>
        </p:spPr>
        <p:txBody>
          <a:bodyPr>
            <a:spAutoFit/>
          </a:bodyPr>
          <a:lstStyle/>
          <a:p>
            <a:pPr algn="just">
              <a:spcBef>
                <a:spcPct val="50000"/>
              </a:spcBef>
            </a:pPr>
            <a:r>
              <a:rPr lang="en-GB" b="1">
                <a:solidFill>
                  <a:srgbClr val="3333FF"/>
                </a:solidFill>
                <a:latin typeface="Arial" charset="0"/>
              </a:rPr>
              <a:t>- Đó là ngày khai trường đầu tiên ở nước Việt Nam Dân chủ Cộng hòa, khai trường ở nước Việt Nam độc lập sau 80 năm bị thực dân Pháp đô hộ.</a:t>
            </a:r>
          </a:p>
          <a:p>
            <a:pPr algn="just">
              <a:spcBef>
                <a:spcPct val="50000"/>
              </a:spcBef>
            </a:pPr>
            <a:r>
              <a:rPr lang="en-GB" b="1">
                <a:solidFill>
                  <a:srgbClr val="3333FF"/>
                </a:solidFill>
                <a:latin typeface="Arial" charset="0"/>
              </a:rPr>
              <a:t>- Từ ngày khai trường này, các em bắt đầu được hưởng một nền giáo dục hoàn toàn Việt Nam.</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fade">
                                      <p:cBhvr>
                                        <p:cTn id="7" dur="770" decel="100000"/>
                                        <p:tgtEl>
                                          <p:spTgt spid="14342"/>
                                        </p:tgtEl>
                                      </p:cBhvr>
                                    </p:animEffect>
                                    <p:animScale>
                                      <p:cBhvr>
                                        <p:cTn id="8" dur="770" decel="100000"/>
                                        <p:tgtEl>
                                          <p:spTgt spid="14342"/>
                                        </p:tgtEl>
                                      </p:cBhvr>
                                      <p:from x="10000" y="10000"/>
                                      <p:to x="200000" y="450000"/>
                                    </p:animScale>
                                    <p:animScale>
                                      <p:cBhvr>
                                        <p:cTn id="9" dur="1230" accel="100000" fill="hold">
                                          <p:stCondLst>
                                            <p:cond delay="770"/>
                                          </p:stCondLst>
                                        </p:cTn>
                                        <p:tgtEl>
                                          <p:spTgt spid="14342"/>
                                        </p:tgtEl>
                                      </p:cBhvr>
                                      <p:from x="200000" y="450000"/>
                                      <p:to x="100000" y="100000"/>
                                    </p:animScale>
                                    <p:set>
                                      <p:cBhvr>
                                        <p:cTn id="10" dur="770" fill="hold"/>
                                        <p:tgtEl>
                                          <p:spTgt spid="14342"/>
                                        </p:tgtEl>
                                        <p:attrNameLst>
                                          <p:attrName>ppt_x</p:attrName>
                                        </p:attrNameLst>
                                      </p:cBhvr>
                                      <p:to>
                                        <p:strVal val="(0.5)"/>
                                      </p:to>
                                    </p:set>
                                    <p:anim from="(0.5)" to="(#ppt_x)" calcmode="lin" valueType="num">
                                      <p:cBhvr>
                                        <p:cTn id="11" dur="1230" accel="100000" fill="hold">
                                          <p:stCondLst>
                                            <p:cond delay="770"/>
                                          </p:stCondLst>
                                        </p:cTn>
                                        <p:tgtEl>
                                          <p:spTgt spid="14342"/>
                                        </p:tgtEl>
                                        <p:attrNameLst>
                                          <p:attrName>ppt_x</p:attrName>
                                        </p:attrNameLst>
                                      </p:cBhvr>
                                    </p:anim>
                                    <p:set>
                                      <p:cBhvr>
                                        <p:cTn id="12" dur="770" fill="hold"/>
                                        <p:tgtEl>
                                          <p:spTgt spid="14342"/>
                                        </p:tgtEl>
                                        <p:attrNameLst>
                                          <p:attrName>ppt_y</p:attrName>
                                        </p:attrNameLst>
                                      </p:cBhvr>
                                      <p:to>
                                        <p:strVal val="(#ppt_y+0.4)"/>
                                      </p:to>
                                    </p:set>
                                    <p:anim from="(#ppt_y+0.4)" to="(#ppt_y)" calcmode="lin" valueType="num">
                                      <p:cBhvr>
                                        <p:cTn id="13" dur="1230" accel="100000" fill="hold">
                                          <p:stCondLst>
                                            <p:cond delay="770"/>
                                          </p:stCondLst>
                                        </p:cTn>
                                        <p:tgtEl>
                                          <p:spTgt spid="1434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3708400" y="476250"/>
            <a:ext cx="1152525" cy="366713"/>
          </a:xfrm>
          <a:prstGeom prst="rect">
            <a:avLst/>
          </a:prstGeom>
          <a:noFill/>
          <a:ln w="9525">
            <a:noFill/>
            <a:miter lim="800000"/>
            <a:headEnd/>
            <a:tailEnd/>
          </a:ln>
        </p:spPr>
        <p:txBody>
          <a:bodyPr>
            <a:spAutoFit/>
          </a:bodyPr>
          <a:lstStyle/>
          <a:p>
            <a:pPr>
              <a:spcBef>
                <a:spcPct val="50000"/>
              </a:spcBef>
            </a:pPr>
            <a:r>
              <a:rPr lang="en-GB">
                <a:latin typeface="Arial" charset="0"/>
              </a:rPr>
              <a:t>Tập đọc:</a:t>
            </a:r>
          </a:p>
        </p:txBody>
      </p:sp>
      <p:sp>
        <p:nvSpPr>
          <p:cNvPr id="9219" name="WordArt 4"/>
          <p:cNvSpPr>
            <a:spLocks noChangeArrowheads="1" noChangeShapeType="1" noTextEdit="1"/>
          </p:cNvSpPr>
          <p:nvPr/>
        </p:nvSpPr>
        <p:spPr bwMode="auto">
          <a:xfrm>
            <a:off x="2555875" y="836613"/>
            <a:ext cx="3743325" cy="288925"/>
          </a:xfrm>
          <a:prstGeom prst="rect">
            <a:avLst/>
          </a:prstGeom>
        </p:spPr>
        <p:txBody>
          <a:bodyPr wrap="none" fromWordArt="1">
            <a:prstTxWarp prst="textPlain">
              <a:avLst>
                <a:gd name="adj" fmla="val 50000"/>
              </a:avLst>
            </a:prstTxWarp>
          </a:bodyPr>
          <a:lstStyle/>
          <a:p>
            <a:pPr algn="ctr"/>
            <a:r>
              <a:rPr lang="vi-VN" sz="3600" kern="10">
                <a:ln w="6350">
                  <a:solidFill>
                    <a:srgbClr val="FFFF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Thư gửi các học sinh</a:t>
            </a:r>
            <a:endParaRPr lang="en-US" sz="3600" kern="10">
              <a:ln w="6350">
                <a:solidFill>
                  <a:srgbClr val="FFFF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endParaRPr>
          </a:p>
        </p:txBody>
      </p:sp>
      <p:sp>
        <p:nvSpPr>
          <p:cNvPr id="9220" name="Line 5"/>
          <p:cNvSpPr>
            <a:spLocks noChangeShapeType="1"/>
          </p:cNvSpPr>
          <p:nvPr/>
        </p:nvSpPr>
        <p:spPr bwMode="auto">
          <a:xfrm>
            <a:off x="5003800" y="1196975"/>
            <a:ext cx="0" cy="4032250"/>
          </a:xfrm>
          <a:prstGeom prst="line">
            <a:avLst/>
          </a:prstGeom>
          <a:noFill/>
          <a:ln w="9525">
            <a:solidFill>
              <a:srgbClr val="FF0000"/>
            </a:solidFill>
            <a:round/>
            <a:headEnd/>
            <a:tailEnd/>
          </a:ln>
        </p:spPr>
        <p:txBody>
          <a:bodyPr/>
          <a:lstStyle/>
          <a:p>
            <a:endParaRPr lang="en-US"/>
          </a:p>
        </p:txBody>
      </p:sp>
      <p:sp>
        <p:nvSpPr>
          <p:cNvPr id="9221" name="Text Box 6"/>
          <p:cNvSpPr txBox="1">
            <a:spLocks noChangeArrowheads="1"/>
          </p:cNvSpPr>
          <p:nvPr/>
        </p:nvSpPr>
        <p:spPr bwMode="auto">
          <a:xfrm>
            <a:off x="900113" y="1125538"/>
            <a:ext cx="7559675" cy="336550"/>
          </a:xfrm>
          <a:prstGeom prst="rect">
            <a:avLst/>
          </a:prstGeom>
          <a:noFill/>
          <a:ln w="9525">
            <a:noFill/>
            <a:miter lim="800000"/>
            <a:headEnd/>
            <a:tailEnd/>
          </a:ln>
        </p:spPr>
        <p:txBody>
          <a:bodyPr>
            <a:spAutoFit/>
          </a:bodyPr>
          <a:lstStyle/>
          <a:p>
            <a:pPr>
              <a:spcBef>
                <a:spcPct val="50000"/>
              </a:spcBef>
            </a:pPr>
            <a:r>
              <a:rPr lang="en-GB" sz="1600">
                <a:latin typeface="Arial" charset="0"/>
              </a:rPr>
              <a:t>                 </a:t>
            </a:r>
            <a:r>
              <a:rPr lang="en-GB" sz="1600" u="sng">
                <a:solidFill>
                  <a:srgbClr val="FF6600"/>
                </a:solidFill>
                <a:latin typeface="Arial" charset="0"/>
              </a:rPr>
              <a:t>Luyện đọc:</a:t>
            </a:r>
            <a:r>
              <a:rPr lang="en-GB" sz="1600">
                <a:latin typeface="Arial" charset="0"/>
              </a:rPr>
              <a:t>                                                           </a:t>
            </a:r>
            <a:r>
              <a:rPr lang="en-GB" sz="1600" u="sng">
                <a:solidFill>
                  <a:srgbClr val="FF6600"/>
                </a:solidFill>
                <a:latin typeface="Arial" charset="0"/>
              </a:rPr>
              <a:t>Tìm hiểu bài:</a:t>
            </a:r>
          </a:p>
        </p:txBody>
      </p:sp>
      <p:sp>
        <p:nvSpPr>
          <p:cNvPr id="9222" name="Text Box 7"/>
          <p:cNvSpPr txBox="1">
            <a:spLocks noChangeArrowheads="1"/>
          </p:cNvSpPr>
          <p:nvPr/>
        </p:nvSpPr>
        <p:spPr bwMode="auto">
          <a:xfrm>
            <a:off x="0" y="1412875"/>
            <a:ext cx="539750" cy="304800"/>
          </a:xfrm>
          <a:prstGeom prst="rect">
            <a:avLst/>
          </a:prstGeom>
          <a:noFill/>
          <a:ln w="9525">
            <a:noFill/>
            <a:miter lim="800000"/>
            <a:headEnd/>
            <a:tailEnd/>
          </a:ln>
        </p:spPr>
        <p:txBody>
          <a:bodyPr>
            <a:spAutoFit/>
          </a:bodyPr>
          <a:lstStyle/>
          <a:p>
            <a:pPr>
              <a:spcBef>
                <a:spcPct val="50000"/>
              </a:spcBef>
            </a:pPr>
            <a:r>
              <a:rPr lang="en-GB" sz="1400" b="1">
                <a:solidFill>
                  <a:srgbClr val="FFFF00"/>
                </a:solidFill>
                <a:latin typeface="Arial" charset="0"/>
              </a:rPr>
              <a:t>Từ:</a:t>
            </a:r>
          </a:p>
        </p:txBody>
      </p:sp>
      <p:sp>
        <p:nvSpPr>
          <p:cNvPr id="9223" name="Text Box 8"/>
          <p:cNvSpPr txBox="1">
            <a:spLocks noChangeArrowheads="1"/>
          </p:cNvSpPr>
          <p:nvPr/>
        </p:nvSpPr>
        <p:spPr bwMode="auto">
          <a:xfrm>
            <a:off x="395288" y="1412875"/>
            <a:ext cx="1295400" cy="304800"/>
          </a:xfrm>
          <a:prstGeom prst="rect">
            <a:avLst/>
          </a:prstGeom>
          <a:noFill/>
          <a:ln w="9525">
            <a:noFill/>
            <a:miter lim="800000"/>
            <a:headEnd/>
            <a:tailEnd/>
          </a:ln>
        </p:spPr>
        <p:txBody>
          <a:bodyPr>
            <a:spAutoFit/>
          </a:bodyPr>
          <a:lstStyle/>
          <a:p>
            <a:pPr>
              <a:spcBef>
                <a:spcPct val="50000"/>
              </a:spcBef>
            </a:pPr>
            <a:r>
              <a:rPr lang="en-GB" sz="1400" b="1">
                <a:latin typeface="Arial" charset="0"/>
              </a:rPr>
              <a:t>tựu trường,</a:t>
            </a:r>
          </a:p>
        </p:txBody>
      </p:sp>
      <p:sp>
        <p:nvSpPr>
          <p:cNvPr id="9224" name="Text Box 9"/>
          <p:cNvSpPr txBox="1">
            <a:spLocks noChangeArrowheads="1"/>
          </p:cNvSpPr>
          <p:nvPr/>
        </p:nvSpPr>
        <p:spPr bwMode="auto">
          <a:xfrm>
            <a:off x="1476375" y="1412875"/>
            <a:ext cx="936625" cy="304800"/>
          </a:xfrm>
          <a:prstGeom prst="rect">
            <a:avLst/>
          </a:prstGeom>
          <a:noFill/>
          <a:ln w="9525">
            <a:noFill/>
            <a:miter lim="800000"/>
            <a:headEnd/>
            <a:tailEnd/>
          </a:ln>
        </p:spPr>
        <p:txBody>
          <a:bodyPr>
            <a:spAutoFit/>
          </a:bodyPr>
          <a:lstStyle/>
          <a:p>
            <a:pPr>
              <a:spcBef>
                <a:spcPct val="50000"/>
              </a:spcBef>
            </a:pPr>
            <a:r>
              <a:rPr lang="en-GB" sz="1400" b="1">
                <a:latin typeface="Arial" charset="0"/>
              </a:rPr>
              <a:t>hết thảy,</a:t>
            </a:r>
          </a:p>
        </p:txBody>
      </p:sp>
      <p:sp>
        <p:nvSpPr>
          <p:cNvPr id="9225" name="Text Box 10"/>
          <p:cNvSpPr txBox="1">
            <a:spLocks noChangeArrowheads="1"/>
          </p:cNvSpPr>
          <p:nvPr/>
        </p:nvSpPr>
        <p:spPr bwMode="auto">
          <a:xfrm>
            <a:off x="2411413" y="1412875"/>
            <a:ext cx="1295400" cy="304800"/>
          </a:xfrm>
          <a:prstGeom prst="rect">
            <a:avLst/>
          </a:prstGeom>
          <a:noFill/>
          <a:ln w="9525">
            <a:noFill/>
            <a:miter lim="800000"/>
            <a:headEnd/>
            <a:tailEnd/>
          </a:ln>
        </p:spPr>
        <p:txBody>
          <a:bodyPr>
            <a:spAutoFit/>
          </a:bodyPr>
          <a:lstStyle/>
          <a:p>
            <a:pPr>
              <a:spcBef>
                <a:spcPct val="50000"/>
              </a:spcBef>
            </a:pPr>
            <a:r>
              <a:rPr lang="en-GB" sz="1400" b="1">
                <a:latin typeface="Arial" charset="0"/>
              </a:rPr>
              <a:t>chuyển biến,</a:t>
            </a:r>
          </a:p>
        </p:txBody>
      </p:sp>
      <p:sp>
        <p:nvSpPr>
          <p:cNvPr id="9226" name="Text Box 11"/>
          <p:cNvSpPr txBox="1">
            <a:spLocks noChangeArrowheads="1"/>
          </p:cNvSpPr>
          <p:nvPr/>
        </p:nvSpPr>
        <p:spPr bwMode="auto">
          <a:xfrm>
            <a:off x="3635375" y="1412875"/>
            <a:ext cx="1368425" cy="304800"/>
          </a:xfrm>
          <a:prstGeom prst="rect">
            <a:avLst/>
          </a:prstGeom>
          <a:noFill/>
          <a:ln w="9525">
            <a:noFill/>
            <a:miter lim="800000"/>
            <a:headEnd/>
            <a:tailEnd/>
          </a:ln>
        </p:spPr>
        <p:txBody>
          <a:bodyPr>
            <a:spAutoFit/>
          </a:bodyPr>
          <a:lstStyle/>
          <a:p>
            <a:pPr>
              <a:spcBef>
                <a:spcPct val="50000"/>
              </a:spcBef>
            </a:pPr>
            <a:r>
              <a:rPr lang="en-GB" sz="1400" b="1">
                <a:latin typeface="Arial" charset="0"/>
              </a:rPr>
              <a:t>ngoan ngoãn</a:t>
            </a:r>
          </a:p>
        </p:txBody>
      </p:sp>
      <p:sp>
        <p:nvSpPr>
          <p:cNvPr id="9227" name="Text Box 12"/>
          <p:cNvSpPr txBox="1">
            <a:spLocks noChangeArrowheads="1"/>
          </p:cNvSpPr>
          <p:nvPr/>
        </p:nvSpPr>
        <p:spPr bwMode="auto">
          <a:xfrm>
            <a:off x="5076825" y="1412875"/>
            <a:ext cx="2647950" cy="304800"/>
          </a:xfrm>
          <a:prstGeom prst="rect">
            <a:avLst/>
          </a:prstGeom>
          <a:noFill/>
          <a:ln w="9525">
            <a:noFill/>
            <a:miter lim="800000"/>
            <a:headEnd/>
            <a:tailEnd/>
          </a:ln>
        </p:spPr>
        <p:txBody>
          <a:bodyPr>
            <a:spAutoFit/>
          </a:bodyPr>
          <a:lstStyle/>
          <a:p>
            <a:pPr>
              <a:spcBef>
                <a:spcPct val="50000"/>
              </a:spcBef>
            </a:pPr>
            <a:r>
              <a:rPr lang="en-GB" sz="1400" b="1">
                <a:latin typeface="Arial" charset="0"/>
              </a:rPr>
              <a:t>Việt Nam Dân chủ Cộng hòa,</a:t>
            </a:r>
          </a:p>
        </p:txBody>
      </p:sp>
      <p:sp>
        <p:nvSpPr>
          <p:cNvPr id="9228" name="Text Box 13"/>
          <p:cNvSpPr txBox="1">
            <a:spLocks noChangeArrowheads="1"/>
          </p:cNvSpPr>
          <p:nvPr/>
        </p:nvSpPr>
        <p:spPr bwMode="auto">
          <a:xfrm>
            <a:off x="5076825" y="1700213"/>
            <a:ext cx="3924300" cy="304800"/>
          </a:xfrm>
          <a:prstGeom prst="rect">
            <a:avLst/>
          </a:prstGeom>
          <a:noFill/>
          <a:ln w="9525">
            <a:noFill/>
            <a:miter lim="800000"/>
            <a:headEnd/>
            <a:tailEnd/>
          </a:ln>
        </p:spPr>
        <p:txBody>
          <a:bodyPr>
            <a:spAutoFit/>
          </a:bodyPr>
          <a:lstStyle/>
          <a:p>
            <a:pPr>
              <a:spcBef>
                <a:spcPct val="50000"/>
              </a:spcBef>
            </a:pPr>
            <a:r>
              <a:rPr lang="en-GB" sz="1400" b="1">
                <a:latin typeface="Arial" charset="0"/>
              </a:rPr>
              <a:t>bao nhiêu cuộc chuyển biến khác thường,</a:t>
            </a:r>
          </a:p>
        </p:txBody>
      </p:sp>
      <p:sp>
        <p:nvSpPr>
          <p:cNvPr id="9229" name="Text Box 14"/>
          <p:cNvSpPr txBox="1">
            <a:spLocks noChangeArrowheads="1"/>
          </p:cNvSpPr>
          <p:nvPr/>
        </p:nvSpPr>
        <p:spPr bwMode="auto">
          <a:xfrm>
            <a:off x="5076825" y="1989138"/>
            <a:ext cx="1728788" cy="304800"/>
          </a:xfrm>
          <a:prstGeom prst="rect">
            <a:avLst/>
          </a:prstGeom>
          <a:noFill/>
          <a:ln w="9525">
            <a:noFill/>
            <a:miter lim="800000"/>
            <a:headEnd/>
            <a:tailEnd/>
          </a:ln>
        </p:spPr>
        <p:txBody>
          <a:bodyPr>
            <a:spAutoFit/>
          </a:bodyPr>
          <a:lstStyle/>
          <a:p>
            <a:pPr>
              <a:spcBef>
                <a:spcPct val="50000"/>
              </a:spcBef>
            </a:pPr>
            <a:r>
              <a:rPr lang="en-GB" sz="1400" b="1">
                <a:latin typeface="Arial" charset="0"/>
              </a:rPr>
              <a:t>80 năm giời nô lệ,</a:t>
            </a:r>
          </a:p>
        </p:txBody>
      </p:sp>
      <p:sp>
        <p:nvSpPr>
          <p:cNvPr id="9230" name="Text Box 15"/>
          <p:cNvSpPr txBox="1">
            <a:spLocks noChangeArrowheads="1"/>
          </p:cNvSpPr>
          <p:nvPr/>
        </p:nvSpPr>
        <p:spPr bwMode="auto">
          <a:xfrm>
            <a:off x="6877050" y="1989138"/>
            <a:ext cx="792163" cy="304800"/>
          </a:xfrm>
          <a:prstGeom prst="rect">
            <a:avLst/>
          </a:prstGeom>
          <a:noFill/>
          <a:ln w="9525">
            <a:noFill/>
            <a:miter lim="800000"/>
            <a:headEnd/>
            <a:tailEnd/>
          </a:ln>
        </p:spPr>
        <p:txBody>
          <a:bodyPr>
            <a:spAutoFit/>
          </a:bodyPr>
          <a:lstStyle/>
          <a:p>
            <a:pPr>
              <a:spcBef>
                <a:spcPct val="50000"/>
              </a:spcBef>
            </a:pPr>
            <a:r>
              <a:rPr lang="en-GB" sz="1400" b="1">
                <a:latin typeface="Arial" charset="0"/>
              </a:rPr>
              <a:t>cơ đồ,</a:t>
            </a:r>
          </a:p>
        </p:txBody>
      </p:sp>
      <p:sp>
        <p:nvSpPr>
          <p:cNvPr id="9231" name="Text Box 16"/>
          <p:cNvSpPr txBox="1">
            <a:spLocks noChangeArrowheads="1"/>
          </p:cNvSpPr>
          <p:nvPr/>
        </p:nvSpPr>
        <p:spPr bwMode="auto">
          <a:xfrm>
            <a:off x="7812088" y="1989138"/>
            <a:ext cx="1081087" cy="304800"/>
          </a:xfrm>
          <a:prstGeom prst="rect">
            <a:avLst/>
          </a:prstGeom>
          <a:noFill/>
          <a:ln w="9525">
            <a:noFill/>
            <a:miter lim="800000"/>
            <a:headEnd/>
            <a:tailEnd/>
          </a:ln>
        </p:spPr>
        <p:txBody>
          <a:bodyPr>
            <a:spAutoFit/>
          </a:bodyPr>
          <a:lstStyle/>
          <a:p>
            <a:pPr>
              <a:spcBef>
                <a:spcPct val="50000"/>
              </a:spcBef>
            </a:pPr>
            <a:r>
              <a:rPr lang="en-GB" sz="1400" b="1">
                <a:latin typeface="Arial" charset="0"/>
              </a:rPr>
              <a:t>hoàn cầu,</a:t>
            </a:r>
          </a:p>
        </p:txBody>
      </p:sp>
      <p:sp>
        <p:nvSpPr>
          <p:cNvPr id="9232" name="Text Box 17"/>
          <p:cNvSpPr txBox="1">
            <a:spLocks noChangeArrowheads="1"/>
          </p:cNvSpPr>
          <p:nvPr/>
        </p:nvSpPr>
        <p:spPr bwMode="auto">
          <a:xfrm>
            <a:off x="5076825" y="2276475"/>
            <a:ext cx="1079500" cy="304800"/>
          </a:xfrm>
          <a:prstGeom prst="rect">
            <a:avLst/>
          </a:prstGeom>
          <a:noFill/>
          <a:ln w="9525">
            <a:noFill/>
            <a:miter lim="800000"/>
            <a:headEnd/>
            <a:tailEnd/>
          </a:ln>
        </p:spPr>
        <p:txBody>
          <a:bodyPr>
            <a:spAutoFit/>
          </a:bodyPr>
          <a:lstStyle/>
          <a:p>
            <a:pPr>
              <a:spcBef>
                <a:spcPct val="50000"/>
              </a:spcBef>
            </a:pPr>
            <a:r>
              <a:rPr lang="en-GB" sz="1400" b="1">
                <a:latin typeface="Arial" charset="0"/>
              </a:rPr>
              <a:t>kiến thiết,</a:t>
            </a:r>
          </a:p>
        </p:txBody>
      </p:sp>
      <p:sp>
        <p:nvSpPr>
          <p:cNvPr id="9233" name="Text Box 18"/>
          <p:cNvSpPr txBox="1">
            <a:spLocks noChangeArrowheads="1"/>
          </p:cNvSpPr>
          <p:nvPr/>
        </p:nvSpPr>
        <p:spPr bwMode="auto">
          <a:xfrm>
            <a:off x="6227763" y="2276475"/>
            <a:ext cx="2736850" cy="304800"/>
          </a:xfrm>
          <a:prstGeom prst="rect">
            <a:avLst/>
          </a:prstGeom>
          <a:noFill/>
          <a:ln w="9525">
            <a:noFill/>
            <a:miter lim="800000"/>
            <a:headEnd/>
            <a:tailEnd/>
          </a:ln>
        </p:spPr>
        <p:txBody>
          <a:bodyPr>
            <a:spAutoFit/>
          </a:bodyPr>
          <a:lstStyle/>
          <a:p>
            <a:pPr>
              <a:spcBef>
                <a:spcPct val="50000"/>
              </a:spcBef>
            </a:pPr>
            <a:r>
              <a:rPr lang="en-GB" sz="1400" b="1">
                <a:latin typeface="Arial" charset="0"/>
              </a:rPr>
              <a:t>các cường quốc năm châu</a:t>
            </a:r>
          </a:p>
        </p:txBody>
      </p:sp>
      <p:sp>
        <p:nvSpPr>
          <p:cNvPr id="9234" name="Text Box 19"/>
          <p:cNvSpPr txBox="1">
            <a:spLocks noChangeArrowheads="1"/>
          </p:cNvSpPr>
          <p:nvPr/>
        </p:nvSpPr>
        <p:spPr bwMode="auto">
          <a:xfrm>
            <a:off x="0" y="1773238"/>
            <a:ext cx="684213" cy="304800"/>
          </a:xfrm>
          <a:prstGeom prst="rect">
            <a:avLst/>
          </a:prstGeom>
          <a:noFill/>
          <a:ln w="9525">
            <a:noFill/>
            <a:miter lim="800000"/>
            <a:headEnd/>
            <a:tailEnd/>
          </a:ln>
        </p:spPr>
        <p:txBody>
          <a:bodyPr>
            <a:spAutoFit/>
          </a:bodyPr>
          <a:lstStyle/>
          <a:p>
            <a:pPr>
              <a:spcBef>
                <a:spcPct val="50000"/>
              </a:spcBef>
            </a:pPr>
            <a:r>
              <a:rPr lang="en-GB" sz="1400" b="1">
                <a:solidFill>
                  <a:srgbClr val="FFFF00"/>
                </a:solidFill>
                <a:latin typeface="Arial" charset="0"/>
              </a:rPr>
              <a:t>Câu:</a:t>
            </a:r>
          </a:p>
        </p:txBody>
      </p:sp>
      <p:sp>
        <p:nvSpPr>
          <p:cNvPr id="9235" name="Text Box 20"/>
          <p:cNvSpPr txBox="1">
            <a:spLocks noChangeArrowheads="1"/>
          </p:cNvSpPr>
          <p:nvPr/>
        </p:nvSpPr>
        <p:spPr bwMode="auto">
          <a:xfrm>
            <a:off x="611188" y="1773238"/>
            <a:ext cx="2665412" cy="304800"/>
          </a:xfrm>
          <a:prstGeom prst="rect">
            <a:avLst/>
          </a:prstGeom>
          <a:noFill/>
          <a:ln w="9525">
            <a:noFill/>
            <a:miter lim="800000"/>
            <a:headEnd/>
            <a:tailEnd/>
          </a:ln>
        </p:spPr>
        <p:txBody>
          <a:bodyPr>
            <a:spAutoFit/>
          </a:bodyPr>
          <a:lstStyle/>
          <a:p>
            <a:pPr>
              <a:spcBef>
                <a:spcPct val="50000"/>
              </a:spcBef>
            </a:pPr>
            <a:r>
              <a:rPr lang="en-GB" sz="1400" b="1">
                <a:latin typeface="Arial" charset="0"/>
              </a:rPr>
              <a:t>Vậy các em nghĩ sao?</a:t>
            </a:r>
          </a:p>
        </p:txBody>
      </p:sp>
      <p:sp>
        <p:nvSpPr>
          <p:cNvPr id="15381" name="Text Box 21"/>
          <p:cNvSpPr txBox="1">
            <a:spLocks noChangeArrowheads="1"/>
          </p:cNvSpPr>
          <p:nvPr/>
        </p:nvSpPr>
        <p:spPr bwMode="auto">
          <a:xfrm>
            <a:off x="5003800" y="2770188"/>
            <a:ext cx="3960813" cy="523875"/>
          </a:xfrm>
          <a:prstGeom prst="rect">
            <a:avLst/>
          </a:prstGeom>
          <a:noFill/>
          <a:ln w="9525">
            <a:noFill/>
            <a:miter lim="800000"/>
            <a:headEnd/>
            <a:tailEnd/>
          </a:ln>
        </p:spPr>
        <p:txBody>
          <a:bodyPr>
            <a:spAutoFit/>
          </a:bodyPr>
          <a:lstStyle/>
          <a:p>
            <a:pPr algn="just">
              <a:spcBef>
                <a:spcPct val="50000"/>
              </a:spcBef>
            </a:pPr>
            <a:r>
              <a:rPr lang="en-GB" sz="1400" b="1">
                <a:solidFill>
                  <a:srgbClr val="FFFF00"/>
                </a:solidFill>
                <a:latin typeface="Arial" charset="0"/>
              </a:rPr>
              <a:t>* </a:t>
            </a:r>
            <a:r>
              <a:rPr lang="en-GB" sz="1400" b="1" u="sng">
                <a:solidFill>
                  <a:srgbClr val="FFFF00"/>
                </a:solidFill>
                <a:latin typeface="Arial" charset="0"/>
              </a:rPr>
              <a:t>Ý 1:</a:t>
            </a:r>
            <a:r>
              <a:rPr lang="en-GB" sz="1400" b="1">
                <a:solidFill>
                  <a:srgbClr val="FFFF00"/>
                </a:solidFill>
                <a:latin typeface="Arial" charset="0"/>
              </a:rPr>
              <a:t> Niềm vinh dự, phấn khởi của học sinh trong ngày khai trường đầu tiên.</a:t>
            </a: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5381"/>
                                        </p:tgtEl>
                                        <p:attrNameLst>
                                          <p:attrName>style.visibility</p:attrName>
                                        </p:attrNameLst>
                                      </p:cBhvr>
                                      <p:to>
                                        <p:strVal val="visible"/>
                                      </p:to>
                                    </p:set>
                                    <p:anim calcmode="lin" valueType="num">
                                      <p:cBhvr>
                                        <p:cTn id="7" dur="5000" fill="hold"/>
                                        <p:tgtEl>
                                          <p:spTgt spid="15381"/>
                                        </p:tgtEl>
                                        <p:attrNameLst>
                                          <p:attrName>ppt_w</p:attrName>
                                        </p:attrNameLst>
                                      </p:cBhvr>
                                      <p:tavLst>
                                        <p:tav tm="0" fmla="#ppt_w*sin(2.5*pi*$)">
                                          <p:val>
                                            <p:fltVal val="0"/>
                                          </p:val>
                                        </p:tav>
                                        <p:tav tm="100000">
                                          <p:val>
                                            <p:fltVal val="1"/>
                                          </p:val>
                                        </p:tav>
                                      </p:tavLst>
                                    </p:anim>
                                    <p:anim calcmode="lin" valueType="num">
                                      <p:cBhvr>
                                        <p:cTn id="8" dur="5000" fill="hold"/>
                                        <p:tgtEl>
                                          <p:spTgt spid="1538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J023"/>
          <p:cNvPicPr>
            <a:picLocks noChangeAspect="1" noChangeArrowheads="1"/>
          </p:cNvPicPr>
          <p:nvPr/>
        </p:nvPicPr>
        <p:blipFill>
          <a:blip r:embed="rId2"/>
          <a:srcRect l="10834" t="5556" r="5833" b="3333"/>
          <a:stretch>
            <a:fillRect/>
          </a:stretch>
        </p:blipFill>
        <p:spPr bwMode="auto">
          <a:xfrm>
            <a:off x="0" y="0"/>
            <a:ext cx="9144000" cy="6858000"/>
          </a:xfrm>
          <a:prstGeom prst="rect">
            <a:avLst/>
          </a:prstGeom>
          <a:noFill/>
          <a:ln w="9525">
            <a:noFill/>
            <a:miter lim="800000"/>
            <a:headEnd/>
            <a:tailEnd/>
          </a:ln>
        </p:spPr>
      </p:pic>
      <p:sp>
        <p:nvSpPr>
          <p:cNvPr id="10243" name="Text Box 3"/>
          <p:cNvSpPr txBox="1">
            <a:spLocks noChangeArrowheads="1"/>
          </p:cNvSpPr>
          <p:nvPr/>
        </p:nvSpPr>
        <p:spPr bwMode="auto">
          <a:xfrm>
            <a:off x="1692275" y="1484313"/>
            <a:ext cx="6119813" cy="1054100"/>
          </a:xfrm>
          <a:prstGeom prst="rect">
            <a:avLst/>
          </a:prstGeom>
          <a:noFill/>
          <a:ln w="9525">
            <a:noFill/>
            <a:miter lim="800000"/>
            <a:headEnd/>
            <a:tailEnd/>
          </a:ln>
        </p:spPr>
        <p:txBody>
          <a:bodyPr>
            <a:spAutoFit/>
          </a:bodyPr>
          <a:lstStyle/>
          <a:p>
            <a:pPr>
              <a:spcBef>
                <a:spcPct val="50000"/>
              </a:spcBef>
            </a:pPr>
            <a:r>
              <a:rPr lang="en-GB">
                <a:latin typeface="Arial" charset="0"/>
              </a:rPr>
              <a:t>    </a:t>
            </a:r>
            <a:r>
              <a:rPr lang="en-GB" b="1">
                <a:solidFill>
                  <a:srgbClr val="009900"/>
                </a:solidFill>
                <a:latin typeface="Arial" charset="0"/>
              </a:rPr>
              <a:t>Đọc thầm đoạn 2 và trả lời câu hỏi:</a:t>
            </a:r>
          </a:p>
          <a:p>
            <a:pPr algn="just">
              <a:spcBef>
                <a:spcPct val="50000"/>
              </a:spcBef>
            </a:pPr>
            <a:r>
              <a:rPr lang="en-GB" b="1">
                <a:solidFill>
                  <a:srgbClr val="009900"/>
                </a:solidFill>
                <a:latin typeface="Arial" charset="0"/>
              </a:rPr>
              <a:t>    2. Sau Cách mạng tháng Tám, nhiệm vụ của toàn dân là gì?</a:t>
            </a:r>
          </a:p>
        </p:txBody>
      </p:sp>
      <p:sp>
        <p:nvSpPr>
          <p:cNvPr id="16388" name="Text Box 4"/>
          <p:cNvSpPr txBox="1">
            <a:spLocks noChangeArrowheads="1"/>
          </p:cNvSpPr>
          <p:nvPr/>
        </p:nvSpPr>
        <p:spPr bwMode="auto">
          <a:xfrm>
            <a:off x="1979613" y="3284538"/>
            <a:ext cx="5761037" cy="641350"/>
          </a:xfrm>
          <a:prstGeom prst="rect">
            <a:avLst/>
          </a:prstGeom>
          <a:noFill/>
          <a:ln w="9525">
            <a:noFill/>
            <a:miter lim="800000"/>
            <a:headEnd/>
            <a:tailEnd/>
          </a:ln>
        </p:spPr>
        <p:txBody>
          <a:bodyPr>
            <a:spAutoFit/>
          </a:bodyPr>
          <a:lstStyle/>
          <a:p>
            <a:pPr algn="just">
              <a:spcBef>
                <a:spcPct val="50000"/>
              </a:spcBef>
            </a:pPr>
            <a:r>
              <a:rPr lang="en-GB">
                <a:latin typeface="Arial" charset="0"/>
              </a:rPr>
              <a:t>    </a:t>
            </a:r>
            <a:r>
              <a:rPr lang="en-GB" b="1">
                <a:solidFill>
                  <a:srgbClr val="CC3300"/>
                </a:solidFill>
                <a:latin typeface="Arial" charset="0"/>
              </a:rPr>
              <a:t>Xây dựng lại cơ đồ mà tổ tiên đã để lại, làm cho chúng ta theo kịp các nước khác trên hoàn cầu.</a:t>
            </a: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strips(downLeft)">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sCA2LZ6M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1267" name="Text Box 3"/>
          <p:cNvSpPr txBox="1">
            <a:spLocks noChangeArrowheads="1"/>
          </p:cNvSpPr>
          <p:nvPr/>
        </p:nvSpPr>
        <p:spPr bwMode="auto">
          <a:xfrm>
            <a:off x="1979613" y="2060575"/>
            <a:ext cx="5616575" cy="641350"/>
          </a:xfrm>
          <a:prstGeom prst="rect">
            <a:avLst/>
          </a:prstGeom>
          <a:noFill/>
          <a:ln w="9525">
            <a:noFill/>
            <a:miter lim="800000"/>
            <a:headEnd/>
            <a:tailEnd/>
          </a:ln>
        </p:spPr>
        <p:txBody>
          <a:bodyPr>
            <a:spAutoFit/>
          </a:bodyPr>
          <a:lstStyle/>
          <a:p>
            <a:pPr algn="just">
              <a:spcBef>
                <a:spcPct val="50000"/>
              </a:spcBef>
            </a:pPr>
            <a:r>
              <a:rPr lang="en-GB">
                <a:latin typeface="Arial" charset="0"/>
              </a:rPr>
              <a:t>    </a:t>
            </a:r>
            <a:r>
              <a:rPr lang="en-GB" b="1">
                <a:solidFill>
                  <a:srgbClr val="009900"/>
                </a:solidFill>
                <a:latin typeface="Arial" charset="0"/>
              </a:rPr>
              <a:t>3. Học sinh có trách nhiệm như thế nào trong công cuộc kiến thiết đất nước?</a:t>
            </a:r>
          </a:p>
        </p:txBody>
      </p:sp>
      <p:sp>
        <p:nvSpPr>
          <p:cNvPr id="17412" name="Text Box 4"/>
          <p:cNvSpPr txBox="1">
            <a:spLocks noChangeArrowheads="1"/>
          </p:cNvSpPr>
          <p:nvPr/>
        </p:nvSpPr>
        <p:spPr bwMode="auto">
          <a:xfrm>
            <a:off x="2124075" y="3573463"/>
            <a:ext cx="5543550" cy="1465262"/>
          </a:xfrm>
          <a:prstGeom prst="rect">
            <a:avLst/>
          </a:prstGeom>
          <a:noFill/>
          <a:ln w="9525">
            <a:noFill/>
            <a:miter lim="800000"/>
            <a:headEnd/>
            <a:tailEnd/>
          </a:ln>
        </p:spPr>
        <p:txBody>
          <a:bodyPr>
            <a:spAutoFit/>
          </a:bodyPr>
          <a:lstStyle/>
          <a:p>
            <a:pPr algn="just">
              <a:spcBef>
                <a:spcPct val="50000"/>
              </a:spcBef>
            </a:pPr>
            <a:r>
              <a:rPr lang="en-GB">
                <a:latin typeface="Arial" charset="0"/>
              </a:rPr>
              <a:t>    </a:t>
            </a:r>
            <a:r>
              <a:rPr lang="en-GB" b="1">
                <a:solidFill>
                  <a:srgbClr val="FF3399"/>
                </a:solidFill>
                <a:latin typeface="Arial" charset="0"/>
              </a:rPr>
              <a:t>Cố gắng siêng năng học tập, ngoan ngoãn, nghe thầy, yêu bạn để lớn lên xây dựng đất nước, làm cho dân tộc Việt Nam bước tới đài vinh quang, sánh vai với các cường quốc năm châu.</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strips(downLeft)">
                                      <p:cBhvr>
                                        <p:cTn id="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Globe</Template>
  <TotalTime>12</TotalTime>
  <Words>1284</Words>
  <Application>Microsoft Office PowerPoint</Application>
  <PresentationFormat>On-screen Show (4:3)</PresentationFormat>
  <Paragraphs>130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Verdana</vt:lpstr>
      <vt:lpstr>Arial</vt:lpstr>
      <vt:lpstr>Wingdings</vt:lpstr>
      <vt:lpstr>Calibri</vt:lpstr>
      <vt:lpstr>Globe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CSTeam</cp:lastModifiedBy>
  <cp:revision>5</cp:revision>
  <dcterms:created xsi:type="dcterms:W3CDTF">2010-08-17T06:06:39Z</dcterms:created>
  <dcterms:modified xsi:type="dcterms:W3CDTF">2016-06-30T02:53:02Z</dcterms:modified>
</cp:coreProperties>
</file>