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2" r:id="rId2"/>
    <p:sldId id="256" r:id="rId3"/>
    <p:sldId id="292" r:id="rId4"/>
    <p:sldId id="272" r:id="rId5"/>
    <p:sldId id="260" r:id="rId6"/>
    <p:sldId id="268" r:id="rId7"/>
    <p:sldId id="293" r:id="rId8"/>
    <p:sldId id="294" r:id="rId9"/>
    <p:sldId id="295" r:id="rId10"/>
    <p:sldId id="288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  <a:srgbClr val="7280FF"/>
    <a:srgbClr val="030470"/>
    <a:srgbClr val="FFFFFF"/>
    <a:srgbClr val="FF99FF"/>
    <a:srgbClr val="FF66FF"/>
    <a:srgbClr val="B50B7C"/>
    <a:srgbClr val="E9F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58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672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875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649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81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26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75268095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0144707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9240697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1251650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2937660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140335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2849343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07596965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395574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5672110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321" y="1220755"/>
            <a:ext cx="870034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en-US" sz="9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  <a:endParaRPr lang="en-US" altLang="en-US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xmlns="" id="{7328B2FE-7DF9-4DF3-9BEE-087F609F6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90" t="3514" r="4826" b="-624"/>
          <a:stretch/>
        </p:blipFill>
        <p:spPr>
          <a:xfrm>
            <a:off x="10498525" y="144234"/>
            <a:ext cx="1793329" cy="1762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7924CC-35ED-4879-8E73-57A5692D75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592" r="62604"/>
          <a:stretch/>
        </p:blipFill>
        <p:spPr>
          <a:xfrm rot="523709">
            <a:off x="63266" y="4779056"/>
            <a:ext cx="2421695" cy="18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71096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xmlns="" id="{E6B4D265-4B0F-40D5-898C-6AE2D842B4A8}"/>
              </a:ext>
            </a:extLst>
          </p:cNvPr>
          <p:cNvSpPr txBox="1"/>
          <p:nvPr/>
        </p:nvSpPr>
        <p:spPr>
          <a:xfrm>
            <a:off x="1712686" y="2682343"/>
            <a:ext cx="9567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HẸN GẶP LẠI</a:t>
            </a:r>
            <a:endParaRPr lang="zh-CN" altLang="en-US" sz="72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70" y="147233"/>
            <a:ext cx="922304" cy="922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737"/>
          <a:stretch/>
        </p:blipFill>
        <p:spPr>
          <a:xfrm>
            <a:off x="0" y="4584507"/>
            <a:ext cx="12192000" cy="227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2166" y="2128345"/>
            <a:ext cx="578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33241" y="2313011"/>
            <a:ext cx="49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822184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21" r="44375" b="68184"/>
          <a:stretch/>
        </p:blipFill>
        <p:spPr>
          <a:xfrm>
            <a:off x="3119556" y="151029"/>
            <a:ext cx="5580311" cy="2667759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  <p:sp>
        <p:nvSpPr>
          <p:cNvPr id="11" name="WordArt 21"/>
          <p:cNvSpPr>
            <a:spLocks noChangeArrowheads="1" noChangeShapeType="1" noTextEdit="1"/>
          </p:cNvSpPr>
          <p:nvPr/>
        </p:nvSpPr>
        <p:spPr bwMode="auto">
          <a:xfrm>
            <a:off x="2702961" y="2505770"/>
            <a:ext cx="6413500" cy="3394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Nấu cơm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 Tiết 2)</a:t>
            </a: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70338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xmlns="" id="{A136FC7F-8355-4DF6-BDF3-2D4E135B47F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48813"/>
            <a:ext cx="56578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268" y="2499518"/>
            <a:ext cx="92297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142" y="3498056"/>
            <a:ext cx="99377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061759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xmlns="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56"/>
          <a:stretch/>
        </p:blipFill>
        <p:spPr>
          <a:xfrm>
            <a:off x="-1198400" y="880799"/>
            <a:ext cx="13140030" cy="51765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6D675D76-3844-46FC-8058-DFAE000D86B5}"/>
              </a:ext>
            </a:extLst>
          </p:cNvPr>
          <p:cNvSpPr txBox="1"/>
          <p:nvPr/>
        </p:nvSpPr>
        <p:spPr>
          <a:xfrm>
            <a:off x="2016808" y="1419064"/>
            <a:ext cx="877676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b="1" dirty="0">
                <a:solidFill>
                  <a:srgbClr val="FF339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 CẦU CẦN ĐẠT</a:t>
            </a:r>
            <a:endParaRPr lang="zh-CN" altLang="en-US" sz="7200" b="1" dirty="0">
              <a:solidFill>
                <a:srgbClr val="FF339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C515CC-BACD-41C6-BF7E-0B1A6B65CC2E}"/>
              </a:ext>
            </a:extLst>
          </p:cNvPr>
          <p:cNvSpPr/>
          <p:nvPr/>
        </p:nvSpPr>
        <p:spPr>
          <a:xfrm>
            <a:off x="1883616" y="2601502"/>
            <a:ext cx="8784769" cy="227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zh-CN" altLang="en-US" sz="20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91438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0C4AEED-22FE-4F83-95CB-52D8D961B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7" t="25849" r="82411" b="48213"/>
          <a:stretch/>
        </p:blipFill>
        <p:spPr>
          <a:xfrm>
            <a:off x="2039756" y="-542232"/>
            <a:ext cx="3040563" cy="214015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084" y="1242119"/>
            <a:ext cx="941863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170" y="2463725"/>
            <a:ext cx="5702409" cy="285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612078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接连接符 20"/>
          <p:cNvSpPr>
            <a:spLocks noChangeShapeType="1"/>
          </p:cNvSpPr>
          <p:nvPr/>
        </p:nvSpPr>
        <p:spPr bwMode="auto">
          <a:xfrm flipH="1">
            <a:off x="6621527" y="3613034"/>
            <a:ext cx="590580" cy="590551"/>
          </a:xfrm>
          <a:prstGeom prst="line">
            <a:avLst/>
          </a:prstGeom>
          <a:noFill/>
          <a:ln w="9525" cap="flat" cmpd="sng">
            <a:solidFill>
              <a:srgbClr val="FD7B8B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 sz="2400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168874" y="381000"/>
            <a:ext cx="65532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2.Nấu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609668" y="3810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903076" y="1636742"/>
            <a:ext cx="709448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026371" y="3222509"/>
            <a:ext cx="684789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10054840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1218353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iền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chỗ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trống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ở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d</a:t>
            </a:r>
            <a:r>
              <a:rPr lang="vi-VN" altLang="en-US" sz="2800" dirty="0">
                <a:solidFill>
                  <a:srgbClr val="0000FF"/>
                </a:solidFill>
                <a:latin typeface="Times New Roman" pitchFamily="18" charset="0"/>
              </a:rPr>
              <a:t>ư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ới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03200" y="838200"/>
            <a:ext cx="1168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Cho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áy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cắm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nấc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san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</a:p>
        </p:txBody>
      </p:sp>
      <p:pic>
        <p:nvPicPr>
          <p:cNvPr id="135177" name="Picture 9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044"/>
          <a:stretch>
            <a:fillRect/>
          </a:stretch>
        </p:blipFill>
        <p:spPr bwMode="auto">
          <a:xfrm>
            <a:off x="1248229" y="1828800"/>
            <a:ext cx="319314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8" name="Picture 10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56" r="32584"/>
          <a:stretch>
            <a:fillRect/>
          </a:stretch>
        </p:blipFill>
        <p:spPr bwMode="auto">
          <a:xfrm>
            <a:off x="7433388" y="1905000"/>
            <a:ext cx="34212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1320800" y="3962400"/>
            <a:ext cx="355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a. Cho n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ớc vào nồi</a:t>
            </a:r>
          </a:p>
        </p:txBody>
      </p: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7010400" y="3886200"/>
            <a:ext cx="177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b. San  gạo</a:t>
            </a:r>
          </a:p>
        </p:txBody>
      </p:sp>
      <p:pic>
        <p:nvPicPr>
          <p:cNvPr id="135181" name="Picture 13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92"/>
          <a:stretch>
            <a:fillRect/>
          </a:stretch>
        </p:blipFill>
        <p:spPr bwMode="auto">
          <a:xfrm>
            <a:off x="1463870" y="4419600"/>
            <a:ext cx="296506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2" name="Rectangle 14"/>
          <p:cNvSpPr>
            <a:spLocks noChangeArrowheads="1"/>
          </p:cNvSpPr>
          <p:nvPr/>
        </p:nvSpPr>
        <p:spPr bwMode="auto">
          <a:xfrm>
            <a:off x="914401" y="6400801"/>
            <a:ext cx="3044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c. Lau  khô 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áy nồi </a:t>
            </a:r>
          </a:p>
        </p:txBody>
      </p:sp>
      <p:pic>
        <p:nvPicPr>
          <p:cNvPr id="135183" name="Picture 15" descr=";;'''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139" y="4343400"/>
            <a:ext cx="313612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4" name="Rectangle 16"/>
          <p:cNvSpPr>
            <a:spLocks noChangeArrowheads="1"/>
          </p:cNvSpPr>
          <p:nvPr/>
        </p:nvSpPr>
        <p:spPr bwMode="auto">
          <a:xfrm>
            <a:off x="6299200" y="6324601"/>
            <a:ext cx="589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d. Cắm 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iện bật nấc nấu</a:t>
            </a:r>
          </a:p>
        </p:txBody>
      </p:sp>
    </p:spTree>
    <p:extLst>
      <p:ext uri="{BB962C8B-B14F-4D97-AF65-F5344CB8AC3E}">
        <p14:creationId xmlns:p14="http://schemas.microsoft.com/office/powerpoint/2010/main" xmlns="" val="85701626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9" grpId="0"/>
      <p:bldP spid="135180" grpId="0"/>
      <p:bldP spid="135182" grpId="0"/>
      <p:bldP spid="1351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2. Nấu cơm bằng nồi cơm điện: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01600" y="2378076"/>
            <a:ext cx="10160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406400" y="3962400"/>
            <a:ext cx="2032000" cy="11430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auto">
          <a:xfrm>
            <a:off x="2438400" y="3276600"/>
            <a:ext cx="8534400" cy="25908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844800" y="3352801"/>
            <a:ext cx="8026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Cho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nứớc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lau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khô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áy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ậy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nắp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cắm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bật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, san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ều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200" name="Rectangle 1"/>
          <p:cNvSpPr>
            <a:spLocks noChangeArrowheads="1"/>
          </p:cNvSpPr>
          <p:nvPr/>
        </p:nvSpPr>
        <p:spPr bwMode="auto">
          <a:xfrm>
            <a:off x="0" y="533401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u="sng">
                <a:solidFill>
                  <a:srgbClr val="190BC8"/>
                </a:solidFill>
                <a:latin typeface="Times New Roman" pitchFamily="18" charset="0"/>
              </a:rPr>
              <a:t>Kĩ thuật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267201" y="990600"/>
            <a:ext cx="3047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 Nấu cơm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xmlns="" val="4182382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  <p:bldP spid="122883" grpId="1"/>
      <p:bldP spid="122884" grpId="0" animBg="1"/>
      <p:bldP spid="122886" grpId="0" animBg="1"/>
      <p:bldP spid="12288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228601"/>
            <a:ext cx="6807200" cy="593725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Char char="v"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Thảo luận nhóm 4: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304800" y="457200"/>
            <a:ext cx="1188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- So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sánh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liệu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cụ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32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32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32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bếp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un?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406400" y="3962400"/>
            <a:ext cx="2032000" cy="11430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2743200" y="2667000"/>
            <a:ext cx="8229600" cy="3200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664607" y="2669738"/>
            <a:ext cx="8026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Giống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Chuẩn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n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ớc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rá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chậu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cụ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nguồn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cung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cấp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nhiệt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c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xmlns="" val="1516028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/>
      <p:bldP spid="124935" grpId="0" animBg="1"/>
      <p:bldP spid="124936" grpId="0" animBg="1"/>
      <p:bldP spid="1249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310</Words>
  <Application>Microsoft Office PowerPoint</Application>
  <PresentationFormat>Custom</PresentationFormat>
  <Paragraphs>36</Paragraphs>
  <Slides>10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2. Nấu cơm bằng nồi cơm điện:</vt:lpstr>
      <vt:lpstr>Thảo luận nhóm 4: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ADMIN</cp:lastModifiedBy>
  <cp:revision>57</cp:revision>
  <dcterms:created xsi:type="dcterms:W3CDTF">2017-09-15T01:01:39Z</dcterms:created>
  <dcterms:modified xsi:type="dcterms:W3CDTF">2021-10-22T09:34:32Z</dcterms:modified>
</cp:coreProperties>
</file>