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84" r:id="rId2"/>
    <p:sldId id="348" r:id="rId3"/>
    <p:sldId id="352" r:id="rId4"/>
    <p:sldId id="381" r:id="rId5"/>
    <p:sldId id="379" r:id="rId6"/>
    <p:sldId id="380" r:id="rId7"/>
    <p:sldId id="349" r:id="rId8"/>
    <p:sldId id="385" r:id="rId9"/>
    <p:sldId id="376" r:id="rId10"/>
    <p:sldId id="383" r:id="rId11"/>
    <p:sldId id="357" r:id="rId12"/>
    <p:sldId id="350" r:id="rId13"/>
    <p:sldId id="358" r:id="rId14"/>
    <p:sldId id="374" r:id="rId15"/>
    <p:sldId id="367" r:id="rId16"/>
    <p:sldId id="373" r:id="rId17"/>
    <p:sldId id="360" r:id="rId18"/>
    <p:sldId id="361" r:id="rId19"/>
    <p:sldId id="368" r:id="rId20"/>
    <p:sldId id="369" r:id="rId21"/>
    <p:sldId id="370" r:id="rId22"/>
    <p:sldId id="371" r:id="rId23"/>
    <p:sldId id="378" r:id="rId24"/>
    <p:sldId id="386" r:id="rId25"/>
    <p:sldId id="313" r:id="rId26"/>
    <p:sldId id="315" r:id="rId27"/>
    <p:sldId id="325" r:id="rId28"/>
    <p:sldId id="326" r:id="rId29"/>
    <p:sldId id="334" r:id="rId30"/>
    <p:sldId id="363" r:id="rId31"/>
    <p:sldId id="365" r:id="rId32"/>
    <p:sldId id="382" r:id="rId33"/>
    <p:sldId id="337"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D60093"/>
    <a:srgbClr val="6600FF"/>
    <a:srgbClr val="FFCC00"/>
    <a:srgbClr val="FFFF66"/>
    <a:srgbClr val="9933FF"/>
    <a:srgbClr val="A50021"/>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72" autoAdjust="0"/>
    <p:restoredTop sz="94660"/>
  </p:normalViewPr>
  <p:slideViewPr>
    <p:cSldViewPr>
      <p:cViewPr varScale="1">
        <p:scale>
          <a:sx n="68" d="100"/>
          <a:sy n="68" d="100"/>
        </p:scale>
        <p:origin x="-15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5C450FB-938B-4520-9175-B465937FF500}" type="datetimeFigureOut">
              <a:rPr lang="en-US"/>
              <a:pPr>
                <a:defRPr/>
              </a:pPr>
              <a:t>16/10/2021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D0C85B2-B674-425E-AD18-16DDBF621604}" type="slidenum">
              <a:rPr lang="en-US"/>
              <a:pPr>
                <a:defRPr/>
              </a:pPr>
              <a:t>‹#›</a:t>
            </a:fld>
            <a:endParaRPr lang="en-US"/>
          </a:p>
        </p:txBody>
      </p:sp>
    </p:spTree>
    <p:extLst>
      <p:ext uri="{BB962C8B-B14F-4D97-AF65-F5344CB8AC3E}">
        <p14:creationId xmlns:p14="http://schemas.microsoft.com/office/powerpoint/2010/main" xmlns="" val="2112731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F0672F-784B-4C04-85B3-58CDDDA9C38B}" type="slidenum">
              <a:rPr lang="vi-VN" altLang="vi-VN" smtClean="0">
                <a:cs typeface="Arial" pitchFamily="34" charset="0"/>
              </a:rPr>
              <a:pPr eaLnBrk="1" hangingPunct="1"/>
              <a:t>2</a:t>
            </a:fld>
            <a:endParaRPr lang="vi-VN" altLang="vi-VN"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8433"/>
          <p:cNvSpPr>
            <a:spLocks noGrp="1" noRot="1" noChangeAspect="1" noTextEdit="1"/>
          </p:cNvSpPr>
          <p:nvPr>
            <p:ph type="sldImg"/>
          </p:nvPr>
        </p:nvSpPr>
        <p:spPr>
          <a:ln/>
        </p:spPr>
      </p:sp>
      <p:sp>
        <p:nvSpPr>
          <p:cNvPr id="9219" name="文本占位符 18434"/>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smtClean="0"/>
              <a:t>- GV nêu mục tiêu của bài.</a:t>
            </a:r>
          </a:p>
        </p:txBody>
      </p:sp>
      <p:sp>
        <p:nvSpPr>
          <p:cNvPr id="9220" name="灯片编号占位符 1"/>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SimSun" pitchFamily="2" charset="-122"/>
              </a:defRPr>
            </a:lvl1pPr>
            <a:lvl2pPr marL="742950" indent="-285750">
              <a:defRPr>
                <a:solidFill>
                  <a:schemeClr val="tx1"/>
                </a:solidFill>
                <a:latin typeface="Arial" charset="0"/>
                <a:ea typeface="SimSun" pitchFamily="2" charset="-122"/>
              </a:defRPr>
            </a:lvl2pPr>
            <a:lvl3pPr marL="1143000" indent="-228600">
              <a:defRPr>
                <a:solidFill>
                  <a:schemeClr val="tx1"/>
                </a:solidFill>
                <a:latin typeface="Arial" charset="0"/>
                <a:ea typeface="SimSun" pitchFamily="2" charset="-122"/>
              </a:defRPr>
            </a:lvl3pPr>
            <a:lvl4pPr marL="1600200" indent="-228600">
              <a:defRPr>
                <a:solidFill>
                  <a:schemeClr val="tx1"/>
                </a:solidFill>
                <a:latin typeface="Arial" charset="0"/>
                <a:ea typeface="SimSun" pitchFamily="2" charset="-122"/>
              </a:defRPr>
            </a:lvl4pPr>
            <a:lvl5pPr marL="2057400" indent="-22860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fld id="{792E63D2-F23E-4120-A1DE-3E50A6D849ED}" type="slidenum">
              <a:rPr lang="en-US" altLang="zh-CN">
                <a:cs typeface="Arial" charset="0"/>
              </a:rPr>
              <a:pPr/>
              <a:t>5</a:t>
            </a:fld>
            <a:endParaRPr lang="zh-CN"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E16C7F-C6FD-4640-B3AD-D69974D6BB21}" type="slidenum">
              <a:rPr lang="en-US" altLang="vi-VN" smtClean="0"/>
              <a:pPr eaLnBrk="1" hangingPunct="1"/>
              <a:t>27</a:t>
            </a:fld>
            <a:endParaRPr lang="en-US"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E64A1D-6F7C-4D8E-8F8A-335F6BD1A702}" type="slidenum">
              <a:rPr lang="en-US"/>
              <a:pPr>
                <a:defRPr/>
              </a:pPr>
              <a:t>‹#›</a:t>
            </a:fld>
            <a:endParaRPr lang="en-US"/>
          </a:p>
        </p:txBody>
      </p:sp>
    </p:spTree>
    <p:extLst>
      <p:ext uri="{BB962C8B-B14F-4D97-AF65-F5344CB8AC3E}">
        <p14:creationId xmlns:p14="http://schemas.microsoft.com/office/powerpoint/2010/main" xmlns="" val="4795608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269639360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44849042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243098571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361888372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1712664526"/>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128491787"/>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62537698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259382850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245A5E-9C0A-44B9-BAFA-2F5819CCC57C}" type="slidenum">
              <a:rPr lang="en-US"/>
              <a:pPr>
                <a:defRPr/>
              </a:pPr>
              <a:t>‹#›</a:t>
            </a:fld>
            <a:endParaRPr lang="en-US"/>
          </a:p>
        </p:txBody>
      </p:sp>
    </p:spTree>
    <p:extLst>
      <p:ext uri="{BB962C8B-B14F-4D97-AF65-F5344CB8AC3E}">
        <p14:creationId xmlns:p14="http://schemas.microsoft.com/office/powerpoint/2010/main" xmlns="" val="2032764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BAD4DE-4707-479D-BD82-7F80678ED0BC}" type="slidenum">
              <a:rPr lang="en-US"/>
              <a:pPr>
                <a:defRPr/>
              </a:pPr>
              <a:t>‹#›</a:t>
            </a:fld>
            <a:endParaRPr lang="en-US"/>
          </a:p>
        </p:txBody>
      </p:sp>
    </p:spTree>
    <p:extLst>
      <p:ext uri="{BB962C8B-B14F-4D97-AF65-F5344CB8AC3E}">
        <p14:creationId xmlns:p14="http://schemas.microsoft.com/office/powerpoint/2010/main" xmlns="" val="4191121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7E4A2E-0FA2-4145-B917-443702BCE451}" type="slidenum">
              <a:rPr lang="en-US"/>
              <a:pPr>
                <a:defRPr/>
              </a:pPr>
              <a:t>‹#›</a:t>
            </a:fld>
            <a:endParaRPr lang="en-US"/>
          </a:p>
        </p:txBody>
      </p:sp>
    </p:spTree>
    <p:extLst>
      <p:ext uri="{BB962C8B-B14F-4D97-AF65-F5344CB8AC3E}">
        <p14:creationId xmlns:p14="http://schemas.microsoft.com/office/powerpoint/2010/main" xmlns="" val="306328806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6D0CE-EC0C-4805-809A-084DFBA13CF7}" type="slidenum">
              <a:rPr lang="en-US"/>
              <a:pPr>
                <a:defRPr/>
              </a:pPr>
              <a:t>‹#›</a:t>
            </a:fld>
            <a:endParaRPr lang="en-US"/>
          </a:p>
        </p:txBody>
      </p:sp>
    </p:spTree>
    <p:extLst>
      <p:ext uri="{BB962C8B-B14F-4D97-AF65-F5344CB8AC3E}">
        <p14:creationId xmlns:p14="http://schemas.microsoft.com/office/powerpoint/2010/main" xmlns="" val="23978762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DDC3C-F025-4C2A-B090-5E6707BF3071}" type="slidenum">
              <a:rPr lang="en-US"/>
              <a:pPr>
                <a:defRPr/>
              </a:pPr>
              <a:t>‹#›</a:t>
            </a:fld>
            <a:endParaRPr lang="en-US"/>
          </a:p>
        </p:txBody>
      </p:sp>
    </p:spTree>
    <p:extLst>
      <p:ext uri="{BB962C8B-B14F-4D97-AF65-F5344CB8AC3E}">
        <p14:creationId xmlns:p14="http://schemas.microsoft.com/office/powerpoint/2010/main" xmlns="" val="39068336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46C04C-3A62-47C9-AD22-42A9342354C5}" type="slidenum">
              <a:rPr lang="en-US"/>
              <a:pPr>
                <a:defRPr/>
              </a:pPr>
              <a:t>‹#›</a:t>
            </a:fld>
            <a:endParaRPr lang="en-US"/>
          </a:p>
        </p:txBody>
      </p:sp>
    </p:spTree>
    <p:extLst>
      <p:ext uri="{BB962C8B-B14F-4D97-AF65-F5344CB8AC3E}">
        <p14:creationId xmlns:p14="http://schemas.microsoft.com/office/powerpoint/2010/main" xmlns="" val="7081610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93DA00-F66E-473A-B286-02777AEFE939}" type="slidenum">
              <a:rPr lang="en-US"/>
              <a:pPr>
                <a:defRPr/>
              </a:pPr>
              <a:t>‹#›</a:t>
            </a:fld>
            <a:endParaRPr lang="en-US"/>
          </a:p>
        </p:txBody>
      </p:sp>
    </p:spTree>
    <p:extLst>
      <p:ext uri="{BB962C8B-B14F-4D97-AF65-F5344CB8AC3E}">
        <p14:creationId xmlns:p14="http://schemas.microsoft.com/office/powerpoint/2010/main" xmlns="" val="30718335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E2089B-40EB-4B34-B48C-72E32344F8F5}" type="slidenum">
              <a:rPr lang="en-US"/>
              <a:pPr>
                <a:defRPr/>
              </a:pPr>
              <a:t>‹#›</a:t>
            </a:fld>
            <a:endParaRPr lang="en-US"/>
          </a:p>
        </p:txBody>
      </p:sp>
    </p:spTree>
    <p:extLst>
      <p:ext uri="{BB962C8B-B14F-4D97-AF65-F5344CB8AC3E}">
        <p14:creationId xmlns:p14="http://schemas.microsoft.com/office/powerpoint/2010/main" xmlns="" val="2125652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8DB75B-4FA7-454A-8C6C-99DBD1F5D99B}" type="slidenum">
              <a:rPr lang="en-US"/>
              <a:pPr>
                <a:defRPr/>
              </a:pPr>
              <a:t>‹#›</a:t>
            </a:fld>
            <a:endParaRPr lang="en-US"/>
          </a:p>
        </p:txBody>
      </p:sp>
    </p:spTree>
    <p:extLst>
      <p:ext uri="{BB962C8B-B14F-4D97-AF65-F5344CB8AC3E}">
        <p14:creationId xmlns:p14="http://schemas.microsoft.com/office/powerpoint/2010/main" xmlns="" val="41440033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239A4A-496C-45F4-88E6-7F96F1659331}" type="slidenum">
              <a:rPr lang="en-US"/>
              <a:pPr>
                <a:defRPr/>
              </a:pPr>
              <a:t>‹#›</a:t>
            </a:fld>
            <a:endParaRPr lang="en-US"/>
          </a:p>
        </p:txBody>
      </p:sp>
    </p:spTree>
    <p:extLst>
      <p:ext uri="{BB962C8B-B14F-4D97-AF65-F5344CB8AC3E}">
        <p14:creationId xmlns:p14="http://schemas.microsoft.com/office/powerpoint/2010/main" xmlns="" val="30681443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3185104820"/>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114427112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BCCA9-A22E-4F1B-91DB-5133D19E4D53}" type="slidenum">
              <a:rPr lang="en-US"/>
              <a:pPr>
                <a:defRPr/>
              </a:pPr>
              <a:t>‹#›</a:t>
            </a:fld>
            <a:endParaRPr lang="en-US"/>
          </a:p>
        </p:txBody>
      </p:sp>
    </p:spTree>
    <p:extLst>
      <p:ext uri="{BB962C8B-B14F-4D97-AF65-F5344CB8AC3E}">
        <p14:creationId xmlns:p14="http://schemas.microsoft.com/office/powerpoint/2010/main" xmlns="" val="155614134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7928716-C536-49CD-8C4B-41F2827252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0" r:id="rId8"/>
    <p:sldLayoutId id="2147483669" r:id="rId9"/>
    <p:sldLayoutId id="2147483668" r:id="rId10"/>
    <p:sldLayoutId id="2147483667" r:id="rId11"/>
    <p:sldLayoutId id="2147483666" r:id="rId12"/>
    <p:sldLayoutId id="2147483665" r:id="rId13"/>
    <p:sldLayoutId id="2147483664" r:id="rId14"/>
    <p:sldLayoutId id="2147483663" r:id="rId15"/>
    <p:sldLayoutId id="2147483662" r:id="rId16"/>
    <p:sldLayoutId id="2147483661" r:id="rId17"/>
    <p:sldLayoutId id="2147483656" r:id="rId18"/>
    <p:sldLayoutId id="2147483657" r:id="rId19"/>
    <p:sldLayoutId id="2147483658" r:id="rId20"/>
    <p:sldLayoutId id="2147483659" r:id="rId21"/>
    <p:sldLayoutId id="2147483660" r:id="rId2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13" Type="http://schemas.microsoft.com/office/2007/relationships/media" Target="../media/media1.WAV"/><Relationship Id="rId18" Type="http://schemas.openxmlformats.org/officeDocument/2006/relationships/slide" Target="slide30.xml"/><Relationship Id="rId3" Type="http://schemas.openxmlformats.org/officeDocument/2006/relationships/video" Target="NULL" TargetMode="External"/><Relationship Id="rId7" Type="http://schemas.openxmlformats.org/officeDocument/2006/relationships/audio" Target="../media/audio2.wav"/><Relationship Id="rId12" Type="http://schemas.openxmlformats.org/officeDocument/2006/relationships/image" Target="../media/image25.png"/><Relationship Id="rId17" Type="http://schemas.openxmlformats.org/officeDocument/2006/relationships/slide" Target="slide31.xml"/><Relationship Id="rId2" Type="http://schemas.openxmlformats.org/officeDocument/2006/relationships/audio" Target="file:///D:\Rung%20Chuong%20Vang\8.%20Ket%20thuc%20cau%20hoi.wav" TargetMode="External"/><Relationship Id="rId16" Type="http://schemas.openxmlformats.org/officeDocument/2006/relationships/slide" Target="slide28.xml"/><Relationship Id="rId1" Type="http://schemas.openxmlformats.org/officeDocument/2006/relationships/audio" Target="file:///D:\Rung%20Chuong%20Vang\chaomung.wav" TargetMode="External"/><Relationship Id="rId6" Type="http://schemas.openxmlformats.org/officeDocument/2006/relationships/audio" Target="../media/audio1.wav"/><Relationship Id="rId11" Type="http://schemas.openxmlformats.org/officeDocument/2006/relationships/image" Target="../media/image24.gif"/><Relationship Id="rId5" Type="http://schemas.openxmlformats.org/officeDocument/2006/relationships/notesSlide" Target="../notesSlides/notesSlide3.xml"/><Relationship Id="rId15" Type="http://schemas.openxmlformats.org/officeDocument/2006/relationships/slide" Target="slide29.xml"/><Relationship Id="rId10" Type="http://schemas.openxmlformats.org/officeDocument/2006/relationships/image" Target="../media/image23.gif"/><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1.wav"/><Relationship Id="rId7" Type="http://schemas.openxmlformats.org/officeDocument/2006/relationships/image" Target="../media/image28.gif"/><Relationship Id="rId12"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32.gif"/><Relationship Id="rId5" Type="http://schemas.openxmlformats.org/officeDocument/2006/relationships/image" Target="../media/image27.jpeg"/><Relationship Id="rId10" Type="http://schemas.openxmlformats.org/officeDocument/2006/relationships/image" Target="../media/image31.gif"/><Relationship Id="rId4" Type="http://schemas.openxmlformats.org/officeDocument/2006/relationships/audio" Target="../media/audio4.wav"/><Relationship Id="rId9" Type="http://schemas.openxmlformats.org/officeDocument/2006/relationships/image" Target="../media/image30.gif"/><Relationship Id="rId14" Type="http://schemas.openxmlformats.org/officeDocument/2006/relationships/image" Target="../media/image35.jpeg"/></Relationships>
</file>

<file path=ppt/slides/_rels/slide2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1.wav"/><Relationship Id="rId7" Type="http://schemas.openxmlformats.org/officeDocument/2006/relationships/image" Target="../media/image28.gif"/><Relationship Id="rId12"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32.gif"/><Relationship Id="rId5" Type="http://schemas.openxmlformats.org/officeDocument/2006/relationships/image" Target="../media/image27.jpeg"/><Relationship Id="rId10" Type="http://schemas.openxmlformats.org/officeDocument/2006/relationships/image" Target="../media/image31.gif"/><Relationship Id="rId4" Type="http://schemas.openxmlformats.org/officeDocument/2006/relationships/audio" Target="../media/audio4.wav"/><Relationship Id="rId9" Type="http://schemas.openxmlformats.org/officeDocument/2006/relationships/image" Target="../media/image30.gif"/><Relationship Id="rId1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1.wav"/><Relationship Id="rId7" Type="http://schemas.openxmlformats.org/officeDocument/2006/relationships/image" Target="../media/image28.gif"/><Relationship Id="rId12"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32.gif"/><Relationship Id="rId5" Type="http://schemas.openxmlformats.org/officeDocument/2006/relationships/image" Target="../media/image27.jpeg"/><Relationship Id="rId10" Type="http://schemas.openxmlformats.org/officeDocument/2006/relationships/image" Target="../media/image31.gif"/><Relationship Id="rId4" Type="http://schemas.openxmlformats.org/officeDocument/2006/relationships/audio" Target="../media/audio4.wav"/><Relationship Id="rId9" Type="http://schemas.openxmlformats.org/officeDocument/2006/relationships/image" Target="../media/image30.gif"/><Relationship Id="rId14" Type="http://schemas.openxmlformats.org/officeDocument/2006/relationships/image" Target="../media/image37.jpeg"/></Relationships>
</file>

<file path=ppt/slides/_rels/slide31.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1.wav"/><Relationship Id="rId7" Type="http://schemas.openxmlformats.org/officeDocument/2006/relationships/image" Target="../media/image28.gif"/><Relationship Id="rId12"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32.gif"/><Relationship Id="rId5" Type="http://schemas.openxmlformats.org/officeDocument/2006/relationships/image" Target="../media/image27.jpeg"/><Relationship Id="rId10" Type="http://schemas.openxmlformats.org/officeDocument/2006/relationships/image" Target="../media/image31.gif"/><Relationship Id="rId4" Type="http://schemas.openxmlformats.org/officeDocument/2006/relationships/audio" Target="../media/audio4.wav"/><Relationship Id="rId9" Type="http://schemas.openxmlformats.org/officeDocument/2006/relationships/image" Target="../media/image30.gif"/><Relationship Id="rId14"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lowersFrame_png_ydh_0009_2291x1500"/>
          <p:cNvPicPr>
            <a:picLocks noChangeAspect="1" noChangeArrowheads="1"/>
          </p:cNvPicPr>
          <p:nvPr/>
        </p:nvPicPr>
        <p:blipFill>
          <a:blip r:embed="rId2"/>
          <a:srcRect/>
          <a:stretch>
            <a:fillRect/>
          </a:stretch>
        </p:blipFill>
        <p:spPr bwMode="auto">
          <a:xfrm>
            <a:off x="-755649" y="-531813"/>
            <a:ext cx="10958513" cy="7561263"/>
          </a:xfrm>
          <a:prstGeom prst="rect">
            <a:avLst/>
          </a:prstGeom>
          <a:noFill/>
          <a:ln w="9525">
            <a:noFill/>
            <a:miter lim="800000"/>
            <a:headEnd/>
            <a:tailEnd/>
          </a:ln>
        </p:spPr>
      </p:pic>
      <p:sp>
        <p:nvSpPr>
          <p:cNvPr id="11" name="WordArt 4"/>
          <p:cNvSpPr>
            <a:spLocks noChangeArrowheads="1" noChangeShapeType="1" noTextEdit="1"/>
          </p:cNvSpPr>
          <p:nvPr/>
        </p:nvSpPr>
        <p:spPr bwMode="auto">
          <a:xfrm>
            <a:off x="2590800" y="3962400"/>
            <a:ext cx="4419600" cy="990600"/>
          </a:xfrm>
          <a:prstGeom prst="rect">
            <a:avLst/>
          </a:prstGeom>
        </p:spPr>
        <p:txBody>
          <a:bodyPr wrap="none" fromWordArt="1">
            <a:prstTxWarp prst="textPlain">
              <a:avLst>
                <a:gd name="adj" fmla="val 50000"/>
              </a:avLst>
            </a:prstTxWarp>
          </a:bodyPr>
          <a:lstStyle/>
          <a:p>
            <a:pPr algn="ctr">
              <a:spcBef>
                <a:spcPts val="0"/>
              </a:spcBef>
              <a:defRPr/>
            </a:pPr>
            <a:r>
              <a:rPr lang="en-US" sz="2000" b="1" kern="1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Khoa</a:t>
            </a:r>
            <a:r>
              <a:rPr lang="en-US" sz="2000" b="1" kern="1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2000" b="1" kern="1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học</a:t>
            </a:r>
            <a:r>
              <a:rPr lang="en-US" sz="2000" b="1" kern="1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5</a:t>
            </a:r>
            <a:endParaRPr lang="en-US" sz="2000" b="1" kern="1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172" name="Text Box 5"/>
          <p:cNvSpPr txBox="1">
            <a:spLocks noChangeArrowheads="1"/>
          </p:cNvSpPr>
          <p:nvPr/>
        </p:nvSpPr>
        <p:spPr bwMode="auto">
          <a:xfrm>
            <a:off x="609600" y="914400"/>
            <a:ext cx="8229600" cy="457200"/>
          </a:xfrm>
          <a:prstGeom prst="rect">
            <a:avLst/>
          </a:prstGeom>
          <a:noFill/>
          <a:ln w="9525">
            <a:noFill/>
            <a:miter lim="800000"/>
            <a:headEnd/>
            <a:tailEnd/>
          </a:ln>
        </p:spPr>
        <p:txBody>
          <a:bodyPr>
            <a:spAutoFit/>
          </a:bodyPr>
          <a:lstStyle/>
          <a:p>
            <a:pPr algn="ctr" eaLnBrk="0" hangingPunct="0">
              <a:spcBef>
                <a:spcPct val="50000"/>
              </a:spcBef>
            </a:pPr>
            <a:r>
              <a:rPr lang="en-US" sz="2400" b="1" dirty="0" err="1">
                <a:solidFill>
                  <a:srgbClr val="0000FF"/>
                </a:solidFill>
                <a:latin typeface="Times New Roman" pitchFamily="18" charset="0"/>
                <a:cs typeface="Times New Roman" pitchFamily="18" charset="0"/>
              </a:rPr>
              <a:t>PHÒNG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DỤC</a:t>
            </a:r>
            <a:r>
              <a:rPr lang="en-US" sz="2400" b="1" dirty="0">
                <a:solidFill>
                  <a:srgbClr val="0000FF"/>
                </a:solidFill>
                <a:latin typeface="Times New Roman" pitchFamily="18" charset="0"/>
                <a:cs typeface="Times New Roman" pitchFamily="18" charset="0"/>
              </a:rPr>
              <a:t> &amp; </a:t>
            </a:r>
            <a:r>
              <a:rPr lang="en-US" sz="2400" b="1" dirty="0" err="1">
                <a:solidFill>
                  <a:srgbClr val="0000FF"/>
                </a:solidFill>
                <a:latin typeface="Times New Roman" pitchFamily="18" charset="0"/>
                <a:cs typeface="Times New Roman" pitchFamily="18" charset="0"/>
              </a:rPr>
              <a:t>ĐÀO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QUẬN</a:t>
            </a:r>
            <a:r>
              <a:rPr lang="en-US" sz="2400" b="1" dirty="0">
                <a:solidFill>
                  <a:srgbClr val="0000FF"/>
                </a:solidFill>
                <a:latin typeface="Times New Roman" pitchFamily="18" charset="0"/>
                <a:cs typeface="Times New Roman" pitchFamily="18" charset="0"/>
              </a:rPr>
              <a:t> LONG </a:t>
            </a:r>
            <a:r>
              <a:rPr lang="en-US" sz="2400" b="1" dirty="0" err="1">
                <a:solidFill>
                  <a:srgbClr val="0000FF"/>
                </a:solidFill>
                <a:latin typeface="Times New Roman" pitchFamily="18" charset="0"/>
                <a:cs typeface="Times New Roman" pitchFamily="18" charset="0"/>
              </a:rPr>
              <a:t>BIÊN</a:t>
            </a:r>
            <a:endParaRPr lang="en-US" sz="2400" b="1" dirty="0">
              <a:solidFill>
                <a:srgbClr val="0000FF"/>
              </a:solidFill>
              <a:latin typeface="Times New Roman" pitchFamily="18" charset="0"/>
              <a:cs typeface="Times New Roman" pitchFamily="18" charset="0"/>
            </a:endParaRPr>
          </a:p>
        </p:txBody>
      </p:sp>
      <p:sp>
        <p:nvSpPr>
          <p:cNvPr id="7173" name="Rectangle 6"/>
          <p:cNvSpPr>
            <a:spLocks noChangeArrowheads="1"/>
          </p:cNvSpPr>
          <p:nvPr/>
        </p:nvSpPr>
        <p:spPr bwMode="auto">
          <a:xfrm>
            <a:off x="457200" y="1295400"/>
            <a:ext cx="8229600" cy="457200"/>
          </a:xfrm>
          <a:prstGeom prst="rect">
            <a:avLst/>
          </a:prstGeom>
          <a:noFill/>
          <a:ln w="9525">
            <a:noFill/>
            <a:miter lim="800000"/>
            <a:headEnd/>
            <a:tailEnd/>
          </a:ln>
        </p:spPr>
        <p:txBody>
          <a:bodyPr anchor="ctr"/>
          <a:lstStyle/>
          <a:p>
            <a:pPr algn="ctr"/>
            <a:r>
              <a:rPr lang="en-US" sz="2400" b="1" dirty="0" err="1">
                <a:solidFill>
                  <a:srgbClr val="FF0066"/>
                </a:solidFill>
                <a:latin typeface="Times New Roman" pitchFamily="18" charset="0"/>
                <a:cs typeface="Times New Roman" pitchFamily="18" charset="0"/>
              </a:rPr>
              <a:t>TRƯỜNG</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TIỂU</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HỌC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PHÚC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LỢI</a:t>
            </a:r>
            <a:endParaRPr lang="en-US" sz="2400" b="1" dirty="0">
              <a:solidFill>
                <a:srgbClr val="FF0066"/>
              </a:solidFill>
              <a:latin typeface="Times New Roman" pitchFamily="18" charset="0"/>
              <a:cs typeface="Times New Roman" pitchFamily="18" charset="0"/>
            </a:endParaRPr>
          </a:p>
        </p:txBody>
      </p:sp>
      <p:sp>
        <p:nvSpPr>
          <p:cNvPr id="7174" name="Text Box 8"/>
          <p:cNvSpPr txBox="1">
            <a:spLocks noChangeArrowheads="1"/>
          </p:cNvSpPr>
          <p:nvPr/>
        </p:nvSpPr>
        <p:spPr bwMode="auto">
          <a:xfrm>
            <a:off x="76200" y="1981202"/>
            <a:ext cx="9067800" cy="1477963"/>
          </a:xfrm>
          <a:prstGeom prst="rect">
            <a:avLst/>
          </a:prstGeom>
          <a:noFill/>
          <a:ln w="9525">
            <a:noFill/>
            <a:miter lim="800000"/>
            <a:headEnd/>
            <a:tailEnd/>
          </a:ln>
        </p:spPr>
        <p:txBody>
          <a:bodyPr>
            <a:spAutoFit/>
          </a:bodyPr>
          <a:lstStyle/>
          <a:p>
            <a:pPr algn="ctr">
              <a:spcBef>
                <a:spcPct val="50000"/>
              </a:spcBef>
            </a:pPr>
            <a:r>
              <a:rPr lang="en-US" sz="3600" b="1">
                <a:solidFill>
                  <a:srgbClr val="FF6600"/>
                </a:solidFill>
                <a:latin typeface="Times New Roman" pitchFamily="18" charset="0"/>
                <a:cs typeface="Times New Roman" pitchFamily="18" charset="0"/>
              </a:rPr>
              <a:t>CHÀO ĐÓN CÁC EM HỌC SINH</a:t>
            </a:r>
          </a:p>
          <a:p>
            <a:pPr algn="ctr">
              <a:spcBef>
                <a:spcPct val="50000"/>
              </a:spcBef>
            </a:pPr>
            <a:r>
              <a:rPr lang="en-US" sz="3600" b="1">
                <a:solidFill>
                  <a:srgbClr val="FF6600"/>
                </a:solidFill>
                <a:latin typeface="Times New Roman" pitchFamily="18" charset="0"/>
                <a:cs typeface="Times New Roman" pitchFamily="18" charset="0"/>
              </a:rPr>
              <a:t>ĐẾN VỚI TIẾT HỌC HÔM NAY!</a:t>
            </a:r>
          </a:p>
        </p:txBody>
      </p:sp>
    </p:spTree>
    <p:extLst>
      <p:ext uri="{BB962C8B-B14F-4D97-AF65-F5344CB8AC3E}">
        <p14:creationId xmlns:p14="http://schemas.microsoft.com/office/powerpoint/2010/main" xmlns="" val="24073411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4525963"/>
          </a:xfrm>
        </p:spPr>
        <p:txBody>
          <a:bodyPr>
            <a:normAutofit/>
          </a:bodyPr>
          <a:lstStyle/>
          <a:p>
            <a:pPr algn="just">
              <a:buFontTx/>
              <a:buNone/>
              <a:defRPr/>
            </a:pPr>
            <a:r>
              <a:rPr lang="en-US" sz="2800" dirty="0" smtClean="0">
                <a:solidFill>
                  <a:srgbClr val="C00000"/>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Đáp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án</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chị</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tự</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đánh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vì</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không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trong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bài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chị</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gửi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em</a:t>
            </a:r>
            <a:endParaRPr lang="en-US" sz="2800" dirty="0" smtClean="0">
              <a:solidFill>
                <a:srgbClr val="C00000"/>
              </a:solidFill>
              <a:latin typeface="Times New Roman" pitchFamily="18" charset="0"/>
              <a:cs typeface="Times New Roman" pitchFamily="18" charset="0"/>
            </a:endParaRPr>
          </a:p>
          <a:p>
            <a:pPr marL="0" indent="0" algn="just">
              <a:buNone/>
              <a:defRPr/>
            </a:pPr>
            <a:endParaRPr lang="en-US" sz="2800" dirty="0">
              <a:solidFill>
                <a:srgbClr val="C00000"/>
              </a:solidFill>
              <a:latin typeface="Times New Roman" pitchFamily="18" charset="0"/>
              <a:cs typeface="Times New Roman" pitchFamily="18" charset="0"/>
            </a:endParaRPr>
          </a:p>
        </p:txBody>
      </p:sp>
      <p:pic>
        <p:nvPicPr>
          <p:cNvPr id="1026" name="Picture 2" descr="D:\destop\h6.jpg"/>
          <p:cNvPicPr>
            <a:picLocks noChangeAspect="1" noChangeArrowheads="1"/>
          </p:cNvPicPr>
          <p:nvPr/>
        </p:nvPicPr>
        <p:blipFill>
          <a:blip r:embed="rId2"/>
          <a:srcRect/>
          <a:stretch>
            <a:fillRect/>
          </a:stretch>
        </p:blipFill>
        <p:spPr bwMode="auto">
          <a:xfrm>
            <a:off x="571472" y="214290"/>
            <a:ext cx="8286808" cy="6358006"/>
          </a:xfrm>
          <a:prstGeom prst="rect">
            <a:avLst/>
          </a:prstGeom>
          <a:noFill/>
        </p:spPr>
      </p:pic>
    </p:spTree>
    <p:extLst>
      <p:ext uri="{BB962C8B-B14F-4D97-AF65-F5344CB8AC3E}">
        <p14:creationId xmlns:p14="http://schemas.microsoft.com/office/powerpoint/2010/main" xmlns="" val="199550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43000"/>
          </a:xfrm>
        </p:spPr>
        <p:txBody>
          <a:bodyPr>
            <a:normAutofit/>
          </a:bodyPr>
          <a:lstStyle/>
          <a:p>
            <a:pPr>
              <a:defRPr/>
            </a:pPr>
            <a:r>
              <a:rPr lang="en-US" sz="3200" b="1" dirty="0" err="1" smtClean="0">
                <a:solidFill>
                  <a:srgbClr val="C00000"/>
                </a:solidFill>
                <a:latin typeface="Times New Roman" pitchFamily="18" charset="0"/>
                <a:cs typeface="Times New Roman" pitchFamily="18" charset="0"/>
              </a:rPr>
              <a:t>Hoạt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động</a:t>
            </a:r>
            <a:r>
              <a:rPr lang="en-US" sz="3200" b="1" dirty="0" smtClean="0">
                <a:solidFill>
                  <a:srgbClr val="C00000"/>
                </a:solidFill>
                <a:latin typeface="Times New Roman" pitchFamily="18" charset="0"/>
                <a:cs typeface="Times New Roman" pitchFamily="18" charset="0"/>
              </a:rPr>
              <a:t> 2: </a:t>
            </a:r>
            <a:br>
              <a:rPr lang="en-US" sz="3200" b="1" dirty="0" smtClean="0">
                <a:solidFill>
                  <a:srgbClr val="C00000"/>
                </a:solidFill>
                <a:latin typeface="Times New Roman" pitchFamily="18" charset="0"/>
                <a:cs typeface="Times New Roman" pitchFamily="18" charset="0"/>
              </a:rPr>
            </a:br>
            <a:r>
              <a:rPr lang="en-US" sz="3200" b="1" dirty="0" err="1" smtClean="0">
                <a:solidFill>
                  <a:srgbClr val="C00000"/>
                </a:solidFill>
                <a:latin typeface="Times New Roman" pitchFamily="18" charset="0"/>
                <a:cs typeface="Times New Roman" pitchFamily="18" charset="0"/>
              </a:rPr>
              <a:t>Tác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nhân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a:t>
            </a:r>
            <a:r>
              <a:rPr lang="en-US" sz="3200" b="1" dirty="0" smtClean="0">
                <a:solidFill>
                  <a:srgbClr val="C00000"/>
                </a:solidFill>
                <a:latin typeface="Times New Roman" pitchFamily="18" charset="0"/>
                <a:cs typeface="Times New Roman" pitchFamily="18" charset="0"/>
              </a:rPr>
              <a:t> con </a:t>
            </a:r>
            <a:r>
              <a:rPr lang="en-US" sz="3200" b="1" dirty="0" err="1" smtClean="0">
                <a:solidFill>
                  <a:srgbClr val="C00000"/>
                </a:solidFill>
                <a:latin typeface="Times New Roman" pitchFamily="18" charset="0"/>
                <a:cs typeface="Times New Roman" pitchFamily="18" charset="0"/>
              </a:rPr>
              <a:t>đường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lây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truyền</a:t>
            </a:r>
            <a:endParaRPr lang="en-US" sz="3200" b="1" dirty="0">
              <a:solidFill>
                <a:srgbClr val="C00000"/>
              </a:solidFill>
              <a:latin typeface="Times New Roman" pitchFamily="18" charset="0"/>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1714480" y="2000240"/>
            <a:ext cx="5715040" cy="3802838"/>
          </a:xfrm>
          <a:prstGeom prst="rect">
            <a:avLst/>
          </a:prstGeom>
          <a:noFill/>
          <a:ln w="9525">
            <a:noFill/>
            <a:miter lim="800000"/>
            <a:headEnd/>
            <a:tailEnd/>
          </a:ln>
        </p:spPr>
      </p:pic>
    </p:spTree>
    <p:extLst>
      <p:ext uri="{BB962C8B-B14F-4D97-AF65-F5344CB8AC3E}">
        <p14:creationId xmlns:p14="http://schemas.microsoft.com/office/powerpoint/2010/main" xmlns="" val="1388583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tmp58D5.tmp.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114800" y="1143000"/>
            <a:ext cx="4254500" cy="4946650"/>
          </a:xfrm>
        </p:spPr>
      </p:pic>
      <p:sp>
        <p:nvSpPr>
          <p:cNvPr id="4099" name="TextBox 4"/>
          <p:cNvSpPr txBox="1">
            <a:spLocks noChangeArrowheads="1"/>
          </p:cNvSpPr>
          <p:nvPr/>
        </p:nvSpPr>
        <p:spPr bwMode="auto">
          <a:xfrm>
            <a:off x="304800" y="1143000"/>
            <a:ext cx="37338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vi-VN" sz="2400">
                <a:solidFill>
                  <a:srgbClr val="0000CC"/>
                </a:solidFill>
                <a:latin typeface="Times New Roman" pitchFamily="18" charset="0"/>
                <a:cs typeface="Times New Roman" pitchFamily="18" charset="0"/>
              </a:rPr>
              <a:t>Bệnh sốt xuất huyết do một loại vi-rút gây ra. Vi-rút này sống trong máu người bệnh. Muỗi vằn hút máu người bệnh rồi truyền vi-rút sang cho người lành.</a:t>
            </a:r>
          </a:p>
          <a:p>
            <a:pPr algn="just" eaLnBrk="1" hangingPunct="1"/>
            <a:r>
              <a:rPr lang="en-US" altLang="vi-VN" sz="2400">
                <a:solidFill>
                  <a:srgbClr val="0000CC"/>
                </a:solidFill>
                <a:latin typeface="Times New Roman" pitchFamily="18" charset="0"/>
                <a:cs typeface="Times New Roman" pitchFamily="18" charset="0"/>
              </a:rPr>
              <a:t>Muỗi vằn sống trong nhà, đốt người cả ban ngày và ban đêm. Bọ gậy muỗi vằn thường sống ở các chum, vại, bể nước,…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4525963"/>
          </a:xfrm>
        </p:spPr>
        <p:txBody>
          <a:bodyPr>
            <a:normAutofit/>
          </a:bodyPr>
          <a:lstStyle/>
          <a:p>
            <a:pPr algn="just">
              <a:buFontTx/>
              <a:buNone/>
              <a:defRPr/>
            </a:pPr>
            <a:r>
              <a:rPr lang="en-US" sz="2800" dirty="0" smtClean="0">
                <a:solidFill>
                  <a:srgbClr val="C00000"/>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Thảo</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luận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nhóm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để</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trả</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lời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các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câu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hỏi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sau</a:t>
            </a:r>
            <a:r>
              <a:rPr lang="en-US" sz="2800" dirty="0" smtClean="0">
                <a:solidFill>
                  <a:srgbClr val="0000CC"/>
                </a:solidFill>
                <a:latin typeface="Times New Roman" pitchFamily="18" charset="0"/>
                <a:cs typeface="Times New Roman" pitchFamily="18" charset="0"/>
              </a:rPr>
              <a:t>:</a:t>
            </a:r>
          </a:p>
          <a:p>
            <a:pPr marL="514350" indent="-514350" algn="just">
              <a:buFontTx/>
              <a:buAutoNum type="arabicPeriod"/>
              <a:defRPr/>
            </a:pP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nhân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gây</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bệnh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sốt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xuất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huyết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gì</a:t>
            </a:r>
            <a:r>
              <a:rPr lang="en-US" sz="2800" dirty="0" smtClean="0">
                <a:solidFill>
                  <a:srgbClr val="C00000"/>
                </a:solidFill>
                <a:latin typeface="Times New Roman" pitchFamily="18" charset="0"/>
                <a:cs typeface="Times New Roman" pitchFamily="18" charset="0"/>
              </a:rPr>
              <a:t>?</a:t>
            </a:r>
          </a:p>
          <a:p>
            <a:pPr marL="514350" indent="-514350" algn="just">
              <a:buFontTx/>
              <a:buAutoNum type="arabicPeriod"/>
              <a:defRPr/>
            </a:pPr>
            <a:r>
              <a:rPr lang="en-US" sz="2800" dirty="0" err="1" smtClean="0">
                <a:solidFill>
                  <a:srgbClr val="C00000"/>
                </a:solidFill>
                <a:latin typeface="Times New Roman" pitchFamily="18" charset="0"/>
                <a:cs typeface="Times New Roman" pitchFamily="18" charset="0"/>
              </a:rPr>
              <a:t>Bệnh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được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lây</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truyền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như</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thế</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nào</a:t>
            </a:r>
            <a:r>
              <a:rPr lang="en-US" sz="2800" dirty="0" smtClean="0">
                <a:solidFill>
                  <a:srgbClr val="C00000"/>
                </a:solidFill>
                <a:latin typeface="Times New Roman" pitchFamily="18" charset="0"/>
                <a:cs typeface="Times New Roman" pitchFamily="18" charset="0"/>
              </a:rPr>
              <a:t>?</a:t>
            </a:r>
          </a:p>
          <a:p>
            <a:pPr marL="514350" indent="-514350" algn="just">
              <a:buFontTx/>
              <a:buAutoNum type="arabicPeriod"/>
              <a:defRPr/>
            </a:pPr>
            <a:r>
              <a:rPr lang="en-US" sz="2800" dirty="0" err="1" smtClean="0">
                <a:solidFill>
                  <a:srgbClr val="C00000"/>
                </a:solidFill>
                <a:latin typeface="Times New Roman" pitchFamily="18" charset="0"/>
                <a:cs typeface="Times New Roman" pitchFamily="18" charset="0"/>
              </a:rPr>
              <a:t>Muỗi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vằn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đặc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điểm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gì</a:t>
            </a:r>
            <a:r>
              <a:rPr lang="en-US"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1254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3074" name="Picture 2" descr="D:\destop\Anh\h1.jpg"/>
          <p:cNvPicPr>
            <a:picLocks noChangeAspect="1" noChangeArrowheads="1"/>
          </p:cNvPicPr>
          <p:nvPr/>
        </p:nvPicPr>
        <p:blipFill>
          <a:blip r:embed="rId2"/>
          <a:srcRect/>
          <a:stretch>
            <a:fillRect/>
          </a:stretch>
        </p:blipFill>
        <p:spPr bwMode="auto">
          <a:xfrm>
            <a:off x="285720" y="214313"/>
            <a:ext cx="8643998" cy="642937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ANd9GcSjZAhhZB_BIc58a7QJO4JY4jJKVAS_zsHhSXh4mdUM6olk9jbDokAtDVt1_Q"/>
          <p:cNvPicPr>
            <a:picLocks noChangeAspect="1" noChangeArrowheads="1"/>
          </p:cNvPicPr>
          <p:nvPr/>
        </p:nvPicPr>
        <p:blipFill>
          <a:blip r:embed="rId2"/>
          <a:srcRect/>
          <a:stretch>
            <a:fillRect/>
          </a:stretch>
        </p:blipFill>
        <p:spPr bwMode="auto">
          <a:xfrm>
            <a:off x="285720" y="1676400"/>
            <a:ext cx="4286280" cy="3352800"/>
          </a:xfrm>
          <a:prstGeom prst="rect">
            <a:avLst/>
          </a:prstGeom>
          <a:noFill/>
          <a:ln w="9525">
            <a:noFill/>
            <a:miter lim="800000"/>
            <a:headEnd/>
            <a:tailEnd/>
          </a:ln>
        </p:spPr>
      </p:pic>
      <p:sp>
        <p:nvSpPr>
          <p:cNvPr id="9220" name="Text Box 10"/>
          <p:cNvSpPr txBox="1">
            <a:spLocks noChangeArrowheads="1"/>
          </p:cNvSpPr>
          <p:nvPr/>
        </p:nvSpPr>
        <p:spPr bwMode="auto">
          <a:xfrm>
            <a:off x="2819400" y="914400"/>
            <a:ext cx="1905000" cy="366713"/>
          </a:xfrm>
          <a:prstGeom prst="rect">
            <a:avLst/>
          </a:prstGeom>
          <a:noFill/>
          <a:ln w="9525">
            <a:noFill/>
            <a:miter lim="800000"/>
            <a:headEnd/>
            <a:tailEnd/>
          </a:ln>
        </p:spPr>
        <p:txBody>
          <a:bodyPr>
            <a:spAutoFit/>
          </a:bodyPr>
          <a:lstStyle/>
          <a:p>
            <a:pPr eaLnBrk="0" hangingPunct="0">
              <a:spcBef>
                <a:spcPct val="50000"/>
              </a:spcBef>
            </a:pPr>
            <a:endParaRPr lang="vi-VN">
              <a:latin typeface="Times New Roman" pitchFamily="18" charset="0"/>
              <a:cs typeface="Times New Roman" pitchFamily="18" charset="0"/>
            </a:endParaRPr>
          </a:p>
        </p:txBody>
      </p:sp>
      <p:sp>
        <p:nvSpPr>
          <p:cNvPr id="37899" name="Text Box 11"/>
          <p:cNvSpPr txBox="1">
            <a:spLocks noChangeArrowheads="1"/>
          </p:cNvSpPr>
          <p:nvPr/>
        </p:nvSpPr>
        <p:spPr bwMode="auto">
          <a:xfrm>
            <a:off x="2895600" y="685800"/>
            <a:ext cx="2644775"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CC0000"/>
                </a:solidFill>
                <a:latin typeface="Times New Roman" pitchFamily="18" charset="0"/>
                <a:cs typeface="Times New Roman" pitchFamily="18" charset="0"/>
              </a:rPr>
              <a:t>Muỗi vằn</a:t>
            </a:r>
          </a:p>
        </p:txBody>
      </p:sp>
      <p:pic>
        <p:nvPicPr>
          <p:cNvPr id="9222" name="Picture 13" descr="20101207153141_muoi"/>
          <p:cNvPicPr>
            <a:picLocks noChangeAspect="1" noChangeArrowheads="1"/>
          </p:cNvPicPr>
          <p:nvPr/>
        </p:nvPicPr>
        <p:blipFill>
          <a:blip r:embed="rId3"/>
          <a:srcRect/>
          <a:stretch>
            <a:fillRect/>
          </a:stretch>
        </p:blipFill>
        <p:spPr bwMode="auto">
          <a:xfrm>
            <a:off x="4610100" y="1676400"/>
            <a:ext cx="424818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blinds(horizontal)">
                                      <p:cBhvr>
                                        <p:cTn id="7"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top\h7.jpg"/>
          <p:cNvPicPr>
            <a:picLocks noChangeAspect="1" noChangeArrowheads="1"/>
          </p:cNvPicPr>
          <p:nvPr/>
        </p:nvPicPr>
        <p:blipFill>
          <a:blip r:embed="rId2"/>
          <a:srcRect/>
          <a:stretch>
            <a:fillRect/>
          </a:stretch>
        </p:blipFill>
        <p:spPr bwMode="auto">
          <a:xfrm>
            <a:off x="214282" y="214290"/>
            <a:ext cx="8640005" cy="6286544"/>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4525963"/>
          </a:xfrm>
        </p:spPr>
        <p:txBody>
          <a:bodyPr>
            <a:normAutofit/>
          </a:bodyPr>
          <a:lstStyle/>
          <a:p>
            <a:pPr algn="just">
              <a:buFontTx/>
              <a:buNone/>
              <a:defRPr/>
            </a:pPr>
            <a:r>
              <a:rPr lang="en-US" sz="2800" dirty="0" smtClean="0">
                <a:solidFill>
                  <a:srgbClr val="C00000"/>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Sốt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xuất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huyết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bệnh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truyền</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nhiễm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cấp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tính</a:t>
            </a:r>
            <a:r>
              <a:rPr lang="en-US" sz="3600" dirty="0" smtClean="0">
                <a:solidFill>
                  <a:srgbClr val="0000CC"/>
                </a:solidFill>
                <a:latin typeface="Times New Roman" pitchFamily="18" charset="0"/>
                <a:cs typeface="Times New Roman" pitchFamily="18" charset="0"/>
              </a:rPr>
              <a:t> do vi </a:t>
            </a:r>
            <a:r>
              <a:rPr lang="en-US" sz="3600" dirty="0" err="1" smtClean="0">
                <a:solidFill>
                  <a:srgbClr val="0000CC"/>
                </a:solidFill>
                <a:latin typeface="Times New Roman" pitchFamily="18" charset="0"/>
                <a:cs typeface="Times New Roman" pitchFamily="18" charset="0"/>
              </a:rPr>
              <a:t>rút</a:t>
            </a:r>
            <a:r>
              <a:rPr lang="en-US" sz="3600" dirty="0" smtClean="0">
                <a:solidFill>
                  <a:srgbClr val="0000CC"/>
                </a:solidFill>
                <a:latin typeface="Times New Roman" pitchFamily="18" charset="0"/>
                <a:cs typeface="Times New Roman" pitchFamily="18" charset="0"/>
              </a:rPr>
              <a:t> Dengue </a:t>
            </a:r>
            <a:r>
              <a:rPr lang="en-US" sz="3600" dirty="0" err="1" smtClean="0">
                <a:solidFill>
                  <a:srgbClr val="0000CC"/>
                </a:solidFill>
                <a:latin typeface="Times New Roman" pitchFamily="18" charset="0"/>
                <a:cs typeface="Times New Roman" pitchFamily="18" charset="0"/>
              </a:rPr>
              <a:t>gây</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ra</a:t>
            </a:r>
            <a:r>
              <a:rPr lang="en-US" sz="3600" dirty="0" smtClean="0">
                <a:solidFill>
                  <a:srgbClr val="0000CC"/>
                </a:solidFill>
                <a:latin typeface="Times New Roman" pitchFamily="18" charset="0"/>
                <a:cs typeface="Times New Roman" pitchFamily="18" charset="0"/>
              </a:rPr>
              <a:t>.</a:t>
            </a:r>
          </a:p>
          <a:p>
            <a:pPr algn="just">
              <a:buFontTx/>
              <a:buNone/>
              <a:defRPr/>
            </a:pPr>
            <a:r>
              <a:rPr lang="en-US" sz="3600" dirty="0" smtClean="0">
                <a:solidFill>
                  <a:srgbClr val="0000CC"/>
                </a:solidFill>
                <a:latin typeface="Times New Roman" pitchFamily="18" charset="0"/>
                <a:cs typeface="Times New Roman" pitchFamily="18" charset="0"/>
              </a:rPr>
              <a:t>     - </a:t>
            </a:r>
            <a:r>
              <a:rPr lang="en-US" sz="3600" dirty="0" err="1" smtClean="0">
                <a:solidFill>
                  <a:srgbClr val="0000CC"/>
                </a:solidFill>
                <a:latin typeface="Times New Roman" pitchFamily="18" charset="0"/>
                <a:cs typeface="Times New Roman" pitchFamily="18" charset="0"/>
              </a:rPr>
              <a:t>Muỗi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vằn</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trung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gian</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truyền</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bệnh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từ</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bệnh</a:t>
            </a:r>
            <a:r>
              <a:rPr lang="en-US" sz="3600" dirty="0" smtClean="0">
                <a:solidFill>
                  <a:srgbClr val="0000CC"/>
                </a:solidFill>
                <a:latin typeface="Times New Roman" pitchFamily="18" charset="0"/>
                <a:cs typeface="Times New Roman" pitchFamily="18" charset="0"/>
              </a:rPr>
              <a:t> sang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lành</a:t>
            </a:r>
            <a:endParaRPr lang="en-US" sz="3600" dirty="0" smtClean="0">
              <a:solidFill>
                <a:srgbClr val="C00000"/>
              </a:solidFill>
              <a:latin typeface="Times New Roman" pitchFamily="18" charset="0"/>
              <a:cs typeface="Times New Roman" pitchFamily="18" charset="0"/>
            </a:endParaRPr>
          </a:p>
          <a:p>
            <a:pPr marL="0" indent="0" algn="just">
              <a:buNone/>
              <a:defRPr/>
            </a:pP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0064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normAutofit/>
          </a:bodyPr>
          <a:lstStyle/>
          <a:p>
            <a:pPr>
              <a:defRPr/>
            </a:pPr>
            <a:r>
              <a:rPr lang="en-US" sz="3200" b="1" dirty="0" err="1" smtClean="0">
                <a:solidFill>
                  <a:srgbClr val="C00000"/>
                </a:solidFill>
                <a:latin typeface="Times New Roman" pitchFamily="18" charset="0"/>
                <a:cs typeface="Times New Roman" pitchFamily="18" charset="0"/>
              </a:rPr>
              <a:t>Hoạt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động</a:t>
            </a:r>
            <a:r>
              <a:rPr lang="en-US" sz="3200" b="1" dirty="0" smtClean="0">
                <a:solidFill>
                  <a:srgbClr val="C00000"/>
                </a:solidFill>
                <a:latin typeface="Times New Roman" pitchFamily="18" charset="0"/>
                <a:cs typeface="Times New Roman" pitchFamily="18" charset="0"/>
              </a:rPr>
              <a:t> 3: </a:t>
            </a:r>
            <a:br>
              <a:rPr lang="en-US" sz="3200" b="1" dirty="0" smtClean="0">
                <a:solidFill>
                  <a:srgbClr val="C00000"/>
                </a:solidFill>
                <a:latin typeface="Times New Roman" pitchFamily="18" charset="0"/>
                <a:cs typeface="Times New Roman" pitchFamily="18" charset="0"/>
              </a:rPr>
            </a:br>
            <a:r>
              <a:rPr lang="en-US" sz="3200" b="1" dirty="0" err="1" smtClean="0">
                <a:solidFill>
                  <a:srgbClr val="C00000"/>
                </a:solidFill>
                <a:latin typeface="Times New Roman" pitchFamily="18" charset="0"/>
                <a:cs typeface="Times New Roman" pitchFamily="18" charset="0"/>
              </a:rPr>
              <a:t>Cách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phòng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bệnh</a:t>
            </a:r>
            <a:endParaRPr lang="en-US" sz="3200" b="1" dirty="0">
              <a:solidFill>
                <a:srgbClr val="C00000"/>
              </a:solidFill>
              <a:latin typeface="Times New Roman" pitchFamily="18" charset="0"/>
              <a:cs typeface="Times New Roman" pitchFamily="18" charset="0"/>
            </a:endParaRPr>
          </a:p>
        </p:txBody>
      </p:sp>
      <p:pic>
        <p:nvPicPr>
          <p:cNvPr id="3" name="Picture 3"/>
          <p:cNvPicPr>
            <a:picLocks noChangeAspect="1"/>
          </p:cNvPicPr>
          <p:nvPr/>
        </p:nvPicPr>
        <p:blipFill>
          <a:blip r:embed="rId2"/>
          <a:srcRect/>
          <a:stretch>
            <a:fillRect/>
          </a:stretch>
        </p:blipFill>
        <p:spPr bwMode="auto">
          <a:xfrm>
            <a:off x="1219200" y="2286000"/>
            <a:ext cx="6634163" cy="3609975"/>
          </a:xfrm>
          <a:prstGeom prst="rect">
            <a:avLst/>
          </a:prstGeom>
          <a:noFill/>
          <a:ln w="9525">
            <a:noFill/>
            <a:miter lim="800000"/>
            <a:headEnd/>
            <a:tailEnd/>
          </a:ln>
        </p:spPr>
      </p:pic>
    </p:spTree>
    <p:extLst>
      <p:ext uri="{BB962C8B-B14F-4D97-AF65-F5344CB8AC3E}">
        <p14:creationId xmlns:p14="http://schemas.microsoft.com/office/powerpoint/2010/main" xmlns="" val="11164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8A21CCA6-4A39-4576-964A-D58D9A895472}" type="slidenum">
              <a:rPr lang="en-US">
                <a:latin typeface="Times New Roman" pitchFamily="18" charset="0"/>
                <a:cs typeface="Times New Roman" pitchFamily="18" charset="0"/>
              </a:rPr>
              <a:pPr/>
              <a:t>19</a:t>
            </a:fld>
            <a:endParaRPr lang="en-US">
              <a:latin typeface="Times New Roman" pitchFamily="18" charset="0"/>
              <a:cs typeface="Times New Roman" pitchFamily="18" charset="0"/>
            </a:endParaRPr>
          </a:p>
        </p:txBody>
      </p:sp>
      <p:sp>
        <p:nvSpPr>
          <p:cNvPr id="44038" name="Text Box 6"/>
          <p:cNvSpPr txBox="1">
            <a:spLocks noChangeArrowheads="1"/>
          </p:cNvSpPr>
          <p:nvPr/>
        </p:nvSpPr>
        <p:spPr bwMode="auto">
          <a:xfrm>
            <a:off x="1571604" y="428604"/>
            <a:ext cx="5448668" cy="523220"/>
          </a:xfrm>
          <a:prstGeom prst="rect">
            <a:avLst/>
          </a:prstGeom>
          <a:solidFill>
            <a:srgbClr val="67CB7F"/>
          </a:solidFill>
          <a:ln w="38100" cmpd="dbl">
            <a:solidFill>
              <a:srgbClr val="FF0000"/>
            </a:solidFill>
            <a:miter lim="800000"/>
            <a:headEnd/>
            <a:tailEnd/>
          </a:ln>
          <a:effectLst/>
        </p:spPr>
        <p:txBody>
          <a:bodyPr wrap="square">
            <a:spAutoFit/>
          </a:bodyPr>
          <a:lstStyle/>
          <a:p>
            <a:pPr algn="l">
              <a:spcBef>
                <a:spcPct val="50000"/>
              </a:spcBef>
            </a:pPr>
            <a:r>
              <a:rPr lang="en-US" sz="2800" b="1" dirty="0" err="1">
                <a:effectLst>
                  <a:outerShdw blurRad="38100" dist="38100" dir="2700000" algn="tl">
                    <a:srgbClr val="FFFFFF"/>
                  </a:outerShdw>
                </a:effectLst>
                <a:latin typeface="Times New Roman" pitchFamily="18" charset="0"/>
                <a:cs typeface="Times New Roman" pitchFamily="18" charset="0"/>
              </a:rPr>
              <a:t>Quan</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sát</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tranh</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và</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smtClean="0">
                <a:effectLst>
                  <a:outerShdw blurRad="38100" dist="38100" dir="2700000" algn="tl">
                    <a:srgbClr val="FFFFFF"/>
                  </a:outerShdw>
                </a:effectLst>
                <a:latin typeface="Times New Roman" pitchFamily="18" charset="0"/>
                <a:cs typeface="Times New Roman" pitchFamily="18" charset="0"/>
              </a:rPr>
              <a:t>trả</a:t>
            </a:r>
            <a:r>
              <a:rPr lang="en-US" sz="2800" b="1" dirty="0" smtClean="0">
                <a:effectLst>
                  <a:outerShdw blurRad="38100" dist="38100" dir="2700000" algn="tl">
                    <a:srgbClr val="FFFFFF"/>
                  </a:outerShdw>
                </a:effectLst>
                <a:latin typeface="Times New Roman" pitchFamily="18" charset="0"/>
                <a:cs typeface="Times New Roman" pitchFamily="18" charset="0"/>
              </a:rPr>
              <a:t> </a:t>
            </a:r>
            <a:r>
              <a:rPr lang="en-US" sz="2800" b="1" dirty="0" err="1" smtClean="0">
                <a:effectLst>
                  <a:outerShdw blurRad="38100" dist="38100" dir="2700000" algn="tl">
                    <a:srgbClr val="FFFFFF"/>
                  </a:outerShdw>
                </a:effectLst>
                <a:latin typeface="Times New Roman" pitchFamily="18" charset="0"/>
                <a:cs typeface="Times New Roman" pitchFamily="18" charset="0"/>
              </a:rPr>
              <a:t>lời</a:t>
            </a:r>
            <a:r>
              <a:rPr lang="en-US" sz="2800" b="1" dirty="0" smtClean="0">
                <a:effectLst>
                  <a:outerShdw blurRad="38100" dist="38100" dir="2700000" algn="tl">
                    <a:srgbClr val="FFFFFF"/>
                  </a:outerShdw>
                </a:effectLst>
                <a:latin typeface="Times New Roman" pitchFamily="18" charset="0"/>
                <a:cs typeface="Times New Roman" pitchFamily="18" charset="0"/>
              </a:rPr>
              <a:t> </a:t>
            </a:r>
            <a:r>
              <a:rPr lang="en-US" sz="2800" b="1" dirty="0" err="1" smtClean="0">
                <a:effectLst>
                  <a:outerShdw blurRad="38100" dist="38100" dir="2700000" algn="tl">
                    <a:srgbClr val="FFFFFF"/>
                  </a:outerShdw>
                </a:effectLst>
                <a:latin typeface="Times New Roman" pitchFamily="18" charset="0"/>
                <a:cs typeface="Times New Roman" pitchFamily="18" charset="0"/>
              </a:rPr>
              <a:t>câu</a:t>
            </a:r>
            <a:r>
              <a:rPr lang="en-US" sz="2800" b="1" dirty="0" smtClean="0">
                <a:effectLst>
                  <a:outerShdw blurRad="38100" dist="38100" dir="2700000" algn="tl">
                    <a:srgbClr val="FFFFFF"/>
                  </a:outerShdw>
                </a:effectLst>
                <a:latin typeface="Times New Roman" pitchFamily="18" charset="0"/>
                <a:cs typeface="Times New Roman" pitchFamily="18" charset="0"/>
              </a:rPr>
              <a:t> </a:t>
            </a:r>
            <a:r>
              <a:rPr lang="en-US" sz="2800" b="1" dirty="0" err="1" smtClean="0">
                <a:effectLst>
                  <a:outerShdw blurRad="38100" dist="38100" dir="2700000" algn="tl">
                    <a:srgbClr val="FFFFFF"/>
                  </a:outerShdw>
                </a:effectLst>
                <a:latin typeface="Times New Roman" pitchFamily="18" charset="0"/>
                <a:cs typeface="Times New Roman" pitchFamily="18" charset="0"/>
              </a:rPr>
              <a:t>hỏi</a:t>
            </a:r>
            <a:r>
              <a:rPr lang="en-US" sz="2800" b="1" dirty="0" smtClean="0">
                <a:effectLst>
                  <a:outerShdw blurRad="38100" dist="38100" dir="2700000" algn="tl">
                    <a:srgbClr val="FFFFFF"/>
                  </a:outerShdw>
                </a:effectLst>
                <a:latin typeface="Times New Roman" pitchFamily="18" charset="0"/>
                <a:cs typeface="Times New Roman" pitchFamily="18" charset="0"/>
              </a:rPr>
              <a:t>:</a:t>
            </a:r>
            <a:endParaRPr lang="en-US" sz="2800" b="1" dirty="0">
              <a:effectLst>
                <a:outerShdw blurRad="38100" dist="38100" dir="2700000" algn="tl">
                  <a:srgbClr val="FFFFFF"/>
                </a:outerShdw>
              </a:effectLst>
              <a:latin typeface="Times New Roman" pitchFamily="18" charset="0"/>
              <a:cs typeface="Times New Roman" pitchFamily="18" charset="0"/>
            </a:endParaRPr>
          </a:p>
        </p:txBody>
      </p:sp>
      <p:pic>
        <p:nvPicPr>
          <p:cNvPr id="44039" name="Picture 7" descr="scan0021"/>
          <p:cNvPicPr>
            <a:picLocks noChangeAspect="1" noChangeArrowheads="1"/>
          </p:cNvPicPr>
          <p:nvPr/>
        </p:nvPicPr>
        <p:blipFill>
          <a:blip r:embed="rId2"/>
          <a:srcRect/>
          <a:stretch>
            <a:fillRect/>
          </a:stretch>
        </p:blipFill>
        <p:spPr bwMode="auto">
          <a:xfrm>
            <a:off x="214282" y="1285860"/>
            <a:ext cx="3200400" cy="2298700"/>
          </a:xfrm>
          <a:prstGeom prst="rect">
            <a:avLst/>
          </a:prstGeom>
          <a:noFill/>
        </p:spPr>
      </p:pic>
      <p:pic>
        <p:nvPicPr>
          <p:cNvPr id="44040" name="Picture 8" descr="scan0023"/>
          <p:cNvPicPr>
            <a:picLocks noChangeAspect="1" noChangeArrowheads="1"/>
          </p:cNvPicPr>
          <p:nvPr/>
        </p:nvPicPr>
        <p:blipFill>
          <a:blip r:embed="rId3"/>
          <a:srcRect/>
          <a:stretch>
            <a:fillRect/>
          </a:stretch>
        </p:blipFill>
        <p:spPr bwMode="auto">
          <a:xfrm>
            <a:off x="6357950" y="1357298"/>
            <a:ext cx="2457480" cy="2222500"/>
          </a:xfrm>
          <a:prstGeom prst="rect">
            <a:avLst/>
          </a:prstGeom>
          <a:noFill/>
        </p:spPr>
      </p:pic>
      <p:pic>
        <p:nvPicPr>
          <p:cNvPr id="44041" name="Picture 9" descr="scan0022"/>
          <p:cNvPicPr>
            <a:picLocks noChangeAspect="1" noChangeArrowheads="1"/>
          </p:cNvPicPr>
          <p:nvPr/>
        </p:nvPicPr>
        <p:blipFill>
          <a:blip r:embed="rId4"/>
          <a:srcRect/>
          <a:stretch>
            <a:fillRect/>
          </a:stretch>
        </p:blipFill>
        <p:spPr bwMode="auto">
          <a:xfrm>
            <a:off x="3357554" y="1285860"/>
            <a:ext cx="3048000" cy="2298700"/>
          </a:xfrm>
          <a:prstGeom prst="rect">
            <a:avLst/>
          </a:prstGeom>
          <a:noFill/>
        </p:spPr>
      </p:pic>
      <p:sp>
        <p:nvSpPr>
          <p:cNvPr id="44042" name="Text Box 10"/>
          <p:cNvSpPr txBox="1">
            <a:spLocks noChangeArrowheads="1"/>
          </p:cNvSpPr>
          <p:nvPr/>
        </p:nvSpPr>
        <p:spPr bwMode="auto">
          <a:xfrm>
            <a:off x="1428728" y="3643314"/>
            <a:ext cx="762000" cy="369332"/>
          </a:xfrm>
          <a:prstGeom prst="rect">
            <a:avLst/>
          </a:prstGeom>
          <a:noFill/>
          <a:ln w="9525">
            <a:noFill/>
            <a:miter lim="800000"/>
            <a:headEnd/>
            <a:tailEnd/>
          </a:ln>
          <a:effectLst/>
        </p:spPr>
        <p:txBody>
          <a:bodyPr>
            <a:spAutoFit/>
          </a:bodyPr>
          <a:lstStyle/>
          <a:p>
            <a:pPr>
              <a:spcBef>
                <a:spcPct val="50000"/>
              </a:spcBef>
            </a:pPr>
            <a:r>
              <a:rPr lang="en-US" dirty="0">
                <a:solidFill>
                  <a:srgbClr val="CC3300"/>
                </a:solidFill>
                <a:effectLst>
                  <a:outerShdw blurRad="38100" dist="38100" dir="2700000" algn="tl">
                    <a:srgbClr val="000000"/>
                  </a:outerShdw>
                </a:effectLst>
                <a:latin typeface="Times New Roman" pitchFamily="18" charset="0"/>
                <a:cs typeface="Times New Roman" pitchFamily="18" charset="0"/>
              </a:rPr>
              <a:t>2</a:t>
            </a:r>
          </a:p>
        </p:txBody>
      </p:sp>
      <p:sp>
        <p:nvSpPr>
          <p:cNvPr id="44043" name="Text Box 11"/>
          <p:cNvSpPr txBox="1">
            <a:spLocks noChangeArrowheads="1"/>
          </p:cNvSpPr>
          <p:nvPr/>
        </p:nvSpPr>
        <p:spPr bwMode="auto">
          <a:xfrm>
            <a:off x="4572000" y="3643314"/>
            <a:ext cx="685800" cy="369332"/>
          </a:xfrm>
          <a:prstGeom prst="rect">
            <a:avLst/>
          </a:prstGeom>
          <a:noFill/>
          <a:ln w="9525">
            <a:noFill/>
            <a:miter lim="800000"/>
            <a:headEnd/>
            <a:tailEnd/>
          </a:ln>
          <a:effectLst/>
        </p:spPr>
        <p:txBody>
          <a:bodyPr>
            <a:spAutoFit/>
          </a:bodyPr>
          <a:lstStyle/>
          <a:p>
            <a:pPr>
              <a:spcBef>
                <a:spcPct val="50000"/>
              </a:spcBef>
            </a:pPr>
            <a:r>
              <a:rPr lang="en-US">
                <a:solidFill>
                  <a:srgbClr val="CC3300"/>
                </a:solidFill>
                <a:effectLst>
                  <a:outerShdw blurRad="38100" dist="38100" dir="2700000" algn="tl">
                    <a:srgbClr val="000000"/>
                  </a:outerShdw>
                </a:effectLst>
                <a:latin typeface="Times New Roman" pitchFamily="18" charset="0"/>
                <a:cs typeface="Times New Roman" pitchFamily="18" charset="0"/>
              </a:rPr>
              <a:t>3</a:t>
            </a:r>
          </a:p>
        </p:txBody>
      </p:sp>
      <p:sp>
        <p:nvSpPr>
          <p:cNvPr id="44044" name="Text Box 12"/>
          <p:cNvSpPr txBox="1">
            <a:spLocks noChangeArrowheads="1"/>
          </p:cNvSpPr>
          <p:nvPr/>
        </p:nvSpPr>
        <p:spPr bwMode="auto">
          <a:xfrm>
            <a:off x="7358082" y="3714752"/>
            <a:ext cx="685800" cy="369332"/>
          </a:xfrm>
          <a:prstGeom prst="rect">
            <a:avLst/>
          </a:prstGeom>
          <a:noFill/>
          <a:ln w="9525">
            <a:noFill/>
            <a:miter lim="800000"/>
            <a:headEnd/>
            <a:tailEnd/>
          </a:ln>
          <a:effectLst/>
        </p:spPr>
        <p:txBody>
          <a:bodyPr>
            <a:spAutoFit/>
          </a:bodyPr>
          <a:lstStyle/>
          <a:p>
            <a:pPr>
              <a:spcBef>
                <a:spcPct val="50000"/>
              </a:spcBef>
            </a:pPr>
            <a:r>
              <a:rPr lang="en-US" dirty="0">
                <a:solidFill>
                  <a:srgbClr val="CC3300"/>
                </a:solidFill>
                <a:effectLst>
                  <a:outerShdw blurRad="38100" dist="38100" dir="2700000" algn="tl">
                    <a:srgbClr val="000000"/>
                  </a:outerShdw>
                </a:effectLst>
                <a:latin typeface="Times New Roman" pitchFamily="18" charset="0"/>
                <a:cs typeface="Times New Roman" pitchFamily="18" charset="0"/>
              </a:rPr>
              <a:t>4</a:t>
            </a:r>
          </a:p>
        </p:txBody>
      </p:sp>
      <p:sp>
        <p:nvSpPr>
          <p:cNvPr id="44045" name="AutoShape 13"/>
          <p:cNvSpPr>
            <a:spLocks noChangeArrowheads="1"/>
          </p:cNvSpPr>
          <p:nvPr/>
        </p:nvSpPr>
        <p:spPr bwMode="auto">
          <a:xfrm>
            <a:off x="571472" y="4071942"/>
            <a:ext cx="8229600" cy="1676400"/>
          </a:xfrm>
          <a:prstGeom prst="horizontalScroll">
            <a:avLst>
              <a:gd name="adj" fmla="val 12500"/>
            </a:avLst>
          </a:prstGeom>
          <a:noFill/>
          <a:ln w="9525">
            <a:solidFill>
              <a:schemeClr val="tx1"/>
            </a:solidFill>
            <a:round/>
            <a:headEnd/>
            <a:tailEnd/>
          </a:ln>
          <a:effectLst/>
        </p:spPr>
        <p:txBody>
          <a:bodyPr wrap="none" anchor="ctr"/>
          <a:lstStyle/>
          <a:p>
            <a:pPr marL="457200" indent="-457200" algn="l"/>
            <a:r>
              <a:rPr lang="en-US" sz="2800" b="1" dirty="0" err="1">
                <a:solidFill>
                  <a:srgbClr val="0000FF"/>
                </a:solidFill>
                <a:latin typeface="Times New Roman" pitchFamily="18" charset="0"/>
                <a:cs typeface="Times New Roman" pitchFamily="18" charset="0"/>
              </a:rPr>
              <a:t>Nêu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từng</a:t>
            </a:r>
            <a:r>
              <a:rPr lang="en-US" sz="2800" b="1" dirty="0">
                <a:solidFill>
                  <a:srgbClr val="0000FF"/>
                </a:solidFill>
                <a:latin typeface="Times New Roman" pitchFamily="18" charset="0"/>
                <a:cs typeface="Times New Roman" pitchFamily="18" charset="0"/>
              </a:rPr>
              <a:t> </a:t>
            </a:r>
          </a:p>
          <a:p>
            <a:pPr marL="457200" indent="-457200" algn="l"/>
            <a:r>
              <a:rPr lang="en-US" sz="2800" b="1" dirty="0" err="1">
                <a:solidFill>
                  <a:srgbClr val="0000FF"/>
                </a:solidFill>
                <a:latin typeface="Times New Roman" pitchFamily="18" charset="0"/>
                <a:cs typeface="Times New Roman" pitchFamily="18" charset="0"/>
              </a:rPr>
              <a:t>hình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huyết</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checkerboard(across)">
                                      <p:cBhvr>
                                        <p:cTn id="7" dur="500"/>
                                        <p:tgtEl>
                                          <p:spTgt spid="4403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checkerboard(across)">
                                      <p:cBhvr>
                                        <p:cTn id="11" dur="500"/>
                                        <p:tgtEl>
                                          <p:spTgt spid="44041"/>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4040"/>
                                        </p:tgtEl>
                                        <p:attrNameLst>
                                          <p:attrName>style.visibility</p:attrName>
                                        </p:attrNameLst>
                                      </p:cBhvr>
                                      <p:to>
                                        <p:strVal val="visible"/>
                                      </p:to>
                                    </p:set>
                                    <p:animEffect transition="in" filter="checkerboard(across)">
                                      <p:cBhvr>
                                        <p:cTn id="15" dur="500"/>
                                        <p:tgtEl>
                                          <p:spTgt spid="44040"/>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4042"/>
                                        </p:tgtEl>
                                        <p:attrNameLst>
                                          <p:attrName>style.visibility</p:attrName>
                                        </p:attrNameLst>
                                      </p:cBhvr>
                                      <p:to>
                                        <p:strVal val="visible"/>
                                      </p:to>
                                    </p:set>
                                    <p:animEffect transition="in" filter="checkerboard(across)">
                                      <p:cBhvr>
                                        <p:cTn id="19" dur="500"/>
                                        <p:tgtEl>
                                          <p:spTgt spid="44042"/>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4043"/>
                                        </p:tgtEl>
                                        <p:attrNameLst>
                                          <p:attrName>style.visibility</p:attrName>
                                        </p:attrNameLst>
                                      </p:cBhvr>
                                      <p:to>
                                        <p:strVal val="visible"/>
                                      </p:to>
                                    </p:set>
                                    <p:animEffect transition="in" filter="checkerboard(across)">
                                      <p:cBhvr>
                                        <p:cTn id="23" dur="500"/>
                                        <p:tgtEl>
                                          <p:spTgt spid="44043"/>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44044"/>
                                        </p:tgtEl>
                                        <p:attrNameLst>
                                          <p:attrName>style.visibility</p:attrName>
                                        </p:attrNameLst>
                                      </p:cBhvr>
                                      <p:to>
                                        <p:strVal val="visible"/>
                                      </p:to>
                                    </p:set>
                                    <p:animEffect transition="in" filter="checkerboard(across)">
                                      <p:cBhvr>
                                        <p:cTn id="27" dur="500"/>
                                        <p:tgtEl>
                                          <p:spTgt spid="4404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4045"/>
                                        </p:tgtEl>
                                        <p:attrNameLst>
                                          <p:attrName>style.visibility</p:attrName>
                                        </p:attrNameLst>
                                      </p:cBhvr>
                                      <p:to>
                                        <p:strVal val="visible"/>
                                      </p:to>
                                    </p:set>
                                    <p:anim calcmode="lin" valueType="num">
                                      <p:cBhvr additive="base">
                                        <p:cTn id="32" dur="500" fill="hold"/>
                                        <p:tgtEl>
                                          <p:spTgt spid="44045"/>
                                        </p:tgtEl>
                                        <p:attrNameLst>
                                          <p:attrName>ppt_x</p:attrName>
                                        </p:attrNameLst>
                                      </p:cBhvr>
                                      <p:tavLst>
                                        <p:tav tm="0">
                                          <p:val>
                                            <p:strVal val="#ppt_x"/>
                                          </p:val>
                                        </p:tav>
                                        <p:tav tm="100000">
                                          <p:val>
                                            <p:strVal val="#ppt_x"/>
                                          </p:val>
                                        </p:tav>
                                      </p:tavLst>
                                    </p:anim>
                                    <p:anim calcmode="lin" valueType="num">
                                      <p:cBhvr additive="base">
                                        <p:cTn id="33"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autoUpdateAnimBg="0"/>
      <p:bldP spid="44042" grpId="0" autoUpdateAnimBg="0"/>
      <p:bldP spid="44043" grpId="0" autoUpdateAnimBg="0"/>
      <p:bldP spid="44044" grpId="0" autoUpdateAnimBg="0"/>
      <p:bldP spid="4404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3"/>
          <p:cNvSpPr>
            <a:spLocks noChangeArrowheads="1"/>
          </p:cNvSpPr>
          <p:nvPr/>
        </p:nvSpPr>
        <p:spPr bwMode="auto">
          <a:xfrm>
            <a:off x="685800" y="5340350"/>
            <a:ext cx="7848600" cy="553980"/>
          </a:xfrm>
          <a:prstGeom prst="rect">
            <a:avLst/>
          </a:prstGeom>
          <a:ln>
            <a:prstDash val="dashDot"/>
            <a:headEnd/>
            <a:tailEnd/>
          </a:ln>
        </p:spPr>
        <p:style>
          <a:lnRef idx="2">
            <a:schemeClr val="accent2"/>
          </a:lnRef>
          <a:fillRef idx="1">
            <a:schemeClr val="lt1"/>
          </a:fillRef>
          <a:effectRef idx="0">
            <a:schemeClr val="accent2"/>
          </a:effectRef>
          <a:fontRef idx="minor">
            <a:schemeClr val="dk1"/>
          </a:fontRef>
        </p:style>
        <p:txBody>
          <a:bodyPr lIns="91422" tIns="45711" rIns="91422" bIns="45711">
            <a:spAutoFit/>
          </a:bodyPr>
          <a:lstStyle/>
          <a:p>
            <a:pPr algn="ctr">
              <a:lnSpc>
                <a:spcPts val="3599"/>
              </a:lnSpc>
              <a:defRPr/>
            </a:pPr>
            <a:r>
              <a:rPr lang="en-US" sz="3600" b="1" i="1" dirty="0" err="1">
                <a:solidFill>
                  <a:srgbClr val="FF0000"/>
                </a:solidFill>
                <a:latin typeface="Times New Roman" pitchFamily="18" charset="0"/>
                <a:ea typeface="BankGothic-Medium"/>
                <a:cs typeface="Times New Roman" pitchFamily="18" charset="0"/>
              </a:rPr>
              <a:t>Khoa</a:t>
            </a:r>
            <a:r>
              <a:rPr lang="en-US" sz="3600" b="1" i="1" dirty="0">
                <a:solidFill>
                  <a:srgbClr val="FF0000"/>
                </a:solidFill>
                <a:latin typeface="Times New Roman" pitchFamily="18" charset="0"/>
                <a:ea typeface="BankGothic-Medium"/>
                <a:cs typeface="Times New Roman" pitchFamily="18" charset="0"/>
              </a:rPr>
              <a:t> </a:t>
            </a:r>
            <a:r>
              <a:rPr lang="en-US" sz="3600" b="1" i="1" dirty="0" err="1">
                <a:solidFill>
                  <a:srgbClr val="FF0000"/>
                </a:solidFill>
                <a:latin typeface="Times New Roman" pitchFamily="18" charset="0"/>
                <a:ea typeface="BankGothic-Medium"/>
                <a:cs typeface="Times New Roman" pitchFamily="18" charset="0"/>
              </a:rPr>
              <a:t>học</a:t>
            </a:r>
            <a:r>
              <a:rPr lang="en-US" sz="3600" b="1" i="1" dirty="0">
                <a:solidFill>
                  <a:srgbClr val="FF0000"/>
                </a:solidFill>
                <a:latin typeface="Times New Roman" pitchFamily="18" charset="0"/>
                <a:ea typeface="BankGothic-Medium"/>
                <a:cs typeface="Times New Roman" pitchFamily="18" charset="0"/>
              </a:rPr>
              <a:t> – </a:t>
            </a:r>
            <a:r>
              <a:rPr lang="en-US" sz="3600" b="1" i="1" dirty="0" err="1">
                <a:solidFill>
                  <a:srgbClr val="FF0000"/>
                </a:solidFill>
                <a:latin typeface="Times New Roman" pitchFamily="18" charset="0"/>
                <a:ea typeface="BankGothic-Medium"/>
                <a:cs typeface="Times New Roman" pitchFamily="18" charset="0"/>
              </a:rPr>
              <a:t>Lớp</a:t>
            </a:r>
            <a:r>
              <a:rPr lang="en-US" sz="3600" b="1" i="1" dirty="0">
                <a:solidFill>
                  <a:srgbClr val="FF0000"/>
                </a:solidFill>
                <a:latin typeface="Times New Roman" pitchFamily="18" charset="0"/>
                <a:ea typeface="BankGothic-Medium"/>
                <a:cs typeface="Times New Roman" pitchFamily="18" charset="0"/>
              </a:rPr>
              <a:t> </a:t>
            </a:r>
            <a:r>
              <a:rPr lang="en-US" sz="3600" b="1" i="1" dirty="0" smtClean="0">
                <a:solidFill>
                  <a:srgbClr val="FF0000"/>
                </a:solidFill>
                <a:latin typeface="Times New Roman" pitchFamily="18" charset="0"/>
                <a:ea typeface="BankGothic-Medium"/>
                <a:cs typeface="Times New Roman" pitchFamily="18" charset="0"/>
              </a:rPr>
              <a:t>5</a:t>
            </a:r>
            <a:endParaRPr lang="en-US" sz="3600" b="1" i="1" dirty="0">
              <a:solidFill>
                <a:srgbClr val="FF0000"/>
              </a:solidFill>
              <a:latin typeface="Times New Roman" pitchFamily="18" charset="0"/>
              <a:ea typeface="BankGothic-Medium"/>
              <a:cs typeface="Times New Roman" pitchFamily="18" charset="0"/>
            </a:endParaRPr>
          </a:p>
        </p:txBody>
      </p:sp>
      <p:sp>
        <p:nvSpPr>
          <p:cNvPr id="4" name="Rectangle 3"/>
          <p:cNvSpPr/>
          <p:nvPr/>
        </p:nvSpPr>
        <p:spPr>
          <a:xfrm>
            <a:off x="1524000" y="1600200"/>
            <a:ext cx="6096000" cy="5257800"/>
          </a:xfrm>
          <a:prstGeom prst="rect">
            <a:avLst/>
          </a:prstGeom>
          <a:noFill/>
        </p:spPr>
        <p:txBody>
          <a:bodyPr spcFirstLastPara="1" wrap="none">
            <a:prstTxWarp prst="textArchUp">
              <a:avLst>
                <a:gd name="adj" fmla="val 9832248"/>
              </a:avLst>
            </a:prstTxWarp>
            <a:spAutoFit/>
          </a:bodyPr>
          <a:lstStyle/>
          <a:p>
            <a:pPr algn="ctr">
              <a:defRPr/>
            </a:pPr>
            <a:r>
              <a:rPr lang="en-US" sz="3600" b="1" cap="all" dirty="0">
                <a:ln w="9000" cmpd="sng">
                  <a:solidFill>
                    <a:srgbClr val="00B050"/>
                  </a:solidFill>
                  <a:prstDash val="solid"/>
                </a:ln>
                <a:solidFill>
                  <a:schemeClr val="accent1">
                    <a:lumMod val="50000"/>
                  </a:schemeClr>
                </a:solidFill>
                <a:effectLst>
                  <a:reflection blurRad="12700" stA="28000" endPos="45000" dist="1000" dir="5400000" sy="-100000" algn="bl" rotWithShape="0"/>
                </a:effectLst>
                <a:latin typeface="Times New Roman" pitchFamily="18" charset="0"/>
                <a:cs typeface="Times New Roman" pitchFamily="18" charset="0"/>
              </a:rPr>
              <a:t>PHÒNG BỆNH SỐT </a:t>
            </a:r>
            <a:r>
              <a:rPr lang="en-US" sz="3600" b="1" cap="all" dirty="0" err="1">
                <a:ln w="9000" cmpd="sng">
                  <a:solidFill>
                    <a:srgbClr val="00B050"/>
                  </a:solidFill>
                  <a:prstDash val="solid"/>
                </a:ln>
                <a:solidFill>
                  <a:schemeClr val="accent1">
                    <a:lumMod val="50000"/>
                  </a:schemeClr>
                </a:solidFill>
                <a:effectLst>
                  <a:reflection blurRad="12700" stA="28000" endPos="45000" dist="1000" dir="5400000" sy="-100000" algn="bl" rotWithShape="0"/>
                </a:effectLst>
                <a:latin typeface="Times New Roman" pitchFamily="18" charset="0"/>
                <a:cs typeface="Times New Roman" pitchFamily="18" charset="0"/>
              </a:rPr>
              <a:t>XuẤT</a:t>
            </a:r>
            <a:r>
              <a:rPr lang="en-US" sz="3600" b="1" cap="all" dirty="0">
                <a:ln w="9000" cmpd="sng">
                  <a:solidFill>
                    <a:srgbClr val="00B050"/>
                  </a:solidFill>
                  <a:prstDash val="solid"/>
                </a:ln>
                <a:solidFill>
                  <a:schemeClr val="accent1">
                    <a:lumMod val="50000"/>
                  </a:schemeClr>
                </a:solidFill>
                <a:effectLst>
                  <a:reflection blurRad="12700" stA="28000" endPos="45000" dist="1000" dir="5400000" sy="-100000" algn="bl" rotWithShape="0"/>
                </a:effectLst>
                <a:latin typeface="Times New Roman" pitchFamily="18" charset="0"/>
                <a:cs typeface="Times New Roman" pitchFamily="18" charset="0"/>
              </a:rPr>
              <a:t> HUYẾT</a:t>
            </a:r>
          </a:p>
        </p:txBody>
      </p:sp>
      <p:pic>
        <p:nvPicPr>
          <p:cNvPr id="8" name="Picture 7" descr="maxresdefault (1).jpg"/>
          <p:cNvPicPr>
            <a:picLocks noChangeAspect="1"/>
          </p:cNvPicPr>
          <p:nvPr/>
        </p:nvPicPr>
        <p:blipFill>
          <a:blip r:embed="rId4"/>
          <a:stretch>
            <a:fillRect/>
          </a:stretch>
        </p:blipFill>
        <p:spPr>
          <a:xfrm>
            <a:off x="2286000" y="1752600"/>
            <a:ext cx="4724400" cy="3276600"/>
          </a:xfrm>
          <a:prstGeom prst="ellipse">
            <a:avLst/>
          </a:prstGeom>
          <a:ln>
            <a:noFill/>
          </a:ln>
          <a:effectLst>
            <a:softEdge rad="112500"/>
          </a:effectLst>
        </p:spPr>
      </p:pic>
    </p:spTree>
    <p:custDataLst>
      <p:tags r:id="rId1"/>
    </p:custData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sh2"/>
          <p:cNvPicPr>
            <a:picLocks noChangeAspect="1" noChangeArrowheads="1"/>
          </p:cNvPicPr>
          <p:nvPr/>
        </p:nvPicPr>
        <p:blipFill>
          <a:blip r:embed="rId2"/>
          <a:srcRect/>
          <a:stretch>
            <a:fillRect/>
          </a:stretch>
        </p:blipFill>
        <p:spPr bwMode="auto">
          <a:xfrm>
            <a:off x="1142976" y="214290"/>
            <a:ext cx="6781800" cy="5507059"/>
          </a:xfrm>
          <a:prstGeom prst="rect">
            <a:avLst/>
          </a:prstGeom>
          <a:noFill/>
          <a:ln w="9525">
            <a:noFill/>
            <a:miter lim="800000"/>
            <a:headEnd/>
            <a:tailEnd/>
          </a:ln>
        </p:spPr>
      </p:pic>
      <p:sp>
        <p:nvSpPr>
          <p:cNvPr id="156677" name="Text Box 5"/>
          <p:cNvSpPr txBox="1">
            <a:spLocks noChangeArrowheads="1"/>
          </p:cNvSpPr>
          <p:nvPr/>
        </p:nvSpPr>
        <p:spPr bwMode="auto">
          <a:xfrm>
            <a:off x="304800" y="5638800"/>
            <a:ext cx="8610600" cy="954107"/>
          </a:xfrm>
          <a:prstGeom prst="rect">
            <a:avLst/>
          </a:prstGeom>
          <a:noFill/>
          <a:ln w="9525">
            <a:noFill/>
            <a:miter lim="800000"/>
            <a:headEnd/>
            <a:tailEnd/>
          </a:ln>
        </p:spPr>
        <p:txBody>
          <a:bodyPr>
            <a:spAutoFit/>
          </a:bodyPr>
          <a:lstStyle/>
          <a:p>
            <a:pPr algn="ctr" eaLnBrk="0" hangingPunct="0">
              <a:spcBef>
                <a:spcPct val="50000"/>
              </a:spcBef>
            </a:pPr>
            <a:r>
              <a:rPr lang="en-US" sz="2800" b="1" dirty="0" err="1" smtClean="0">
                <a:solidFill>
                  <a:srgbClr val="0000FF"/>
                </a:solidFill>
                <a:latin typeface="Times New Roman" pitchFamily="18" charset="0"/>
                <a:cs typeface="Times New Roman" pitchFamily="18" charset="0"/>
              </a:rPr>
              <a:t>Bể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nước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nắp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đậy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đang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quét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nam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đang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đẻ</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trứng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blinds(horizontal)">
                                      <p:cBhvr>
                                        <p:cTn id="7" dur="5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sh3"/>
          <p:cNvPicPr>
            <a:picLocks noChangeAspect="1" noChangeArrowheads="1"/>
          </p:cNvPicPr>
          <p:nvPr/>
        </p:nvPicPr>
        <p:blipFill>
          <a:blip r:embed="rId2"/>
          <a:srcRect/>
          <a:stretch>
            <a:fillRect/>
          </a:stretch>
        </p:blipFill>
        <p:spPr bwMode="auto">
          <a:xfrm>
            <a:off x="3786182" y="214290"/>
            <a:ext cx="4619625" cy="6429396"/>
          </a:xfrm>
          <a:prstGeom prst="rect">
            <a:avLst/>
          </a:prstGeom>
          <a:noFill/>
          <a:ln w="9525">
            <a:noFill/>
            <a:miter lim="800000"/>
            <a:headEnd/>
            <a:tailEnd/>
          </a:ln>
        </p:spPr>
      </p:pic>
      <p:sp>
        <p:nvSpPr>
          <p:cNvPr id="155653" name="Text Box 5"/>
          <p:cNvSpPr txBox="1">
            <a:spLocks noChangeArrowheads="1"/>
          </p:cNvSpPr>
          <p:nvPr/>
        </p:nvSpPr>
        <p:spPr bwMode="auto">
          <a:xfrm>
            <a:off x="0" y="2209800"/>
            <a:ext cx="3886200" cy="2246769"/>
          </a:xfrm>
          <a:prstGeom prst="rect">
            <a:avLst/>
          </a:prstGeom>
          <a:noFill/>
          <a:ln w="9525">
            <a:noFill/>
            <a:miter lim="800000"/>
            <a:headEnd/>
            <a:tailEnd/>
          </a:ln>
        </p:spPr>
        <p:txBody>
          <a:bodyPr>
            <a:spAutoFit/>
          </a:bodyPr>
          <a:lstStyle/>
          <a:p>
            <a:pPr eaLnBrk="0" hangingPunct="0">
              <a:spcBef>
                <a:spcPct val="50000"/>
              </a:spcBef>
            </a:pP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ngủ</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a:t>
            </a:r>
            <a:r>
              <a:rPr lang="en-US" sz="2800" b="1" dirty="0" smtClean="0">
                <a:solidFill>
                  <a:srgbClr val="0000FF"/>
                </a:solidFill>
                <a:latin typeface="Times New Roman" pitchFamily="18" charset="0"/>
                <a:cs typeface="Times New Roman" pitchFamily="18" charset="0"/>
              </a:rPr>
              <a:t> ban </a:t>
            </a:r>
            <a:r>
              <a:rPr lang="en-US" sz="2800" b="1" dirty="0" err="1" smtClean="0">
                <a:solidFill>
                  <a:srgbClr val="0000FF"/>
                </a:solidFill>
                <a:latin typeface="Times New Roman" pitchFamily="18" charset="0"/>
                <a:cs typeface="Times New Roman" pitchFamily="18" charset="0"/>
              </a:rPr>
              <a:t>ngày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vằn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a:t>
            </a:r>
            <a:r>
              <a:rPr lang="en-US" sz="2800" b="1" dirty="0" smtClean="0">
                <a:solidFill>
                  <a:srgbClr val="0000FF"/>
                </a:solidFill>
                <a:latin typeface="Times New Roman" pitchFamily="18" charset="0"/>
                <a:cs typeface="Times New Roman" pitchFamily="18" charset="0"/>
              </a:rPr>
              <a:t> ban </a:t>
            </a:r>
            <a:r>
              <a:rPr lang="en-US" sz="2800" b="1" dirty="0" err="1" smtClean="0">
                <a:solidFill>
                  <a:srgbClr val="0000FF"/>
                </a:solidFill>
                <a:latin typeface="Times New Roman" pitchFamily="18" charset="0"/>
                <a:cs typeface="Times New Roman" pitchFamily="18" charset="0"/>
              </a:rPr>
              <a:t>ngày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ban </a:t>
            </a:r>
            <a:r>
              <a:rPr lang="en-US" sz="2800" b="1" dirty="0" err="1" smtClean="0">
                <a:solidFill>
                  <a:srgbClr val="0000FF"/>
                </a:solidFill>
                <a:latin typeface="Times New Roman" pitchFamily="18" charset="0"/>
                <a:cs typeface="Times New Roman" pitchFamily="18" charset="0"/>
              </a:rPr>
              <a:t>đêm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box(in)">
                                      <p:cBhvr>
                                        <p:cTn id="7" dur="5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ssh4"/>
          <p:cNvPicPr>
            <a:picLocks noChangeAspect="1" noChangeArrowheads="1"/>
          </p:cNvPicPr>
          <p:nvPr/>
        </p:nvPicPr>
        <p:blipFill>
          <a:blip r:embed="rId2"/>
          <a:srcRect/>
          <a:stretch>
            <a:fillRect/>
          </a:stretch>
        </p:blipFill>
        <p:spPr bwMode="auto">
          <a:xfrm>
            <a:off x="4214810" y="285728"/>
            <a:ext cx="4724400" cy="6286544"/>
          </a:xfrm>
          <a:prstGeom prst="rect">
            <a:avLst/>
          </a:prstGeom>
          <a:noFill/>
          <a:ln w="9525">
            <a:noFill/>
            <a:miter lim="800000"/>
            <a:headEnd/>
            <a:tailEnd/>
          </a:ln>
        </p:spPr>
      </p:pic>
      <p:sp>
        <p:nvSpPr>
          <p:cNvPr id="32784" name="Text Box 16"/>
          <p:cNvSpPr txBox="1">
            <a:spLocks noChangeArrowheads="1"/>
          </p:cNvSpPr>
          <p:nvPr/>
        </p:nvSpPr>
        <p:spPr bwMode="auto">
          <a:xfrm>
            <a:off x="228600" y="2819400"/>
            <a:ext cx="3886200" cy="1384995"/>
          </a:xfrm>
          <a:prstGeom prst="rect">
            <a:avLst/>
          </a:prstGeom>
          <a:noFill/>
          <a:ln w="9525">
            <a:noFill/>
            <a:miter lim="800000"/>
            <a:headEnd/>
            <a:tailEnd/>
          </a:ln>
        </p:spPr>
        <p:txBody>
          <a:bodyPr>
            <a:spAutoFit/>
          </a:bodyPr>
          <a:lstStyle/>
          <a:p>
            <a:pPr eaLnBrk="0" hangingPunct="0">
              <a:spcBef>
                <a:spcPct val="50000"/>
              </a:spcBef>
            </a:pPr>
            <a:r>
              <a:rPr lang="en-US" sz="2800" b="1" dirty="0" smtClean="0">
                <a:solidFill>
                  <a:srgbClr val="0000FF"/>
                </a:solidFill>
                <a:latin typeface="Times New Roman" pitchFamily="18" charset="0"/>
                <a:cs typeface="Times New Roman" pitchFamily="18" charset="0"/>
              </a:rPr>
              <a:t>Chum </a:t>
            </a:r>
            <a:r>
              <a:rPr lang="en-US" sz="2800" b="1" dirty="0" err="1" smtClean="0">
                <a:solidFill>
                  <a:srgbClr val="0000FF"/>
                </a:solidFill>
                <a:latin typeface="Times New Roman" pitchFamily="18" charset="0"/>
                <a:cs typeface="Times New Roman" pitchFamily="18" charset="0"/>
              </a:rPr>
              <a:t>nước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nắp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đậy</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ngăn</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đẻ</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trứng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box(in)">
                                      <p:cBhvr>
                                        <p:cTn id="7" dur="5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90600"/>
            <a:ext cx="8229600" cy="1143000"/>
          </a:xfrm>
        </p:spPr>
        <p:txBody>
          <a:bodyPr/>
          <a:lstStyle/>
          <a:p>
            <a:r>
              <a:rPr lang="en-US" altLang="en-US" sz="2800" b="1" dirty="0" err="1" smtClean="0">
                <a:solidFill>
                  <a:srgbClr val="C00000"/>
                </a:solidFill>
                <a:latin typeface="Times New Roman" pitchFamily="18" charset="0"/>
                <a:cs typeface="Times New Roman" pitchFamily="18" charset="0"/>
              </a:rPr>
              <a:t>Cách</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phòng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bệnh</a:t>
            </a:r>
            <a:endParaRPr lang="en-US" altLang="en-US" sz="2800" b="1" dirty="0" smtClean="0">
              <a:solidFill>
                <a:srgbClr val="C00000"/>
              </a:solidFill>
              <a:latin typeface="Times New Roman" pitchFamily="18" charset="0"/>
              <a:cs typeface="Times New Roman" pitchFamily="18" charset="0"/>
            </a:endParaRPr>
          </a:p>
        </p:txBody>
      </p:sp>
      <p:sp>
        <p:nvSpPr>
          <p:cNvPr id="22531" name="Content Placeholder 2"/>
          <p:cNvSpPr>
            <a:spLocks noGrp="1"/>
          </p:cNvSpPr>
          <p:nvPr>
            <p:ph idx="1"/>
          </p:nvPr>
        </p:nvSpPr>
        <p:spPr>
          <a:xfrm>
            <a:off x="1066800" y="2286000"/>
            <a:ext cx="6934200" cy="2057400"/>
          </a:xfrm>
        </p:spPr>
        <p:txBody>
          <a:bodyPr/>
          <a:lstStyle/>
          <a:p>
            <a:pPr>
              <a:buFontTx/>
              <a:buChar char="-"/>
            </a:pPr>
            <a:r>
              <a:rPr lang="en-US" altLang="en-US" sz="2400" smtClean="0">
                <a:solidFill>
                  <a:srgbClr val="0000CC"/>
                </a:solidFill>
                <a:latin typeface="Times New Roman" pitchFamily="18" charset="0"/>
                <a:cs typeface="Times New Roman" pitchFamily="18" charset="0"/>
              </a:rPr>
              <a:t>Giữ vệ sinh nhà ở và môi trường xung quanh.</a:t>
            </a:r>
          </a:p>
          <a:p>
            <a:pPr>
              <a:buFontTx/>
              <a:buChar char="-"/>
            </a:pPr>
            <a:r>
              <a:rPr lang="en-US" altLang="en-US" sz="2400" smtClean="0">
                <a:solidFill>
                  <a:srgbClr val="0000CC"/>
                </a:solidFill>
                <a:latin typeface="Times New Roman" pitchFamily="18" charset="0"/>
                <a:cs typeface="Times New Roman" pitchFamily="18" charset="0"/>
              </a:rPr>
              <a:t>Diệt muỗi, diệt bọ gậy.</a:t>
            </a:r>
          </a:p>
          <a:p>
            <a:pPr>
              <a:buFontTx/>
              <a:buChar char="-"/>
            </a:pPr>
            <a:r>
              <a:rPr lang="en-US" altLang="en-US" sz="2400" smtClean="0">
                <a:solidFill>
                  <a:srgbClr val="0000CC"/>
                </a:solidFill>
                <a:latin typeface="Times New Roman" pitchFamily="18" charset="0"/>
                <a:cs typeface="Times New Roman" pitchFamily="18" charset="0"/>
              </a:rPr>
              <a:t>Tránh để muỗi đốt.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6870700" cy="762000"/>
          </a:xfrm>
        </p:spPr>
        <p:txBody>
          <a:bodyPr/>
          <a:lstStyle/>
          <a:p>
            <a:pPr eaLnBrk="1" hangingPunct="1"/>
            <a:r>
              <a:rPr lang="en-US" altLang="en-US" b="1" smtClean="0">
                <a:solidFill>
                  <a:schemeClr val="tx2"/>
                </a:solidFill>
                <a:latin typeface="Times New Roman" pitchFamily="18" charset="0"/>
              </a:rPr>
              <a:t>BẠN CẦN BIẾT</a:t>
            </a:r>
          </a:p>
        </p:txBody>
      </p:sp>
      <p:sp>
        <p:nvSpPr>
          <p:cNvPr id="11267" name="Rectangle 3"/>
          <p:cNvSpPr>
            <a:spLocks noGrp="1" noChangeArrowheads="1"/>
          </p:cNvSpPr>
          <p:nvPr>
            <p:ph type="body" idx="1"/>
          </p:nvPr>
        </p:nvSpPr>
        <p:spPr>
          <a:xfrm>
            <a:off x="304800" y="1447800"/>
            <a:ext cx="8153400" cy="4343400"/>
          </a:xfrm>
        </p:spPr>
        <p:txBody>
          <a:bodyPr/>
          <a:lstStyle/>
          <a:p>
            <a:pPr algn="just" eaLnBrk="1" hangingPunct="1">
              <a:lnSpc>
                <a:spcPct val="80000"/>
              </a:lnSpc>
            </a:pPr>
            <a:r>
              <a:rPr lang="en-US" altLang="en-US" sz="2800" b="1" smtClean="0">
                <a:solidFill>
                  <a:srgbClr val="0000FF"/>
                </a:solidFill>
                <a:latin typeface="Times New Roman" pitchFamily="18" charset="0"/>
              </a:rPr>
              <a:t>Sốt xuất huyết là bệnh truyền nhiễm do một loại vi-rút gây ra. Muỗi vằn là động vật trung gian truyền bệnh. Hiện nay chưa có thuốc đặc trị để chữa bệnh này. Khi bị bệnh phải đến cơ sở y tế gần nhất để theo dõi, ngừa sốt cao và biến chứng.</a:t>
            </a:r>
          </a:p>
          <a:p>
            <a:pPr algn="just" eaLnBrk="1" hangingPunct="1">
              <a:lnSpc>
                <a:spcPct val="80000"/>
              </a:lnSpc>
            </a:pPr>
            <a:r>
              <a:rPr lang="en-US" altLang="en-US" sz="2800" b="1" smtClean="0">
                <a:solidFill>
                  <a:srgbClr val="0000FF"/>
                </a:solidFill>
                <a:latin typeface="Times New Roman" pitchFamily="18" charset="0"/>
              </a:rPr>
              <a:t>Sốt xuất huyết là một trong những bệnh nguy hiểm đối với trẻ em. Bệnh có diễn biến ngắn, trường hợp nặng (bị xuất huyết bên trong cơ thể) có thể gây chết người trong vòng 3 đến 5 ngày.</a:t>
            </a:r>
          </a:p>
          <a:p>
            <a:pPr algn="just" eaLnBrk="1" hangingPunct="1">
              <a:lnSpc>
                <a:spcPct val="80000"/>
              </a:lnSpc>
            </a:pPr>
            <a:r>
              <a:rPr lang="en-US" altLang="en-US" sz="2800" b="1" smtClean="0">
                <a:solidFill>
                  <a:srgbClr val="0000FF"/>
                </a:solidFill>
                <a:latin typeface="Times New Roman" pitchFamily="18" charset="0"/>
              </a:rPr>
              <a:t>Cách phòng bệnh sốt xuất huyết tốt nhất là giữ vệ sinh nhà ở và môi trường xung quanh, diệt muỗi, diệt bọ gậy và tránh để muỗi đốt.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0" y="706"/>
            <a:ext cx="9147629" cy="6857294"/>
          </a:xfrm>
          <a:prstGeom prst="rect">
            <a:avLst/>
          </a:prstGeom>
        </p:spPr>
      </p:pic>
      <p:sp>
        <p:nvSpPr>
          <p:cNvPr id="6146" name="TextBox 1"/>
          <p:cNvSpPr txBox="1">
            <a:spLocks noChangeArrowheads="1"/>
          </p:cNvSpPr>
          <p:nvPr/>
        </p:nvSpPr>
        <p:spPr bwMode="auto">
          <a:xfrm>
            <a:off x="533400" y="609600"/>
            <a:ext cx="81534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400" b="1" dirty="0" err="1" smtClean="0">
                <a:solidFill>
                  <a:srgbClr val="FFFF00"/>
                </a:solidFill>
                <a:latin typeface="Times New Roman" pitchFamily="18" charset="0"/>
                <a:cs typeface="Times New Roman" pitchFamily="18" charset="0"/>
              </a:rPr>
              <a:t>Trò</a:t>
            </a:r>
            <a:r>
              <a:rPr lang="en-US" altLang="vi-VN" sz="4400" b="1" dirty="0" smtClean="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chơi</a:t>
            </a:r>
            <a:r>
              <a:rPr lang="en-US" altLang="vi-VN" sz="4400" b="1" dirty="0">
                <a:solidFill>
                  <a:srgbClr val="FFFF00"/>
                </a:solidFill>
                <a:latin typeface="Times New Roman" pitchFamily="18" charset="0"/>
                <a:cs typeface="Times New Roman" pitchFamily="18" charset="0"/>
              </a:rPr>
              <a:t> “ </a:t>
            </a:r>
            <a:r>
              <a:rPr lang="en-US" altLang="vi-VN" sz="4400" b="1" dirty="0" err="1">
                <a:solidFill>
                  <a:srgbClr val="FFFF00"/>
                </a:solidFill>
                <a:latin typeface="Times New Roman" pitchFamily="18" charset="0"/>
                <a:cs typeface="Times New Roman" pitchFamily="18" charset="0"/>
              </a:rPr>
              <a:t>Miếng</a:t>
            </a:r>
            <a:r>
              <a:rPr lang="en-US" altLang="vi-VN" sz="4400" b="1" dirty="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ghép</a:t>
            </a:r>
            <a:r>
              <a:rPr lang="en-US" altLang="vi-VN" sz="4400" b="1" dirty="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bí</a:t>
            </a:r>
            <a:r>
              <a:rPr lang="en-US" altLang="vi-VN" sz="4400" b="1" dirty="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ẩn</a:t>
            </a:r>
            <a:r>
              <a:rPr lang="en-US" altLang="vi-VN" sz="4400" b="1" dirty="0">
                <a:solidFill>
                  <a:srgbClr val="FFFF00"/>
                </a:solidFill>
                <a:latin typeface="Times New Roman" pitchFamily="18" charset="0"/>
                <a:cs typeface="Times New Roman" pitchFamily="18" charset="0"/>
              </a:rPr>
              <a:t>”</a:t>
            </a:r>
          </a:p>
        </p:txBody>
      </p:sp>
      <p:sp>
        <p:nvSpPr>
          <p:cNvPr id="17" name="Rectangle 7"/>
          <p:cNvSpPr>
            <a:spLocks noChangeArrowheads="1"/>
          </p:cNvSpPr>
          <p:nvPr/>
        </p:nvSpPr>
        <p:spPr bwMode="auto">
          <a:xfrm>
            <a:off x="5029200" y="1600200"/>
            <a:ext cx="2743200" cy="2090131"/>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2</a:t>
            </a:r>
            <a:endParaRPr lang="en-US" sz="4000" dirty="0">
              <a:solidFill>
                <a:srgbClr val="0033CC"/>
              </a:solidFill>
              <a:latin typeface="Times New Roman" pitchFamily="18" charset="0"/>
              <a:cs typeface="Times New Roman" pitchFamily="18" charset="0"/>
            </a:endParaRPr>
          </a:p>
        </p:txBody>
      </p:sp>
      <p:sp>
        <p:nvSpPr>
          <p:cNvPr id="18" name="AutoShape 10"/>
          <p:cNvSpPr>
            <a:spLocks noChangeArrowheads="1"/>
          </p:cNvSpPr>
          <p:nvPr/>
        </p:nvSpPr>
        <p:spPr bwMode="auto">
          <a:xfrm rot="5400000">
            <a:off x="2738571" y="538029"/>
            <a:ext cx="2052939" cy="4177281"/>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1</a:t>
            </a:r>
            <a:endParaRPr lang="en-US" sz="4000" dirty="0">
              <a:solidFill>
                <a:srgbClr val="0033CC"/>
              </a:solidFill>
              <a:latin typeface="Times New Roman" pitchFamily="18" charset="0"/>
              <a:cs typeface="Times New Roman" pitchFamily="18" charset="0"/>
            </a:endParaRPr>
          </a:p>
        </p:txBody>
      </p:sp>
      <p:sp>
        <p:nvSpPr>
          <p:cNvPr id="20" name="Rectangle 7"/>
          <p:cNvSpPr>
            <a:spLocks noChangeArrowheads="1"/>
          </p:cNvSpPr>
          <p:nvPr/>
        </p:nvSpPr>
        <p:spPr bwMode="auto">
          <a:xfrm>
            <a:off x="4648200" y="3657600"/>
            <a:ext cx="3124200" cy="2064764"/>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4</a:t>
            </a:r>
            <a:endParaRPr lang="en-US" sz="4000" dirty="0">
              <a:solidFill>
                <a:srgbClr val="0033CC"/>
              </a:solidFill>
              <a:latin typeface="Times New Roman" pitchFamily="18" charset="0"/>
              <a:cs typeface="Times New Roman" pitchFamily="18" charset="0"/>
            </a:endParaRPr>
          </a:p>
        </p:txBody>
      </p:sp>
      <p:sp>
        <p:nvSpPr>
          <p:cNvPr id="21" name="AutoShape 10"/>
          <p:cNvSpPr>
            <a:spLocks noChangeArrowheads="1"/>
          </p:cNvSpPr>
          <p:nvPr/>
        </p:nvSpPr>
        <p:spPr bwMode="auto">
          <a:xfrm rot="5400000">
            <a:off x="2545789" y="2788210"/>
            <a:ext cx="2057504" cy="3796283"/>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3</a:t>
            </a:r>
            <a:endParaRPr lang="en-US" sz="4000" dirty="0">
              <a:solidFill>
                <a:srgbClr val="0033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Rot by="120000">
                                      <p:cBhvr>
                                        <p:cTn id="6" dur="100" fill="hold">
                                          <p:stCondLst>
                                            <p:cond delay="0"/>
                                          </p:stCondLst>
                                        </p:cTn>
                                        <p:tgtEl>
                                          <p:spTgt spid="6146"/>
                                        </p:tgtEl>
                                        <p:attrNameLst>
                                          <p:attrName>r</p:attrName>
                                        </p:attrNameLst>
                                      </p:cBhvr>
                                    </p:animRot>
                                    <p:animRot by="-240000">
                                      <p:cBhvr>
                                        <p:cTn id="7" dur="200" fill="hold">
                                          <p:stCondLst>
                                            <p:cond delay="200"/>
                                          </p:stCondLst>
                                        </p:cTn>
                                        <p:tgtEl>
                                          <p:spTgt spid="6146"/>
                                        </p:tgtEl>
                                        <p:attrNameLst>
                                          <p:attrName>r</p:attrName>
                                        </p:attrNameLst>
                                      </p:cBhvr>
                                    </p:animRot>
                                    <p:animRot by="240000">
                                      <p:cBhvr>
                                        <p:cTn id="8" dur="200" fill="hold">
                                          <p:stCondLst>
                                            <p:cond delay="400"/>
                                          </p:stCondLst>
                                        </p:cTn>
                                        <p:tgtEl>
                                          <p:spTgt spid="6146"/>
                                        </p:tgtEl>
                                        <p:attrNameLst>
                                          <p:attrName>r</p:attrName>
                                        </p:attrNameLst>
                                      </p:cBhvr>
                                    </p:animRot>
                                    <p:animRot by="-240000">
                                      <p:cBhvr>
                                        <p:cTn id="9" dur="200" fill="hold">
                                          <p:stCondLst>
                                            <p:cond delay="600"/>
                                          </p:stCondLst>
                                        </p:cTn>
                                        <p:tgtEl>
                                          <p:spTgt spid="6146"/>
                                        </p:tgtEl>
                                        <p:attrNameLst>
                                          <p:attrName>r</p:attrName>
                                        </p:attrNameLst>
                                      </p:cBhvr>
                                    </p:animRot>
                                    <p:animRot by="120000">
                                      <p:cBhvr>
                                        <p:cTn id="10"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2"/>
            <a:ext cx="9147629" cy="6857294"/>
          </a:xfrm>
          <a:prstGeom prst="rect">
            <a:avLst/>
          </a:prstGeom>
        </p:spPr>
      </p:pic>
      <p:sp>
        <p:nvSpPr>
          <p:cNvPr id="7170" name="TextBox 1"/>
          <p:cNvSpPr txBox="1">
            <a:spLocks noChangeArrowheads="1"/>
          </p:cNvSpPr>
          <p:nvPr/>
        </p:nvSpPr>
        <p:spPr bwMode="auto">
          <a:xfrm>
            <a:off x="620032" y="1676400"/>
            <a:ext cx="7772400" cy="3108543"/>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vi-VN" altLang="vi-VN" sz="2800" b="1" dirty="0">
                <a:solidFill>
                  <a:srgbClr val="D60093"/>
                </a:solidFill>
                <a:latin typeface="Times New Roman" pitchFamily="18" charset="0"/>
                <a:cs typeface="Times New Roman" pitchFamily="18" charset="0"/>
              </a:rPr>
              <a:t>Luật </a:t>
            </a:r>
            <a:r>
              <a:rPr lang="vi-VN" altLang="vi-VN" sz="2800" b="1" dirty="0" smtClean="0">
                <a:solidFill>
                  <a:srgbClr val="D60093"/>
                </a:solidFill>
                <a:latin typeface="Times New Roman" pitchFamily="18" charset="0"/>
                <a:cs typeface="Times New Roman" pitchFamily="18" charset="0"/>
              </a:rPr>
              <a:t>chơi</a:t>
            </a:r>
            <a:endParaRPr lang="en-US" altLang="vi-VN" sz="2800" dirty="0">
              <a:solidFill>
                <a:srgbClr val="D60093"/>
              </a:solidFill>
              <a:latin typeface="Times New Roman" pitchFamily="18" charset="0"/>
              <a:cs typeface="Times New Roman" pitchFamily="18" charset="0"/>
            </a:endParaRPr>
          </a:p>
          <a:p>
            <a:pPr algn="just" eaLnBrk="1" hangingPunct="1"/>
            <a:r>
              <a:rPr lang="en-US" altLang="vi-VN" sz="2400" dirty="0">
                <a:solidFill>
                  <a:srgbClr val="6600FF"/>
                </a:solidFill>
                <a:latin typeface="Times New Roman" pitchFamily="18" charset="0"/>
                <a:cs typeface="Times New Roman" pitchFamily="18" charset="0"/>
              </a:rPr>
              <a:t>	</a:t>
            </a:r>
            <a:r>
              <a:rPr lang="en-US" altLang="vi-VN" sz="2800" b="1" dirty="0" err="1">
                <a:solidFill>
                  <a:srgbClr val="6600FF"/>
                </a:solidFill>
                <a:latin typeface="Times New Roman" pitchFamily="18" charset="0"/>
                <a:cs typeface="Times New Roman" pitchFamily="18" charset="0"/>
              </a:rPr>
              <a:t>Có</a:t>
            </a:r>
            <a:r>
              <a:rPr lang="en-US" altLang="vi-VN" sz="2800" b="1" dirty="0">
                <a:solidFill>
                  <a:srgbClr val="6600FF"/>
                </a:solidFill>
                <a:latin typeface="Times New Roman" pitchFamily="18" charset="0"/>
                <a:cs typeface="Times New Roman" pitchFamily="18" charset="0"/>
              </a:rPr>
              <a:t> </a:t>
            </a:r>
            <a:r>
              <a:rPr lang="vi-VN" altLang="vi-VN" sz="2800" b="1" dirty="0" smtClean="0">
                <a:solidFill>
                  <a:srgbClr val="6600FF"/>
                </a:solidFill>
                <a:latin typeface="Times New Roman" pitchFamily="18" charset="0"/>
                <a:cs typeface="Times New Roman" pitchFamily="18" charset="0"/>
              </a:rPr>
              <a:t>4 </a:t>
            </a:r>
            <a:r>
              <a:rPr lang="vi-VN" altLang="vi-VN" sz="2800" b="1" dirty="0">
                <a:solidFill>
                  <a:srgbClr val="6600FF"/>
                </a:solidFill>
                <a:latin typeface="Times New Roman" pitchFamily="18" charset="0"/>
                <a:cs typeface="Times New Roman" pitchFamily="18" charset="0"/>
              </a:rPr>
              <a:t>miếng ghép, tương ứng với mỗi miếng ghép là một câu hỏi, hay một t</a:t>
            </a:r>
            <a:r>
              <a:rPr lang="en-US" altLang="vi-VN" sz="2800" b="1" dirty="0">
                <a:solidFill>
                  <a:srgbClr val="6600FF"/>
                </a:solidFill>
                <a:latin typeface="Times New Roman" pitchFamily="18" charset="0"/>
                <a:cs typeface="Times New Roman" pitchFamily="18" charset="0"/>
              </a:rPr>
              <a:t>ì</a:t>
            </a:r>
            <a:r>
              <a:rPr lang="vi-VN" altLang="vi-VN" sz="2800" b="1" dirty="0">
                <a:solidFill>
                  <a:srgbClr val="6600FF"/>
                </a:solidFill>
                <a:latin typeface="Times New Roman" pitchFamily="18" charset="0"/>
                <a:cs typeface="Times New Roman" pitchFamily="18" charset="0"/>
              </a:rPr>
              <a:t>nh huống trong cuộc sống. </a:t>
            </a:r>
            <a:r>
              <a:rPr lang="en-US" altLang="vi-VN" sz="2800" b="1" dirty="0">
                <a:solidFill>
                  <a:srgbClr val="6600FF"/>
                </a:solidFill>
                <a:latin typeface="Times New Roman" pitchFamily="18" charset="0"/>
                <a:cs typeface="Times New Roman" pitchFamily="18" charset="0"/>
              </a:rPr>
              <a:t>T</a:t>
            </a:r>
            <a:r>
              <a:rPr lang="vi-VN" altLang="vi-VN" sz="2800" b="1" dirty="0">
                <a:solidFill>
                  <a:srgbClr val="6600FF"/>
                </a:solidFill>
                <a:latin typeface="Times New Roman" pitchFamily="18" charset="0"/>
                <a:cs typeface="Times New Roman" pitchFamily="18" charset="0"/>
              </a:rPr>
              <a:t>hời gian </a:t>
            </a:r>
            <a:r>
              <a:rPr lang="en-US" altLang="vi-VN" sz="2800" b="1" dirty="0">
                <a:solidFill>
                  <a:srgbClr val="6600FF"/>
                </a:solidFill>
                <a:latin typeface="Times New Roman" pitchFamily="18" charset="0"/>
                <a:cs typeface="Times New Roman" pitchFamily="18" charset="0"/>
              </a:rPr>
              <a:t>5</a:t>
            </a:r>
            <a:r>
              <a:rPr lang="vi-VN" altLang="vi-VN" sz="2800" b="1" dirty="0">
                <a:solidFill>
                  <a:srgbClr val="6600FF"/>
                </a:solidFill>
                <a:latin typeface="Times New Roman" pitchFamily="18" charset="0"/>
                <a:cs typeface="Times New Roman" pitchFamily="18" charset="0"/>
              </a:rPr>
              <a:t> giây để suy nghĩ và đưa ra câu trả lời. Hết thời gian </a:t>
            </a:r>
            <a:r>
              <a:rPr lang="en-US" altLang="vi-VN" sz="2800" b="1" dirty="0">
                <a:solidFill>
                  <a:srgbClr val="6600FF"/>
                </a:solidFill>
                <a:latin typeface="Times New Roman" pitchFamily="18" charset="0"/>
                <a:cs typeface="Times New Roman" pitchFamily="18" charset="0"/>
              </a:rPr>
              <a:t>5</a:t>
            </a:r>
            <a:r>
              <a:rPr lang="vi-VN" altLang="vi-VN" sz="2800" b="1" dirty="0">
                <a:solidFill>
                  <a:srgbClr val="6600FF"/>
                </a:solidFill>
                <a:latin typeface="Times New Roman" pitchFamily="18" charset="0"/>
                <a:cs typeface="Times New Roman" pitchFamily="18" charset="0"/>
              </a:rPr>
              <a:t> giây, nếu không có câu trả lời</a:t>
            </a:r>
            <a:r>
              <a:rPr lang="en-US" altLang="vi-VN" sz="2800" b="1" dirty="0">
                <a:solidFill>
                  <a:srgbClr val="6600FF"/>
                </a:solidFill>
                <a:latin typeface="Times New Roman" pitchFamily="18" charset="0"/>
                <a:cs typeface="Times New Roman" pitchFamily="18" charset="0"/>
              </a:rPr>
              <a:t>, </a:t>
            </a:r>
            <a:r>
              <a:rPr lang="en-US" altLang="vi-VN" sz="2800" b="1" dirty="0" err="1">
                <a:solidFill>
                  <a:srgbClr val="6600FF"/>
                </a:solidFill>
                <a:latin typeface="Times New Roman" pitchFamily="18" charset="0"/>
                <a:cs typeface="Times New Roman" pitchFamily="18" charset="0"/>
              </a:rPr>
              <a:t>em</a:t>
            </a:r>
            <a:r>
              <a:rPr lang="en-US" altLang="vi-VN" sz="2800" b="1" dirty="0">
                <a:solidFill>
                  <a:srgbClr val="6600FF"/>
                </a:solidFill>
                <a:latin typeface="Times New Roman" pitchFamily="18" charset="0"/>
                <a:cs typeface="Times New Roman" pitchFamily="18" charset="0"/>
              </a:rPr>
              <a:t> </a:t>
            </a:r>
            <a:r>
              <a:rPr lang="vi-VN" altLang="vi-VN" sz="2800" b="1" dirty="0">
                <a:solidFill>
                  <a:srgbClr val="6600FF"/>
                </a:solidFill>
                <a:latin typeface="Times New Roman" pitchFamily="18" charset="0"/>
                <a:cs typeface="Times New Roman" pitchFamily="18" charset="0"/>
              </a:rPr>
              <a:t>sẽ phải nhường phần chơi của mình cho bạn khác. </a:t>
            </a:r>
            <a:endParaRPr lang="en-US" altLang="vi-VN" sz="2800" b="1" dirty="0">
              <a:solidFill>
                <a:srgbClr val="6600FF"/>
              </a:solidFill>
              <a:latin typeface="Times New Roman" pitchFamily="18" charset="0"/>
              <a:cs typeface="Times New Roman" pitchFamily="18" charset="0"/>
            </a:endParaRPr>
          </a:p>
        </p:txBody>
      </p:sp>
      <p:sp>
        <p:nvSpPr>
          <p:cNvPr id="7171" name="Rectangle 1"/>
          <p:cNvSpPr>
            <a:spLocks noChangeArrowheads="1"/>
          </p:cNvSpPr>
          <p:nvPr/>
        </p:nvSpPr>
        <p:spPr bwMode="auto">
          <a:xfrm>
            <a:off x="1905833" y="762332"/>
            <a:ext cx="532870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3200" b="1" dirty="0" err="1">
                <a:solidFill>
                  <a:srgbClr val="FFFF00"/>
                </a:solidFill>
                <a:latin typeface="Times New Roman" pitchFamily="18" charset="0"/>
                <a:cs typeface="Times New Roman" pitchFamily="18" charset="0"/>
              </a:rPr>
              <a:t>Trò</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chơi</a:t>
            </a:r>
            <a:r>
              <a:rPr lang="en-US" altLang="vi-VN" sz="3200" b="1" dirty="0">
                <a:solidFill>
                  <a:srgbClr val="FFFF00"/>
                </a:solidFill>
                <a:latin typeface="Times New Roman" pitchFamily="18" charset="0"/>
                <a:cs typeface="Times New Roman" pitchFamily="18" charset="0"/>
              </a:rPr>
              <a:t> “ </a:t>
            </a:r>
            <a:r>
              <a:rPr lang="en-US" altLang="vi-VN" sz="3200" b="1" dirty="0" err="1">
                <a:solidFill>
                  <a:srgbClr val="FFFF00"/>
                </a:solidFill>
                <a:latin typeface="Times New Roman" pitchFamily="18" charset="0"/>
                <a:cs typeface="Times New Roman" pitchFamily="18" charset="0"/>
              </a:rPr>
              <a:t>Miếng</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ghép</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bí</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ẩn</a:t>
            </a:r>
            <a:r>
              <a:rPr lang="en-US" altLang="vi-VN" sz="3200" b="1" dirty="0">
                <a:solidFill>
                  <a:srgbClr val="FFFF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315913" y="469900"/>
            <a:ext cx="8534400" cy="6388100"/>
          </a:xfrm>
          <a:prstGeom prst="roundRect">
            <a:avLst>
              <a:gd name="adj" fmla="val 16667"/>
            </a:avLst>
          </a:prstGeom>
          <a:solidFill>
            <a:schemeClr val="bg1"/>
          </a:solidFill>
          <a:ln w="57150" cmpd="thinThick">
            <a:solidFill>
              <a:srgbClr val="CC00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vi-VN" altLang="vi-VN">
              <a:latin typeface="Times New Roman" pitchFamily="18" charset="0"/>
              <a:cs typeface="Times New Roman" pitchFamily="18" charset="0"/>
            </a:endParaRPr>
          </a:p>
        </p:txBody>
      </p:sp>
      <p:pic>
        <p:nvPicPr>
          <p:cNvPr id="8195" name="Picture 20" descr="Sot xuat huyet copy.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524000" y="1600200"/>
            <a:ext cx="5562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 name="Text Box 10"/>
          <p:cNvSpPr txBox="1">
            <a:spLocks noChangeArrowheads="1"/>
          </p:cNvSpPr>
          <p:nvPr/>
        </p:nvSpPr>
        <p:spPr bwMode="auto">
          <a:xfrm>
            <a:off x="481013" y="903288"/>
            <a:ext cx="8305800" cy="153987"/>
          </a:xfrm>
          <a:prstGeom prst="rect">
            <a:avLst/>
          </a:prstGeom>
          <a:noFill/>
          <a:ln>
            <a:noFill/>
          </a:ln>
          <a:effectLst/>
          <a:extLst/>
        </p:spPr>
        <p:txBody>
          <a:bodyPr>
            <a:spAutoFit/>
          </a:bodyPr>
          <a:lstStyle/>
          <a:p>
            <a:pPr algn="ctr">
              <a:defRPr/>
            </a:pPr>
            <a:r>
              <a:rPr lang="en-US" sz="400" dirty="0">
                <a:solidFill>
                  <a:schemeClr val="bg1"/>
                </a:solidFill>
                <a:effectLst>
                  <a:outerShdw blurRad="38100" dist="38100" dir="2700000" algn="tl">
                    <a:srgbClr val="C0C0C0"/>
                  </a:outerShdw>
                </a:effectLst>
                <a:latin typeface="Times New Roman" pitchFamily="18" charset="0"/>
                <a:cs typeface="Times New Roman" pitchFamily="18" charset="0"/>
              </a:rPr>
              <a:t>TRÒ CHƠI “Ô SỐ MAY MẮN”</a:t>
            </a:r>
          </a:p>
        </p:txBody>
      </p:sp>
      <p:pic>
        <p:nvPicPr>
          <p:cNvPr id="112" name="chaomung.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xmlns="" val="0"/>
              </a:ext>
            </a:extLst>
          </a:blip>
          <a:srcRect/>
          <a:stretch>
            <a:fillRect/>
          </a:stretch>
        </p:blipFill>
        <p:spPr bwMode="auto">
          <a:xfrm>
            <a:off x="539750" y="6026150"/>
            <a:ext cx="13811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98" name="Group 4"/>
          <p:cNvGrpSpPr>
            <a:grpSpLocks/>
          </p:cNvGrpSpPr>
          <p:nvPr/>
        </p:nvGrpSpPr>
        <p:grpSpPr bwMode="auto">
          <a:xfrm>
            <a:off x="685800" y="838200"/>
            <a:ext cx="8458200" cy="617538"/>
            <a:chOff x="216" y="760"/>
            <a:chExt cx="5328" cy="632"/>
          </a:xfrm>
        </p:grpSpPr>
        <p:pic>
          <p:nvPicPr>
            <p:cNvPr id="8215" name="Picture 6" descr="3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216" y="1344"/>
              <a:ext cx="5328"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6" name="Picture 7" descr="13"/>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rot="720688">
              <a:off x="250" y="760"/>
              <a:ext cx="1911"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7" name="Picture 8" descr="13"/>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rot="20830273" flipH="1">
              <a:off x="3696" y="768"/>
              <a:ext cx="172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3" name="8. Ket thuc cau hoi.wav">
            <a:hlinkClick r:id="" action="ppaction://media"/>
          </p:cNvPr>
          <p:cNvPicPr>
            <a:picLocks noRot="1" noChangeAspect="1" noChangeArrowheads="1"/>
          </p:cNvPicPr>
          <p:nvPr>
            <a:audioFile r:link="rId2"/>
          </p:nvPr>
        </p:nvPicPr>
        <p:blipFill>
          <a:blip r:embed="rId12">
            <a:extLst>
              <a:ext uri="{28A0092B-C50C-407E-A947-70E740481C1C}">
                <a14:useLocalDpi xmlns:a14="http://schemas.microsoft.com/office/drawing/2010/main" xmlns="" val="0"/>
              </a:ext>
            </a:extLst>
          </a:blip>
          <a:srcRect/>
          <a:stretch>
            <a:fillRect/>
          </a:stretch>
        </p:blipFill>
        <p:spPr bwMode="auto">
          <a:xfrm>
            <a:off x="152400" y="0"/>
            <a:ext cx="76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 name="64E52471.WAV">
            <a:hlinkClick r:id="" action="ppaction://media"/>
          </p:cNvPr>
          <p:cNvPicPr>
            <a:picLocks noChangeAspect="1" noChangeArrowheads="1"/>
          </p:cNvPicPr>
          <p:nvPr>
            <a:videoFile r:link="rId3"/>
            <p:extLst>
              <p:ext uri="{DAA4B4D4-6D71-4841-9C94-3DE7FCFB9230}">
                <p14:media xmlns:p14="http://schemas.microsoft.com/office/powerpoint/2010/main" xmlns="" r:embed="rId13"/>
              </p:ext>
            </p:extLst>
          </p:nvPr>
        </p:nvPicPr>
        <p:blipFill>
          <a:blip r:embed="rId12">
            <a:extLst>
              <a:ext uri="{28A0092B-C50C-407E-A947-70E740481C1C}">
                <a14:useLocalDpi xmlns:a14="http://schemas.microsoft.com/office/drawing/2010/main" xmlns="" val="0"/>
              </a:ext>
            </a:extLst>
          </a:blip>
          <a:srcRect/>
          <a:stretch>
            <a:fillRect/>
          </a:stretch>
        </p:blipFill>
        <p:spPr bwMode="auto">
          <a:xfrm>
            <a:off x="0" y="0"/>
            <a:ext cx="76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25" descr="linh7"/>
          <p:cNvPicPr>
            <a:picLocks noChangeAspect="1" noChangeArrowheads="1" noCrop="1"/>
          </p:cNvPicPr>
          <p:nvPr/>
        </p:nvPicPr>
        <p:blipFill>
          <a:blip r:embed="rId14">
            <a:extLst>
              <a:ext uri="{28A0092B-C50C-407E-A947-70E740481C1C}">
                <a14:useLocalDpi xmlns:a14="http://schemas.microsoft.com/office/drawing/2010/main" xmlns="" val="0"/>
              </a:ext>
            </a:extLst>
          </a:blip>
          <a:srcRect/>
          <a:stretch>
            <a:fillRect/>
          </a:stretch>
        </p:blipFill>
        <p:spPr bwMode="auto">
          <a:xfrm>
            <a:off x="3490913" y="298450"/>
            <a:ext cx="156210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 name="Rectangle 7">
            <a:hlinkClick r:id="rId15" action="ppaction://hlinksldjump"/>
          </p:cNvPr>
          <p:cNvSpPr>
            <a:spLocks noChangeArrowheads="1"/>
          </p:cNvSpPr>
          <p:nvPr/>
        </p:nvSpPr>
        <p:spPr bwMode="auto">
          <a:xfrm>
            <a:off x="4343400" y="1600200"/>
            <a:ext cx="2780373" cy="2133600"/>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2</a:t>
            </a:r>
            <a:endParaRPr lang="en-US" sz="4000" dirty="0">
              <a:solidFill>
                <a:srgbClr val="0033CC"/>
              </a:solidFill>
              <a:latin typeface="Times New Roman" pitchFamily="18" charset="0"/>
              <a:cs typeface="Times New Roman" pitchFamily="18" charset="0"/>
            </a:endParaRPr>
          </a:p>
        </p:txBody>
      </p:sp>
      <p:sp>
        <p:nvSpPr>
          <p:cNvPr id="129" name="AutoShape 10">
            <a:hlinkClick r:id="rId16" action="ppaction://hlinksldjump"/>
          </p:cNvPr>
          <p:cNvSpPr>
            <a:spLocks noChangeArrowheads="1"/>
          </p:cNvSpPr>
          <p:nvPr/>
        </p:nvSpPr>
        <p:spPr bwMode="auto">
          <a:xfrm rot="5400000">
            <a:off x="2209799" y="914401"/>
            <a:ext cx="2209799" cy="3581399"/>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1</a:t>
            </a:r>
            <a:endParaRPr lang="en-US" sz="4000" dirty="0">
              <a:solidFill>
                <a:srgbClr val="0033CC"/>
              </a:solidFill>
              <a:latin typeface="Times New Roman" pitchFamily="18" charset="0"/>
              <a:cs typeface="Times New Roman" pitchFamily="18" charset="0"/>
            </a:endParaRPr>
          </a:p>
        </p:txBody>
      </p:sp>
      <p:sp>
        <p:nvSpPr>
          <p:cNvPr id="20" name="Rectangle 7">
            <a:hlinkClick r:id="rId17" action="ppaction://hlinksldjump"/>
          </p:cNvPr>
          <p:cNvSpPr>
            <a:spLocks noChangeArrowheads="1"/>
          </p:cNvSpPr>
          <p:nvPr/>
        </p:nvSpPr>
        <p:spPr bwMode="auto">
          <a:xfrm>
            <a:off x="4495800" y="3733800"/>
            <a:ext cx="2613462" cy="2209800"/>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4</a:t>
            </a:r>
            <a:endParaRPr lang="en-US" sz="4000" dirty="0">
              <a:solidFill>
                <a:srgbClr val="0033CC"/>
              </a:solidFill>
              <a:latin typeface="Times New Roman" pitchFamily="18" charset="0"/>
              <a:cs typeface="Times New Roman" pitchFamily="18" charset="0"/>
            </a:endParaRPr>
          </a:p>
        </p:txBody>
      </p:sp>
      <p:sp>
        <p:nvSpPr>
          <p:cNvPr id="23" name="AutoShape 10">
            <a:hlinkClick r:id="rId18" action="ppaction://hlinksldjump"/>
          </p:cNvPr>
          <p:cNvSpPr>
            <a:spLocks noChangeArrowheads="1"/>
          </p:cNvSpPr>
          <p:nvPr/>
        </p:nvSpPr>
        <p:spPr bwMode="auto">
          <a:xfrm rot="5400000">
            <a:off x="2286000" y="2971800"/>
            <a:ext cx="2209800" cy="3733800"/>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smtClean="0">
                <a:solidFill>
                  <a:srgbClr val="0033CC"/>
                </a:solidFill>
                <a:latin typeface="Times New Roman" pitchFamily="18" charset="0"/>
                <a:cs typeface="Times New Roman" pitchFamily="18" charset="0"/>
              </a:rPr>
              <a:t>3</a:t>
            </a:r>
            <a:endParaRPr lang="en-US" sz="4000" dirty="0">
              <a:solidFill>
                <a:srgbClr val="0033CC"/>
              </a:solidFill>
              <a:latin typeface="Times New Roman" pitchFamily="18" charset="0"/>
              <a:cs typeface="Times New Roman" pitchFamily="18" charset="0"/>
            </a:endParaRPr>
          </a:p>
        </p:txBody>
      </p:sp>
      <p:sp>
        <p:nvSpPr>
          <p:cNvPr id="2" name="Smiley Face 1">
            <a:hlinkClick r:id="rId15" action="ppaction://hlinksldjump"/>
          </p:cNvPr>
          <p:cNvSpPr/>
          <p:nvPr/>
        </p:nvSpPr>
        <p:spPr>
          <a:xfrm>
            <a:off x="7010400" y="5824538"/>
            <a:ext cx="893763" cy="67945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Tree>
  </p:cSld>
  <p:clrMapOvr>
    <a:masterClrMapping/>
  </p:clrMapOvr>
  <p:transition>
    <p:sndAc>
      <p:stSnd>
        <p:snd r:embed="rId6"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7" name="khoi d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1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112"/>
                                        </p:tgtEl>
                                      </p:cBhvr>
                                    </p:cmd>
                                  </p:childTnLst>
                                </p:cTn>
                              </p:par>
                            </p:childTnLst>
                          </p:cTn>
                        </p:par>
                      </p:childTnLst>
                    </p:cTn>
                  </p:par>
                </p:childTnLst>
              </p:cTn>
              <p:nextCondLst>
                <p:cond evt="onClick" delay="0">
                  <p:tgtEl>
                    <p:spTgt spid="112"/>
                  </p:tgtEl>
                </p:cond>
              </p:nextCondLst>
            </p:seq>
            <p:audio>
              <p:cMediaNode vol="80000">
                <p:cTn id="14" fill="hold" display="0">
                  <p:stCondLst>
                    <p:cond delay="indefinite"/>
                  </p:stCondLst>
                  <p:endCondLst>
                    <p:cond evt="onStopAudio" delay="0">
                      <p:tgtEl>
                        <p:sldTgt/>
                      </p:tgtEl>
                    </p:cond>
                  </p:endCondLst>
                </p:cTn>
                <p:tgtEl>
                  <p:spTgt spid="112"/>
                </p:tgtEl>
              </p:cMediaNode>
            </p:audio>
            <p:seq concurrent="1" nextAc="seek">
              <p:cTn id="15" restart="whenNotActive" fill="hold" evtFilter="cancelBubble" nodeType="interactiveSeq">
                <p:stCondLst>
                  <p:cond evt="onClick" delay="0">
                    <p:tgtEl>
                      <p:spTgt spid="12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1" fill="hold"/>
                                        <p:tgtEl>
                                          <p:spTgt spid="123"/>
                                        </p:tgtEl>
                                      </p:cBhvr>
                                    </p:cmd>
                                  </p:childTnLst>
                                </p:cTn>
                              </p:par>
                            </p:childTnLst>
                          </p:cTn>
                        </p:par>
                      </p:childTnLst>
                    </p:cTn>
                  </p:par>
                </p:childTnLst>
              </p:cTn>
              <p:nextCondLst>
                <p:cond evt="onClick" delay="0">
                  <p:tgtEl>
                    <p:spTgt spid="123"/>
                  </p:tgtEl>
                </p:cond>
              </p:nextCondLst>
            </p:seq>
            <p:audio>
              <p:cMediaNode vol="80000">
                <p:cTn id="20" fill="hold" display="0">
                  <p:stCondLst>
                    <p:cond delay="indefinite"/>
                  </p:stCondLst>
                  <p:endCondLst>
                    <p:cond evt="onStopAudio" delay="0">
                      <p:tgtEl>
                        <p:sldTgt/>
                      </p:tgtEl>
                    </p:cond>
                  </p:endCondLst>
                </p:cTn>
                <p:tgtEl>
                  <p:spTgt spid="123"/>
                </p:tgtEl>
              </p:cMediaNode>
            </p:audio>
            <p:seq concurrent="1" nextAc="seek">
              <p:cTn id="21" restart="whenNotActive" fill="hold" evtFilter="cancelBubble" nodeType="interactiveSeq">
                <p:stCondLst>
                  <p:cond evt="onClick" delay="0">
                    <p:tgtEl>
                      <p:spTgt spid="12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04" fill="hold"/>
                                        <p:tgtEl>
                                          <p:spTgt spid="124"/>
                                        </p:tgtEl>
                                      </p:cBhvr>
                                    </p:cmd>
                                  </p:childTnLst>
                                </p:cTn>
                              </p:par>
                            </p:childTnLst>
                          </p:cTn>
                        </p:par>
                      </p:childTnLst>
                    </p:cTn>
                  </p:par>
                </p:childTnLst>
              </p:cTn>
              <p:nextCondLst>
                <p:cond evt="onClick" delay="0">
                  <p:tgtEl>
                    <p:spTgt spid="124"/>
                  </p:tgtEl>
                </p:cond>
              </p:nextCondLst>
            </p:seq>
            <p:video>
              <p:cMediaNode vol="80000">
                <p:cTn id="26" fill="hold" display="0">
                  <p:stCondLst>
                    <p:cond delay="indefinite"/>
                  </p:stCondLst>
                  <p:endCondLst>
                    <p:cond evt="onStopAudio" delay="0">
                      <p:tgtEl>
                        <p:sldTgt/>
                      </p:tgtEl>
                    </p:cond>
                  </p:endCondLst>
                </p:cTn>
                <p:tgtEl>
                  <p:spTgt spid="124"/>
                </p:tgtEl>
              </p:cMediaNode>
            </p:video>
            <p:seq concurrent="1" nextAc="seek">
              <p:cTn id="27" restart="whenNotActive" fill="hold" evtFilter="cancelBubble" nodeType="interactiveSeq">
                <p:stCondLst>
                  <p:cond evt="onClick" delay="0">
                    <p:tgtEl>
                      <p:spTgt spid="12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2" presetClass="exit" presetSubtype="0" fill="hold" nodeType="clickEffect">
                                  <p:stCondLst>
                                    <p:cond delay="0"/>
                                  </p:stCondLst>
                                  <p:childTnLst>
                                    <p:animEffect transition="out" filter="fade">
                                      <p:cBhvr>
                                        <p:cTn id="31" dur="1000"/>
                                        <p:tgtEl>
                                          <p:spTgt spid="126"/>
                                        </p:tgtEl>
                                      </p:cBhvr>
                                    </p:animEffect>
                                    <p:anim calcmode="lin" valueType="num">
                                      <p:cBhvr>
                                        <p:cTn id="32" dur="1000"/>
                                        <p:tgtEl>
                                          <p:spTgt spid="126"/>
                                        </p:tgtEl>
                                        <p:attrNameLst>
                                          <p:attrName>ppt_x</p:attrName>
                                        </p:attrNameLst>
                                      </p:cBhvr>
                                      <p:tavLst>
                                        <p:tav tm="0">
                                          <p:val>
                                            <p:strVal val="ppt_x"/>
                                          </p:val>
                                        </p:tav>
                                        <p:tav tm="100000">
                                          <p:val>
                                            <p:strVal val="ppt_x"/>
                                          </p:val>
                                        </p:tav>
                                      </p:tavLst>
                                    </p:anim>
                                    <p:anim calcmode="lin" valueType="num">
                                      <p:cBhvr>
                                        <p:cTn id="33" dur="1000"/>
                                        <p:tgtEl>
                                          <p:spTgt spid="126"/>
                                        </p:tgtEl>
                                        <p:attrNameLst>
                                          <p:attrName>ppt_y</p:attrName>
                                        </p:attrNameLst>
                                      </p:cBhvr>
                                      <p:tavLst>
                                        <p:tav tm="0">
                                          <p:val>
                                            <p:strVal val="ppt_y"/>
                                          </p:val>
                                        </p:tav>
                                        <p:tav tm="100000">
                                          <p:val>
                                            <p:strVal val="ppt_y+.1"/>
                                          </p:val>
                                        </p:tav>
                                      </p:tavLst>
                                    </p:anim>
                                    <p:set>
                                      <p:cBhvr>
                                        <p:cTn id="34" dur="1" fill="hold">
                                          <p:stCondLst>
                                            <p:cond delay="9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35" restart="whenNotActive" fill="hold" evtFilter="cancelBubble" nodeType="interactiveSeq">
                <p:stCondLst>
                  <p:cond evt="onClick" delay="0">
                    <p:tgtEl>
                      <p:spTgt spid="12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2" presetClass="exit" presetSubtype="0" fill="hold" nodeType="clickEffect">
                                  <p:stCondLst>
                                    <p:cond delay="0"/>
                                  </p:stCondLst>
                                  <p:childTnLst>
                                    <p:animEffect transition="out" filter="fade">
                                      <p:cBhvr>
                                        <p:cTn id="39" dur="1000"/>
                                        <p:tgtEl>
                                          <p:spTgt spid="129"/>
                                        </p:tgtEl>
                                      </p:cBhvr>
                                    </p:animEffect>
                                    <p:anim calcmode="lin" valueType="num">
                                      <p:cBhvr>
                                        <p:cTn id="40" dur="1000"/>
                                        <p:tgtEl>
                                          <p:spTgt spid="129"/>
                                        </p:tgtEl>
                                        <p:attrNameLst>
                                          <p:attrName>ppt_x</p:attrName>
                                        </p:attrNameLst>
                                      </p:cBhvr>
                                      <p:tavLst>
                                        <p:tav tm="0">
                                          <p:val>
                                            <p:strVal val="ppt_x"/>
                                          </p:val>
                                        </p:tav>
                                        <p:tav tm="100000">
                                          <p:val>
                                            <p:strVal val="ppt_x"/>
                                          </p:val>
                                        </p:tav>
                                      </p:tavLst>
                                    </p:anim>
                                    <p:anim calcmode="lin" valueType="num">
                                      <p:cBhvr>
                                        <p:cTn id="41" dur="1000"/>
                                        <p:tgtEl>
                                          <p:spTgt spid="129"/>
                                        </p:tgtEl>
                                        <p:attrNameLst>
                                          <p:attrName>ppt_y</p:attrName>
                                        </p:attrNameLst>
                                      </p:cBhvr>
                                      <p:tavLst>
                                        <p:tav tm="0">
                                          <p:val>
                                            <p:strVal val="ppt_y"/>
                                          </p:val>
                                        </p:tav>
                                        <p:tav tm="100000">
                                          <p:val>
                                            <p:strVal val="ppt_y+.1"/>
                                          </p:val>
                                        </p:tav>
                                      </p:tavLst>
                                    </p:anim>
                                    <p:set>
                                      <p:cBhvr>
                                        <p:cTn id="42" dur="1" fill="hold">
                                          <p:stCondLst>
                                            <p:cond delay="9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42" presetClass="exit" presetSubtype="0" fill="hold" nodeType="clickEffect">
                                  <p:stCondLst>
                                    <p:cond delay="0"/>
                                  </p:stCondLst>
                                  <p:childTnLst>
                                    <p:animEffect transition="out" filter="fade">
                                      <p:cBhvr>
                                        <p:cTn id="47" dur="1000"/>
                                        <p:tgtEl>
                                          <p:spTgt spid="20"/>
                                        </p:tgtEl>
                                      </p:cBhvr>
                                    </p:animEffect>
                                    <p:anim calcmode="lin" valueType="num">
                                      <p:cBhvr>
                                        <p:cTn id="48" dur="1000"/>
                                        <p:tgtEl>
                                          <p:spTgt spid="20"/>
                                        </p:tgtEl>
                                        <p:attrNameLst>
                                          <p:attrName>ppt_x</p:attrName>
                                        </p:attrNameLst>
                                      </p:cBhvr>
                                      <p:tavLst>
                                        <p:tav tm="0">
                                          <p:val>
                                            <p:strVal val="ppt_x"/>
                                          </p:val>
                                        </p:tav>
                                        <p:tav tm="100000">
                                          <p:val>
                                            <p:strVal val="ppt_x"/>
                                          </p:val>
                                        </p:tav>
                                      </p:tavLst>
                                    </p:anim>
                                    <p:anim calcmode="lin" valueType="num">
                                      <p:cBhvr>
                                        <p:cTn id="49" dur="1000"/>
                                        <p:tgtEl>
                                          <p:spTgt spid="20"/>
                                        </p:tgtEl>
                                        <p:attrNameLst>
                                          <p:attrName>ppt_y</p:attrName>
                                        </p:attrNameLst>
                                      </p:cBhvr>
                                      <p:tavLst>
                                        <p:tav tm="0">
                                          <p:val>
                                            <p:strVal val="ppt_y"/>
                                          </p:val>
                                        </p:tav>
                                        <p:tav tm="100000">
                                          <p:val>
                                            <p:strVal val="ppt_y+.1"/>
                                          </p:val>
                                        </p:tav>
                                      </p:tavLst>
                                    </p:anim>
                                    <p:set>
                                      <p:cBhvr>
                                        <p:cTn id="5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2" presetClass="exit" presetSubtype="0" fill="hold" nodeType="clickEffect">
                                  <p:stCondLst>
                                    <p:cond delay="0"/>
                                  </p:stCondLst>
                                  <p:childTnLst>
                                    <p:animEffect transition="out" filter="fade">
                                      <p:cBhvr>
                                        <p:cTn id="55" dur="1000"/>
                                        <p:tgtEl>
                                          <p:spTgt spid="23"/>
                                        </p:tgtEl>
                                      </p:cBhvr>
                                    </p:animEffect>
                                    <p:anim calcmode="lin" valueType="num">
                                      <p:cBhvr>
                                        <p:cTn id="56" dur="1000"/>
                                        <p:tgtEl>
                                          <p:spTgt spid="23"/>
                                        </p:tgtEl>
                                        <p:attrNameLst>
                                          <p:attrName>ppt_x</p:attrName>
                                        </p:attrNameLst>
                                      </p:cBhvr>
                                      <p:tavLst>
                                        <p:tav tm="0">
                                          <p:val>
                                            <p:strVal val="ppt_x"/>
                                          </p:val>
                                        </p:tav>
                                        <p:tav tm="100000">
                                          <p:val>
                                            <p:strVal val="ppt_x"/>
                                          </p:val>
                                        </p:tav>
                                      </p:tavLst>
                                    </p:anim>
                                    <p:anim calcmode="lin" valueType="num">
                                      <p:cBhvr>
                                        <p:cTn id="57" dur="1000"/>
                                        <p:tgtEl>
                                          <p:spTgt spid="23"/>
                                        </p:tgtEl>
                                        <p:attrNameLst>
                                          <p:attrName>ppt_y</p:attrName>
                                        </p:attrNameLst>
                                      </p:cBhvr>
                                      <p:tavLst>
                                        <p:tav tm="0">
                                          <p:val>
                                            <p:strVal val="ppt_y"/>
                                          </p:val>
                                        </p:tav>
                                        <p:tav tm="100000">
                                          <p:val>
                                            <p:strVal val="ppt_y+.1"/>
                                          </p:val>
                                        </p:tav>
                                      </p:tavLst>
                                    </p:anim>
                                    <p:set>
                                      <p:cBhvr>
                                        <p:cTn id="58"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AutoShape 48"/>
          <p:cNvSpPr>
            <a:spLocks noChangeArrowheads="1"/>
          </p:cNvSpPr>
          <p:nvPr/>
        </p:nvSpPr>
        <p:spPr bwMode="auto">
          <a:xfrm>
            <a:off x="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grpSp>
        <p:nvGrpSpPr>
          <p:cNvPr id="9220" name="Group 26"/>
          <p:cNvGrpSpPr>
            <a:grpSpLocks/>
          </p:cNvGrpSpPr>
          <p:nvPr/>
        </p:nvGrpSpPr>
        <p:grpSpPr bwMode="auto">
          <a:xfrm>
            <a:off x="0" y="1371600"/>
            <a:ext cx="1371600" cy="1219200"/>
            <a:chOff x="0" y="1371600"/>
            <a:chExt cx="1371600" cy="1219200"/>
          </a:xfrm>
        </p:grpSpPr>
        <p:sp>
          <p:nvSpPr>
            <p:cNvPr id="9232"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9233" name="Group 52"/>
            <p:cNvGrpSpPr>
              <a:grpSpLocks/>
            </p:cNvGrpSpPr>
            <p:nvPr/>
          </p:nvGrpSpPr>
          <p:grpSpPr bwMode="auto">
            <a:xfrm>
              <a:off x="152400" y="1676400"/>
              <a:ext cx="1219200" cy="538163"/>
              <a:chOff x="4512" y="3792"/>
              <a:chExt cx="785" cy="417"/>
            </a:xfrm>
          </p:grpSpPr>
          <p:pic>
            <p:nvPicPr>
              <p:cNvPr id="2" name="Picture 53" descr="ani32"/>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35" name="Text Box 54">
                <a:hlinkClick r:id="rId6" action="ppaction://hlinksldjump"/>
              </p:cNvPr>
              <p:cNvSpPr txBox="1">
                <a:spLocks noChangeArrowheads="1"/>
              </p:cNvSpPr>
              <p:nvPr/>
            </p:nvSpPr>
            <p:spPr bwMode="auto">
              <a:xfrm>
                <a:off x="4610" y="3851"/>
                <a:ext cx="687" cy="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9221" name="TextBox 3"/>
          <p:cNvSpPr txBox="1">
            <a:spLocks noChangeArrowheads="1"/>
          </p:cNvSpPr>
          <p:nvPr/>
        </p:nvSpPr>
        <p:spPr bwMode="auto">
          <a:xfrm>
            <a:off x="2362200" y="130175"/>
            <a:ext cx="3810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a:solidFill>
                  <a:srgbClr val="FFFF00"/>
                </a:solidFill>
                <a:latin typeface="Times New Roman" pitchFamily="18" charset="0"/>
                <a:ea typeface="Calibri" pitchFamily="34" charset="0"/>
                <a:cs typeface="Times New Roman" pitchFamily="18" charset="0"/>
              </a:rPr>
              <a:t>Câu 1</a:t>
            </a:r>
          </a:p>
        </p:txBody>
      </p:sp>
      <p:sp>
        <p:nvSpPr>
          <p:cNvPr id="9222" name="AutoShape 46"/>
          <p:cNvSpPr>
            <a:spLocks noChangeArrowheads="1"/>
          </p:cNvSpPr>
          <p:nvPr/>
        </p:nvSpPr>
        <p:spPr bwMode="auto">
          <a:xfrm>
            <a:off x="76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57200" y="304800"/>
            <a:ext cx="606425"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a:off x="457200" y="228600"/>
            <a:ext cx="512763"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457200" y="2286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8600" y="3048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381000" y="228600"/>
            <a:ext cx="582613"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333375" y="265113"/>
            <a:ext cx="76835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0"/>
          <p:cNvSpPr/>
          <p:nvPr/>
        </p:nvSpPr>
        <p:spPr>
          <a:xfrm>
            <a:off x="214282" y="5000636"/>
            <a:ext cx="5214974" cy="1569660"/>
          </a:xfrm>
          <a:prstGeom prst="rect">
            <a:avLst/>
          </a:prstGeom>
        </p:spPr>
        <p:txBody>
          <a:bodyPr wrap="square">
            <a:spAutoFit/>
          </a:bodyPr>
          <a:lstStyle/>
          <a:p>
            <a:pPr algn="just" eaLnBrk="1" hangingPunct="1">
              <a:defRPr/>
            </a:pPr>
            <a:r>
              <a:rPr lang="en-US" sz="2400" b="1" i="1" dirty="0" err="1" smtClean="0">
                <a:solidFill>
                  <a:srgbClr val="C00000"/>
                </a:solidFill>
                <a:latin typeface="Times New Roman" pitchFamily="18" charset="0"/>
                <a:cs typeface="Times New Roman" pitchFamily="18" charset="0"/>
              </a:rPr>
              <a:t>Tác</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nhân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gây</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ra</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bệnh</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sốt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xuất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huyết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là</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gì</a:t>
            </a:r>
            <a:r>
              <a:rPr lang="en-US" sz="2400" b="1" i="1" dirty="0" smtClean="0">
                <a:solidFill>
                  <a:srgbClr val="C00000"/>
                </a:solidFill>
                <a:latin typeface="Times New Roman" pitchFamily="18" charset="0"/>
                <a:cs typeface="Times New Roman" pitchFamily="18" charset="0"/>
              </a:rPr>
              <a:t>?</a:t>
            </a:r>
          </a:p>
          <a:p>
            <a:pPr algn="just" eaLnBrk="1" hangingPunct="1">
              <a:defRPr/>
            </a:pPr>
            <a:endParaRPr lang="en-US" sz="2400" b="1" i="1" dirty="0" smtClean="0">
              <a:solidFill>
                <a:srgbClr val="C00000"/>
              </a:solidFill>
              <a:latin typeface="Times New Roman" pitchFamily="18" charset="0"/>
              <a:cs typeface="Times New Roman" pitchFamily="18" charset="0"/>
            </a:endParaRPr>
          </a:p>
          <a:p>
            <a:pPr marL="457200" indent="-457200" algn="just" eaLnBrk="1" hangingPunct="1">
              <a:buFontTx/>
              <a:buAutoNum type="alphaLcPeriod"/>
              <a:defRPr/>
            </a:pPr>
            <a:r>
              <a:rPr lang="en-US" sz="2400" b="1" i="1" dirty="0" smtClean="0">
                <a:solidFill>
                  <a:srgbClr val="0000CC"/>
                </a:solidFill>
                <a:latin typeface="Times New Roman" pitchFamily="18" charset="0"/>
                <a:cs typeface="Times New Roman" pitchFamily="18" charset="0"/>
              </a:rPr>
              <a:t>Vi </a:t>
            </a:r>
            <a:r>
              <a:rPr lang="en-US" sz="2400" b="1" i="1" dirty="0" err="1" smtClean="0">
                <a:solidFill>
                  <a:srgbClr val="0000CC"/>
                </a:solidFill>
                <a:latin typeface="Times New Roman" pitchFamily="18" charset="0"/>
                <a:cs typeface="Times New Roman" pitchFamily="18" charset="0"/>
              </a:rPr>
              <a:t>khuẩn</a:t>
            </a:r>
            <a:r>
              <a:rPr lang="en-US" sz="2400" b="1" i="1" dirty="0" smtClean="0">
                <a:solidFill>
                  <a:srgbClr val="0000CC"/>
                </a:solidFill>
                <a:latin typeface="Times New Roman" pitchFamily="18" charset="0"/>
                <a:cs typeface="Times New Roman" pitchFamily="18" charset="0"/>
              </a:rPr>
              <a:t>                        b.    Vi-</a:t>
            </a:r>
            <a:r>
              <a:rPr lang="en-US" sz="2400" b="1" i="1" dirty="0" err="1" smtClean="0">
                <a:solidFill>
                  <a:srgbClr val="0000CC"/>
                </a:solidFill>
                <a:latin typeface="Times New Roman" pitchFamily="18" charset="0"/>
                <a:cs typeface="Times New Roman" pitchFamily="18" charset="0"/>
              </a:rPr>
              <a:t>rút</a:t>
            </a:r>
            <a:endParaRPr lang="en-US" sz="2400" b="1" dirty="0">
              <a:solidFill>
                <a:srgbClr val="0000CC"/>
              </a:solidFill>
              <a:latin typeface="Times New Roman" pitchFamily="18" charset="0"/>
              <a:cs typeface="Times New Roman" pitchFamily="18" charset="0"/>
            </a:endParaRPr>
          </a:p>
        </p:txBody>
      </p:sp>
      <p:pic>
        <p:nvPicPr>
          <p:cNvPr id="22" name="Picture 1"/>
          <p:cNvPicPr>
            <a:picLocks noChangeAspect="1"/>
          </p:cNvPicPr>
          <p:nvPr/>
        </p:nvPicPr>
        <p:blipFill>
          <a:blip r:embed="rId14"/>
          <a:srcRect/>
          <a:stretch>
            <a:fillRect/>
          </a:stretch>
        </p:blipFill>
        <p:spPr bwMode="auto">
          <a:xfrm>
            <a:off x="2514600" y="1262063"/>
            <a:ext cx="3370263" cy="3081337"/>
          </a:xfrm>
          <a:prstGeom prst="rect">
            <a:avLst/>
          </a:prstGeom>
          <a:noFill/>
          <a:ln w="9525">
            <a:noFill/>
            <a:miter lim="800000"/>
            <a:headEnd/>
            <a:tailEnd/>
          </a:ln>
        </p:spPr>
      </p:pic>
      <p:sp>
        <p:nvSpPr>
          <p:cNvPr id="19" name="Oval 18"/>
          <p:cNvSpPr/>
          <p:nvPr/>
        </p:nvSpPr>
        <p:spPr>
          <a:xfrm>
            <a:off x="3571868" y="6072206"/>
            <a:ext cx="500066"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5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5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5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5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5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AutoShape 48"/>
          <p:cNvSpPr>
            <a:spLocks noChangeArrowheads="1"/>
          </p:cNvSpPr>
          <p:nvPr/>
        </p:nvSpPr>
        <p:spPr bwMode="auto">
          <a:xfrm>
            <a:off x="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sp>
        <p:nvSpPr>
          <p:cNvPr id="10244" name="TextBox 3"/>
          <p:cNvSpPr txBox="1">
            <a:spLocks noChangeArrowheads="1"/>
          </p:cNvSpPr>
          <p:nvPr/>
        </p:nvSpPr>
        <p:spPr bwMode="auto">
          <a:xfrm>
            <a:off x="2362200" y="130175"/>
            <a:ext cx="3810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a:solidFill>
                  <a:srgbClr val="FFFF00"/>
                </a:solidFill>
                <a:latin typeface="Times New Roman" pitchFamily="18" charset="0"/>
                <a:ea typeface="Calibri" pitchFamily="34" charset="0"/>
                <a:cs typeface="Times New Roman" pitchFamily="18" charset="0"/>
              </a:rPr>
              <a:t>Câu 2</a:t>
            </a:r>
          </a:p>
        </p:txBody>
      </p:sp>
      <p:grpSp>
        <p:nvGrpSpPr>
          <p:cNvPr id="10245" name="Group 24"/>
          <p:cNvGrpSpPr>
            <a:grpSpLocks/>
          </p:cNvGrpSpPr>
          <p:nvPr/>
        </p:nvGrpSpPr>
        <p:grpSpPr bwMode="auto">
          <a:xfrm>
            <a:off x="0" y="1371600"/>
            <a:ext cx="1371600" cy="1219200"/>
            <a:chOff x="0" y="1371600"/>
            <a:chExt cx="1371600" cy="1219200"/>
          </a:xfrm>
        </p:grpSpPr>
        <p:sp>
          <p:nvSpPr>
            <p:cNvPr id="10256"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10257" name="Group 52"/>
            <p:cNvGrpSpPr>
              <a:grpSpLocks/>
            </p:cNvGrpSpPr>
            <p:nvPr/>
          </p:nvGrpSpPr>
          <p:grpSpPr bwMode="auto">
            <a:xfrm>
              <a:off x="152400" y="1676400"/>
              <a:ext cx="1219200" cy="538163"/>
              <a:chOff x="4512" y="3792"/>
              <a:chExt cx="785" cy="417"/>
            </a:xfrm>
          </p:grpSpPr>
          <p:pic>
            <p:nvPicPr>
              <p:cNvPr id="10258" name="Picture 53" descr="ani32"/>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9" name="Text Box 54">
                <a:hlinkClick r:id="rId6" action="ppaction://hlinksldjump"/>
              </p:cNvPr>
              <p:cNvSpPr txBox="1">
                <a:spLocks noChangeArrowheads="1"/>
              </p:cNvSpPr>
              <p:nvPr/>
            </p:nvSpPr>
            <p:spPr bwMode="auto">
              <a:xfrm>
                <a:off x="4512" y="3851"/>
                <a:ext cx="785" cy="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10246" name="AutoShape 46"/>
          <p:cNvSpPr>
            <a:spLocks noChangeArrowheads="1"/>
          </p:cNvSpPr>
          <p:nvPr/>
        </p:nvSpPr>
        <p:spPr bwMode="auto">
          <a:xfrm>
            <a:off x="76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57200" y="304800"/>
            <a:ext cx="606425"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a:off x="457200" y="228600"/>
            <a:ext cx="512763"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457200" y="2286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8600" y="3048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381000" y="228600"/>
            <a:ext cx="582613"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333375" y="269875"/>
            <a:ext cx="768350"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
          <p:cNvSpPr>
            <a:spLocks noChangeArrowheads="1"/>
          </p:cNvSpPr>
          <p:nvPr/>
        </p:nvSpPr>
        <p:spPr bwMode="auto">
          <a:xfrm>
            <a:off x="152400" y="4953000"/>
            <a:ext cx="5486400" cy="1570038"/>
          </a:xfrm>
          <a:prstGeom prst="rect">
            <a:avLst/>
          </a:prstGeom>
          <a:noFill/>
          <a:ln w="9525">
            <a:noFill/>
            <a:miter lim="800000"/>
            <a:headEnd/>
            <a:tailEnd/>
          </a:ln>
        </p:spPr>
        <p:txBody>
          <a:bodyPr>
            <a:spAutoFit/>
          </a:bodyPr>
          <a:lstStyle/>
          <a:p>
            <a:pPr algn="ctr" eaLnBrk="1" hangingPunct="1"/>
            <a:r>
              <a:rPr lang="en-US" altLang="en-US" sz="2400" b="1" i="1" dirty="0" err="1">
                <a:solidFill>
                  <a:srgbClr val="C00000"/>
                </a:solidFill>
                <a:latin typeface="Times New Roman" pitchFamily="18" charset="0"/>
                <a:cs typeface="Times New Roman" pitchFamily="18" charset="0"/>
              </a:rPr>
              <a:t>Muỗi</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truyền</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bệnh</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sốt</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xuất</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huyết</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có</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tên</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là</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gì</a:t>
            </a:r>
            <a:r>
              <a:rPr lang="en-US" altLang="en-US" sz="2400" b="1" i="1" dirty="0">
                <a:solidFill>
                  <a:srgbClr val="C00000"/>
                </a:solidFill>
                <a:latin typeface="Times New Roman" pitchFamily="18" charset="0"/>
                <a:cs typeface="Times New Roman" pitchFamily="18" charset="0"/>
              </a:rPr>
              <a:t>?</a:t>
            </a:r>
          </a:p>
          <a:p>
            <a:pPr algn="ctr" eaLnBrk="1" hangingPunct="1"/>
            <a:endParaRPr lang="en-US" altLang="en-US" sz="2400" b="1" i="1" dirty="0">
              <a:solidFill>
                <a:srgbClr val="C00000"/>
              </a:solidFill>
              <a:latin typeface="Times New Roman" pitchFamily="18" charset="0"/>
              <a:cs typeface="Times New Roman" pitchFamily="18" charset="0"/>
            </a:endParaRPr>
          </a:p>
          <a:p>
            <a:pPr algn="ctr" eaLnBrk="1" hangingPunct="1"/>
            <a:r>
              <a:rPr lang="en-US" altLang="en-US" sz="2400" b="1" i="1" dirty="0">
                <a:solidFill>
                  <a:srgbClr val="0000CC"/>
                </a:solidFill>
                <a:latin typeface="Times New Roman" pitchFamily="18" charset="0"/>
                <a:cs typeface="Times New Roman" pitchFamily="18" charset="0"/>
              </a:rPr>
              <a:t>a. </a:t>
            </a:r>
            <a:r>
              <a:rPr lang="en-US" altLang="en-US" sz="2400" b="1" i="1" dirty="0" err="1">
                <a:solidFill>
                  <a:srgbClr val="0000CC"/>
                </a:solidFill>
                <a:latin typeface="Times New Roman" pitchFamily="18" charset="0"/>
                <a:cs typeface="Times New Roman" pitchFamily="18" charset="0"/>
              </a:rPr>
              <a:t>Muỗi</a:t>
            </a:r>
            <a:r>
              <a:rPr lang="en-US" altLang="en-US" sz="2400" b="1" i="1" dirty="0">
                <a:solidFill>
                  <a:srgbClr val="0000CC"/>
                </a:solidFill>
                <a:latin typeface="Times New Roman" pitchFamily="18" charset="0"/>
                <a:cs typeface="Times New Roman" pitchFamily="18" charset="0"/>
              </a:rPr>
              <a:t> a-</a:t>
            </a:r>
            <a:r>
              <a:rPr lang="en-US" altLang="en-US" sz="2400" b="1" i="1" dirty="0" err="1">
                <a:solidFill>
                  <a:srgbClr val="0000CC"/>
                </a:solidFill>
                <a:latin typeface="Times New Roman" pitchFamily="18" charset="0"/>
                <a:cs typeface="Times New Roman" pitchFamily="18" charset="0"/>
              </a:rPr>
              <a:t>nô</a:t>
            </a:r>
            <a:r>
              <a:rPr lang="en-US" altLang="en-US" sz="2400" b="1" i="1" dirty="0">
                <a:solidFill>
                  <a:srgbClr val="0000CC"/>
                </a:solidFill>
                <a:latin typeface="Times New Roman" pitchFamily="18" charset="0"/>
                <a:cs typeface="Times New Roman" pitchFamily="18" charset="0"/>
              </a:rPr>
              <a:t>-</a:t>
            </a:r>
            <a:r>
              <a:rPr lang="en-US" altLang="en-US" sz="2400" b="1" i="1" dirty="0" err="1">
                <a:solidFill>
                  <a:srgbClr val="0000CC"/>
                </a:solidFill>
                <a:latin typeface="Times New Roman" pitchFamily="18" charset="0"/>
                <a:cs typeface="Times New Roman" pitchFamily="18" charset="0"/>
              </a:rPr>
              <a:t>phen</a:t>
            </a:r>
            <a:r>
              <a:rPr lang="en-US" altLang="en-US" sz="2400" b="1" i="1" dirty="0">
                <a:solidFill>
                  <a:srgbClr val="0000CC"/>
                </a:solidFill>
                <a:latin typeface="Times New Roman" pitchFamily="18" charset="0"/>
                <a:cs typeface="Times New Roman" pitchFamily="18" charset="0"/>
              </a:rPr>
              <a:t>         b. </a:t>
            </a:r>
            <a:r>
              <a:rPr lang="en-US" altLang="en-US" sz="2400" b="1" i="1" dirty="0" err="1">
                <a:solidFill>
                  <a:srgbClr val="0000CC"/>
                </a:solidFill>
                <a:latin typeface="Times New Roman" pitchFamily="18" charset="0"/>
                <a:cs typeface="Times New Roman" pitchFamily="18" charset="0"/>
              </a:rPr>
              <a:t>Muỗi</a:t>
            </a:r>
            <a:r>
              <a:rPr lang="en-US" altLang="en-US" sz="2400" b="1" i="1" dirty="0">
                <a:solidFill>
                  <a:srgbClr val="0000CC"/>
                </a:solidFill>
                <a:latin typeface="Times New Roman" pitchFamily="18" charset="0"/>
                <a:cs typeface="Times New Roman" pitchFamily="18" charset="0"/>
              </a:rPr>
              <a:t> </a:t>
            </a:r>
            <a:r>
              <a:rPr lang="en-US" altLang="en-US" sz="2400" b="1" i="1" dirty="0" err="1">
                <a:solidFill>
                  <a:srgbClr val="0000CC"/>
                </a:solidFill>
                <a:latin typeface="Times New Roman" pitchFamily="18" charset="0"/>
                <a:cs typeface="Times New Roman" pitchFamily="18" charset="0"/>
              </a:rPr>
              <a:t>vằn</a:t>
            </a:r>
            <a:endParaRPr lang="en-US" altLang="en-US" sz="2400" b="1" i="1" dirty="0">
              <a:solidFill>
                <a:srgbClr val="0000CC"/>
              </a:solidFill>
              <a:latin typeface="Times New Roman" pitchFamily="18" charset="0"/>
              <a:cs typeface="Times New Roman" pitchFamily="18" charset="0"/>
            </a:endParaRPr>
          </a:p>
        </p:txBody>
      </p:sp>
      <p:pic>
        <p:nvPicPr>
          <p:cNvPr id="22" name="Picture 21" descr="an_phen4.jpg"/>
          <p:cNvPicPr>
            <a:picLocks noChangeAspect="1"/>
          </p:cNvPicPr>
          <p:nvPr/>
        </p:nvPicPr>
        <p:blipFill>
          <a:blip r:embed="rId14"/>
          <a:srcRect/>
          <a:stretch>
            <a:fillRect/>
          </a:stretch>
        </p:blipFill>
        <p:spPr bwMode="auto">
          <a:xfrm>
            <a:off x="2514600" y="1219200"/>
            <a:ext cx="3352800" cy="3048000"/>
          </a:xfrm>
          <a:prstGeom prst="rect">
            <a:avLst/>
          </a:prstGeom>
          <a:noFill/>
          <a:ln w="9525">
            <a:noFill/>
            <a:miter lim="800000"/>
            <a:headEnd/>
            <a:tailEnd/>
          </a:ln>
        </p:spPr>
      </p:pic>
      <p:sp>
        <p:nvSpPr>
          <p:cNvPr id="19" name="Oval 18"/>
          <p:cNvSpPr/>
          <p:nvPr/>
        </p:nvSpPr>
        <p:spPr>
          <a:xfrm>
            <a:off x="3571868" y="6072206"/>
            <a:ext cx="500066"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90600"/>
            <a:ext cx="8229600"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4000" b="1" kern="0" dirty="0" err="1" smtClean="0">
                <a:solidFill>
                  <a:srgbClr val="C00000"/>
                </a:solidFill>
                <a:latin typeface="Times New Roman" pitchFamily="18" charset="0"/>
                <a:cs typeface="Times New Roman" pitchFamily="18" charset="0"/>
              </a:rPr>
              <a:t>Khởi</a:t>
            </a:r>
            <a:r>
              <a:rPr lang="en-US" sz="4000" b="1" kern="0" dirty="0" smtClean="0">
                <a:solidFill>
                  <a:srgbClr val="C00000"/>
                </a:solidFill>
                <a:latin typeface="Times New Roman" pitchFamily="18" charset="0"/>
                <a:cs typeface="Times New Roman" pitchFamily="18" charset="0"/>
              </a:rPr>
              <a:t> </a:t>
            </a:r>
            <a:r>
              <a:rPr lang="en-US" sz="4000" b="1" kern="0" dirty="0" err="1" smtClean="0">
                <a:solidFill>
                  <a:srgbClr val="C00000"/>
                </a:solidFill>
                <a:latin typeface="Times New Roman" pitchFamily="18" charset="0"/>
                <a:cs typeface="Times New Roman" pitchFamily="18" charset="0"/>
              </a:rPr>
              <a:t>động</a:t>
            </a:r>
            <a:endParaRPr lang="en-US" sz="4000" b="1" kern="0" dirty="0">
              <a:solidFill>
                <a:srgbClr val="C00000"/>
              </a:solidFill>
              <a:latin typeface="Times New Roman" pitchFamily="18" charset="0"/>
              <a:cs typeface="Times New Roman" pitchFamily="18" charset="0"/>
            </a:endParaRPr>
          </a:p>
        </p:txBody>
      </p:sp>
      <p:sp>
        <p:nvSpPr>
          <p:cNvPr id="3" name="TextBox 2"/>
          <p:cNvSpPr txBox="1"/>
          <p:nvPr/>
        </p:nvSpPr>
        <p:spPr>
          <a:xfrm>
            <a:off x="1730287" y="2420888"/>
            <a:ext cx="5832648" cy="1077218"/>
          </a:xfrm>
          <a:prstGeom prst="rect">
            <a:avLst/>
          </a:prstGeom>
          <a:noFill/>
        </p:spPr>
        <p:txBody>
          <a:bodyPr wrap="square" rtlCol="0">
            <a:spAutoFit/>
          </a:bodyPr>
          <a:lstStyle/>
          <a:p>
            <a:r>
              <a:rPr lang="en-US" sz="3200" dirty="0" smtClean="0">
                <a:solidFill>
                  <a:srgbClr val="0000CC"/>
                </a:solidFill>
                <a:latin typeface="Times New Roman" pitchFamily="18" charset="0"/>
                <a:cs typeface="Times New Roman" pitchFamily="18" charset="0"/>
              </a:rPr>
              <a:t>1. </a:t>
            </a:r>
            <a:r>
              <a:rPr lang="en-US" sz="3200" dirty="0" err="1" smtClean="0">
                <a:solidFill>
                  <a:srgbClr val="0000CC"/>
                </a:solidFill>
                <a:latin typeface="Times New Roman" pitchFamily="18" charset="0"/>
                <a:cs typeface="Times New Roman" pitchFamily="18" charset="0"/>
              </a:rPr>
              <a:t>Hãy</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nêu</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những</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hiểu</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biết</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của</a:t>
            </a:r>
            <a:r>
              <a:rPr lang="en-US" sz="3200" dirty="0" smtClean="0">
                <a:solidFill>
                  <a:srgbClr val="0000CC"/>
                </a:solidFill>
                <a:latin typeface="Times New Roman" pitchFamily="18" charset="0"/>
                <a:cs typeface="Times New Roman" pitchFamily="18" charset="0"/>
              </a:rPr>
              <a:t> con </a:t>
            </a:r>
            <a:r>
              <a:rPr lang="en-US" sz="3200" dirty="0" err="1" smtClean="0">
                <a:solidFill>
                  <a:srgbClr val="0000CC"/>
                </a:solidFill>
                <a:latin typeface="Times New Roman" pitchFamily="18" charset="0"/>
                <a:cs typeface="Times New Roman" pitchFamily="18" charset="0"/>
              </a:rPr>
              <a:t>về</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bệnh</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sốt</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rét</a:t>
            </a:r>
            <a:r>
              <a:rPr lang="en-US" sz="3200" dirty="0" smtClean="0">
                <a:solidFill>
                  <a:srgbClr val="0000CC"/>
                </a:solidFill>
                <a:latin typeface="Times New Roman" pitchFamily="18" charset="0"/>
                <a:cs typeface="Times New Roman" pitchFamily="18" charset="0"/>
              </a:rPr>
              <a:t>? </a:t>
            </a:r>
            <a:endParaRPr lang="en-US" sz="3200" dirty="0">
              <a:solidFill>
                <a:srgbClr val="0000CC"/>
              </a:solidFill>
              <a:latin typeface="Times New Roman" pitchFamily="18" charset="0"/>
              <a:cs typeface="Times New Roman" pitchFamily="18" charset="0"/>
            </a:endParaRPr>
          </a:p>
        </p:txBody>
      </p:sp>
      <p:sp>
        <p:nvSpPr>
          <p:cNvPr id="4" name="TextBox 3"/>
          <p:cNvSpPr txBox="1"/>
          <p:nvPr/>
        </p:nvSpPr>
        <p:spPr>
          <a:xfrm>
            <a:off x="1754943" y="3826495"/>
            <a:ext cx="5697377" cy="1077218"/>
          </a:xfrm>
          <a:prstGeom prst="rect">
            <a:avLst/>
          </a:prstGeom>
          <a:noFill/>
        </p:spPr>
        <p:txBody>
          <a:bodyPr wrap="square" rtlCol="0">
            <a:spAutoFit/>
          </a:bodyPr>
          <a:lstStyle/>
          <a:p>
            <a:r>
              <a:rPr lang="en-US" sz="3200" dirty="0" smtClean="0">
                <a:solidFill>
                  <a:srgbClr val="0000CC"/>
                </a:solidFill>
                <a:latin typeface="Times New Roman" pitchFamily="18" charset="0"/>
                <a:cs typeface="Times New Roman" pitchFamily="18" charset="0"/>
              </a:rPr>
              <a:t>2. </a:t>
            </a:r>
            <a:r>
              <a:rPr lang="en-US" sz="3200" dirty="0" err="1" smtClean="0">
                <a:solidFill>
                  <a:srgbClr val="0000CC"/>
                </a:solidFill>
                <a:latin typeface="Times New Roman" pitchFamily="18" charset="0"/>
                <a:cs typeface="Times New Roman" pitchFamily="18" charset="0"/>
              </a:rPr>
              <a:t>Chúng</a:t>
            </a:r>
            <a:r>
              <a:rPr lang="en-US" sz="3200" dirty="0" smtClean="0">
                <a:solidFill>
                  <a:srgbClr val="0000CC"/>
                </a:solidFill>
                <a:latin typeface="Times New Roman" pitchFamily="18" charset="0"/>
                <a:cs typeface="Times New Roman" pitchFamily="18" charset="0"/>
              </a:rPr>
              <a:t> ta </a:t>
            </a:r>
            <a:r>
              <a:rPr lang="en-US" sz="3200" dirty="0" err="1" smtClean="0">
                <a:solidFill>
                  <a:srgbClr val="0000CC"/>
                </a:solidFill>
                <a:latin typeface="Times New Roman" pitchFamily="18" charset="0"/>
                <a:cs typeface="Times New Roman" pitchFamily="18" charset="0"/>
              </a:rPr>
              <a:t>cần</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làm</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gì</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để</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phòng</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bệnh</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sốt</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rét</a:t>
            </a:r>
            <a:r>
              <a:rPr lang="en-US" sz="3200" dirty="0" smtClean="0">
                <a:solidFill>
                  <a:srgbClr val="0000CC"/>
                </a:solidFill>
                <a:latin typeface="Times New Roman" pitchFamily="18" charset="0"/>
                <a:cs typeface="Times New Roman" pitchFamily="18" charset="0"/>
              </a:rPr>
              <a:t>?  </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739691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AutoShape 48"/>
          <p:cNvSpPr>
            <a:spLocks noChangeArrowheads="1"/>
          </p:cNvSpPr>
          <p:nvPr/>
        </p:nvSpPr>
        <p:spPr bwMode="auto">
          <a:xfrm>
            <a:off x="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sp>
        <p:nvSpPr>
          <p:cNvPr id="10244" name="TextBox 3"/>
          <p:cNvSpPr txBox="1">
            <a:spLocks noChangeArrowheads="1"/>
          </p:cNvSpPr>
          <p:nvPr/>
        </p:nvSpPr>
        <p:spPr bwMode="auto">
          <a:xfrm>
            <a:off x="2362200" y="130175"/>
            <a:ext cx="3810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dirty="0" err="1">
                <a:solidFill>
                  <a:srgbClr val="FFFF00"/>
                </a:solidFill>
                <a:latin typeface="Times New Roman" pitchFamily="18" charset="0"/>
                <a:ea typeface="Calibri" pitchFamily="34" charset="0"/>
                <a:cs typeface="Times New Roman" pitchFamily="18" charset="0"/>
              </a:rPr>
              <a:t>Câu</a:t>
            </a:r>
            <a:r>
              <a:rPr lang="en-US" altLang="vi-VN" sz="4000" dirty="0">
                <a:solidFill>
                  <a:srgbClr val="FFFF00"/>
                </a:solidFill>
                <a:latin typeface="Times New Roman" pitchFamily="18" charset="0"/>
                <a:ea typeface="Calibri" pitchFamily="34" charset="0"/>
                <a:cs typeface="Times New Roman" pitchFamily="18" charset="0"/>
              </a:rPr>
              <a:t> </a:t>
            </a:r>
            <a:r>
              <a:rPr lang="en-US" altLang="vi-VN" sz="4000" dirty="0" smtClean="0">
                <a:solidFill>
                  <a:srgbClr val="FFFF00"/>
                </a:solidFill>
                <a:latin typeface="Times New Roman" pitchFamily="18" charset="0"/>
                <a:ea typeface="Calibri" pitchFamily="34" charset="0"/>
                <a:cs typeface="Times New Roman" pitchFamily="18" charset="0"/>
              </a:rPr>
              <a:t>3</a:t>
            </a:r>
            <a:endParaRPr lang="en-US" altLang="vi-VN" sz="4000" dirty="0">
              <a:solidFill>
                <a:srgbClr val="FFFF00"/>
              </a:solidFill>
              <a:latin typeface="Times New Roman" pitchFamily="18" charset="0"/>
              <a:ea typeface="Calibri" pitchFamily="34" charset="0"/>
              <a:cs typeface="Times New Roman" pitchFamily="18" charset="0"/>
            </a:endParaRPr>
          </a:p>
        </p:txBody>
      </p:sp>
      <p:grpSp>
        <p:nvGrpSpPr>
          <p:cNvPr id="10245" name="Group 24"/>
          <p:cNvGrpSpPr>
            <a:grpSpLocks/>
          </p:cNvGrpSpPr>
          <p:nvPr/>
        </p:nvGrpSpPr>
        <p:grpSpPr bwMode="auto">
          <a:xfrm>
            <a:off x="0" y="1371600"/>
            <a:ext cx="1371600" cy="1219200"/>
            <a:chOff x="0" y="1371600"/>
            <a:chExt cx="1371600" cy="1219200"/>
          </a:xfrm>
        </p:grpSpPr>
        <p:sp>
          <p:nvSpPr>
            <p:cNvPr id="10256"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10257" name="Group 52"/>
            <p:cNvGrpSpPr>
              <a:grpSpLocks/>
            </p:cNvGrpSpPr>
            <p:nvPr/>
          </p:nvGrpSpPr>
          <p:grpSpPr bwMode="auto">
            <a:xfrm>
              <a:off x="152400" y="1676400"/>
              <a:ext cx="1219200" cy="538163"/>
              <a:chOff x="4512" y="3792"/>
              <a:chExt cx="785" cy="417"/>
            </a:xfrm>
          </p:grpSpPr>
          <p:pic>
            <p:nvPicPr>
              <p:cNvPr id="10258" name="Picture 53" descr="ani32"/>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9" name="Text Box 54">
                <a:hlinkClick r:id="rId6" action="ppaction://hlinksldjump"/>
              </p:cNvPr>
              <p:cNvSpPr txBox="1">
                <a:spLocks noChangeArrowheads="1"/>
              </p:cNvSpPr>
              <p:nvPr/>
            </p:nvSpPr>
            <p:spPr bwMode="auto">
              <a:xfrm>
                <a:off x="4512" y="3851"/>
                <a:ext cx="785" cy="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10246" name="AutoShape 46"/>
          <p:cNvSpPr>
            <a:spLocks noChangeArrowheads="1"/>
          </p:cNvSpPr>
          <p:nvPr/>
        </p:nvSpPr>
        <p:spPr bwMode="auto">
          <a:xfrm>
            <a:off x="76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57200" y="304800"/>
            <a:ext cx="606425"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a:off x="457200" y="228600"/>
            <a:ext cx="512763"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457200" y="2286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8600" y="3048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381000" y="228600"/>
            <a:ext cx="582613"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333375" y="269875"/>
            <a:ext cx="768350"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p:nvSpPr>
        <p:spPr>
          <a:xfrm>
            <a:off x="642910" y="4929198"/>
            <a:ext cx="4929222" cy="954107"/>
          </a:xfrm>
          <a:prstGeom prst="rect">
            <a:avLst/>
          </a:prstGeom>
        </p:spPr>
        <p:txBody>
          <a:bodyPr wrap="square">
            <a:spAutoFit/>
          </a:bodyPr>
          <a:lstStyle/>
          <a:p>
            <a:pPr algn="ctr" eaLnBrk="1" hangingPunct="1"/>
            <a:r>
              <a:rPr lang="en-US" altLang="vi-VN" sz="2800" b="1" dirty="0" err="1" smtClean="0">
                <a:solidFill>
                  <a:srgbClr val="C00000"/>
                </a:solidFill>
                <a:latin typeface="Times New Roman" pitchFamily="18" charset="0"/>
                <a:cs typeface="Times New Roman" pitchFamily="18" charset="0"/>
              </a:rPr>
              <a:t>Để</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phòng</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bệnh</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sốt</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xuất</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huyết</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chúng</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ta</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cần</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làm</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gi</a:t>
            </a:r>
            <a:r>
              <a:rPr lang="en-US" altLang="vi-VN" sz="2800" b="1" dirty="0" smtClean="0">
                <a:solidFill>
                  <a:srgbClr val="C00000"/>
                </a:solidFill>
                <a:latin typeface="Times New Roman" pitchFamily="18" charset="0"/>
                <a:cs typeface="Times New Roman" pitchFamily="18" charset="0"/>
              </a:rPr>
              <a:t>?</a:t>
            </a:r>
            <a:endParaRPr lang="en-US" altLang="vi-VN" sz="2800" b="1" dirty="0">
              <a:solidFill>
                <a:srgbClr val="C00000"/>
              </a:solidFill>
              <a:latin typeface="Times New Roman" pitchFamily="18" charset="0"/>
              <a:cs typeface="Times New Roman" pitchFamily="18" charset="0"/>
            </a:endParaRPr>
          </a:p>
        </p:txBody>
      </p:sp>
      <p:pic>
        <p:nvPicPr>
          <p:cNvPr id="21" name="Picture 1"/>
          <p:cNvPicPr>
            <a:picLocks noChangeAspect="1"/>
          </p:cNvPicPr>
          <p:nvPr/>
        </p:nvPicPr>
        <p:blipFill>
          <a:blip r:embed="rId14"/>
          <a:srcRect/>
          <a:stretch>
            <a:fillRect/>
          </a:stretch>
        </p:blipFill>
        <p:spPr bwMode="auto">
          <a:xfrm>
            <a:off x="2514600" y="1219200"/>
            <a:ext cx="3352800" cy="3200400"/>
          </a:xfrm>
          <a:prstGeom prst="rect">
            <a:avLst/>
          </a:prstGeom>
          <a:noFill/>
          <a:ln w="9525">
            <a:noFill/>
            <a:miter lim="800000"/>
            <a:headEnd/>
            <a:tailEnd/>
          </a:ln>
        </p:spPr>
      </p:pic>
    </p:spTree>
    <p:extLst>
      <p:ext uri="{BB962C8B-B14F-4D97-AF65-F5344CB8AC3E}">
        <p14:creationId xmlns:p14="http://schemas.microsoft.com/office/powerpoint/2010/main" xmlns="" val="2355470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AutoShape 48"/>
          <p:cNvSpPr>
            <a:spLocks noChangeArrowheads="1"/>
          </p:cNvSpPr>
          <p:nvPr/>
        </p:nvSpPr>
        <p:spPr bwMode="auto">
          <a:xfrm>
            <a:off x="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sp>
        <p:nvSpPr>
          <p:cNvPr id="10244" name="TextBox 3"/>
          <p:cNvSpPr txBox="1">
            <a:spLocks noChangeArrowheads="1"/>
          </p:cNvSpPr>
          <p:nvPr/>
        </p:nvSpPr>
        <p:spPr bwMode="auto">
          <a:xfrm>
            <a:off x="2362200" y="130175"/>
            <a:ext cx="3810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dirty="0" err="1">
                <a:solidFill>
                  <a:srgbClr val="FFFF00"/>
                </a:solidFill>
                <a:latin typeface="Times New Roman" pitchFamily="18" charset="0"/>
                <a:ea typeface="Calibri" pitchFamily="34" charset="0"/>
                <a:cs typeface="Times New Roman" pitchFamily="18" charset="0"/>
              </a:rPr>
              <a:t>Câu</a:t>
            </a:r>
            <a:r>
              <a:rPr lang="en-US" altLang="vi-VN" sz="4000" dirty="0">
                <a:solidFill>
                  <a:srgbClr val="FFFF00"/>
                </a:solidFill>
                <a:latin typeface="Times New Roman" pitchFamily="18" charset="0"/>
                <a:ea typeface="Calibri" pitchFamily="34" charset="0"/>
                <a:cs typeface="Times New Roman" pitchFamily="18" charset="0"/>
              </a:rPr>
              <a:t> </a:t>
            </a:r>
            <a:r>
              <a:rPr lang="en-US" altLang="vi-VN" sz="4000" dirty="0" smtClean="0">
                <a:solidFill>
                  <a:srgbClr val="FFFF00"/>
                </a:solidFill>
                <a:latin typeface="Times New Roman" pitchFamily="18" charset="0"/>
                <a:ea typeface="Calibri" pitchFamily="34" charset="0"/>
                <a:cs typeface="Times New Roman" pitchFamily="18" charset="0"/>
              </a:rPr>
              <a:t>4</a:t>
            </a:r>
            <a:endParaRPr lang="en-US" altLang="vi-VN" sz="4000" dirty="0">
              <a:solidFill>
                <a:srgbClr val="FFFF00"/>
              </a:solidFill>
              <a:latin typeface="Times New Roman" pitchFamily="18" charset="0"/>
              <a:ea typeface="Calibri" pitchFamily="34" charset="0"/>
              <a:cs typeface="Times New Roman" pitchFamily="18" charset="0"/>
            </a:endParaRPr>
          </a:p>
        </p:txBody>
      </p:sp>
      <p:grpSp>
        <p:nvGrpSpPr>
          <p:cNvPr id="10245" name="Group 24"/>
          <p:cNvGrpSpPr>
            <a:grpSpLocks/>
          </p:cNvGrpSpPr>
          <p:nvPr/>
        </p:nvGrpSpPr>
        <p:grpSpPr bwMode="auto">
          <a:xfrm>
            <a:off x="0" y="1371600"/>
            <a:ext cx="1371600" cy="1219200"/>
            <a:chOff x="0" y="1371600"/>
            <a:chExt cx="1371600" cy="1219200"/>
          </a:xfrm>
        </p:grpSpPr>
        <p:sp>
          <p:nvSpPr>
            <p:cNvPr id="10256"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10257" name="Group 52"/>
            <p:cNvGrpSpPr>
              <a:grpSpLocks/>
            </p:cNvGrpSpPr>
            <p:nvPr/>
          </p:nvGrpSpPr>
          <p:grpSpPr bwMode="auto">
            <a:xfrm>
              <a:off x="152400" y="1676400"/>
              <a:ext cx="1219200" cy="538163"/>
              <a:chOff x="4512" y="3792"/>
              <a:chExt cx="785" cy="417"/>
            </a:xfrm>
          </p:grpSpPr>
          <p:pic>
            <p:nvPicPr>
              <p:cNvPr id="10258" name="Picture 53" descr="ani32"/>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9" name="Text Box 54">
                <a:hlinkClick r:id="rId6" action="ppaction://hlinksldjump"/>
              </p:cNvPr>
              <p:cNvSpPr txBox="1">
                <a:spLocks noChangeArrowheads="1"/>
              </p:cNvSpPr>
              <p:nvPr/>
            </p:nvSpPr>
            <p:spPr bwMode="auto">
              <a:xfrm>
                <a:off x="4512" y="3851"/>
                <a:ext cx="785" cy="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10246" name="AutoShape 46"/>
          <p:cNvSpPr>
            <a:spLocks noChangeArrowheads="1"/>
          </p:cNvSpPr>
          <p:nvPr/>
        </p:nvSpPr>
        <p:spPr bwMode="auto">
          <a:xfrm>
            <a:off x="76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57200" y="304800"/>
            <a:ext cx="606425"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a:off x="457200" y="228600"/>
            <a:ext cx="512763"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457200" y="2286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8600" y="304800"/>
            <a:ext cx="5207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381000" y="228600"/>
            <a:ext cx="582613"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333375" y="269875"/>
            <a:ext cx="768350"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71470" y="5214950"/>
            <a:ext cx="6143668" cy="954107"/>
          </a:xfrm>
          <a:prstGeom prst="rect">
            <a:avLst/>
          </a:prstGeom>
        </p:spPr>
        <p:txBody>
          <a:bodyPr wrap="square">
            <a:spAutoFit/>
          </a:bodyPr>
          <a:lstStyle/>
          <a:p>
            <a:pPr algn="ctr" eaLnBrk="1" hangingPunct="1"/>
            <a:r>
              <a:rPr lang="en-US" altLang="vi-VN" sz="2800" b="1" dirty="0" err="1" smtClean="0">
                <a:solidFill>
                  <a:srgbClr val="C00000"/>
                </a:solidFill>
                <a:latin typeface="Times New Roman" pitchFamily="18" charset="0"/>
                <a:cs typeface="Times New Roman" pitchFamily="18" charset="0"/>
              </a:rPr>
              <a:t>Nơi</a:t>
            </a:r>
            <a:r>
              <a:rPr lang="en-US" altLang="vi-VN" sz="2800" b="1" dirty="0" smtClean="0">
                <a:solidFill>
                  <a:srgbClr val="C00000"/>
                </a:solidFill>
                <a:latin typeface="Times New Roman" pitchFamily="18" charset="0"/>
                <a:cs typeface="Times New Roman" pitchFamily="18" charset="0"/>
              </a:rPr>
              <a:t> con ở </a:t>
            </a:r>
            <a:r>
              <a:rPr lang="en-US" altLang="vi-VN" sz="2800" b="1" dirty="0" err="1" smtClean="0">
                <a:solidFill>
                  <a:srgbClr val="C00000"/>
                </a:solidFill>
                <a:latin typeface="Times New Roman" pitchFamily="18" charset="0"/>
                <a:cs typeface="Times New Roman" pitchFamily="18" charset="0"/>
              </a:rPr>
              <a:t>đang</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có</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dịch</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sốt</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xuất</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huyết</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nếu</a:t>
            </a:r>
            <a:r>
              <a:rPr lang="en-US" altLang="vi-VN" sz="2800" b="1" dirty="0" smtClean="0">
                <a:solidFill>
                  <a:srgbClr val="C00000"/>
                </a:solidFill>
                <a:latin typeface="Times New Roman" pitchFamily="18" charset="0"/>
                <a:cs typeface="Times New Roman" pitchFamily="18" charset="0"/>
              </a:rPr>
              <a:t> con </a:t>
            </a:r>
            <a:r>
              <a:rPr lang="en-US" altLang="vi-VN" sz="2800" b="1" dirty="0" err="1" smtClean="0">
                <a:solidFill>
                  <a:srgbClr val="C00000"/>
                </a:solidFill>
                <a:latin typeface="Times New Roman" pitchFamily="18" charset="0"/>
                <a:cs typeface="Times New Roman" pitchFamily="18" charset="0"/>
              </a:rPr>
              <a:t>bị</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sốt</a:t>
            </a:r>
            <a:r>
              <a:rPr lang="en-US" altLang="vi-VN" sz="2800" b="1" dirty="0" smtClean="0">
                <a:solidFill>
                  <a:srgbClr val="C00000"/>
                </a:solidFill>
                <a:latin typeface="Times New Roman" pitchFamily="18" charset="0"/>
                <a:cs typeface="Times New Roman" pitchFamily="18" charset="0"/>
              </a:rPr>
              <a:t> con </a:t>
            </a:r>
            <a:r>
              <a:rPr lang="en-US" altLang="vi-VN" sz="2800" b="1" dirty="0" err="1" smtClean="0">
                <a:solidFill>
                  <a:srgbClr val="C00000"/>
                </a:solidFill>
                <a:latin typeface="Times New Roman" pitchFamily="18" charset="0"/>
                <a:cs typeface="Times New Roman" pitchFamily="18" charset="0"/>
              </a:rPr>
              <a:t>sẽ</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làm</a:t>
            </a:r>
            <a:r>
              <a:rPr lang="en-US" altLang="vi-VN" sz="2800" b="1" dirty="0" smtClean="0">
                <a:solidFill>
                  <a:srgbClr val="C00000"/>
                </a:solidFill>
                <a:latin typeface="Times New Roman" pitchFamily="18" charset="0"/>
                <a:cs typeface="Times New Roman" pitchFamily="18" charset="0"/>
              </a:rPr>
              <a:t> </a:t>
            </a:r>
            <a:r>
              <a:rPr lang="en-US" altLang="vi-VN" sz="2800" b="1" dirty="0" err="1" smtClean="0">
                <a:solidFill>
                  <a:srgbClr val="C00000"/>
                </a:solidFill>
                <a:latin typeface="Times New Roman" pitchFamily="18" charset="0"/>
                <a:cs typeface="Times New Roman" pitchFamily="18" charset="0"/>
              </a:rPr>
              <a:t>gì</a:t>
            </a:r>
            <a:r>
              <a:rPr lang="en-US" altLang="vi-VN" sz="2800" b="1" dirty="0" smtClean="0">
                <a:solidFill>
                  <a:srgbClr val="C00000"/>
                </a:solidFill>
                <a:latin typeface="Times New Roman" pitchFamily="18" charset="0"/>
                <a:cs typeface="Times New Roman" pitchFamily="18" charset="0"/>
              </a:rPr>
              <a:t>?</a:t>
            </a:r>
            <a:endParaRPr lang="en-US" altLang="vi-VN" sz="2800" b="1" dirty="0">
              <a:solidFill>
                <a:srgbClr val="C00000"/>
              </a:solidFill>
              <a:latin typeface="Times New Roman" pitchFamily="18" charset="0"/>
              <a:cs typeface="Times New Roman" pitchFamily="18" charset="0"/>
            </a:endParaRPr>
          </a:p>
        </p:txBody>
      </p:sp>
      <p:pic>
        <p:nvPicPr>
          <p:cNvPr id="19" name="Picture 1"/>
          <p:cNvPicPr>
            <a:picLocks noChangeAspect="1"/>
          </p:cNvPicPr>
          <p:nvPr/>
        </p:nvPicPr>
        <p:blipFill>
          <a:blip r:embed="rId14"/>
          <a:srcRect/>
          <a:stretch>
            <a:fillRect/>
          </a:stretch>
        </p:blipFill>
        <p:spPr bwMode="auto">
          <a:xfrm>
            <a:off x="2514600" y="1219200"/>
            <a:ext cx="3352800" cy="3124200"/>
          </a:xfrm>
          <a:prstGeom prst="rect">
            <a:avLst/>
          </a:prstGeom>
          <a:noFill/>
          <a:ln w="9525">
            <a:noFill/>
            <a:miter lim="800000"/>
            <a:headEnd/>
            <a:tailEnd/>
          </a:ln>
        </p:spPr>
      </p:pic>
    </p:spTree>
    <p:extLst>
      <p:ext uri="{BB962C8B-B14F-4D97-AF65-F5344CB8AC3E}">
        <p14:creationId xmlns:p14="http://schemas.microsoft.com/office/powerpoint/2010/main" xmlns="" val="748898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6">
            <a:extLst>
              <a:ext uri="{FF2B5EF4-FFF2-40B4-BE49-F238E27FC236}">
                <a16:creationId xmlns="" xmlns:a16="http://schemas.microsoft.com/office/drawing/2014/main" id="{A2DB6D93-1599-4AED-B968-655FB40E708E}"/>
              </a:ext>
            </a:extLst>
          </p:cNvPr>
          <p:cNvSpPr>
            <a:spLocks noChangeArrowheads="1"/>
          </p:cNvSpPr>
          <p:nvPr/>
        </p:nvSpPr>
        <p:spPr bwMode="auto">
          <a:xfrm>
            <a:off x="0" y="857250"/>
            <a:ext cx="9144000" cy="51435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vi-VN" altLang="en-US" sz="1350">
              <a:latin typeface="Times New Roman" panose="02020603050405020304" pitchFamily="18" charset="0"/>
            </a:endParaRPr>
          </a:p>
        </p:txBody>
      </p:sp>
      <p:pic>
        <p:nvPicPr>
          <p:cNvPr id="37891" name="Picture 12" descr="sun14[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172450" y="857250"/>
            <a:ext cx="971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12" descr="sun14[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46138"/>
            <a:ext cx="971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268FD87A-2F42-4E12-990E-4B7D7ADB53D9}"/>
              </a:ext>
            </a:extLst>
          </p:cNvPr>
          <p:cNvSpPr txBox="1"/>
          <p:nvPr/>
        </p:nvSpPr>
        <p:spPr>
          <a:xfrm>
            <a:off x="1143001" y="2007258"/>
            <a:ext cx="2660815" cy="784830"/>
          </a:xfrm>
          <a:prstGeom prst="rect">
            <a:avLst/>
          </a:prstGeom>
          <a:noFill/>
        </p:spPr>
        <p:txBody>
          <a:bodyPr>
            <a:spAutoFit/>
          </a:bodyPr>
          <a:lstStyle/>
          <a:p>
            <a:pPr marL="428625" indent="-428625" fontAlgn="auto">
              <a:lnSpc>
                <a:spcPct val="150000"/>
              </a:lnSpc>
              <a:spcBef>
                <a:spcPts val="0"/>
              </a:spcBef>
              <a:spcAft>
                <a:spcPts val="0"/>
              </a:spcAft>
              <a:buFont typeface="Wingdings" pitchFamily="2" charset="2"/>
              <a:buChar char="v"/>
              <a:defRPr/>
            </a:pPr>
            <a:r>
              <a:rPr lang="en-US" sz="3000" b="1" dirty="0" err="1">
                <a:ln>
                  <a:solidFill>
                    <a:sysClr val="windowText" lastClr="000000"/>
                  </a:solidFill>
                </a:ln>
                <a:solidFill>
                  <a:srgbClr val="FF0000"/>
                </a:solidFill>
                <a:latin typeface="Times New Roman"/>
                <a:ea typeface="HP001 5Ha" pitchFamily="34" charset="-127"/>
              </a:rPr>
              <a:t>Dặn</a:t>
            </a:r>
            <a:r>
              <a:rPr lang="en-US" sz="3000" b="1" dirty="0">
                <a:ln>
                  <a:solidFill>
                    <a:sysClr val="windowText" lastClr="000000"/>
                  </a:solidFill>
                </a:ln>
                <a:solidFill>
                  <a:srgbClr val="FF0000"/>
                </a:solidFill>
                <a:latin typeface="Times New Roman"/>
                <a:ea typeface="HP001 5Ha" pitchFamily="34" charset="-127"/>
              </a:rPr>
              <a:t> </a:t>
            </a:r>
            <a:r>
              <a:rPr lang="en-US" sz="3000" b="1" dirty="0" err="1">
                <a:ln>
                  <a:solidFill>
                    <a:sysClr val="windowText" lastClr="000000"/>
                  </a:solidFill>
                </a:ln>
                <a:solidFill>
                  <a:srgbClr val="FF0000"/>
                </a:solidFill>
                <a:latin typeface="Times New Roman"/>
                <a:ea typeface="HP001 5Ha" pitchFamily="34" charset="-127"/>
              </a:rPr>
              <a:t>dò</a:t>
            </a:r>
            <a:r>
              <a:rPr lang="en-US" sz="3000" b="1" dirty="0">
                <a:ln>
                  <a:solidFill>
                    <a:sysClr val="windowText" lastClr="000000"/>
                  </a:solidFill>
                </a:ln>
                <a:solidFill>
                  <a:srgbClr val="FF0000"/>
                </a:solidFill>
                <a:latin typeface="Times New Roman"/>
                <a:ea typeface="HP001 5Ha" pitchFamily="34" charset="-127"/>
              </a:rPr>
              <a:t>:</a:t>
            </a:r>
          </a:p>
        </p:txBody>
      </p:sp>
      <p:sp>
        <p:nvSpPr>
          <p:cNvPr id="37894" name="Rectangle 2"/>
          <p:cNvSpPr>
            <a:spLocks noChangeArrowheads="1"/>
          </p:cNvSpPr>
          <p:nvPr/>
        </p:nvSpPr>
        <p:spPr bwMode="auto">
          <a:xfrm>
            <a:off x="1143000" y="2606675"/>
            <a:ext cx="6858000" cy="142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80000"/>
              </a:lnSpc>
            </a:pPr>
            <a:r>
              <a:rPr lang="en-US" altLang="en-US" sz="2400" b="1" dirty="0">
                <a:solidFill>
                  <a:srgbClr val="0000FF"/>
                </a:solidFill>
                <a:latin typeface="Times New Roman" pitchFamily="18" charset="0"/>
                <a:sym typeface="Wingdings" pitchFamily="2" charset="2"/>
              </a:rPr>
              <a:t> </a:t>
            </a:r>
            <a:r>
              <a:rPr lang="en-US" altLang="en-US" sz="2400" b="1" dirty="0" err="1">
                <a:solidFill>
                  <a:srgbClr val="0000FF"/>
                </a:solidFill>
                <a:latin typeface="Times New Roman" pitchFamily="18" charset="0"/>
              </a:rPr>
              <a:t>Học</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thuộc</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ghi</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nhớ</a:t>
            </a:r>
            <a:r>
              <a:rPr lang="en-US" altLang="en-US" sz="2400" b="1" dirty="0">
                <a:solidFill>
                  <a:srgbClr val="0000FF"/>
                </a:solidFill>
                <a:latin typeface="Times New Roman" pitchFamily="18" charset="0"/>
              </a:rPr>
              <a:t> (</a:t>
            </a:r>
            <a:r>
              <a:rPr lang="en-US" altLang="en-US" sz="2400" b="1" dirty="0" smtClean="0">
                <a:solidFill>
                  <a:srgbClr val="0000FF"/>
                </a:solidFill>
                <a:latin typeface="Times New Roman" pitchFamily="18" charset="0"/>
              </a:rPr>
              <a:t>SGK/29).</a:t>
            </a:r>
            <a:endParaRPr lang="en-US" altLang="en-US" sz="2400" b="1" dirty="0">
              <a:solidFill>
                <a:srgbClr val="0000FF"/>
              </a:solidFill>
              <a:latin typeface="Times New Roman" pitchFamily="18" charset="0"/>
            </a:endParaRPr>
          </a:p>
          <a:p>
            <a:pPr algn="just">
              <a:lnSpc>
                <a:spcPct val="180000"/>
              </a:lnSpc>
            </a:pPr>
            <a:r>
              <a:rPr lang="en-US" altLang="en-US" sz="2400" b="1" dirty="0" smtClean="0">
                <a:solidFill>
                  <a:srgbClr val="0000FF"/>
                </a:solidFill>
                <a:latin typeface="Times New Roman" pitchFamily="18" charset="0"/>
                <a:sym typeface="Wingdings" pitchFamily="2" charset="2"/>
              </a:rPr>
              <a:t> </a:t>
            </a:r>
            <a:r>
              <a:rPr lang="en-US" altLang="en-US" sz="2400" b="1" dirty="0" err="1">
                <a:solidFill>
                  <a:srgbClr val="0000FF"/>
                </a:solidFill>
                <a:latin typeface="Times New Roman" pitchFamily="18" charset="0"/>
              </a:rPr>
              <a:t>Chuẩn</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bị</a:t>
            </a:r>
            <a:r>
              <a:rPr lang="en-US" altLang="en-US" sz="2400" b="1" dirty="0">
                <a:solidFill>
                  <a:srgbClr val="0000FF"/>
                </a:solidFill>
                <a:latin typeface="Times New Roman" pitchFamily="18" charset="0"/>
              </a:rPr>
              <a:t>: </a:t>
            </a:r>
            <a:r>
              <a:rPr lang="en-US" altLang="en-US" sz="2400" b="1" dirty="0" err="1" smtClean="0">
                <a:solidFill>
                  <a:srgbClr val="0000FF"/>
                </a:solidFill>
                <a:latin typeface="Times New Roman" pitchFamily="18" charset="0"/>
              </a:rPr>
              <a:t>Phòng</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bệnh</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viêm</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não</a:t>
            </a:r>
            <a:endParaRPr lang="en-US" altLang="en-US" sz="2400" b="1" dirty="0">
              <a:solidFill>
                <a:srgbClr val="0000FF"/>
              </a:solidFill>
              <a:latin typeface="Times New Roman" pitchFamily="18" charset="0"/>
            </a:endParaRPr>
          </a:p>
        </p:txBody>
      </p:sp>
    </p:spTree>
    <p:extLst>
      <p:ext uri="{BB962C8B-B14F-4D97-AF65-F5344CB8AC3E}">
        <p14:creationId xmlns:p14="http://schemas.microsoft.com/office/powerpoint/2010/main" xmlns="" val="322515816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esktop\ne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00" y="0"/>
            <a:ext cx="9118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Picture 2" descr="Valentine 09 01 "/>
          <p:cNvSpPr>
            <a:spLocks noChangeAspect="1" noChangeArrowheads="1"/>
          </p:cNvSpPr>
          <p:nvPr/>
        </p:nvSpPr>
        <p:spPr bwMode="auto">
          <a:xfrm>
            <a:off x="0" y="4724400"/>
            <a:ext cx="5638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18436" name="Picture 6"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322513"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7" descr="POINSET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3505200"/>
            <a:ext cx="2976563" cy="35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800" y="304800"/>
            <a:ext cx="7961313" cy="317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p:cNvSpPr txBox="1">
            <a:spLocks noChangeArrowheads="1"/>
          </p:cNvSpPr>
          <p:nvPr/>
        </p:nvSpPr>
        <p:spPr bwMode="auto">
          <a:xfrm>
            <a:off x="762000" y="1573213"/>
            <a:ext cx="7620000" cy="2447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435" b="1" dirty="0" smtClean="0">
                <a:effectLst>
                  <a:outerShdw blurRad="38100" dist="38100" dir="2700000" algn="tl">
                    <a:srgbClr val="000000">
                      <a:alpha val="43137"/>
                    </a:srgbClr>
                  </a:outerShdw>
                </a:effectLst>
                <a:latin typeface="Times New Roman" pitchFamily="18" charset="0"/>
                <a:ea typeface="+mn-ea"/>
              </a:rPr>
              <a:t>KHOA HỌC</a:t>
            </a:r>
            <a:endParaRPr lang="en-US" altLang="en-US" sz="2435" b="1" dirty="0">
              <a:effectLst>
                <a:outerShdw blurRad="38100" dist="38100" dir="2700000" algn="tl">
                  <a:srgbClr val="000000">
                    <a:alpha val="43137"/>
                  </a:srgbClr>
                </a:outerShdw>
              </a:effectLst>
              <a:latin typeface="Times New Roman" pitchFamily="18" charset="0"/>
              <a:ea typeface="+mn-ea"/>
            </a:endParaRPr>
          </a:p>
          <a:p>
            <a:pPr algn="ctr" eaLnBrk="1" hangingPunct="1">
              <a:spcBef>
                <a:spcPct val="50000"/>
              </a:spcBef>
              <a:defRPr/>
            </a:pPr>
            <a:endParaRPr lang="en-US" altLang="en-US" sz="2087" b="1" dirty="0">
              <a:solidFill>
                <a:schemeClr val="bg1"/>
              </a:solidFill>
              <a:effectLst>
                <a:outerShdw blurRad="38100" dist="38100" dir="2700000" algn="tl">
                  <a:srgbClr val="000000">
                    <a:alpha val="43137"/>
                  </a:srgbClr>
                </a:outerShdw>
              </a:effectLst>
              <a:latin typeface="Times New Roman" pitchFamily="18" charset="0"/>
              <a:ea typeface="+mn-ea"/>
            </a:endParaRPr>
          </a:p>
          <a:p>
            <a:pPr algn="ctr" eaLnBrk="1" hangingPunct="1">
              <a:spcBef>
                <a:spcPts val="0"/>
              </a:spcBef>
              <a:defRPr/>
            </a:pPr>
            <a:r>
              <a:rPr lang="en-US" altLang="en-US" sz="4870" b="1" dirty="0" smtClean="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PHÒNG BỆNH </a:t>
            </a:r>
          </a:p>
          <a:p>
            <a:pPr algn="ctr" eaLnBrk="1" hangingPunct="1">
              <a:spcBef>
                <a:spcPts val="0"/>
              </a:spcBef>
              <a:defRPr/>
            </a:pPr>
            <a:r>
              <a:rPr lang="en-US" altLang="en-US" sz="4870" b="1" dirty="0" smtClean="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SỐT XUẤT HUYẾT</a:t>
            </a:r>
            <a:endParaRPr lang="en-US" altLang="en-US" sz="4870"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pic>
        <p:nvPicPr>
          <p:cNvPr id="7171" name="Picture 22" descr="bd21315_"/>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52750" y="3900488"/>
            <a:ext cx="3379788" cy="12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12709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81790" y="1233369"/>
            <a:ext cx="3261435" cy="646331"/>
          </a:xfrm>
          <a:prstGeom prst="rect">
            <a:avLst/>
          </a:prstGeom>
          <a:noFill/>
        </p:spPr>
        <p:txBody>
          <a:bodyPr>
            <a:spAutoFit/>
          </a:bodyPr>
          <a:lstStyle/>
          <a:p>
            <a:pPr algn="ctr" eaLnBrk="1" hangingPunct="1">
              <a:defRPr/>
            </a:pPr>
            <a:r>
              <a:rPr lang="en-US" sz="36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anose="02020603050405020304" pitchFamily="18" charset="0"/>
              </a:rPr>
              <a:t>MỤC TIÊU</a:t>
            </a:r>
          </a:p>
        </p:txBody>
      </p:sp>
      <p:sp>
        <p:nvSpPr>
          <p:cNvPr id="22537" name="Rectangle 7"/>
          <p:cNvSpPr>
            <a:spLocks noChangeArrowheads="1"/>
          </p:cNvSpPr>
          <p:nvPr/>
        </p:nvSpPr>
        <p:spPr bwMode="auto">
          <a:xfrm>
            <a:off x="614363" y="3821113"/>
            <a:ext cx="8748712"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 typeface="Arial" panose="020B0604020202020204" pitchFamily="34" charset="0"/>
              <a:buNone/>
              <a:defRPr/>
            </a:pPr>
            <a:endParaRPr lang="en-US" altLang="en-US" sz="2100">
              <a:effectLst>
                <a:outerShdw blurRad="38100" dist="38100" dir="2700000" algn="tl">
                  <a:srgbClr val="000000">
                    <a:alpha val="43137"/>
                  </a:srgbClr>
                </a:outerShdw>
              </a:effectLst>
              <a:latin typeface="Times New Roman" pitchFamily="18" charset="0"/>
              <a:cs typeface="Times New Roman" panose="02020603050405020304" pitchFamily="18" charset="0"/>
            </a:endParaRPr>
          </a:p>
        </p:txBody>
      </p:sp>
      <p:sp>
        <p:nvSpPr>
          <p:cNvPr id="22534" name="Rectangle 1"/>
          <p:cNvSpPr>
            <a:spLocks noChangeArrowheads="1"/>
          </p:cNvSpPr>
          <p:nvPr/>
        </p:nvSpPr>
        <p:spPr bwMode="auto">
          <a:xfrm>
            <a:off x="944563" y="3180670"/>
            <a:ext cx="7451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HS ý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chặn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muỗi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đốt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người</a:t>
            </a:r>
            <a:r>
              <a:rPr lang="en-US"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22535" name="Rectangle 1"/>
          <p:cNvSpPr>
            <a:spLocks noChangeArrowheads="1"/>
          </p:cNvSpPr>
          <p:nvPr/>
        </p:nvSpPr>
        <p:spPr bwMode="auto">
          <a:xfrm>
            <a:off x="1137444" y="2181224"/>
            <a:ext cx="77025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HS </a:t>
            </a:r>
            <a:r>
              <a:rPr lang="en-US" sz="2400" b="1" dirty="0" err="1" smtClean="0">
                <a:latin typeface="Times New Roman" panose="02020603050405020304" pitchFamily="18" charset="0"/>
                <a:cs typeface="Times New Roman" panose="02020603050405020304" pitchFamily="18" charset="0"/>
              </a:rPr>
              <a:t>nêu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phòng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bệnh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xuất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huyết</a:t>
            </a:r>
            <a:r>
              <a:rPr lang="en-US"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algn="just" eaLnBrk="1" hangingPunct="1">
              <a:defRPr/>
            </a:pPr>
            <a:endPar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Freeform 8"/>
          <p:cNvSpPr/>
          <p:nvPr/>
        </p:nvSpPr>
        <p:spPr>
          <a:xfrm>
            <a:off x="414338" y="2273300"/>
            <a:ext cx="558800" cy="3603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Freeform 8">
            <a:extLst>
              <a:ext uri="{FF2B5EF4-FFF2-40B4-BE49-F238E27FC236}">
                <a16:creationId xmlns="" xmlns:a16="http://schemas.microsoft.com/office/drawing/2014/main" id="{781BFFDF-5DC0-49CF-92CC-FDCED12A4A56}"/>
              </a:ext>
            </a:extLst>
          </p:cNvPr>
          <p:cNvSpPr/>
          <p:nvPr/>
        </p:nvSpPr>
        <p:spPr>
          <a:xfrm>
            <a:off x="466612" y="4384674"/>
            <a:ext cx="557213" cy="3603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200" name="Rectangle 1"/>
          <p:cNvSpPr>
            <a:spLocks noChangeArrowheads="1"/>
          </p:cNvSpPr>
          <p:nvPr/>
        </p:nvSpPr>
        <p:spPr bwMode="auto">
          <a:xfrm>
            <a:off x="1137444" y="4203700"/>
            <a:ext cx="74533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Giáo</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dục</a:t>
            </a:r>
            <a:r>
              <a:rPr lang="vi-VN" altLang="en-US" sz="2400" b="1" dirty="0" smtClean="0">
                <a:latin typeface="Times New Roman" pitchFamily="18" charset="0"/>
                <a:cs typeface="Times New Roman" pitchFamily="18" charset="0"/>
              </a:rPr>
              <a:t> </a:t>
            </a:r>
            <a:r>
              <a:rPr lang="vi-VN" altLang="en-US" sz="2400" b="1" dirty="0">
                <a:latin typeface="Times New Roman" pitchFamily="18" charset="0"/>
                <a:cs typeface="Times New Roman" pitchFamily="18" charset="0"/>
              </a:rPr>
              <a:t>HS </a:t>
            </a:r>
            <a:r>
              <a:rPr lang="en-US" altLang="en-US" sz="2400" b="1" dirty="0" smtClean="0">
                <a:latin typeface="Times New Roman" pitchFamily="18" charset="0"/>
                <a:cs typeface="Times New Roman" pitchFamily="18" charset="0"/>
              </a:rPr>
              <a:t>ý </a:t>
            </a:r>
            <a:r>
              <a:rPr lang="en-US" altLang="en-US" sz="2400" b="1" dirty="0" err="1" smtClean="0">
                <a:latin typeface="Times New Roman" pitchFamily="18" charset="0"/>
                <a:cs typeface="Times New Roman" pitchFamily="18" charset="0"/>
              </a:rPr>
              <a:t>thức</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tự</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bảo</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vệ</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mình</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tránh</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không</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bị</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muỗi</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đốt</a:t>
            </a:r>
            <a:r>
              <a:rPr lang="en-US" altLang="en-US" sz="2400" b="1" dirty="0" smtClean="0">
                <a:latin typeface="Times New Roman" pitchFamily="18" charset="0"/>
                <a:cs typeface="Times New Roman" pitchFamily="18" charset="0"/>
              </a:rPr>
              <a:t>.</a:t>
            </a:r>
            <a:endParaRPr lang="vi-VN" altLang="en-US" sz="2400" b="1" dirty="0">
              <a:latin typeface="Times New Roman" pitchFamily="18" charset="0"/>
              <a:cs typeface="Times New Roman" pitchFamily="18" charset="0"/>
            </a:endParaRPr>
          </a:p>
        </p:txBody>
      </p:sp>
      <p:sp>
        <p:nvSpPr>
          <p:cNvPr id="11" name="Freeform 8">
            <a:extLst>
              <a:ext uri="{FF2B5EF4-FFF2-40B4-BE49-F238E27FC236}">
                <a16:creationId xmlns="" xmlns:a16="http://schemas.microsoft.com/office/drawing/2014/main" id="{781BFFDF-5DC0-49CF-92CC-FDCED12A4A56}"/>
              </a:ext>
            </a:extLst>
          </p:cNvPr>
          <p:cNvSpPr/>
          <p:nvPr/>
        </p:nvSpPr>
        <p:spPr>
          <a:xfrm>
            <a:off x="389505" y="3263106"/>
            <a:ext cx="558800" cy="3603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86285049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35FFE28-77B0-414A-A73F-AADFBCEE6C03}"/>
              </a:ext>
            </a:extLst>
          </p:cNvPr>
          <p:cNvSpPr txBox="1">
            <a:spLocks/>
          </p:cNvSpPr>
          <p:nvPr/>
        </p:nvSpPr>
        <p:spPr bwMode="auto">
          <a:xfrm>
            <a:off x="1925638" y="2673350"/>
            <a:ext cx="4940300"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b"/>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n-US" sz="495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xmlns="" val="16906612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rmAutofit/>
          </a:bodyPr>
          <a:lstStyle/>
          <a:p>
            <a:pPr>
              <a:defRPr/>
            </a:pPr>
            <a:r>
              <a:rPr lang="en-US" sz="3200" b="1" dirty="0" err="1" smtClean="0">
                <a:solidFill>
                  <a:srgbClr val="C00000"/>
                </a:solidFill>
                <a:latin typeface="Times New Roman" pitchFamily="18" charset="0"/>
                <a:cs typeface="Times New Roman" pitchFamily="18" charset="0"/>
              </a:rPr>
              <a:t>Hoạt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động</a:t>
            </a:r>
            <a:r>
              <a:rPr lang="en-US" sz="3200" b="1" dirty="0" smtClean="0">
                <a:solidFill>
                  <a:srgbClr val="C00000"/>
                </a:solidFill>
                <a:latin typeface="Times New Roman" pitchFamily="18" charset="0"/>
                <a:cs typeface="Times New Roman" pitchFamily="18" charset="0"/>
              </a:rPr>
              <a:t> 1: </a:t>
            </a:r>
            <a:br>
              <a:rPr lang="en-US" sz="3200" b="1" dirty="0" smtClean="0">
                <a:solidFill>
                  <a:srgbClr val="C00000"/>
                </a:solidFill>
                <a:latin typeface="Times New Roman" pitchFamily="18" charset="0"/>
                <a:cs typeface="Times New Roman" pitchFamily="18" charset="0"/>
              </a:rPr>
            </a:br>
            <a:r>
              <a:rPr lang="en-US" sz="3200" b="1" dirty="0" err="1" smtClean="0">
                <a:solidFill>
                  <a:srgbClr val="C00000"/>
                </a:solidFill>
                <a:latin typeface="Times New Roman" pitchFamily="18" charset="0"/>
                <a:cs typeface="Times New Roman" pitchFamily="18" charset="0"/>
              </a:rPr>
              <a:t>Dấu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hiệu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sự</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nguy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hiểm</a:t>
            </a:r>
            <a:endParaRPr lang="en-US" sz="3200" b="1" dirty="0">
              <a:solidFill>
                <a:srgbClr val="C00000"/>
              </a:solidFill>
              <a:latin typeface="Times New Roman" pitchFamily="18" charset="0"/>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1214414" y="1928802"/>
            <a:ext cx="7011508"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8305800" cy="1219200"/>
          </a:xfrm>
        </p:spPr>
        <p:txBody>
          <a:bodyPr/>
          <a:lstStyle/>
          <a:p>
            <a:pPr eaLnBrk="1" hangingPunct="1"/>
            <a:r>
              <a:rPr lang="en-US" altLang="en-US" sz="3400" b="1" dirty="0" err="1" smtClean="0">
                <a:solidFill>
                  <a:schemeClr val="tx2"/>
                </a:solidFill>
                <a:latin typeface="Times New Roman" pitchFamily="18" charset="0"/>
              </a:rPr>
              <a:t>Đọc</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các</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thông</a:t>
            </a:r>
            <a:r>
              <a:rPr lang="en-US" altLang="en-US" sz="3400" b="1" dirty="0" smtClean="0">
                <a:solidFill>
                  <a:schemeClr val="tx2"/>
                </a:solidFill>
                <a:latin typeface="Times New Roman" pitchFamily="18" charset="0"/>
              </a:rPr>
              <a:t> tin </a:t>
            </a:r>
            <a:r>
              <a:rPr lang="en-US" altLang="en-US" sz="3400" b="1" dirty="0" err="1" smtClean="0">
                <a:solidFill>
                  <a:schemeClr val="tx2"/>
                </a:solidFill>
                <a:latin typeface="Times New Roman" pitchFamily="18" charset="0"/>
              </a:rPr>
              <a:t>trong</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sách</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giáo</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khoa</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và</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chọn</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câu</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trả</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lời</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đúng</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cho</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các</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câu</a:t>
            </a:r>
            <a:r>
              <a:rPr lang="en-US" altLang="en-US" sz="3400" b="1" dirty="0" smtClean="0">
                <a:solidFill>
                  <a:schemeClr val="tx2"/>
                </a:solidFill>
                <a:latin typeface="Times New Roman" pitchFamily="18" charset="0"/>
              </a:rPr>
              <a:t> </a:t>
            </a:r>
            <a:r>
              <a:rPr lang="en-US" altLang="en-US" sz="3400" b="1" dirty="0" err="1" smtClean="0">
                <a:solidFill>
                  <a:schemeClr val="tx2"/>
                </a:solidFill>
                <a:latin typeface="Times New Roman" pitchFamily="18" charset="0"/>
              </a:rPr>
              <a:t>hỏi</a:t>
            </a:r>
            <a:r>
              <a:rPr lang="en-US" altLang="en-US" sz="3400" b="1" dirty="0" smtClean="0">
                <a:solidFill>
                  <a:schemeClr val="tx2"/>
                </a:solidFill>
                <a:latin typeface="Times New Roman" pitchFamily="18" charset="0"/>
              </a:rPr>
              <a:t>:</a:t>
            </a:r>
          </a:p>
        </p:txBody>
      </p:sp>
      <p:sp>
        <p:nvSpPr>
          <p:cNvPr id="5123" name="Rectangle 3"/>
          <p:cNvSpPr>
            <a:spLocks noGrp="1" noChangeArrowheads="1"/>
          </p:cNvSpPr>
          <p:nvPr>
            <p:ph type="body" idx="1"/>
          </p:nvPr>
        </p:nvSpPr>
        <p:spPr>
          <a:xfrm>
            <a:off x="381000" y="1524000"/>
            <a:ext cx="8763000" cy="3657600"/>
          </a:xfrm>
        </p:spPr>
        <p:txBody>
          <a:bodyPr/>
          <a:lstStyle/>
          <a:p>
            <a:pPr marL="609600" indent="-609600" eaLnBrk="1" hangingPunct="1">
              <a:lnSpc>
                <a:spcPct val="80000"/>
              </a:lnSpc>
              <a:buFontTx/>
              <a:buNone/>
            </a:pPr>
            <a:r>
              <a:rPr lang="en-US" altLang="en-US" sz="2400" b="1" i="1" smtClean="0">
                <a:latin typeface="Times New Roman" pitchFamily="18" charset="0"/>
              </a:rPr>
              <a:t>1. Tác nhân gây ra bệnh sốt xuất huyết là gì?</a:t>
            </a:r>
          </a:p>
          <a:p>
            <a:pPr marL="609600" indent="-609600" eaLnBrk="1" hangingPunct="1">
              <a:lnSpc>
                <a:spcPct val="80000"/>
              </a:lnSpc>
              <a:buFontTx/>
              <a:buNone/>
            </a:pPr>
            <a:r>
              <a:rPr lang="en-US" altLang="en-US" sz="2400" b="1" smtClean="0">
                <a:latin typeface="Times New Roman" pitchFamily="18" charset="0"/>
              </a:rPr>
              <a:t>                   a. Vi khuẩn                       b. Vi-rút</a:t>
            </a:r>
          </a:p>
          <a:p>
            <a:pPr marL="609600" indent="-609600" eaLnBrk="1" hangingPunct="1">
              <a:lnSpc>
                <a:spcPct val="80000"/>
              </a:lnSpc>
              <a:buFontTx/>
              <a:buNone/>
            </a:pPr>
            <a:r>
              <a:rPr lang="en-US" altLang="en-US" sz="2400" b="1" i="1" smtClean="0">
                <a:latin typeface="Times New Roman" pitchFamily="18" charset="0"/>
              </a:rPr>
              <a:t>2. Muỗi truyền bệnh sốt xuất huyết có tên là gì?</a:t>
            </a:r>
          </a:p>
          <a:p>
            <a:pPr marL="609600" indent="-609600" eaLnBrk="1" hangingPunct="1">
              <a:lnSpc>
                <a:spcPct val="80000"/>
              </a:lnSpc>
              <a:buFontTx/>
              <a:buNone/>
            </a:pPr>
            <a:r>
              <a:rPr lang="en-US" altLang="en-US" sz="2400" b="1" smtClean="0">
                <a:latin typeface="Times New Roman" pitchFamily="18" charset="0"/>
              </a:rPr>
              <a:t>                   a. Muỗi a-nô-phen            b. Muỗi vằn</a:t>
            </a:r>
          </a:p>
          <a:p>
            <a:pPr marL="609600" indent="-609600" eaLnBrk="1" hangingPunct="1">
              <a:lnSpc>
                <a:spcPct val="80000"/>
              </a:lnSpc>
              <a:buFontTx/>
              <a:buNone/>
            </a:pPr>
            <a:r>
              <a:rPr lang="en-US" altLang="en-US" sz="2400" b="1" i="1" smtClean="0">
                <a:latin typeface="Times New Roman" pitchFamily="18" charset="0"/>
              </a:rPr>
              <a:t>3. Muỗi vằn sống ở đâu?</a:t>
            </a:r>
          </a:p>
          <a:p>
            <a:pPr marL="609600" indent="-609600" eaLnBrk="1" hangingPunct="1">
              <a:lnSpc>
                <a:spcPct val="80000"/>
              </a:lnSpc>
              <a:buFontTx/>
              <a:buNone/>
            </a:pPr>
            <a:r>
              <a:rPr lang="en-US" altLang="en-US" sz="2400" b="1" smtClean="0">
                <a:latin typeface="Times New Roman" pitchFamily="18" charset="0"/>
              </a:rPr>
              <a:t>                   a. Trong nhà                      b. Ngoài bụi rậm</a:t>
            </a:r>
          </a:p>
          <a:p>
            <a:pPr marL="609600" indent="-609600" eaLnBrk="1" hangingPunct="1">
              <a:lnSpc>
                <a:spcPct val="80000"/>
              </a:lnSpc>
              <a:buFontTx/>
              <a:buNone/>
            </a:pPr>
            <a:r>
              <a:rPr lang="en-US" altLang="en-US" sz="2400" b="1" i="1" smtClean="0">
                <a:latin typeface="Times New Roman" pitchFamily="18" charset="0"/>
              </a:rPr>
              <a:t>4. Bọ gậy muỗi vằn thường sống ở đâu?</a:t>
            </a:r>
          </a:p>
          <a:p>
            <a:pPr marL="609600" indent="-609600" eaLnBrk="1" hangingPunct="1">
              <a:lnSpc>
                <a:spcPct val="80000"/>
              </a:lnSpc>
              <a:buFontTx/>
              <a:buNone/>
            </a:pPr>
            <a:r>
              <a:rPr lang="en-US" altLang="en-US" sz="2400" b="1" smtClean="0">
                <a:latin typeface="Times New Roman" pitchFamily="18" charset="0"/>
              </a:rPr>
              <a:t>                   a. Ao tù, nước đọng           b. Các chum vại, bể nước</a:t>
            </a:r>
          </a:p>
          <a:p>
            <a:pPr marL="609600" indent="-609600" eaLnBrk="1" hangingPunct="1">
              <a:lnSpc>
                <a:spcPct val="80000"/>
              </a:lnSpc>
              <a:buFontTx/>
              <a:buNone/>
            </a:pPr>
            <a:r>
              <a:rPr lang="en-US" altLang="en-US" sz="2400" b="1" i="1" smtClean="0">
                <a:latin typeface="Times New Roman" pitchFamily="18" charset="0"/>
              </a:rPr>
              <a:t>5. Tại sao bệnh nhân sốt xuất huyết phải nằm màn cả ban ngày?</a:t>
            </a:r>
          </a:p>
          <a:p>
            <a:pPr marL="609600" indent="-609600" eaLnBrk="1" hangingPunct="1">
              <a:lnSpc>
                <a:spcPct val="80000"/>
              </a:lnSpc>
              <a:buFontTx/>
              <a:buNone/>
            </a:pPr>
            <a:r>
              <a:rPr lang="en-US" altLang="en-US" sz="2400" b="1" smtClean="0">
                <a:latin typeface="Times New Roman" pitchFamily="18" charset="0"/>
              </a:rPr>
              <a:t>                   a. Để tránh bị gió               b. Để tránh bị muỗi vằn đốt</a:t>
            </a:r>
          </a:p>
        </p:txBody>
      </p:sp>
      <p:sp>
        <p:nvSpPr>
          <p:cNvPr id="13316" name="AutoShape 4"/>
          <p:cNvSpPr>
            <a:spLocks noChangeArrowheads="1"/>
          </p:cNvSpPr>
          <p:nvPr/>
        </p:nvSpPr>
        <p:spPr bwMode="auto">
          <a:xfrm>
            <a:off x="4114800" y="19050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3317" name="AutoShape 5"/>
          <p:cNvSpPr>
            <a:spLocks noChangeArrowheads="1"/>
          </p:cNvSpPr>
          <p:nvPr/>
        </p:nvSpPr>
        <p:spPr bwMode="auto">
          <a:xfrm>
            <a:off x="4495800" y="26670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3318" name="AutoShape 6"/>
          <p:cNvSpPr>
            <a:spLocks noChangeArrowheads="1"/>
          </p:cNvSpPr>
          <p:nvPr/>
        </p:nvSpPr>
        <p:spPr bwMode="auto">
          <a:xfrm rot="10800000">
            <a:off x="4038600" y="33782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rot="10800000" wrap="none" anchor="ctr"/>
          <a:lstStyle/>
          <a:p>
            <a:endParaRPr lang="en-US"/>
          </a:p>
        </p:txBody>
      </p:sp>
      <p:sp>
        <p:nvSpPr>
          <p:cNvPr id="13319" name="AutoShape 7"/>
          <p:cNvSpPr>
            <a:spLocks noChangeArrowheads="1"/>
          </p:cNvSpPr>
          <p:nvPr/>
        </p:nvSpPr>
        <p:spPr bwMode="auto">
          <a:xfrm>
            <a:off x="4724400" y="41148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3320" name="AutoShape 8"/>
          <p:cNvSpPr>
            <a:spLocks noChangeArrowheads="1"/>
          </p:cNvSpPr>
          <p:nvPr/>
        </p:nvSpPr>
        <p:spPr bwMode="auto">
          <a:xfrm>
            <a:off x="4495800" y="4849813"/>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ppt_x"/>
                                          </p:val>
                                        </p:tav>
                                        <p:tav tm="100000">
                                          <p:val>
                                            <p:strVal val="#ppt_x"/>
                                          </p:val>
                                        </p:tav>
                                      </p:tavLst>
                                    </p:anim>
                                    <p:anim calcmode="lin" valueType="num">
                                      <p:cBhvr additive="base">
                                        <p:cTn id="1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ppt_x"/>
                                          </p:val>
                                        </p:tav>
                                        <p:tav tm="100000">
                                          <p:val>
                                            <p:strVal val="#ppt_x"/>
                                          </p:val>
                                        </p:tav>
                                      </p:tavLst>
                                    </p:anim>
                                    <p:anim calcmode="lin" valueType="num">
                                      <p:cBhvr additive="base">
                                        <p:cTn id="20"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ppt_x"/>
                                          </p:val>
                                        </p:tav>
                                        <p:tav tm="100000">
                                          <p:val>
                                            <p:strVal val="#ppt_x"/>
                                          </p:val>
                                        </p:tav>
                                      </p:tavLst>
                                    </p:anim>
                                    <p:anim calcmode="lin" valueType="num">
                                      <p:cBhvr additive="base">
                                        <p:cTn id="26"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20"/>
                                        </p:tgtEl>
                                        <p:attrNameLst>
                                          <p:attrName>style.visibility</p:attrName>
                                        </p:attrNameLst>
                                      </p:cBhvr>
                                      <p:to>
                                        <p:strVal val="visible"/>
                                      </p:to>
                                    </p:set>
                                    <p:anim calcmode="lin" valueType="num">
                                      <p:cBhvr additive="base">
                                        <p:cTn id="31" dur="2000" fill="hold"/>
                                        <p:tgtEl>
                                          <p:spTgt spid="13320"/>
                                        </p:tgtEl>
                                        <p:attrNameLst>
                                          <p:attrName>ppt_x</p:attrName>
                                        </p:attrNameLst>
                                      </p:cBhvr>
                                      <p:tavLst>
                                        <p:tav tm="0">
                                          <p:val>
                                            <p:strVal val="#ppt_x"/>
                                          </p:val>
                                        </p:tav>
                                        <p:tav tm="100000">
                                          <p:val>
                                            <p:strVal val="#ppt_x"/>
                                          </p:val>
                                        </p:tav>
                                      </p:tavLst>
                                    </p:anim>
                                    <p:anim calcmode="lin" valueType="num">
                                      <p:cBhvr additive="base">
                                        <p:cTn id="32" dur="20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P spid="133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2971800"/>
          </a:xfrm>
        </p:spPr>
        <p:txBody>
          <a:bodyPr>
            <a:noAutofit/>
          </a:bodyPr>
          <a:lstStyle/>
          <a:p>
            <a:pPr algn="just">
              <a:lnSpc>
                <a:spcPct val="170000"/>
              </a:lnSpc>
              <a:buFontTx/>
              <a:buNone/>
              <a:defRPr/>
            </a:pPr>
            <a:endParaRPr lang="en-US" sz="2400" dirty="0" smtClean="0">
              <a:solidFill>
                <a:srgbClr val="0000CC"/>
              </a:solidFill>
              <a:latin typeface="Times New Roman" pitchFamily="18" charset="0"/>
              <a:cs typeface="Times New Roman" pitchFamily="18" charset="0"/>
            </a:endParaRPr>
          </a:p>
          <a:p>
            <a:pPr marL="514350" indent="-514350" algn="just">
              <a:lnSpc>
                <a:spcPct val="170000"/>
              </a:lnSpc>
              <a:buFontTx/>
              <a:buAutoNum type="arabicPeriod"/>
              <a:defRPr/>
            </a:pPr>
            <a:r>
              <a:rPr lang="en-US" sz="2800" dirty="0" err="1" smtClean="0">
                <a:solidFill>
                  <a:srgbClr val="0000CC"/>
                </a:solidFill>
                <a:latin typeface="Times New Roman" pitchFamily="18" charset="0"/>
                <a:cs typeface="Times New Roman" pitchFamily="18" charset="0"/>
              </a:rPr>
              <a:t>Dấu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hiệu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của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bệnh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sốt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xuất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huyết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là</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người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nhiễm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bệnh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sốt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cao</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liên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tục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xuất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huyết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dưới</a:t>
            </a:r>
            <a:r>
              <a:rPr lang="en-US" sz="2800" dirty="0" smtClean="0">
                <a:solidFill>
                  <a:srgbClr val="0000CC"/>
                </a:solidFill>
                <a:latin typeface="Times New Roman" pitchFamily="18" charset="0"/>
                <a:cs typeface="Times New Roman" pitchFamily="18" charset="0"/>
              </a:rPr>
              <a:t> da, </a:t>
            </a:r>
            <a:r>
              <a:rPr lang="en-US" sz="2800" dirty="0" err="1" smtClean="0">
                <a:solidFill>
                  <a:srgbClr val="0000CC"/>
                </a:solidFill>
                <a:latin typeface="Times New Roman" pitchFamily="18" charset="0"/>
                <a:cs typeface="Times New Roman" pitchFamily="18" charset="0"/>
              </a:rPr>
              <a:t>chảy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máu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chân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răng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chảy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máu</a:t>
            </a:r>
            <a:r>
              <a:rPr lang="en-US" sz="2800" dirty="0" smtClean="0">
                <a:solidFill>
                  <a:srgbClr val="0000CC"/>
                </a:solidFill>
                <a:latin typeface="Times New Roman" pitchFamily="18" charset="0"/>
                <a:cs typeface="Times New Roman" pitchFamily="18" charset="0"/>
              </a:rPr>
              <a:t> cam….</a:t>
            </a:r>
          </a:p>
          <a:p>
            <a:pPr marL="514350" indent="-514350" algn="just">
              <a:lnSpc>
                <a:spcPct val="170000"/>
              </a:lnSpc>
              <a:buFontTx/>
              <a:buAutoNum type="arabicPeriod" startAt="2"/>
              <a:defRPr/>
            </a:pPr>
            <a:r>
              <a:rPr lang="en-US" sz="2800" dirty="0" err="1" smtClean="0">
                <a:solidFill>
                  <a:srgbClr val="0000CC"/>
                </a:solidFill>
                <a:latin typeface="Times New Roman" pitchFamily="18" charset="0"/>
                <a:cs typeface="Times New Roman" pitchFamily="18" charset="0"/>
              </a:rPr>
              <a:t>Bệnh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sốt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xuất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huyết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gây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nguy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hiểm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vì</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bệnh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thể</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gây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tử</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vong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Mọi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người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đều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thể</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nhiễm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bệnh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đặc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biệt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là</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trẻ</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em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Hiện</a:t>
            </a:r>
            <a:r>
              <a:rPr lang="en-US" sz="2800" dirty="0" smtClean="0">
                <a:solidFill>
                  <a:srgbClr val="0000CC"/>
                </a:solidFill>
                <a:latin typeface="Times New Roman" pitchFamily="18" charset="0"/>
                <a:cs typeface="Times New Roman" pitchFamily="18" charset="0"/>
              </a:rPr>
              <a:t> nay </a:t>
            </a:r>
            <a:r>
              <a:rPr lang="en-US" sz="2800" dirty="0" err="1" smtClean="0">
                <a:solidFill>
                  <a:srgbClr val="0000CC"/>
                </a:solidFill>
                <a:latin typeface="Times New Roman" pitchFamily="18" charset="0"/>
                <a:cs typeface="Times New Roman" pitchFamily="18" charset="0"/>
              </a:rPr>
              <a:t>vẫn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chưa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vắc-xin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phòng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bệnh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và</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thuốc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đặc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trị</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chữa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bệnh</a:t>
            </a:r>
            <a:r>
              <a:rPr lang="en-US" sz="2400" dirty="0" smtClean="0">
                <a:solidFill>
                  <a:srgbClr val="0000CC"/>
                </a:solidFill>
                <a:latin typeface="Times New Roman" pitchFamily="18" charset="0"/>
                <a:cs typeface="Times New Roman" pitchFamily="18" charset="0"/>
              </a:rPr>
              <a:t>.</a:t>
            </a:r>
          </a:p>
          <a:p>
            <a:pPr marL="514350" indent="-514350" algn="just">
              <a:lnSpc>
                <a:spcPct val="170000"/>
              </a:lnSpc>
              <a:buFontTx/>
              <a:buAutoNum type="arabicPeriod"/>
              <a:defRPr/>
            </a:pPr>
            <a:endParaRPr lang="en-US"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848"/>
  <p:tag name="ISPRING_RESOURCE_PATHS_HASH_PRESENTER" val="72a0ea16e0bcf3b8b8b2111098a1f49c47b616"/>
  <p:tag name="MMPROD_UIDATA" val="&lt;database version=&quot;7.0&quot;&gt;&lt;object type=&quot;1&quot; unique_id=&quot;10001&quot;&gt;&lt;object type=&quot;2&quot; unique_id=&quot;51693&quot;&gt;&lt;object type=&quot;3&quot; unique_id=&quot;51704&quot;&gt;&lt;property id=&quot;20148&quot; value=&quot;5&quot;/&gt;&lt;property id=&quot;20300&quot; value=&quot;Slide 5&quot;/&gt;&lt;property id=&quot;20307&quot; value=&quot;313&quot;/&gt;&lt;/object&gt;&lt;object type=&quot;3&quot; unique_id=&quot;51705&quot;&gt;&lt;property id=&quot;20148&quot; value=&quot;5&quot;/&gt;&lt;property id=&quot;20300&quot; value=&quot;Slide 6&quot;/&gt;&lt;property id=&quot;20307&quot; value=&quot;315&quot;/&gt;&lt;/object&gt;&lt;object type=&quot;3&quot; unique_id=&quot;51706&quot;&gt;&lt;property id=&quot;20148&quot; value=&quot;5&quot;/&gt;&lt;property id=&quot;20300&quot; value=&quot;Slide 15&quot;/&gt;&lt;property id=&quot;20307&quot; value=&quot;314&quot;/&gt;&lt;/object&gt;&lt;object type=&quot;3&quot; unique_id=&quot;51887&quot;&gt;&lt;property id=&quot;20148&quot; value=&quot;5&quot;/&gt;&lt;property id=&quot;20300&quot; value=&quot;Slide 7&quot;/&gt;&lt;property id=&quot;20307&quot; value=&quot;325&quot;/&gt;&lt;/object&gt;&lt;object type=&quot;3&quot; unique_id=&quot;51888&quot;&gt;&lt;property id=&quot;20148&quot; value=&quot;5&quot;/&gt;&lt;property id=&quot;20300&quot; value=&quot;Slide 8&quot;/&gt;&lt;property id=&quot;20307&quot; value=&quot;326&quot;/&gt;&lt;/object&gt;&lt;object type=&quot;3&quot; unique_id=&quot;51889&quot;&gt;&lt;property id=&quot;20148&quot; value=&quot;5&quot;/&gt;&lt;property id=&quot;20300&quot; value=&quot;Slide 10&quot;/&gt;&lt;property id=&quot;20307&quot; value=&quot;327&quot;/&gt;&lt;/object&gt;&lt;object type=&quot;3&quot; unique_id=&quot;51890&quot;&gt;&lt;property id=&quot;20148&quot; value=&quot;5&quot;/&gt;&lt;property id=&quot;20300&quot; value=&quot;Slide 11&quot;/&gt;&lt;property id=&quot;20307&quot; value=&quot;328&quot;/&gt;&lt;/object&gt;&lt;object type=&quot;3&quot; unique_id=&quot;51891&quot;&gt;&lt;property id=&quot;20148&quot; value=&quot;5&quot;/&gt;&lt;property id=&quot;20300&quot; value=&quot;Slide 12&quot;/&gt;&lt;property id=&quot;20307&quot; value=&quot;330&quot;/&gt;&lt;/object&gt;&lt;object type=&quot;3&quot; unique_id=&quot;51892&quot;&gt;&lt;property id=&quot;20148&quot; value=&quot;5&quot;/&gt;&lt;property id=&quot;20300&quot; value=&quot;Slide 9&quot;/&gt;&lt;property id=&quot;20307&quot; value=&quot;334&quot;/&gt;&lt;/object&gt;&lt;object type=&quot;3&quot; unique_id=&quot;51893&quot;&gt;&lt;property id=&quot;20148&quot; value=&quot;5&quot;/&gt;&lt;property id=&quot;20300&quot; value=&quot;Slide 13&quot;/&gt;&lt;property id=&quot;20307&quot; value=&quot;331&quot;/&gt;&lt;/object&gt;&lt;object type=&quot;3&quot; unique_id=&quot;52003&quot;&gt;&lt;property id=&quot;20148&quot; value=&quot;5&quot;/&gt;&lt;property id=&quot;20300&quot; value=&quot;Slide 18&quot;/&gt;&lt;property id=&quot;20307&quot; value=&quot;337&quot;/&gt;&lt;/object&gt;&lt;object type=&quot;3&quot; unique_id=&quot;52006&quot;&gt;&lt;property id=&quot;20148&quot; value=&quot;5&quot;/&gt;&lt;property id=&quot;20300&quot; value=&quot;Slide 14&quot;/&gt;&lt;property id=&quot;20307&quot; value=&quot;346&quot;/&gt;&lt;/object&gt;&lt;object type=&quot;3&quot; unique_id=&quot;52007&quot;&gt;&lt;property id=&quot;20148&quot; value=&quot;5&quot;/&gt;&lt;property id=&quot;20300&quot; value=&quot;Slide 16&quot;/&gt;&lt;property id=&quot;20307&quot; value=&quot;345&quot;/&gt;&lt;/object&gt;&lt;object type=&quot;3&quot; unique_id=&quot;52008&quot;&gt;&lt;property id=&quot;20148&quot; value=&quot;5&quot;/&gt;&lt;property id=&quot;20300&quot; value=&quot;Slide 17&quot;/&gt;&lt;property id=&quot;20307&quot; value=&quot;347&quot;/&gt;&lt;/object&gt;&lt;object type=&quot;3&quot; unique_id=&quot;52228&quot;&gt;&lt;property id=&quot;20148&quot; value=&quot;5&quot;/&gt;&lt;property id=&quot;20300&quot; value=&quot;Slide 1&quot;/&gt;&lt;property id=&quot;20307&quot; value=&quot;348&quot;/&gt;&lt;/object&gt;&lt;object type=&quot;3&quot; unique_id=&quot;52229&quot;&gt;&lt;property id=&quot;20148&quot; value=&quot;5&quot;/&gt;&lt;property id=&quot;20300&quot; value=&quot;Slide 2 - &amp;quot;Hoạt động 1: &amp;#x0D;&amp;#x0A;Tác nhân và con đường lây truyền bệnh sốt xuất huyết&amp;quot;&quot;/&gt;&lt;property id=&quot;20307&quot; value=&quot;349&quot;/&gt;&lt;/object&gt;&lt;object type=&quot;3&quot; unique_id=&quot;52230&quot;&gt;&lt;property id=&quot;20148&quot; value=&quot;5&quot;/&gt;&lt;property id=&quot;20300&quot; value=&quot;Slide 3&quot;/&gt;&lt;property id=&quot;20307&quot; value=&quot;350&quot;/&gt;&lt;/object&gt;&lt;object type=&quot;3&quot; unique_id=&quot;52231&quot;&gt;&lt;property id=&quot;20148&quot; value=&quot;5&quot;/&gt;&lt;property id=&quot;20300&quot; value=&quot;Slide 4&quot;/&gt;&lt;property id=&quot;20307&quot; value=&quot;351&quot;/&gt;&lt;/object&gt;&lt;/object&gt;&lt;object type=&quot;8&quot; unique_id=&quot;51699&quot;&gt;&lt;/object&gt;&lt;/object&gt;&lt;/database&gt;"/>
  <p:tag name="SECTOMILLISECCONVERTED" val="1"/>
  <p:tag name="INKNOELEADERBOARD" val="-660885378"/>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giới thiệu"/>
  <p:tag name="ISPRING_SLIDE_INDENT_LEVEL" val="0"/>
  <p:tag name="ISPRING_PRESENTER_ID" val="{10C2E839-06D5-4E6F-A6D4-AED00BF7FA7B}"/>
  <p:tag name="GENSWF_ADVANCE_TIME" val="37.997"/>
  <p:tag name="ISPRING_SLIDE_ID" val="{EE82096E-7A0F-4041-9BFE-6A9F3300EABF}"/>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2082</TotalTime>
  <Words>832</Words>
  <Application>Microsoft Office PowerPoint</Application>
  <PresentationFormat>On-screen Show (4:3)</PresentationFormat>
  <Paragraphs>104</Paragraphs>
  <Slides>33</Slides>
  <Notes>3</Notes>
  <HiddenSlides>0</HiddenSlides>
  <MMClips>3</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Slide 2</vt:lpstr>
      <vt:lpstr>Slide 3</vt:lpstr>
      <vt:lpstr>Slide 4</vt:lpstr>
      <vt:lpstr>Slide 5</vt:lpstr>
      <vt:lpstr>Slide 6</vt:lpstr>
      <vt:lpstr>Hoạt động 1:  Dấu hiệu và sự nguy hiểm</vt:lpstr>
      <vt:lpstr>Đọc các thông tin trong sách giáo khoa và chọn câu trả lời đúng cho các câu hỏi:</vt:lpstr>
      <vt:lpstr>Slide 9</vt:lpstr>
      <vt:lpstr>Slide 10</vt:lpstr>
      <vt:lpstr>Hoạt động 2:  Tác nhân và con đường lây truyền</vt:lpstr>
      <vt:lpstr>Slide 12</vt:lpstr>
      <vt:lpstr>Slide 13</vt:lpstr>
      <vt:lpstr>Slide 14</vt:lpstr>
      <vt:lpstr>Slide 15</vt:lpstr>
      <vt:lpstr>Slide 16</vt:lpstr>
      <vt:lpstr>Slide 17</vt:lpstr>
      <vt:lpstr>Hoạt động 3:  Cách phòng bệnh</vt:lpstr>
      <vt:lpstr>Slide 19</vt:lpstr>
      <vt:lpstr>Slide 20</vt:lpstr>
      <vt:lpstr>Slide 21</vt:lpstr>
      <vt:lpstr>Slide 22</vt:lpstr>
      <vt:lpstr>Cách phòng bệnh</vt:lpstr>
      <vt:lpstr>BẠN CẦN BIẾT</vt:lpstr>
      <vt:lpstr>Slide 25</vt:lpstr>
      <vt:lpstr>Slide 26</vt:lpstr>
      <vt:lpstr>Slide 27</vt:lpstr>
      <vt:lpstr>Slide 28</vt:lpstr>
      <vt:lpstr>Slide 29</vt:lpstr>
      <vt:lpstr>Slide 30</vt:lpstr>
      <vt:lpstr>Slide 31</vt:lpstr>
      <vt:lpstr>Slide 32</vt:lpstr>
      <vt:lpstr>Slide 33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213</cp:revision>
  <dcterms:created xsi:type="dcterms:W3CDTF">2009-11-10T02:26:04Z</dcterms:created>
  <dcterms:modified xsi:type="dcterms:W3CDTF">2021-10-16T08:02:28Z</dcterms:modified>
</cp:coreProperties>
</file>