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2.xml" ContentType="application/vnd.openxmlformats-officedocument.presentationml.tags+xml"/>
  <Override PartName="/ppt/notesSlides/notesSlide12.xml" ContentType="application/vnd.openxmlformats-officedocument.presentationml.notesSlide+xml"/>
  <Override PartName="/ppt/tags/tag13.xml" ContentType="application/vnd.openxmlformats-officedocument.presentationml.tags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311" r:id="rId2"/>
    <p:sldId id="268" r:id="rId3"/>
    <p:sldId id="308" r:id="rId4"/>
    <p:sldId id="270" r:id="rId5"/>
    <p:sldId id="271" r:id="rId6"/>
    <p:sldId id="272" r:id="rId7"/>
    <p:sldId id="273" r:id="rId8"/>
    <p:sldId id="274" r:id="rId9"/>
    <p:sldId id="309" r:id="rId10"/>
    <p:sldId id="288" r:id="rId11"/>
    <p:sldId id="275" r:id="rId12"/>
    <p:sldId id="290" r:id="rId13"/>
    <p:sldId id="298" r:id="rId14"/>
    <p:sldId id="291" r:id="rId15"/>
    <p:sldId id="292" r:id="rId16"/>
    <p:sldId id="293" r:id="rId17"/>
    <p:sldId id="294" r:id="rId18"/>
    <p:sldId id="295" r:id="rId19"/>
    <p:sldId id="296" r:id="rId20"/>
    <p:sldId id="297" r:id="rId21"/>
    <p:sldId id="299" r:id="rId22"/>
    <p:sldId id="300" r:id="rId23"/>
    <p:sldId id="286" r:id="rId24"/>
  </p:sldIdLst>
  <p:sldSz cx="9144000" cy="6858000" type="screen4x3"/>
  <p:notesSz cx="6858000" cy="9144000"/>
  <p:custDataLst>
    <p:tags r:id="rId2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CFFCC"/>
    <a:srgbClr val="99FFCC"/>
    <a:srgbClr val="0033CC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624" autoAdjust="0"/>
  </p:normalViewPr>
  <p:slideViewPr>
    <p:cSldViewPr>
      <p:cViewPr>
        <p:scale>
          <a:sx n="77" d="100"/>
          <a:sy n="77" d="100"/>
        </p:scale>
        <p:origin x="-1176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42DD78-037F-4772-B694-4F29972AC243}" type="datetimeFigureOut">
              <a:rPr lang="en-US" smtClean="0"/>
              <a:pPr/>
              <a:t>10/16/2021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64D4EB-CC7F-4443-ADB2-074F4EBF9F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688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62E4992-7654-468C-9D83-85CD947850C1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5367AE6-0C10-418D-9977-31EA384DA193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9E2A66-1768-4BA5-8A48-16E22FFBC1C7}" type="slidenum">
              <a:rPr lang="en-US"/>
              <a:pPr/>
              <a:t>14</a:t>
            </a:fld>
            <a:endParaRPr lang="en-US"/>
          </a:p>
        </p:txBody>
      </p:sp>
      <p:sp>
        <p:nvSpPr>
          <p:cNvPr id="358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9513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33CFA65-5181-4801-8639-C110BA702433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vi-VN">
              <a:latin typeface="Calibri" pitchFamily="34" charset="0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6A66D9D-2C18-4194-8D4A-E2C33803473B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62E4992-7654-468C-9D83-85CD947850C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2313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63D2053-33D7-4A85-AB7E-495F4DC67A3F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D892551-373F-441A-AFDF-0DAD20EF6E97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0FF178B-7F20-48BC-8483-CAB5B9CE4AFA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DBE69CA-E985-4E5B-AB17-F2A22730DC19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33CFA65-5181-4801-8639-C110BA702433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62E4992-7654-468C-9D83-85CD947850C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6574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5367AE6-0C10-418D-9977-31EA384DA193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344BE-BA06-4756-9AD9-FC822EFD840D}" type="datetimeFigureOut">
              <a:rPr lang="en-US" smtClean="0"/>
              <a:pPr/>
              <a:t>10/16/2021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BA444-8976-47B3-AAE9-6B2F41408A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504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344BE-BA06-4756-9AD9-FC822EFD840D}" type="datetimeFigureOut">
              <a:rPr lang="en-US" smtClean="0"/>
              <a:pPr/>
              <a:t>10/16/2021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BA444-8976-47B3-AAE9-6B2F41408A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922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344BE-BA06-4756-9AD9-FC822EFD840D}" type="datetimeFigureOut">
              <a:rPr lang="en-US" smtClean="0"/>
              <a:pPr/>
              <a:t>10/16/2021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BA444-8976-47B3-AAE9-6B2F41408A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775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344BE-BA06-4756-9AD9-FC822EFD840D}" type="datetimeFigureOut">
              <a:rPr lang="en-US" smtClean="0"/>
              <a:pPr/>
              <a:t>10/16/2021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BA444-8976-47B3-AAE9-6B2F41408A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168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344BE-BA06-4756-9AD9-FC822EFD840D}" type="datetimeFigureOut">
              <a:rPr lang="en-US" smtClean="0"/>
              <a:pPr/>
              <a:t>10/16/2021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BA444-8976-47B3-AAE9-6B2F41408A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548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344BE-BA06-4756-9AD9-FC822EFD840D}" type="datetimeFigureOut">
              <a:rPr lang="en-US" smtClean="0"/>
              <a:pPr/>
              <a:t>10/16/2021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BA444-8976-47B3-AAE9-6B2F41408A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559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344BE-BA06-4756-9AD9-FC822EFD840D}" type="datetimeFigureOut">
              <a:rPr lang="en-US" smtClean="0"/>
              <a:pPr/>
              <a:t>10/16/2021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BA444-8976-47B3-AAE9-6B2F41408A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74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344BE-BA06-4756-9AD9-FC822EFD840D}" type="datetimeFigureOut">
              <a:rPr lang="en-US" smtClean="0"/>
              <a:pPr/>
              <a:t>10/16/2021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BA444-8976-47B3-AAE9-6B2F41408A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242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344BE-BA06-4756-9AD9-FC822EFD840D}" type="datetimeFigureOut">
              <a:rPr lang="en-US" smtClean="0"/>
              <a:pPr/>
              <a:t>10/16/2021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BA444-8976-47B3-AAE9-6B2F41408A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932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344BE-BA06-4756-9AD9-FC822EFD840D}" type="datetimeFigureOut">
              <a:rPr lang="en-US" smtClean="0"/>
              <a:pPr/>
              <a:t>10/16/2021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BA444-8976-47B3-AAE9-6B2F41408A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78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344BE-BA06-4756-9AD9-FC822EFD840D}" type="datetimeFigureOut">
              <a:rPr lang="en-US" smtClean="0"/>
              <a:pPr/>
              <a:t>10/16/2021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BA444-8976-47B3-AAE9-6B2F41408A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813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A344BE-BA06-4756-9AD9-FC822EFD840D}" type="datetimeFigureOut">
              <a:rPr lang="en-US" smtClean="0"/>
              <a:pPr/>
              <a:t>10/16/2021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DBA444-8976-47B3-AAE9-6B2F41408A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857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slide" Target="slide19.xml"/><Relationship Id="rId7" Type="http://schemas.openxmlformats.org/officeDocument/2006/relationships/slide" Target="slide1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3.xml"/><Relationship Id="rId5" Type="http://schemas.openxmlformats.org/officeDocument/2006/relationships/slide" Target="slide17.xml"/><Relationship Id="rId4" Type="http://schemas.openxmlformats.org/officeDocument/2006/relationships/slide" Target="slide18.xml"/><Relationship Id="rId9" Type="http://schemas.openxmlformats.org/officeDocument/2006/relationships/slide" Target="slide2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C:\Users\Ha\Downloads\TU&#7846;N%207\&#272;&#7841;o%20&#273;&#7913;c_T7_T&#236;nh%20b&#7841;n\loi%20giai%20bai%20tap%20toan%202.wmv" TargetMode="External"/><Relationship Id="rId1" Type="http://schemas.microsoft.com/office/2007/relationships/media" Target="file:///C:\Users\Ha\Downloads\TU&#7846;N%207\&#272;&#7841;o%20&#273;&#7913;c_T7_T&#236;nh%20b&#7841;n\loi%20giai%20bai%20tap%20toan%202.wmv" TargetMode="External"/><Relationship Id="rId5" Type="http://schemas.openxmlformats.org/officeDocument/2006/relationships/image" Target="../media/image8.png"/><Relationship Id="rId4" Type="http://schemas.openxmlformats.org/officeDocument/2006/relationships/slide" Target="slide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4" Type="http://schemas.openxmlformats.org/officeDocument/2006/relationships/image" Target="../media/image6.gi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video" Target="file:///C:\Users\Ha\Downloads\TU&#7846;N%207\&#272;&#7841;o%20&#273;&#7913;c_T7_T&#236;nh%20b&#7841;n\cau%20chu&#7925;en-%20Doi%20ban.wmv" TargetMode="External"/><Relationship Id="rId2" Type="http://schemas.microsoft.com/office/2007/relationships/media" Target="file:///C:\Users\Ha\Downloads\TU&#7846;N%207\&#272;&#7841;o%20&#273;&#7913;c_T7_T&#236;nh%20b&#7841;n\cau%20chu&#7925;en-%20Doi%20ban.wmv" TargetMode="External"/><Relationship Id="rId1" Type="http://schemas.openxmlformats.org/officeDocument/2006/relationships/tags" Target="../tags/tag4.xml"/><Relationship Id="rId6" Type="http://schemas.openxmlformats.org/officeDocument/2006/relationships/image" Target="../media/image3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video" Target="file:///C:\Users\Ha\Downloads\TU&#7846;N%207\&#272;&#7841;o%20&#273;&#7913;c_T7_T&#236;nh%20b&#7841;n\5%20nam%20cong%20ban%20den%20truong.wmv" TargetMode="External"/><Relationship Id="rId2" Type="http://schemas.microsoft.com/office/2007/relationships/media" Target="file:///C:\Users\Ha\Downloads\TU&#7846;N%207\&#272;&#7841;o%20&#273;&#7913;c_T7_T&#236;nh%20b&#7841;n\5%20nam%20cong%20ban%20den%20truong.wmv" TargetMode="External"/><Relationship Id="rId1" Type="http://schemas.openxmlformats.org/officeDocument/2006/relationships/tags" Target="../tags/tag6.xml"/><Relationship Id="rId6" Type="http://schemas.openxmlformats.org/officeDocument/2006/relationships/image" Target="../media/image5.pn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4" Type="http://schemas.openxmlformats.org/officeDocument/2006/relationships/image" Target="../media/image6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lowersFrame_png_ydh_0009_2291x15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55649" y="-531813"/>
            <a:ext cx="10958513" cy="756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WordArt 4"/>
          <p:cNvSpPr>
            <a:spLocks noChangeArrowheads="1" noChangeShapeType="1" noTextEdit="1"/>
          </p:cNvSpPr>
          <p:nvPr/>
        </p:nvSpPr>
        <p:spPr bwMode="auto">
          <a:xfrm>
            <a:off x="2590800" y="3962400"/>
            <a:ext cx="44196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spcBef>
                <a:spcPts val="0"/>
              </a:spcBef>
              <a:defRPr/>
            </a:pPr>
            <a:r>
              <a:rPr lang="en-US" sz="2000" b="1" kern="10" dirty="0" err="1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2000" b="1" kern="10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kern="10" dirty="0" err="1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2000" b="1" kern="10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kern="10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endParaRPr lang="en-US" sz="2000" b="1" kern="10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2" name="Text Box 5"/>
          <p:cNvSpPr txBox="1">
            <a:spLocks noChangeArrowheads="1"/>
          </p:cNvSpPr>
          <p:nvPr/>
        </p:nvSpPr>
        <p:spPr bwMode="auto">
          <a:xfrm>
            <a:off x="609600" y="914400"/>
            <a:ext cx="822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PHÒNG GIÁO DỤC &amp; ĐÀO TẠO QUẬN LONG BIÊN</a:t>
            </a:r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457200" y="1295400"/>
            <a:ext cx="822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4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TRƯỜNG TIỂU HỌC PHÚC LỢI</a:t>
            </a:r>
          </a:p>
        </p:txBody>
      </p:sp>
      <p:sp>
        <p:nvSpPr>
          <p:cNvPr id="7174" name="Text Box 8"/>
          <p:cNvSpPr txBox="1">
            <a:spLocks noChangeArrowheads="1"/>
          </p:cNvSpPr>
          <p:nvPr/>
        </p:nvSpPr>
        <p:spPr bwMode="auto">
          <a:xfrm>
            <a:off x="76200" y="1981202"/>
            <a:ext cx="90678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CHÀO ĐÓN CÁC EM HỌC SINH</a:t>
            </a:r>
          </a:p>
          <a:p>
            <a:pPr algn="ctr">
              <a:spcBef>
                <a:spcPct val="50000"/>
              </a:spcBef>
            </a:pPr>
            <a:r>
              <a:rPr lang="en-US" sz="3600" b="1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ĐẾN VỚI TIẾT HỌC HÔM NAY!</a:t>
            </a:r>
          </a:p>
        </p:txBody>
      </p:sp>
    </p:spTree>
    <p:extLst>
      <p:ext uri="{BB962C8B-B14F-4D97-AF65-F5344CB8AC3E}">
        <p14:creationId xmlns:p14="http://schemas.microsoft.com/office/powerpoint/2010/main" val="24073411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Rot="1" noChangeArrowheads="1"/>
          </p:cNvSpPr>
          <p:nvPr/>
        </p:nvSpPr>
        <p:spPr>
          <a:xfrm>
            <a:off x="1676400" y="655638"/>
            <a:ext cx="6019800" cy="563562"/>
          </a:xfrm>
          <a:prstGeom prst="rect">
            <a:avLst/>
          </a:prstGeom>
        </p:spPr>
        <p:txBody>
          <a:bodyPr/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2: 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Bày tỏ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endParaRPr lang="en-US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295400" y="2212538"/>
            <a:ext cx="6324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a. Trẻ em có quyền tự do kết giao bạn bè.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295400" y="3055203"/>
            <a:ext cx="6400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b. Bạn bè mang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em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niềm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295400" y="3817203"/>
            <a:ext cx="6400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c. Bạn bè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che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giấu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khuyết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295400" y="4960203"/>
            <a:ext cx="6705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d. Bạn bè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Wingdings" pitchFamily="2" charset="2"/>
              <a:buNone/>
            </a:pP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Rectangle 2"/>
          <p:cNvSpPr txBox="1">
            <a:spLocks noRot="1" noChangeArrowheads="1"/>
          </p:cNvSpPr>
          <p:nvPr/>
        </p:nvSpPr>
        <p:spPr>
          <a:xfrm>
            <a:off x="457200" y="1600200"/>
            <a:ext cx="8305800" cy="914400"/>
          </a:xfrm>
          <a:prstGeom prst="rect">
            <a:avLst/>
          </a:prstGeom>
        </p:spPr>
        <p:txBody>
          <a:bodyPr/>
          <a:lstStyle/>
          <a:p>
            <a:r>
              <a:rPr lang="en-US" sz="22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2, 3 </a:t>
            </a:r>
            <a:r>
              <a:rPr lang="en-US" sz="22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2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2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Rot="1" noChangeArrowheads="1"/>
          </p:cNvSpPr>
          <p:nvPr/>
        </p:nvSpPr>
        <p:spPr>
          <a:xfrm>
            <a:off x="1447800" y="655638"/>
            <a:ext cx="6172200" cy="563562"/>
          </a:xfrm>
          <a:prstGeom prst="rect">
            <a:avLst/>
          </a:prstGeom>
        </p:spPr>
        <p:txBody>
          <a:bodyPr/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2: 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Bày tỏ </a:t>
            </a:r>
            <a:r>
              <a:rPr lang="en-US" sz="32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ý thái độ</a:t>
            </a:r>
            <a:endParaRPr lang="en-US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838200" y="1900535"/>
            <a:ext cx="6324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a. Trẻ em có quyền tự do kết giao bạn bè.</a:t>
            </a:r>
            <a:endParaRPr lang="en-US" sz="28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838200" y="2743200"/>
            <a:ext cx="6400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b. Bạn bè mang </a:t>
            </a:r>
            <a:r>
              <a:rPr lang="en-US" sz="2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em </a:t>
            </a:r>
            <a:r>
              <a:rPr lang="en-US" sz="2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niềm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38200" y="3505200"/>
            <a:ext cx="6400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c. Bạn bè </a:t>
            </a:r>
            <a:r>
              <a:rPr lang="en-US" sz="2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che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giấu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khuyết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838200" y="4648200"/>
            <a:ext cx="6705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d. Bạn bè </a:t>
            </a:r>
            <a:r>
              <a:rPr lang="en-US" sz="2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Wingdings" pitchFamily="2" charset="2"/>
              <a:buNone/>
            </a:pPr>
            <a:r>
              <a:rPr lang="en-US" sz="2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7" name="Group 13"/>
          <p:cNvGrpSpPr>
            <a:grpSpLocks/>
          </p:cNvGrpSpPr>
          <p:nvPr/>
        </p:nvGrpSpPr>
        <p:grpSpPr bwMode="auto">
          <a:xfrm>
            <a:off x="7620000" y="1739900"/>
            <a:ext cx="609600" cy="698500"/>
            <a:chOff x="6781800" y="1280885"/>
            <a:chExt cx="1143000" cy="1309915"/>
          </a:xfrm>
          <a:solidFill>
            <a:srgbClr val="1D08BA"/>
          </a:solidFill>
        </p:grpSpPr>
        <p:sp>
          <p:nvSpPr>
            <p:cNvPr id="11" name="5-Point Star 10"/>
            <p:cNvSpPr/>
            <p:nvPr/>
          </p:nvSpPr>
          <p:spPr>
            <a:xfrm>
              <a:off x="6781800" y="1280885"/>
              <a:ext cx="1143000" cy="990771"/>
            </a:xfrm>
            <a:prstGeom prst="star5">
              <a:avLst/>
            </a:prstGeom>
            <a:grp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318375" y="2057308"/>
              <a:ext cx="76200" cy="533492"/>
            </a:xfrm>
            <a:prstGeom prst="rect">
              <a:avLst/>
            </a:prstGeom>
            <a:grp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" name="Group 21"/>
          <p:cNvGrpSpPr>
            <a:grpSpLocks/>
          </p:cNvGrpSpPr>
          <p:nvPr/>
        </p:nvGrpSpPr>
        <p:grpSpPr bwMode="auto">
          <a:xfrm>
            <a:off x="7616825" y="2667000"/>
            <a:ext cx="609600" cy="698500"/>
            <a:chOff x="6781800" y="1280886"/>
            <a:chExt cx="1143000" cy="1309914"/>
          </a:xfrm>
          <a:solidFill>
            <a:srgbClr val="1D08BA"/>
          </a:solidFill>
        </p:grpSpPr>
        <p:sp>
          <p:nvSpPr>
            <p:cNvPr id="23" name="5-Point Star 22"/>
            <p:cNvSpPr/>
            <p:nvPr/>
          </p:nvSpPr>
          <p:spPr>
            <a:xfrm>
              <a:off x="6781800" y="1280886"/>
              <a:ext cx="1143000" cy="990771"/>
            </a:xfrm>
            <a:prstGeom prst="star5">
              <a:avLst/>
            </a:prstGeom>
            <a:grp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7318375" y="2057308"/>
              <a:ext cx="76200" cy="533492"/>
            </a:xfrm>
            <a:prstGeom prst="rect">
              <a:avLst/>
            </a:prstGeom>
            <a:grp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0" name="Group 24"/>
          <p:cNvGrpSpPr>
            <a:grpSpLocks/>
          </p:cNvGrpSpPr>
          <p:nvPr/>
        </p:nvGrpSpPr>
        <p:grpSpPr bwMode="auto">
          <a:xfrm>
            <a:off x="7620000" y="4648200"/>
            <a:ext cx="609600" cy="698500"/>
            <a:chOff x="6781800" y="1280886"/>
            <a:chExt cx="1143000" cy="1309914"/>
          </a:xfrm>
          <a:solidFill>
            <a:srgbClr val="1D08BA"/>
          </a:solidFill>
        </p:grpSpPr>
        <p:sp>
          <p:nvSpPr>
            <p:cNvPr id="26" name="5-Point Star 25"/>
            <p:cNvSpPr/>
            <p:nvPr/>
          </p:nvSpPr>
          <p:spPr>
            <a:xfrm>
              <a:off x="6781800" y="1280886"/>
              <a:ext cx="1143000" cy="990772"/>
            </a:xfrm>
            <a:prstGeom prst="star5">
              <a:avLst/>
            </a:prstGeom>
            <a:grp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7318375" y="2057308"/>
              <a:ext cx="76200" cy="533492"/>
            </a:xfrm>
            <a:prstGeom prst="rect">
              <a:avLst/>
            </a:prstGeom>
            <a:grp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838200" y="3512403"/>
            <a:ext cx="6400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c. Bạn bè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che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giấu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khuyết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14" name="Group 18"/>
          <p:cNvGrpSpPr>
            <a:grpSpLocks/>
          </p:cNvGrpSpPr>
          <p:nvPr/>
        </p:nvGrpSpPr>
        <p:grpSpPr bwMode="auto">
          <a:xfrm>
            <a:off x="7620000" y="3581400"/>
            <a:ext cx="609600" cy="698500"/>
            <a:chOff x="6781800" y="1280886"/>
            <a:chExt cx="1143000" cy="1309914"/>
          </a:xfrm>
          <a:solidFill>
            <a:srgbClr val="FF0000"/>
          </a:solidFill>
        </p:grpSpPr>
        <p:sp>
          <p:nvSpPr>
            <p:cNvPr id="32" name="5-Point Star 31"/>
            <p:cNvSpPr/>
            <p:nvPr/>
          </p:nvSpPr>
          <p:spPr>
            <a:xfrm>
              <a:off x="6781800" y="1280886"/>
              <a:ext cx="1143000" cy="990772"/>
            </a:xfrm>
            <a:prstGeom prst="star5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7318375" y="2057308"/>
              <a:ext cx="76200" cy="53349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Rot="1" noChangeArrowheads="1"/>
          </p:cNvSpPr>
          <p:nvPr/>
        </p:nvSpPr>
        <p:spPr>
          <a:xfrm>
            <a:off x="1219200" y="1722438"/>
            <a:ext cx="6705600" cy="1401762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3:</a:t>
            </a:r>
          </a:p>
          <a:p>
            <a:pPr algn="ctr"/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2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2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200" b="1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32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2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771597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33800" y="990600"/>
            <a:ext cx="16706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638175" y="2209800"/>
            <a:ext cx="77724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/>
            <a:r>
              <a:rPr lang="en-US" sz="2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4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6</a:t>
            </a:r>
            <a:r>
              <a:rPr lang="vi-VN" sz="2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vi-VN" sz="2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tương ứng với mỗi </a:t>
            </a:r>
            <a:r>
              <a:rPr lang="en-US" sz="24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 một câu hỏi. </a:t>
            </a:r>
            <a:r>
              <a:rPr lang="en-US" sz="24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2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2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2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 đưa ra câu trả lời. </a:t>
            </a:r>
            <a:r>
              <a:rPr lang="en-US" sz="24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quà</a:t>
            </a:r>
            <a:r>
              <a:rPr lang="en-US" sz="2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sz="2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nữa</a:t>
            </a:r>
            <a:r>
              <a:rPr lang="en-US" sz="2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2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ra </a:t>
            </a:r>
            <a:r>
              <a:rPr lang="en-US" sz="24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9"/>
          <p:cNvGrpSpPr/>
          <p:nvPr/>
        </p:nvGrpSpPr>
        <p:grpSpPr>
          <a:xfrm>
            <a:off x="1720056" y="3822514"/>
            <a:ext cx="2610100" cy="1433792"/>
            <a:chOff x="1758950" y="3717925"/>
            <a:chExt cx="3294313" cy="1642969"/>
          </a:xfrm>
        </p:grpSpPr>
        <p:sp>
          <p:nvSpPr>
            <p:cNvPr id="16" name="Freeform 7">
              <a:hlinkClick r:id="rId3" action="ppaction://hlinksldjump"/>
            </p:cNvPr>
            <p:cNvSpPr>
              <a:spLocks/>
            </p:cNvSpPr>
            <p:nvPr/>
          </p:nvSpPr>
          <p:spPr bwMode="gray">
            <a:xfrm rot="21119171">
              <a:off x="1758950" y="3717925"/>
              <a:ext cx="3294313" cy="1642969"/>
            </a:xfrm>
            <a:custGeom>
              <a:avLst/>
              <a:gdLst>
                <a:gd name="T0" fmla="*/ 717 w 2032"/>
                <a:gd name="T1" fmla="*/ 96 h 1536"/>
                <a:gd name="T2" fmla="*/ 860 w 2032"/>
                <a:gd name="T3" fmla="*/ 43 h 1536"/>
                <a:gd name="T4" fmla="*/ 1008 w 2032"/>
                <a:gd name="T5" fmla="*/ 11 h 1536"/>
                <a:gd name="T6" fmla="*/ 1157 w 2032"/>
                <a:gd name="T7" fmla="*/ 0 h 1536"/>
                <a:gd name="T8" fmla="*/ 1306 w 2032"/>
                <a:gd name="T9" fmla="*/ 3 h 1536"/>
                <a:gd name="T10" fmla="*/ 1449 w 2032"/>
                <a:gd name="T11" fmla="*/ 17 h 1536"/>
                <a:gd name="T12" fmla="*/ 1583 w 2032"/>
                <a:gd name="T13" fmla="*/ 42 h 1536"/>
                <a:gd name="T14" fmla="*/ 1707 w 2032"/>
                <a:gd name="T15" fmla="*/ 70 h 1536"/>
                <a:gd name="T16" fmla="*/ 1815 w 2032"/>
                <a:gd name="T17" fmla="*/ 102 h 1536"/>
                <a:gd name="T18" fmla="*/ 1905 w 2032"/>
                <a:gd name="T19" fmla="*/ 131 h 1536"/>
                <a:gd name="T20" fmla="*/ 1972 w 2032"/>
                <a:gd name="T21" fmla="*/ 157 h 1536"/>
                <a:gd name="T22" fmla="*/ 2016 w 2032"/>
                <a:gd name="T23" fmla="*/ 175 h 1536"/>
                <a:gd name="T24" fmla="*/ 2032 w 2032"/>
                <a:gd name="T25" fmla="*/ 182 h 1536"/>
                <a:gd name="T26" fmla="*/ 2029 w 2032"/>
                <a:gd name="T27" fmla="*/ 200 h 1536"/>
                <a:gd name="T28" fmla="*/ 2022 w 2032"/>
                <a:gd name="T29" fmla="*/ 249 h 1536"/>
                <a:gd name="T30" fmla="*/ 2009 w 2032"/>
                <a:gd name="T31" fmla="*/ 326 h 1536"/>
                <a:gd name="T32" fmla="*/ 1989 w 2032"/>
                <a:gd name="T33" fmla="*/ 427 h 1536"/>
                <a:gd name="T34" fmla="*/ 1958 w 2032"/>
                <a:gd name="T35" fmla="*/ 542 h 1536"/>
                <a:gd name="T36" fmla="*/ 1919 w 2032"/>
                <a:gd name="T37" fmla="*/ 672 h 1536"/>
                <a:gd name="T38" fmla="*/ 1866 w 2032"/>
                <a:gd name="T39" fmla="*/ 806 h 1536"/>
                <a:gd name="T40" fmla="*/ 1802 w 2032"/>
                <a:gd name="T41" fmla="*/ 944 h 1536"/>
                <a:gd name="T42" fmla="*/ 1722 w 2032"/>
                <a:gd name="T43" fmla="*/ 1076 h 1536"/>
                <a:gd name="T44" fmla="*/ 1627 w 2032"/>
                <a:gd name="T45" fmla="*/ 1202 h 1536"/>
                <a:gd name="T46" fmla="*/ 1514 w 2032"/>
                <a:gd name="T47" fmla="*/ 1313 h 1536"/>
                <a:gd name="T48" fmla="*/ 1383 w 2032"/>
                <a:gd name="T49" fmla="*/ 1405 h 1536"/>
                <a:gd name="T50" fmla="*/ 1245 w 2032"/>
                <a:gd name="T51" fmla="*/ 1469 h 1536"/>
                <a:gd name="T52" fmla="*/ 1099 w 2032"/>
                <a:gd name="T53" fmla="*/ 1511 h 1536"/>
                <a:gd name="T54" fmla="*/ 950 w 2032"/>
                <a:gd name="T55" fmla="*/ 1532 h 1536"/>
                <a:gd name="T56" fmla="*/ 801 w 2032"/>
                <a:gd name="T57" fmla="*/ 1536 h 1536"/>
                <a:gd name="T58" fmla="*/ 654 w 2032"/>
                <a:gd name="T59" fmla="*/ 1527 h 1536"/>
                <a:gd name="T60" fmla="*/ 515 w 2032"/>
                <a:gd name="T61" fmla="*/ 1507 h 1536"/>
                <a:gd name="T62" fmla="*/ 385 w 2032"/>
                <a:gd name="T63" fmla="*/ 1481 h 1536"/>
                <a:gd name="T64" fmla="*/ 270 w 2032"/>
                <a:gd name="T65" fmla="*/ 1450 h 1536"/>
                <a:gd name="T66" fmla="*/ 170 w 2032"/>
                <a:gd name="T67" fmla="*/ 1419 h 1536"/>
                <a:gd name="T68" fmla="*/ 91 w 2032"/>
                <a:gd name="T69" fmla="*/ 1390 h 1536"/>
                <a:gd name="T70" fmla="*/ 34 w 2032"/>
                <a:gd name="T71" fmla="*/ 1368 h 1536"/>
                <a:gd name="T72" fmla="*/ 5 w 2032"/>
                <a:gd name="T73" fmla="*/ 1357 h 1536"/>
                <a:gd name="T74" fmla="*/ 0 w 2032"/>
                <a:gd name="T75" fmla="*/ 1349 h 1536"/>
                <a:gd name="T76" fmla="*/ 5 w 2032"/>
                <a:gd name="T77" fmla="*/ 1316 h 1536"/>
                <a:gd name="T78" fmla="*/ 15 w 2032"/>
                <a:gd name="T79" fmla="*/ 1250 h 1536"/>
                <a:gd name="T80" fmla="*/ 33 w 2032"/>
                <a:gd name="T81" fmla="*/ 1161 h 1536"/>
                <a:gd name="T82" fmla="*/ 57 w 2032"/>
                <a:gd name="T83" fmla="*/ 1053 h 1536"/>
                <a:gd name="T84" fmla="*/ 92 w 2032"/>
                <a:gd name="T85" fmla="*/ 929 h 1536"/>
                <a:gd name="T86" fmla="*/ 139 w 2032"/>
                <a:gd name="T87" fmla="*/ 798 h 1536"/>
                <a:gd name="T88" fmla="*/ 197 w 2032"/>
                <a:gd name="T89" fmla="*/ 661 h 1536"/>
                <a:gd name="T90" fmla="*/ 269 w 2032"/>
                <a:gd name="T91" fmla="*/ 525 h 1536"/>
                <a:gd name="T92" fmla="*/ 356 w 2032"/>
                <a:gd name="T93" fmla="*/ 395 h 1536"/>
                <a:gd name="T94" fmla="*/ 460 w 2032"/>
                <a:gd name="T95" fmla="*/ 277 h 1536"/>
                <a:gd name="T96" fmla="*/ 581 w 2032"/>
                <a:gd name="T97" fmla="*/ 175 h 1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032" h="1536">
                  <a:moveTo>
                    <a:pt x="648" y="131"/>
                  </a:moveTo>
                  <a:lnTo>
                    <a:pt x="717" y="96"/>
                  </a:lnTo>
                  <a:lnTo>
                    <a:pt x="788" y="67"/>
                  </a:lnTo>
                  <a:lnTo>
                    <a:pt x="860" y="43"/>
                  </a:lnTo>
                  <a:lnTo>
                    <a:pt x="934" y="24"/>
                  </a:lnTo>
                  <a:lnTo>
                    <a:pt x="1008" y="11"/>
                  </a:lnTo>
                  <a:lnTo>
                    <a:pt x="1083" y="4"/>
                  </a:lnTo>
                  <a:lnTo>
                    <a:pt x="1157" y="0"/>
                  </a:lnTo>
                  <a:lnTo>
                    <a:pt x="1232" y="0"/>
                  </a:lnTo>
                  <a:lnTo>
                    <a:pt x="1306" y="3"/>
                  </a:lnTo>
                  <a:lnTo>
                    <a:pt x="1377" y="8"/>
                  </a:lnTo>
                  <a:lnTo>
                    <a:pt x="1449" y="17"/>
                  </a:lnTo>
                  <a:lnTo>
                    <a:pt x="1517" y="29"/>
                  </a:lnTo>
                  <a:lnTo>
                    <a:pt x="1583" y="42"/>
                  </a:lnTo>
                  <a:lnTo>
                    <a:pt x="1647" y="55"/>
                  </a:lnTo>
                  <a:lnTo>
                    <a:pt x="1707" y="70"/>
                  </a:lnTo>
                  <a:lnTo>
                    <a:pt x="1762" y="86"/>
                  </a:lnTo>
                  <a:lnTo>
                    <a:pt x="1815" y="102"/>
                  </a:lnTo>
                  <a:lnTo>
                    <a:pt x="1862" y="116"/>
                  </a:lnTo>
                  <a:lnTo>
                    <a:pt x="1905" y="131"/>
                  </a:lnTo>
                  <a:lnTo>
                    <a:pt x="1942" y="146"/>
                  </a:lnTo>
                  <a:lnTo>
                    <a:pt x="1972" y="157"/>
                  </a:lnTo>
                  <a:lnTo>
                    <a:pt x="1999" y="167"/>
                  </a:lnTo>
                  <a:lnTo>
                    <a:pt x="2016" y="175"/>
                  </a:lnTo>
                  <a:lnTo>
                    <a:pt x="2028" y="179"/>
                  </a:lnTo>
                  <a:lnTo>
                    <a:pt x="2032" y="182"/>
                  </a:lnTo>
                  <a:lnTo>
                    <a:pt x="2031" y="186"/>
                  </a:lnTo>
                  <a:lnTo>
                    <a:pt x="2029" y="200"/>
                  </a:lnTo>
                  <a:lnTo>
                    <a:pt x="2026" y="220"/>
                  </a:lnTo>
                  <a:lnTo>
                    <a:pt x="2022" y="249"/>
                  </a:lnTo>
                  <a:lnTo>
                    <a:pt x="2018" y="286"/>
                  </a:lnTo>
                  <a:lnTo>
                    <a:pt x="2009" y="326"/>
                  </a:lnTo>
                  <a:lnTo>
                    <a:pt x="2000" y="375"/>
                  </a:lnTo>
                  <a:lnTo>
                    <a:pt x="1989" y="427"/>
                  </a:lnTo>
                  <a:lnTo>
                    <a:pt x="1975" y="483"/>
                  </a:lnTo>
                  <a:lnTo>
                    <a:pt x="1958" y="542"/>
                  </a:lnTo>
                  <a:lnTo>
                    <a:pt x="1940" y="607"/>
                  </a:lnTo>
                  <a:lnTo>
                    <a:pt x="1919" y="672"/>
                  </a:lnTo>
                  <a:lnTo>
                    <a:pt x="1894" y="738"/>
                  </a:lnTo>
                  <a:lnTo>
                    <a:pt x="1866" y="806"/>
                  </a:lnTo>
                  <a:lnTo>
                    <a:pt x="1835" y="875"/>
                  </a:lnTo>
                  <a:lnTo>
                    <a:pt x="1802" y="944"/>
                  </a:lnTo>
                  <a:lnTo>
                    <a:pt x="1764" y="1011"/>
                  </a:lnTo>
                  <a:lnTo>
                    <a:pt x="1722" y="1076"/>
                  </a:lnTo>
                  <a:lnTo>
                    <a:pt x="1676" y="1141"/>
                  </a:lnTo>
                  <a:lnTo>
                    <a:pt x="1627" y="1202"/>
                  </a:lnTo>
                  <a:lnTo>
                    <a:pt x="1573" y="1259"/>
                  </a:lnTo>
                  <a:lnTo>
                    <a:pt x="1514" y="1313"/>
                  </a:lnTo>
                  <a:lnTo>
                    <a:pt x="1452" y="1361"/>
                  </a:lnTo>
                  <a:lnTo>
                    <a:pt x="1383" y="1405"/>
                  </a:lnTo>
                  <a:lnTo>
                    <a:pt x="1315" y="1440"/>
                  </a:lnTo>
                  <a:lnTo>
                    <a:pt x="1245" y="1469"/>
                  </a:lnTo>
                  <a:lnTo>
                    <a:pt x="1173" y="1494"/>
                  </a:lnTo>
                  <a:lnTo>
                    <a:pt x="1099" y="1511"/>
                  </a:lnTo>
                  <a:lnTo>
                    <a:pt x="1024" y="1524"/>
                  </a:lnTo>
                  <a:lnTo>
                    <a:pt x="950" y="1532"/>
                  </a:lnTo>
                  <a:lnTo>
                    <a:pt x="876" y="1536"/>
                  </a:lnTo>
                  <a:lnTo>
                    <a:pt x="801" y="1536"/>
                  </a:lnTo>
                  <a:lnTo>
                    <a:pt x="727" y="1533"/>
                  </a:lnTo>
                  <a:lnTo>
                    <a:pt x="654" y="1527"/>
                  </a:lnTo>
                  <a:lnTo>
                    <a:pt x="584" y="1518"/>
                  </a:lnTo>
                  <a:lnTo>
                    <a:pt x="515" y="1507"/>
                  </a:lnTo>
                  <a:lnTo>
                    <a:pt x="450" y="1495"/>
                  </a:lnTo>
                  <a:lnTo>
                    <a:pt x="385" y="1481"/>
                  </a:lnTo>
                  <a:lnTo>
                    <a:pt x="326" y="1466"/>
                  </a:lnTo>
                  <a:lnTo>
                    <a:pt x="270" y="1450"/>
                  </a:lnTo>
                  <a:lnTo>
                    <a:pt x="218" y="1434"/>
                  </a:lnTo>
                  <a:lnTo>
                    <a:pt x="170" y="1419"/>
                  </a:lnTo>
                  <a:lnTo>
                    <a:pt x="127" y="1405"/>
                  </a:lnTo>
                  <a:lnTo>
                    <a:pt x="91" y="1390"/>
                  </a:lnTo>
                  <a:lnTo>
                    <a:pt x="59" y="1378"/>
                  </a:lnTo>
                  <a:lnTo>
                    <a:pt x="34" y="1368"/>
                  </a:lnTo>
                  <a:lnTo>
                    <a:pt x="16" y="1361"/>
                  </a:lnTo>
                  <a:lnTo>
                    <a:pt x="5" y="1357"/>
                  </a:lnTo>
                  <a:lnTo>
                    <a:pt x="0" y="1355"/>
                  </a:lnTo>
                  <a:lnTo>
                    <a:pt x="0" y="1349"/>
                  </a:lnTo>
                  <a:lnTo>
                    <a:pt x="3" y="1336"/>
                  </a:lnTo>
                  <a:lnTo>
                    <a:pt x="5" y="1316"/>
                  </a:lnTo>
                  <a:lnTo>
                    <a:pt x="9" y="1287"/>
                  </a:lnTo>
                  <a:lnTo>
                    <a:pt x="15" y="1250"/>
                  </a:lnTo>
                  <a:lnTo>
                    <a:pt x="22" y="1209"/>
                  </a:lnTo>
                  <a:lnTo>
                    <a:pt x="33" y="1161"/>
                  </a:lnTo>
                  <a:lnTo>
                    <a:pt x="44" y="1109"/>
                  </a:lnTo>
                  <a:lnTo>
                    <a:pt x="57" y="1053"/>
                  </a:lnTo>
                  <a:lnTo>
                    <a:pt x="73" y="993"/>
                  </a:lnTo>
                  <a:lnTo>
                    <a:pt x="92" y="929"/>
                  </a:lnTo>
                  <a:lnTo>
                    <a:pt x="114" y="865"/>
                  </a:lnTo>
                  <a:lnTo>
                    <a:pt x="139" y="798"/>
                  </a:lnTo>
                  <a:lnTo>
                    <a:pt x="167" y="729"/>
                  </a:lnTo>
                  <a:lnTo>
                    <a:pt x="197" y="661"/>
                  </a:lnTo>
                  <a:lnTo>
                    <a:pt x="231" y="592"/>
                  </a:lnTo>
                  <a:lnTo>
                    <a:pt x="269" y="525"/>
                  </a:lnTo>
                  <a:lnTo>
                    <a:pt x="311" y="459"/>
                  </a:lnTo>
                  <a:lnTo>
                    <a:pt x="356" y="395"/>
                  </a:lnTo>
                  <a:lnTo>
                    <a:pt x="406" y="334"/>
                  </a:lnTo>
                  <a:lnTo>
                    <a:pt x="460" y="277"/>
                  </a:lnTo>
                  <a:lnTo>
                    <a:pt x="518" y="223"/>
                  </a:lnTo>
                  <a:lnTo>
                    <a:pt x="581" y="175"/>
                  </a:lnTo>
                  <a:lnTo>
                    <a:pt x="648" y="131"/>
                  </a:lnTo>
                </a:path>
              </a:pathLst>
            </a:custGeom>
            <a:gradFill rotWithShape="1">
              <a:gsLst>
                <a:gs pos="0">
                  <a:srgbClr val="BC61CB"/>
                </a:gs>
                <a:gs pos="100000">
                  <a:srgbClr val="BC61CB">
                    <a:gamma/>
                    <a:tint val="33333"/>
                    <a:invGamma/>
                  </a:srgbClr>
                </a:gs>
              </a:gsLst>
              <a:lin ang="0" scaled="1"/>
            </a:gradFill>
            <a:ln w="3810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135003" dir="2928844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" name="Text Box 15"/>
            <p:cNvSpPr txBox="1">
              <a:spLocks noChangeArrowheads="1"/>
            </p:cNvSpPr>
            <p:nvPr/>
          </p:nvSpPr>
          <p:spPr bwMode="gray">
            <a:xfrm>
              <a:off x="2891370" y="4228913"/>
              <a:ext cx="670089" cy="10580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5400" b="1" i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</a:p>
          </p:txBody>
        </p:sp>
      </p:grpSp>
      <p:grpSp>
        <p:nvGrpSpPr>
          <p:cNvPr id="4" name="Group 48"/>
          <p:cNvGrpSpPr/>
          <p:nvPr/>
        </p:nvGrpSpPr>
        <p:grpSpPr>
          <a:xfrm>
            <a:off x="1676400" y="3838389"/>
            <a:ext cx="2610100" cy="1433792"/>
            <a:chOff x="1911350" y="3870325"/>
            <a:chExt cx="3294313" cy="1642969"/>
          </a:xfrm>
        </p:grpSpPr>
        <p:sp>
          <p:nvSpPr>
            <p:cNvPr id="47" name="Freeform 7"/>
            <p:cNvSpPr>
              <a:spLocks/>
            </p:cNvSpPr>
            <p:nvPr/>
          </p:nvSpPr>
          <p:spPr bwMode="gray">
            <a:xfrm rot="21119171">
              <a:off x="1911350" y="3870325"/>
              <a:ext cx="3294313" cy="1642969"/>
            </a:xfrm>
            <a:custGeom>
              <a:avLst/>
              <a:gdLst>
                <a:gd name="T0" fmla="*/ 717 w 2032"/>
                <a:gd name="T1" fmla="*/ 96 h 1536"/>
                <a:gd name="T2" fmla="*/ 860 w 2032"/>
                <a:gd name="T3" fmla="*/ 43 h 1536"/>
                <a:gd name="T4" fmla="*/ 1008 w 2032"/>
                <a:gd name="T5" fmla="*/ 11 h 1536"/>
                <a:gd name="T6" fmla="*/ 1157 w 2032"/>
                <a:gd name="T7" fmla="*/ 0 h 1536"/>
                <a:gd name="T8" fmla="*/ 1306 w 2032"/>
                <a:gd name="T9" fmla="*/ 3 h 1536"/>
                <a:gd name="T10" fmla="*/ 1449 w 2032"/>
                <a:gd name="T11" fmla="*/ 17 h 1536"/>
                <a:gd name="T12" fmla="*/ 1583 w 2032"/>
                <a:gd name="T13" fmla="*/ 42 h 1536"/>
                <a:gd name="T14" fmla="*/ 1707 w 2032"/>
                <a:gd name="T15" fmla="*/ 70 h 1536"/>
                <a:gd name="T16" fmla="*/ 1815 w 2032"/>
                <a:gd name="T17" fmla="*/ 102 h 1536"/>
                <a:gd name="T18" fmla="*/ 1905 w 2032"/>
                <a:gd name="T19" fmla="*/ 131 h 1536"/>
                <a:gd name="T20" fmla="*/ 1972 w 2032"/>
                <a:gd name="T21" fmla="*/ 157 h 1536"/>
                <a:gd name="T22" fmla="*/ 2016 w 2032"/>
                <a:gd name="T23" fmla="*/ 175 h 1536"/>
                <a:gd name="T24" fmla="*/ 2032 w 2032"/>
                <a:gd name="T25" fmla="*/ 182 h 1536"/>
                <a:gd name="T26" fmla="*/ 2029 w 2032"/>
                <a:gd name="T27" fmla="*/ 200 h 1536"/>
                <a:gd name="T28" fmla="*/ 2022 w 2032"/>
                <a:gd name="T29" fmla="*/ 249 h 1536"/>
                <a:gd name="T30" fmla="*/ 2009 w 2032"/>
                <a:gd name="T31" fmla="*/ 326 h 1536"/>
                <a:gd name="T32" fmla="*/ 1989 w 2032"/>
                <a:gd name="T33" fmla="*/ 427 h 1536"/>
                <a:gd name="T34" fmla="*/ 1958 w 2032"/>
                <a:gd name="T35" fmla="*/ 542 h 1536"/>
                <a:gd name="T36" fmla="*/ 1919 w 2032"/>
                <a:gd name="T37" fmla="*/ 672 h 1536"/>
                <a:gd name="T38" fmla="*/ 1866 w 2032"/>
                <a:gd name="T39" fmla="*/ 806 h 1536"/>
                <a:gd name="T40" fmla="*/ 1802 w 2032"/>
                <a:gd name="T41" fmla="*/ 944 h 1536"/>
                <a:gd name="T42" fmla="*/ 1722 w 2032"/>
                <a:gd name="T43" fmla="*/ 1076 h 1536"/>
                <a:gd name="T44" fmla="*/ 1627 w 2032"/>
                <a:gd name="T45" fmla="*/ 1202 h 1536"/>
                <a:gd name="T46" fmla="*/ 1514 w 2032"/>
                <a:gd name="T47" fmla="*/ 1313 h 1536"/>
                <a:gd name="T48" fmla="*/ 1383 w 2032"/>
                <a:gd name="T49" fmla="*/ 1405 h 1536"/>
                <a:gd name="T50" fmla="*/ 1245 w 2032"/>
                <a:gd name="T51" fmla="*/ 1469 h 1536"/>
                <a:gd name="T52" fmla="*/ 1099 w 2032"/>
                <a:gd name="T53" fmla="*/ 1511 h 1536"/>
                <a:gd name="T54" fmla="*/ 950 w 2032"/>
                <a:gd name="T55" fmla="*/ 1532 h 1536"/>
                <a:gd name="T56" fmla="*/ 801 w 2032"/>
                <a:gd name="T57" fmla="*/ 1536 h 1536"/>
                <a:gd name="T58" fmla="*/ 654 w 2032"/>
                <a:gd name="T59" fmla="*/ 1527 h 1536"/>
                <a:gd name="T60" fmla="*/ 515 w 2032"/>
                <a:gd name="T61" fmla="*/ 1507 h 1536"/>
                <a:gd name="T62" fmla="*/ 385 w 2032"/>
                <a:gd name="T63" fmla="*/ 1481 h 1536"/>
                <a:gd name="T64" fmla="*/ 270 w 2032"/>
                <a:gd name="T65" fmla="*/ 1450 h 1536"/>
                <a:gd name="T66" fmla="*/ 170 w 2032"/>
                <a:gd name="T67" fmla="*/ 1419 h 1536"/>
                <a:gd name="T68" fmla="*/ 91 w 2032"/>
                <a:gd name="T69" fmla="*/ 1390 h 1536"/>
                <a:gd name="T70" fmla="*/ 34 w 2032"/>
                <a:gd name="T71" fmla="*/ 1368 h 1536"/>
                <a:gd name="T72" fmla="*/ 5 w 2032"/>
                <a:gd name="T73" fmla="*/ 1357 h 1536"/>
                <a:gd name="T74" fmla="*/ 0 w 2032"/>
                <a:gd name="T75" fmla="*/ 1349 h 1536"/>
                <a:gd name="T76" fmla="*/ 5 w 2032"/>
                <a:gd name="T77" fmla="*/ 1316 h 1536"/>
                <a:gd name="T78" fmla="*/ 15 w 2032"/>
                <a:gd name="T79" fmla="*/ 1250 h 1536"/>
                <a:gd name="T80" fmla="*/ 33 w 2032"/>
                <a:gd name="T81" fmla="*/ 1161 h 1536"/>
                <a:gd name="T82" fmla="*/ 57 w 2032"/>
                <a:gd name="T83" fmla="*/ 1053 h 1536"/>
                <a:gd name="T84" fmla="*/ 92 w 2032"/>
                <a:gd name="T85" fmla="*/ 929 h 1536"/>
                <a:gd name="T86" fmla="*/ 139 w 2032"/>
                <a:gd name="T87" fmla="*/ 798 h 1536"/>
                <a:gd name="T88" fmla="*/ 197 w 2032"/>
                <a:gd name="T89" fmla="*/ 661 h 1536"/>
                <a:gd name="T90" fmla="*/ 269 w 2032"/>
                <a:gd name="T91" fmla="*/ 525 h 1536"/>
                <a:gd name="T92" fmla="*/ 356 w 2032"/>
                <a:gd name="T93" fmla="*/ 395 h 1536"/>
                <a:gd name="T94" fmla="*/ 460 w 2032"/>
                <a:gd name="T95" fmla="*/ 277 h 1536"/>
                <a:gd name="T96" fmla="*/ 581 w 2032"/>
                <a:gd name="T97" fmla="*/ 175 h 1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032" h="1536">
                  <a:moveTo>
                    <a:pt x="648" y="131"/>
                  </a:moveTo>
                  <a:lnTo>
                    <a:pt x="717" y="96"/>
                  </a:lnTo>
                  <a:lnTo>
                    <a:pt x="788" y="67"/>
                  </a:lnTo>
                  <a:lnTo>
                    <a:pt x="860" y="43"/>
                  </a:lnTo>
                  <a:lnTo>
                    <a:pt x="934" y="24"/>
                  </a:lnTo>
                  <a:lnTo>
                    <a:pt x="1008" y="11"/>
                  </a:lnTo>
                  <a:lnTo>
                    <a:pt x="1083" y="4"/>
                  </a:lnTo>
                  <a:lnTo>
                    <a:pt x="1157" y="0"/>
                  </a:lnTo>
                  <a:lnTo>
                    <a:pt x="1232" y="0"/>
                  </a:lnTo>
                  <a:lnTo>
                    <a:pt x="1306" y="3"/>
                  </a:lnTo>
                  <a:lnTo>
                    <a:pt x="1377" y="8"/>
                  </a:lnTo>
                  <a:lnTo>
                    <a:pt x="1449" y="17"/>
                  </a:lnTo>
                  <a:lnTo>
                    <a:pt x="1517" y="29"/>
                  </a:lnTo>
                  <a:lnTo>
                    <a:pt x="1583" y="42"/>
                  </a:lnTo>
                  <a:lnTo>
                    <a:pt x="1647" y="55"/>
                  </a:lnTo>
                  <a:lnTo>
                    <a:pt x="1707" y="70"/>
                  </a:lnTo>
                  <a:lnTo>
                    <a:pt x="1762" y="86"/>
                  </a:lnTo>
                  <a:lnTo>
                    <a:pt x="1815" y="102"/>
                  </a:lnTo>
                  <a:lnTo>
                    <a:pt x="1862" y="116"/>
                  </a:lnTo>
                  <a:lnTo>
                    <a:pt x="1905" y="131"/>
                  </a:lnTo>
                  <a:lnTo>
                    <a:pt x="1942" y="146"/>
                  </a:lnTo>
                  <a:lnTo>
                    <a:pt x="1972" y="157"/>
                  </a:lnTo>
                  <a:lnTo>
                    <a:pt x="1999" y="167"/>
                  </a:lnTo>
                  <a:lnTo>
                    <a:pt x="2016" y="175"/>
                  </a:lnTo>
                  <a:lnTo>
                    <a:pt x="2028" y="179"/>
                  </a:lnTo>
                  <a:lnTo>
                    <a:pt x="2032" y="182"/>
                  </a:lnTo>
                  <a:lnTo>
                    <a:pt x="2031" y="186"/>
                  </a:lnTo>
                  <a:lnTo>
                    <a:pt x="2029" y="200"/>
                  </a:lnTo>
                  <a:lnTo>
                    <a:pt x="2026" y="220"/>
                  </a:lnTo>
                  <a:lnTo>
                    <a:pt x="2022" y="249"/>
                  </a:lnTo>
                  <a:lnTo>
                    <a:pt x="2018" y="286"/>
                  </a:lnTo>
                  <a:lnTo>
                    <a:pt x="2009" y="326"/>
                  </a:lnTo>
                  <a:lnTo>
                    <a:pt x="2000" y="375"/>
                  </a:lnTo>
                  <a:lnTo>
                    <a:pt x="1989" y="427"/>
                  </a:lnTo>
                  <a:lnTo>
                    <a:pt x="1975" y="483"/>
                  </a:lnTo>
                  <a:lnTo>
                    <a:pt x="1958" y="542"/>
                  </a:lnTo>
                  <a:lnTo>
                    <a:pt x="1940" y="607"/>
                  </a:lnTo>
                  <a:lnTo>
                    <a:pt x="1919" y="672"/>
                  </a:lnTo>
                  <a:lnTo>
                    <a:pt x="1894" y="738"/>
                  </a:lnTo>
                  <a:lnTo>
                    <a:pt x="1866" y="806"/>
                  </a:lnTo>
                  <a:lnTo>
                    <a:pt x="1835" y="875"/>
                  </a:lnTo>
                  <a:lnTo>
                    <a:pt x="1802" y="944"/>
                  </a:lnTo>
                  <a:lnTo>
                    <a:pt x="1764" y="1011"/>
                  </a:lnTo>
                  <a:lnTo>
                    <a:pt x="1722" y="1076"/>
                  </a:lnTo>
                  <a:lnTo>
                    <a:pt x="1676" y="1141"/>
                  </a:lnTo>
                  <a:lnTo>
                    <a:pt x="1627" y="1202"/>
                  </a:lnTo>
                  <a:lnTo>
                    <a:pt x="1573" y="1259"/>
                  </a:lnTo>
                  <a:lnTo>
                    <a:pt x="1514" y="1313"/>
                  </a:lnTo>
                  <a:lnTo>
                    <a:pt x="1452" y="1361"/>
                  </a:lnTo>
                  <a:lnTo>
                    <a:pt x="1383" y="1405"/>
                  </a:lnTo>
                  <a:lnTo>
                    <a:pt x="1315" y="1440"/>
                  </a:lnTo>
                  <a:lnTo>
                    <a:pt x="1245" y="1469"/>
                  </a:lnTo>
                  <a:lnTo>
                    <a:pt x="1173" y="1494"/>
                  </a:lnTo>
                  <a:lnTo>
                    <a:pt x="1099" y="1511"/>
                  </a:lnTo>
                  <a:lnTo>
                    <a:pt x="1024" y="1524"/>
                  </a:lnTo>
                  <a:lnTo>
                    <a:pt x="950" y="1532"/>
                  </a:lnTo>
                  <a:lnTo>
                    <a:pt x="876" y="1536"/>
                  </a:lnTo>
                  <a:lnTo>
                    <a:pt x="801" y="1536"/>
                  </a:lnTo>
                  <a:lnTo>
                    <a:pt x="727" y="1533"/>
                  </a:lnTo>
                  <a:lnTo>
                    <a:pt x="654" y="1527"/>
                  </a:lnTo>
                  <a:lnTo>
                    <a:pt x="584" y="1518"/>
                  </a:lnTo>
                  <a:lnTo>
                    <a:pt x="515" y="1507"/>
                  </a:lnTo>
                  <a:lnTo>
                    <a:pt x="450" y="1495"/>
                  </a:lnTo>
                  <a:lnTo>
                    <a:pt x="385" y="1481"/>
                  </a:lnTo>
                  <a:lnTo>
                    <a:pt x="326" y="1466"/>
                  </a:lnTo>
                  <a:lnTo>
                    <a:pt x="270" y="1450"/>
                  </a:lnTo>
                  <a:lnTo>
                    <a:pt x="218" y="1434"/>
                  </a:lnTo>
                  <a:lnTo>
                    <a:pt x="170" y="1419"/>
                  </a:lnTo>
                  <a:lnTo>
                    <a:pt x="127" y="1405"/>
                  </a:lnTo>
                  <a:lnTo>
                    <a:pt x="91" y="1390"/>
                  </a:lnTo>
                  <a:lnTo>
                    <a:pt x="59" y="1378"/>
                  </a:lnTo>
                  <a:lnTo>
                    <a:pt x="34" y="1368"/>
                  </a:lnTo>
                  <a:lnTo>
                    <a:pt x="16" y="1361"/>
                  </a:lnTo>
                  <a:lnTo>
                    <a:pt x="5" y="1357"/>
                  </a:lnTo>
                  <a:lnTo>
                    <a:pt x="0" y="1355"/>
                  </a:lnTo>
                  <a:lnTo>
                    <a:pt x="0" y="1349"/>
                  </a:lnTo>
                  <a:lnTo>
                    <a:pt x="3" y="1336"/>
                  </a:lnTo>
                  <a:lnTo>
                    <a:pt x="5" y="1316"/>
                  </a:lnTo>
                  <a:lnTo>
                    <a:pt x="9" y="1287"/>
                  </a:lnTo>
                  <a:lnTo>
                    <a:pt x="15" y="1250"/>
                  </a:lnTo>
                  <a:lnTo>
                    <a:pt x="22" y="1209"/>
                  </a:lnTo>
                  <a:lnTo>
                    <a:pt x="33" y="1161"/>
                  </a:lnTo>
                  <a:lnTo>
                    <a:pt x="44" y="1109"/>
                  </a:lnTo>
                  <a:lnTo>
                    <a:pt x="57" y="1053"/>
                  </a:lnTo>
                  <a:lnTo>
                    <a:pt x="73" y="993"/>
                  </a:lnTo>
                  <a:lnTo>
                    <a:pt x="92" y="929"/>
                  </a:lnTo>
                  <a:lnTo>
                    <a:pt x="114" y="865"/>
                  </a:lnTo>
                  <a:lnTo>
                    <a:pt x="139" y="798"/>
                  </a:lnTo>
                  <a:lnTo>
                    <a:pt x="167" y="729"/>
                  </a:lnTo>
                  <a:lnTo>
                    <a:pt x="197" y="661"/>
                  </a:lnTo>
                  <a:lnTo>
                    <a:pt x="231" y="592"/>
                  </a:lnTo>
                  <a:lnTo>
                    <a:pt x="269" y="525"/>
                  </a:lnTo>
                  <a:lnTo>
                    <a:pt x="311" y="459"/>
                  </a:lnTo>
                  <a:lnTo>
                    <a:pt x="356" y="395"/>
                  </a:lnTo>
                  <a:lnTo>
                    <a:pt x="406" y="334"/>
                  </a:lnTo>
                  <a:lnTo>
                    <a:pt x="460" y="277"/>
                  </a:lnTo>
                  <a:lnTo>
                    <a:pt x="518" y="223"/>
                  </a:lnTo>
                  <a:lnTo>
                    <a:pt x="581" y="175"/>
                  </a:lnTo>
                  <a:lnTo>
                    <a:pt x="648" y="131"/>
                  </a:lnTo>
                </a:path>
              </a:pathLst>
            </a:custGeom>
            <a:gradFill rotWithShape="1">
              <a:gsLst>
                <a:gs pos="0">
                  <a:srgbClr val="BC61CB"/>
                </a:gs>
                <a:gs pos="100000">
                  <a:srgbClr val="BC61CB">
                    <a:gamma/>
                    <a:tint val="33333"/>
                    <a:invGamma/>
                  </a:srgbClr>
                </a:gs>
              </a:gsLst>
              <a:lin ang="0" scaled="1"/>
            </a:gradFill>
            <a:ln w="3810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135003" dir="2928844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2192478" y="4449012"/>
              <a:ext cx="2172339" cy="5290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Tôn</a:t>
              </a:r>
              <a:r>
                <a:rPr lang="en-US" sz="24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trọng</a:t>
              </a:r>
              <a:endPara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" name="Group 44"/>
          <p:cNvGrpSpPr/>
          <p:nvPr/>
        </p:nvGrpSpPr>
        <p:grpSpPr>
          <a:xfrm>
            <a:off x="3505954" y="3797973"/>
            <a:ext cx="1599446" cy="2639694"/>
            <a:chOff x="3743025" y="3682440"/>
            <a:chExt cx="1796898" cy="2870760"/>
          </a:xfrm>
        </p:grpSpPr>
        <p:sp>
          <p:nvSpPr>
            <p:cNvPr id="17" name="Freeform 8">
              <a:hlinkClick r:id="rId4" action="ppaction://hlinksldjump"/>
            </p:cNvPr>
            <p:cNvSpPr>
              <a:spLocks/>
            </p:cNvSpPr>
            <p:nvPr/>
          </p:nvSpPr>
          <p:spPr bwMode="gray">
            <a:xfrm>
              <a:off x="3743025" y="3682440"/>
              <a:ext cx="1796898" cy="2870760"/>
            </a:xfrm>
            <a:custGeom>
              <a:avLst/>
              <a:gdLst>
                <a:gd name="T0" fmla="*/ 1467 w 1470"/>
                <a:gd name="T1" fmla="*/ 1246 h 2346"/>
                <a:gd name="T2" fmla="*/ 1444 w 1470"/>
                <a:gd name="T3" fmla="*/ 1390 h 2346"/>
                <a:gd name="T4" fmla="*/ 1400 w 1470"/>
                <a:gd name="T5" fmla="*/ 1529 h 2346"/>
                <a:gd name="T6" fmla="*/ 1339 w 1470"/>
                <a:gd name="T7" fmla="*/ 1662 h 2346"/>
                <a:gd name="T8" fmla="*/ 1267 w 1470"/>
                <a:gd name="T9" fmla="*/ 1784 h 2346"/>
                <a:gd name="T10" fmla="*/ 1187 w 1470"/>
                <a:gd name="T11" fmla="*/ 1898 h 2346"/>
                <a:gd name="T12" fmla="*/ 1102 w 1470"/>
                <a:gd name="T13" fmla="*/ 2002 h 2346"/>
                <a:gd name="T14" fmla="*/ 1019 w 1470"/>
                <a:gd name="T15" fmla="*/ 2094 h 2346"/>
                <a:gd name="T16" fmla="*/ 939 w 1470"/>
                <a:gd name="T17" fmla="*/ 2174 h 2346"/>
                <a:gd name="T18" fmla="*/ 866 w 1470"/>
                <a:gd name="T19" fmla="*/ 2240 h 2346"/>
                <a:gd name="T20" fmla="*/ 806 w 1470"/>
                <a:gd name="T21" fmla="*/ 2291 h 2346"/>
                <a:gd name="T22" fmla="*/ 763 w 1470"/>
                <a:gd name="T23" fmla="*/ 2326 h 2346"/>
                <a:gd name="T24" fmla="*/ 739 w 1470"/>
                <a:gd name="T25" fmla="*/ 2343 h 2346"/>
                <a:gd name="T26" fmla="*/ 732 w 1470"/>
                <a:gd name="T27" fmla="*/ 2343 h 2346"/>
                <a:gd name="T28" fmla="*/ 709 w 1470"/>
                <a:gd name="T29" fmla="*/ 2326 h 2346"/>
                <a:gd name="T30" fmla="*/ 665 w 1470"/>
                <a:gd name="T31" fmla="*/ 2291 h 2346"/>
                <a:gd name="T32" fmla="*/ 604 w 1470"/>
                <a:gd name="T33" fmla="*/ 2240 h 2346"/>
                <a:gd name="T34" fmla="*/ 532 w 1470"/>
                <a:gd name="T35" fmla="*/ 2174 h 2346"/>
                <a:gd name="T36" fmla="*/ 452 w 1470"/>
                <a:gd name="T37" fmla="*/ 2094 h 2346"/>
                <a:gd name="T38" fmla="*/ 367 w 1470"/>
                <a:gd name="T39" fmla="*/ 2002 h 2346"/>
                <a:gd name="T40" fmla="*/ 284 w 1470"/>
                <a:gd name="T41" fmla="*/ 1898 h 2346"/>
                <a:gd name="T42" fmla="*/ 204 w 1470"/>
                <a:gd name="T43" fmla="*/ 1784 h 2346"/>
                <a:gd name="T44" fmla="*/ 131 w 1470"/>
                <a:gd name="T45" fmla="*/ 1662 h 2346"/>
                <a:gd name="T46" fmla="*/ 71 w 1470"/>
                <a:gd name="T47" fmla="*/ 1529 h 2346"/>
                <a:gd name="T48" fmla="*/ 27 w 1470"/>
                <a:gd name="T49" fmla="*/ 1390 h 2346"/>
                <a:gd name="T50" fmla="*/ 4 w 1470"/>
                <a:gd name="T51" fmla="*/ 1246 h 2346"/>
                <a:gd name="T52" fmla="*/ 4 w 1470"/>
                <a:gd name="T53" fmla="*/ 1099 h 2346"/>
                <a:gd name="T54" fmla="*/ 27 w 1470"/>
                <a:gd name="T55" fmla="*/ 954 h 2346"/>
                <a:gd name="T56" fmla="*/ 71 w 1470"/>
                <a:gd name="T57" fmla="*/ 816 h 2346"/>
                <a:gd name="T58" fmla="*/ 131 w 1470"/>
                <a:gd name="T59" fmla="*/ 684 h 2346"/>
                <a:gd name="T60" fmla="*/ 204 w 1470"/>
                <a:gd name="T61" fmla="*/ 560 h 2346"/>
                <a:gd name="T62" fmla="*/ 284 w 1470"/>
                <a:gd name="T63" fmla="*/ 446 h 2346"/>
                <a:gd name="T64" fmla="*/ 367 w 1470"/>
                <a:gd name="T65" fmla="*/ 343 h 2346"/>
                <a:gd name="T66" fmla="*/ 452 w 1470"/>
                <a:gd name="T67" fmla="*/ 251 h 2346"/>
                <a:gd name="T68" fmla="*/ 532 w 1470"/>
                <a:gd name="T69" fmla="*/ 171 h 2346"/>
                <a:gd name="T70" fmla="*/ 604 w 1470"/>
                <a:gd name="T71" fmla="*/ 105 h 2346"/>
                <a:gd name="T72" fmla="*/ 665 w 1470"/>
                <a:gd name="T73" fmla="*/ 55 h 2346"/>
                <a:gd name="T74" fmla="*/ 709 w 1470"/>
                <a:gd name="T75" fmla="*/ 19 h 2346"/>
                <a:gd name="T76" fmla="*/ 732 w 1470"/>
                <a:gd name="T77" fmla="*/ 1 h 2346"/>
                <a:gd name="T78" fmla="*/ 739 w 1470"/>
                <a:gd name="T79" fmla="*/ 1 h 2346"/>
                <a:gd name="T80" fmla="*/ 763 w 1470"/>
                <a:gd name="T81" fmla="*/ 19 h 2346"/>
                <a:gd name="T82" fmla="*/ 806 w 1470"/>
                <a:gd name="T83" fmla="*/ 55 h 2346"/>
                <a:gd name="T84" fmla="*/ 866 w 1470"/>
                <a:gd name="T85" fmla="*/ 105 h 2346"/>
                <a:gd name="T86" fmla="*/ 939 w 1470"/>
                <a:gd name="T87" fmla="*/ 171 h 2346"/>
                <a:gd name="T88" fmla="*/ 1019 w 1470"/>
                <a:gd name="T89" fmla="*/ 251 h 2346"/>
                <a:gd name="T90" fmla="*/ 1102 w 1470"/>
                <a:gd name="T91" fmla="*/ 343 h 2346"/>
                <a:gd name="T92" fmla="*/ 1187 w 1470"/>
                <a:gd name="T93" fmla="*/ 446 h 2346"/>
                <a:gd name="T94" fmla="*/ 1267 w 1470"/>
                <a:gd name="T95" fmla="*/ 560 h 2346"/>
                <a:gd name="T96" fmla="*/ 1339 w 1470"/>
                <a:gd name="T97" fmla="*/ 684 h 2346"/>
                <a:gd name="T98" fmla="*/ 1400 w 1470"/>
                <a:gd name="T99" fmla="*/ 816 h 2346"/>
                <a:gd name="T100" fmla="*/ 1444 w 1470"/>
                <a:gd name="T101" fmla="*/ 954 h 2346"/>
                <a:gd name="T102" fmla="*/ 1467 w 1470"/>
                <a:gd name="T103" fmla="*/ 1099 h 2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70" h="2346">
                  <a:moveTo>
                    <a:pt x="1470" y="1173"/>
                  </a:moveTo>
                  <a:lnTo>
                    <a:pt x="1467" y="1246"/>
                  </a:lnTo>
                  <a:lnTo>
                    <a:pt x="1458" y="1319"/>
                  </a:lnTo>
                  <a:lnTo>
                    <a:pt x="1444" y="1390"/>
                  </a:lnTo>
                  <a:lnTo>
                    <a:pt x="1423" y="1462"/>
                  </a:lnTo>
                  <a:lnTo>
                    <a:pt x="1400" y="1529"/>
                  </a:lnTo>
                  <a:lnTo>
                    <a:pt x="1371" y="1596"/>
                  </a:lnTo>
                  <a:lnTo>
                    <a:pt x="1339" y="1662"/>
                  </a:lnTo>
                  <a:lnTo>
                    <a:pt x="1305" y="1725"/>
                  </a:lnTo>
                  <a:lnTo>
                    <a:pt x="1267" y="1784"/>
                  </a:lnTo>
                  <a:lnTo>
                    <a:pt x="1228" y="1843"/>
                  </a:lnTo>
                  <a:lnTo>
                    <a:pt x="1187" y="1898"/>
                  </a:lnTo>
                  <a:lnTo>
                    <a:pt x="1145" y="1952"/>
                  </a:lnTo>
                  <a:lnTo>
                    <a:pt x="1102" y="2002"/>
                  </a:lnTo>
                  <a:lnTo>
                    <a:pt x="1060" y="2050"/>
                  </a:lnTo>
                  <a:lnTo>
                    <a:pt x="1019" y="2094"/>
                  </a:lnTo>
                  <a:lnTo>
                    <a:pt x="978" y="2135"/>
                  </a:lnTo>
                  <a:lnTo>
                    <a:pt x="939" y="2174"/>
                  </a:lnTo>
                  <a:lnTo>
                    <a:pt x="901" y="2207"/>
                  </a:lnTo>
                  <a:lnTo>
                    <a:pt x="866" y="2240"/>
                  </a:lnTo>
                  <a:lnTo>
                    <a:pt x="835" y="2266"/>
                  </a:lnTo>
                  <a:lnTo>
                    <a:pt x="806" y="2291"/>
                  </a:lnTo>
                  <a:lnTo>
                    <a:pt x="783" y="2310"/>
                  </a:lnTo>
                  <a:lnTo>
                    <a:pt x="763" y="2326"/>
                  </a:lnTo>
                  <a:lnTo>
                    <a:pt x="748" y="2336"/>
                  </a:lnTo>
                  <a:lnTo>
                    <a:pt x="739" y="2343"/>
                  </a:lnTo>
                  <a:lnTo>
                    <a:pt x="735" y="2346"/>
                  </a:lnTo>
                  <a:lnTo>
                    <a:pt x="732" y="2343"/>
                  </a:lnTo>
                  <a:lnTo>
                    <a:pt x="723" y="2336"/>
                  </a:lnTo>
                  <a:lnTo>
                    <a:pt x="709" y="2326"/>
                  </a:lnTo>
                  <a:lnTo>
                    <a:pt x="688" y="2310"/>
                  </a:lnTo>
                  <a:lnTo>
                    <a:pt x="665" y="2291"/>
                  </a:lnTo>
                  <a:lnTo>
                    <a:pt x="636" y="2266"/>
                  </a:lnTo>
                  <a:lnTo>
                    <a:pt x="604" y="2240"/>
                  </a:lnTo>
                  <a:lnTo>
                    <a:pt x="570" y="2207"/>
                  </a:lnTo>
                  <a:lnTo>
                    <a:pt x="532" y="2174"/>
                  </a:lnTo>
                  <a:lnTo>
                    <a:pt x="493" y="2135"/>
                  </a:lnTo>
                  <a:lnTo>
                    <a:pt x="452" y="2094"/>
                  </a:lnTo>
                  <a:lnTo>
                    <a:pt x="410" y="2050"/>
                  </a:lnTo>
                  <a:lnTo>
                    <a:pt x="367" y="2002"/>
                  </a:lnTo>
                  <a:lnTo>
                    <a:pt x="325" y="1952"/>
                  </a:lnTo>
                  <a:lnTo>
                    <a:pt x="284" y="1898"/>
                  </a:lnTo>
                  <a:lnTo>
                    <a:pt x="243" y="1843"/>
                  </a:lnTo>
                  <a:lnTo>
                    <a:pt x="204" y="1784"/>
                  </a:lnTo>
                  <a:lnTo>
                    <a:pt x="166" y="1725"/>
                  </a:lnTo>
                  <a:lnTo>
                    <a:pt x="131" y="1662"/>
                  </a:lnTo>
                  <a:lnTo>
                    <a:pt x="100" y="1596"/>
                  </a:lnTo>
                  <a:lnTo>
                    <a:pt x="71" y="1529"/>
                  </a:lnTo>
                  <a:lnTo>
                    <a:pt x="48" y="1462"/>
                  </a:lnTo>
                  <a:lnTo>
                    <a:pt x="27" y="1390"/>
                  </a:lnTo>
                  <a:lnTo>
                    <a:pt x="13" y="1319"/>
                  </a:lnTo>
                  <a:lnTo>
                    <a:pt x="4" y="1246"/>
                  </a:lnTo>
                  <a:lnTo>
                    <a:pt x="0" y="1173"/>
                  </a:lnTo>
                  <a:lnTo>
                    <a:pt x="4" y="1099"/>
                  </a:lnTo>
                  <a:lnTo>
                    <a:pt x="13" y="1026"/>
                  </a:lnTo>
                  <a:lnTo>
                    <a:pt x="27" y="954"/>
                  </a:lnTo>
                  <a:lnTo>
                    <a:pt x="48" y="884"/>
                  </a:lnTo>
                  <a:lnTo>
                    <a:pt x="71" y="816"/>
                  </a:lnTo>
                  <a:lnTo>
                    <a:pt x="100" y="748"/>
                  </a:lnTo>
                  <a:lnTo>
                    <a:pt x="131" y="684"/>
                  </a:lnTo>
                  <a:lnTo>
                    <a:pt x="166" y="621"/>
                  </a:lnTo>
                  <a:lnTo>
                    <a:pt x="204" y="560"/>
                  </a:lnTo>
                  <a:lnTo>
                    <a:pt x="243" y="502"/>
                  </a:lnTo>
                  <a:lnTo>
                    <a:pt x="284" y="446"/>
                  </a:lnTo>
                  <a:lnTo>
                    <a:pt x="325" y="394"/>
                  </a:lnTo>
                  <a:lnTo>
                    <a:pt x="367" y="343"/>
                  </a:lnTo>
                  <a:lnTo>
                    <a:pt x="410" y="295"/>
                  </a:lnTo>
                  <a:lnTo>
                    <a:pt x="452" y="251"/>
                  </a:lnTo>
                  <a:lnTo>
                    <a:pt x="493" y="210"/>
                  </a:lnTo>
                  <a:lnTo>
                    <a:pt x="532" y="171"/>
                  </a:lnTo>
                  <a:lnTo>
                    <a:pt x="570" y="137"/>
                  </a:lnTo>
                  <a:lnTo>
                    <a:pt x="604" y="105"/>
                  </a:lnTo>
                  <a:lnTo>
                    <a:pt x="636" y="79"/>
                  </a:lnTo>
                  <a:lnTo>
                    <a:pt x="665" y="55"/>
                  </a:lnTo>
                  <a:lnTo>
                    <a:pt x="688" y="35"/>
                  </a:lnTo>
                  <a:lnTo>
                    <a:pt x="709" y="19"/>
                  </a:lnTo>
                  <a:lnTo>
                    <a:pt x="723" y="9"/>
                  </a:lnTo>
                  <a:lnTo>
                    <a:pt x="732" y="1"/>
                  </a:lnTo>
                  <a:lnTo>
                    <a:pt x="735" y="0"/>
                  </a:lnTo>
                  <a:lnTo>
                    <a:pt x="739" y="1"/>
                  </a:lnTo>
                  <a:lnTo>
                    <a:pt x="748" y="9"/>
                  </a:lnTo>
                  <a:lnTo>
                    <a:pt x="763" y="19"/>
                  </a:lnTo>
                  <a:lnTo>
                    <a:pt x="783" y="35"/>
                  </a:lnTo>
                  <a:lnTo>
                    <a:pt x="806" y="55"/>
                  </a:lnTo>
                  <a:lnTo>
                    <a:pt x="835" y="79"/>
                  </a:lnTo>
                  <a:lnTo>
                    <a:pt x="866" y="105"/>
                  </a:lnTo>
                  <a:lnTo>
                    <a:pt x="901" y="137"/>
                  </a:lnTo>
                  <a:lnTo>
                    <a:pt x="939" y="171"/>
                  </a:lnTo>
                  <a:lnTo>
                    <a:pt x="978" y="210"/>
                  </a:lnTo>
                  <a:lnTo>
                    <a:pt x="1019" y="251"/>
                  </a:lnTo>
                  <a:lnTo>
                    <a:pt x="1060" y="295"/>
                  </a:lnTo>
                  <a:lnTo>
                    <a:pt x="1102" y="343"/>
                  </a:lnTo>
                  <a:lnTo>
                    <a:pt x="1145" y="394"/>
                  </a:lnTo>
                  <a:lnTo>
                    <a:pt x="1187" y="446"/>
                  </a:lnTo>
                  <a:lnTo>
                    <a:pt x="1228" y="502"/>
                  </a:lnTo>
                  <a:lnTo>
                    <a:pt x="1267" y="560"/>
                  </a:lnTo>
                  <a:lnTo>
                    <a:pt x="1305" y="621"/>
                  </a:lnTo>
                  <a:lnTo>
                    <a:pt x="1339" y="684"/>
                  </a:lnTo>
                  <a:lnTo>
                    <a:pt x="1371" y="748"/>
                  </a:lnTo>
                  <a:lnTo>
                    <a:pt x="1400" y="816"/>
                  </a:lnTo>
                  <a:lnTo>
                    <a:pt x="1423" y="884"/>
                  </a:lnTo>
                  <a:lnTo>
                    <a:pt x="1444" y="954"/>
                  </a:lnTo>
                  <a:lnTo>
                    <a:pt x="1458" y="1026"/>
                  </a:lnTo>
                  <a:lnTo>
                    <a:pt x="1467" y="1099"/>
                  </a:lnTo>
                  <a:lnTo>
                    <a:pt x="1470" y="1173"/>
                  </a:lnTo>
                </a:path>
              </a:pathLst>
            </a:custGeom>
            <a:gradFill rotWithShape="1">
              <a:gsLst>
                <a:gs pos="0">
                  <a:srgbClr val="FF0066">
                    <a:gamma/>
                    <a:tint val="33333"/>
                    <a:invGamma/>
                  </a:srgbClr>
                </a:gs>
                <a:gs pos="100000">
                  <a:srgbClr val="FF0066"/>
                </a:gs>
              </a:gsLst>
              <a:lin ang="5400000" scaled="1"/>
            </a:gradFill>
            <a:ln w="3810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135003" dir="2928844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Text Box 15"/>
            <p:cNvSpPr txBox="1">
              <a:spLocks noChangeArrowheads="1"/>
            </p:cNvSpPr>
            <p:nvPr/>
          </p:nvSpPr>
          <p:spPr bwMode="gray">
            <a:xfrm>
              <a:off x="4373811" y="4952813"/>
              <a:ext cx="596457" cy="1004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5400" b="1" i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</a:p>
          </p:txBody>
        </p:sp>
      </p:grpSp>
      <p:grpSp>
        <p:nvGrpSpPr>
          <p:cNvPr id="6" name="Group 43"/>
          <p:cNvGrpSpPr/>
          <p:nvPr/>
        </p:nvGrpSpPr>
        <p:grpSpPr>
          <a:xfrm>
            <a:off x="3281013" y="3773133"/>
            <a:ext cx="1933632" cy="2639694"/>
            <a:chOff x="3696339" y="3657600"/>
            <a:chExt cx="2172339" cy="2870760"/>
          </a:xfrm>
        </p:grpSpPr>
        <p:sp>
          <p:nvSpPr>
            <p:cNvPr id="42" name="Freeform 8"/>
            <p:cNvSpPr>
              <a:spLocks/>
            </p:cNvSpPr>
            <p:nvPr/>
          </p:nvSpPr>
          <p:spPr bwMode="gray">
            <a:xfrm>
              <a:off x="3948202" y="3657600"/>
              <a:ext cx="1796898" cy="2870760"/>
            </a:xfrm>
            <a:custGeom>
              <a:avLst/>
              <a:gdLst>
                <a:gd name="T0" fmla="*/ 1467 w 1470"/>
                <a:gd name="T1" fmla="*/ 1246 h 2346"/>
                <a:gd name="T2" fmla="*/ 1444 w 1470"/>
                <a:gd name="T3" fmla="*/ 1390 h 2346"/>
                <a:gd name="T4" fmla="*/ 1400 w 1470"/>
                <a:gd name="T5" fmla="*/ 1529 h 2346"/>
                <a:gd name="T6" fmla="*/ 1339 w 1470"/>
                <a:gd name="T7" fmla="*/ 1662 h 2346"/>
                <a:gd name="T8" fmla="*/ 1267 w 1470"/>
                <a:gd name="T9" fmla="*/ 1784 h 2346"/>
                <a:gd name="T10" fmla="*/ 1187 w 1470"/>
                <a:gd name="T11" fmla="*/ 1898 h 2346"/>
                <a:gd name="T12" fmla="*/ 1102 w 1470"/>
                <a:gd name="T13" fmla="*/ 2002 h 2346"/>
                <a:gd name="T14" fmla="*/ 1019 w 1470"/>
                <a:gd name="T15" fmla="*/ 2094 h 2346"/>
                <a:gd name="T16" fmla="*/ 939 w 1470"/>
                <a:gd name="T17" fmla="*/ 2174 h 2346"/>
                <a:gd name="T18" fmla="*/ 866 w 1470"/>
                <a:gd name="T19" fmla="*/ 2240 h 2346"/>
                <a:gd name="T20" fmla="*/ 806 w 1470"/>
                <a:gd name="T21" fmla="*/ 2291 h 2346"/>
                <a:gd name="T22" fmla="*/ 763 w 1470"/>
                <a:gd name="T23" fmla="*/ 2326 h 2346"/>
                <a:gd name="T24" fmla="*/ 739 w 1470"/>
                <a:gd name="T25" fmla="*/ 2343 h 2346"/>
                <a:gd name="T26" fmla="*/ 732 w 1470"/>
                <a:gd name="T27" fmla="*/ 2343 h 2346"/>
                <a:gd name="T28" fmla="*/ 709 w 1470"/>
                <a:gd name="T29" fmla="*/ 2326 h 2346"/>
                <a:gd name="T30" fmla="*/ 665 w 1470"/>
                <a:gd name="T31" fmla="*/ 2291 h 2346"/>
                <a:gd name="T32" fmla="*/ 604 w 1470"/>
                <a:gd name="T33" fmla="*/ 2240 h 2346"/>
                <a:gd name="T34" fmla="*/ 532 w 1470"/>
                <a:gd name="T35" fmla="*/ 2174 h 2346"/>
                <a:gd name="T36" fmla="*/ 452 w 1470"/>
                <a:gd name="T37" fmla="*/ 2094 h 2346"/>
                <a:gd name="T38" fmla="*/ 367 w 1470"/>
                <a:gd name="T39" fmla="*/ 2002 h 2346"/>
                <a:gd name="T40" fmla="*/ 284 w 1470"/>
                <a:gd name="T41" fmla="*/ 1898 h 2346"/>
                <a:gd name="T42" fmla="*/ 204 w 1470"/>
                <a:gd name="T43" fmla="*/ 1784 h 2346"/>
                <a:gd name="T44" fmla="*/ 131 w 1470"/>
                <a:gd name="T45" fmla="*/ 1662 h 2346"/>
                <a:gd name="T46" fmla="*/ 71 w 1470"/>
                <a:gd name="T47" fmla="*/ 1529 h 2346"/>
                <a:gd name="T48" fmla="*/ 27 w 1470"/>
                <a:gd name="T49" fmla="*/ 1390 h 2346"/>
                <a:gd name="T50" fmla="*/ 4 w 1470"/>
                <a:gd name="T51" fmla="*/ 1246 h 2346"/>
                <a:gd name="T52" fmla="*/ 4 w 1470"/>
                <a:gd name="T53" fmla="*/ 1099 h 2346"/>
                <a:gd name="T54" fmla="*/ 27 w 1470"/>
                <a:gd name="T55" fmla="*/ 954 h 2346"/>
                <a:gd name="T56" fmla="*/ 71 w 1470"/>
                <a:gd name="T57" fmla="*/ 816 h 2346"/>
                <a:gd name="T58" fmla="*/ 131 w 1470"/>
                <a:gd name="T59" fmla="*/ 684 h 2346"/>
                <a:gd name="T60" fmla="*/ 204 w 1470"/>
                <a:gd name="T61" fmla="*/ 560 h 2346"/>
                <a:gd name="T62" fmla="*/ 284 w 1470"/>
                <a:gd name="T63" fmla="*/ 446 h 2346"/>
                <a:gd name="T64" fmla="*/ 367 w 1470"/>
                <a:gd name="T65" fmla="*/ 343 h 2346"/>
                <a:gd name="T66" fmla="*/ 452 w 1470"/>
                <a:gd name="T67" fmla="*/ 251 h 2346"/>
                <a:gd name="T68" fmla="*/ 532 w 1470"/>
                <a:gd name="T69" fmla="*/ 171 h 2346"/>
                <a:gd name="T70" fmla="*/ 604 w 1470"/>
                <a:gd name="T71" fmla="*/ 105 h 2346"/>
                <a:gd name="T72" fmla="*/ 665 w 1470"/>
                <a:gd name="T73" fmla="*/ 55 h 2346"/>
                <a:gd name="T74" fmla="*/ 709 w 1470"/>
                <a:gd name="T75" fmla="*/ 19 h 2346"/>
                <a:gd name="T76" fmla="*/ 732 w 1470"/>
                <a:gd name="T77" fmla="*/ 1 h 2346"/>
                <a:gd name="T78" fmla="*/ 739 w 1470"/>
                <a:gd name="T79" fmla="*/ 1 h 2346"/>
                <a:gd name="T80" fmla="*/ 763 w 1470"/>
                <a:gd name="T81" fmla="*/ 19 h 2346"/>
                <a:gd name="T82" fmla="*/ 806 w 1470"/>
                <a:gd name="T83" fmla="*/ 55 h 2346"/>
                <a:gd name="T84" fmla="*/ 866 w 1470"/>
                <a:gd name="T85" fmla="*/ 105 h 2346"/>
                <a:gd name="T86" fmla="*/ 939 w 1470"/>
                <a:gd name="T87" fmla="*/ 171 h 2346"/>
                <a:gd name="T88" fmla="*/ 1019 w 1470"/>
                <a:gd name="T89" fmla="*/ 251 h 2346"/>
                <a:gd name="T90" fmla="*/ 1102 w 1470"/>
                <a:gd name="T91" fmla="*/ 343 h 2346"/>
                <a:gd name="T92" fmla="*/ 1187 w 1470"/>
                <a:gd name="T93" fmla="*/ 446 h 2346"/>
                <a:gd name="T94" fmla="*/ 1267 w 1470"/>
                <a:gd name="T95" fmla="*/ 560 h 2346"/>
                <a:gd name="T96" fmla="*/ 1339 w 1470"/>
                <a:gd name="T97" fmla="*/ 684 h 2346"/>
                <a:gd name="T98" fmla="*/ 1400 w 1470"/>
                <a:gd name="T99" fmla="*/ 816 h 2346"/>
                <a:gd name="T100" fmla="*/ 1444 w 1470"/>
                <a:gd name="T101" fmla="*/ 954 h 2346"/>
                <a:gd name="T102" fmla="*/ 1467 w 1470"/>
                <a:gd name="T103" fmla="*/ 1099 h 2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70" h="2346">
                  <a:moveTo>
                    <a:pt x="1470" y="1173"/>
                  </a:moveTo>
                  <a:lnTo>
                    <a:pt x="1467" y="1246"/>
                  </a:lnTo>
                  <a:lnTo>
                    <a:pt x="1458" y="1319"/>
                  </a:lnTo>
                  <a:lnTo>
                    <a:pt x="1444" y="1390"/>
                  </a:lnTo>
                  <a:lnTo>
                    <a:pt x="1423" y="1462"/>
                  </a:lnTo>
                  <a:lnTo>
                    <a:pt x="1400" y="1529"/>
                  </a:lnTo>
                  <a:lnTo>
                    <a:pt x="1371" y="1596"/>
                  </a:lnTo>
                  <a:lnTo>
                    <a:pt x="1339" y="1662"/>
                  </a:lnTo>
                  <a:lnTo>
                    <a:pt x="1305" y="1725"/>
                  </a:lnTo>
                  <a:lnTo>
                    <a:pt x="1267" y="1784"/>
                  </a:lnTo>
                  <a:lnTo>
                    <a:pt x="1228" y="1843"/>
                  </a:lnTo>
                  <a:lnTo>
                    <a:pt x="1187" y="1898"/>
                  </a:lnTo>
                  <a:lnTo>
                    <a:pt x="1145" y="1952"/>
                  </a:lnTo>
                  <a:lnTo>
                    <a:pt x="1102" y="2002"/>
                  </a:lnTo>
                  <a:lnTo>
                    <a:pt x="1060" y="2050"/>
                  </a:lnTo>
                  <a:lnTo>
                    <a:pt x="1019" y="2094"/>
                  </a:lnTo>
                  <a:lnTo>
                    <a:pt x="978" y="2135"/>
                  </a:lnTo>
                  <a:lnTo>
                    <a:pt x="939" y="2174"/>
                  </a:lnTo>
                  <a:lnTo>
                    <a:pt x="901" y="2207"/>
                  </a:lnTo>
                  <a:lnTo>
                    <a:pt x="866" y="2240"/>
                  </a:lnTo>
                  <a:lnTo>
                    <a:pt x="835" y="2266"/>
                  </a:lnTo>
                  <a:lnTo>
                    <a:pt x="806" y="2291"/>
                  </a:lnTo>
                  <a:lnTo>
                    <a:pt x="783" y="2310"/>
                  </a:lnTo>
                  <a:lnTo>
                    <a:pt x="763" y="2326"/>
                  </a:lnTo>
                  <a:lnTo>
                    <a:pt x="748" y="2336"/>
                  </a:lnTo>
                  <a:lnTo>
                    <a:pt x="739" y="2343"/>
                  </a:lnTo>
                  <a:lnTo>
                    <a:pt x="735" y="2346"/>
                  </a:lnTo>
                  <a:lnTo>
                    <a:pt x="732" y="2343"/>
                  </a:lnTo>
                  <a:lnTo>
                    <a:pt x="723" y="2336"/>
                  </a:lnTo>
                  <a:lnTo>
                    <a:pt x="709" y="2326"/>
                  </a:lnTo>
                  <a:lnTo>
                    <a:pt x="688" y="2310"/>
                  </a:lnTo>
                  <a:lnTo>
                    <a:pt x="665" y="2291"/>
                  </a:lnTo>
                  <a:lnTo>
                    <a:pt x="636" y="2266"/>
                  </a:lnTo>
                  <a:lnTo>
                    <a:pt x="604" y="2240"/>
                  </a:lnTo>
                  <a:lnTo>
                    <a:pt x="570" y="2207"/>
                  </a:lnTo>
                  <a:lnTo>
                    <a:pt x="532" y="2174"/>
                  </a:lnTo>
                  <a:lnTo>
                    <a:pt x="493" y="2135"/>
                  </a:lnTo>
                  <a:lnTo>
                    <a:pt x="452" y="2094"/>
                  </a:lnTo>
                  <a:lnTo>
                    <a:pt x="410" y="2050"/>
                  </a:lnTo>
                  <a:lnTo>
                    <a:pt x="367" y="2002"/>
                  </a:lnTo>
                  <a:lnTo>
                    <a:pt x="325" y="1952"/>
                  </a:lnTo>
                  <a:lnTo>
                    <a:pt x="284" y="1898"/>
                  </a:lnTo>
                  <a:lnTo>
                    <a:pt x="243" y="1843"/>
                  </a:lnTo>
                  <a:lnTo>
                    <a:pt x="204" y="1784"/>
                  </a:lnTo>
                  <a:lnTo>
                    <a:pt x="166" y="1725"/>
                  </a:lnTo>
                  <a:lnTo>
                    <a:pt x="131" y="1662"/>
                  </a:lnTo>
                  <a:lnTo>
                    <a:pt x="100" y="1596"/>
                  </a:lnTo>
                  <a:lnTo>
                    <a:pt x="71" y="1529"/>
                  </a:lnTo>
                  <a:lnTo>
                    <a:pt x="48" y="1462"/>
                  </a:lnTo>
                  <a:lnTo>
                    <a:pt x="27" y="1390"/>
                  </a:lnTo>
                  <a:lnTo>
                    <a:pt x="13" y="1319"/>
                  </a:lnTo>
                  <a:lnTo>
                    <a:pt x="4" y="1246"/>
                  </a:lnTo>
                  <a:lnTo>
                    <a:pt x="0" y="1173"/>
                  </a:lnTo>
                  <a:lnTo>
                    <a:pt x="4" y="1099"/>
                  </a:lnTo>
                  <a:lnTo>
                    <a:pt x="13" y="1026"/>
                  </a:lnTo>
                  <a:lnTo>
                    <a:pt x="27" y="954"/>
                  </a:lnTo>
                  <a:lnTo>
                    <a:pt x="48" y="884"/>
                  </a:lnTo>
                  <a:lnTo>
                    <a:pt x="71" y="816"/>
                  </a:lnTo>
                  <a:lnTo>
                    <a:pt x="100" y="748"/>
                  </a:lnTo>
                  <a:lnTo>
                    <a:pt x="131" y="684"/>
                  </a:lnTo>
                  <a:lnTo>
                    <a:pt x="166" y="621"/>
                  </a:lnTo>
                  <a:lnTo>
                    <a:pt x="204" y="560"/>
                  </a:lnTo>
                  <a:lnTo>
                    <a:pt x="243" y="502"/>
                  </a:lnTo>
                  <a:lnTo>
                    <a:pt x="284" y="446"/>
                  </a:lnTo>
                  <a:lnTo>
                    <a:pt x="325" y="394"/>
                  </a:lnTo>
                  <a:lnTo>
                    <a:pt x="367" y="343"/>
                  </a:lnTo>
                  <a:lnTo>
                    <a:pt x="410" y="295"/>
                  </a:lnTo>
                  <a:lnTo>
                    <a:pt x="452" y="251"/>
                  </a:lnTo>
                  <a:lnTo>
                    <a:pt x="493" y="210"/>
                  </a:lnTo>
                  <a:lnTo>
                    <a:pt x="532" y="171"/>
                  </a:lnTo>
                  <a:lnTo>
                    <a:pt x="570" y="137"/>
                  </a:lnTo>
                  <a:lnTo>
                    <a:pt x="604" y="105"/>
                  </a:lnTo>
                  <a:lnTo>
                    <a:pt x="636" y="79"/>
                  </a:lnTo>
                  <a:lnTo>
                    <a:pt x="665" y="55"/>
                  </a:lnTo>
                  <a:lnTo>
                    <a:pt x="688" y="35"/>
                  </a:lnTo>
                  <a:lnTo>
                    <a:pt x="709" y="19"/>
                  </a:lnTo>
                  <a:lnTo>
                    <a:pt x="723" y="9"/>
                  </a:lnTo>
                  <a:lnTo>
                    <a:pt x="732" y="1"/>
                  </a:lnTo>
                  <a:lnTo>
                    <a:pt x="735" y="0"/>
                  </a:lnTo>
                  <a:lnTo>
                    <a:pt x="739" y="1"/>
                  </a:lnTo>
                  <a:lnTo>
                    <a:pt x="748" y="9"/>
                  </a:lnTo>
                  <a:lnTo>
                    <a:pt x="763" y="19"/>
                  </a:lnTo>
                  <a:lnTo>
                    <a:pt x="783" y="35"/>
                  </a:lnTo>
                  <a:lnTo>
                    <a:pt x="806" y="55"/>
                  </a:lnTo>
                  <a:lnTo>
                    <a:pt x="835" y="79"/>
                  </a:lnTo>
                  <a:lnTo>
                    <a:pt x="866" y="105"/>
                  </a:lnTo>
                  <a:lnTo>
                    <a:pt x="901" y="137"/>
                  </a:lnTo>
                  <a:lnTo>
                    <a:pt x="939" y="171"/>
                  </a:lnTo>
                  <a:lnTo>
                    <a:pt x="978" y="210"/>
                  </a:lnTo>
                  <a:lnTo>
                    <a:pt x="1019" y="251"/>
                  </a:lnTo>
                  <a:lnTo>
                    <a:pt x="1060" y="295"/>
                  </a:lnTo>
                  <a:lnTo>
                    <a:pt x="1102" y="343"/>
                  </a:lnTo>
                  <a:lnTo>
                    <a:pt x="1145" y="394"/>
                  </a:lnTo>
                  <a:lnTo>
                    <a:pt x="1187" y="446"/>
                  </a:lnTo>
                  <a:lnTo>
                    <a:pt x="1228" y="502"/>
                  </a:lnTo>
                  <a:lnTo>
                    <a:pt x="1267" y="560"/>
                  </a:lnTo>
                  <a:lnTo>
                    <a:pt x="1305" y="621"/>
                  </a:lnTo>
                  <a:lnTo>
                    <a:pt x="1339" y="684"/>
                  </a:lnTo>
                  <a:lnTo>
                    <a:pt x="1371" y="748"/>
                  </a:lnTo>
                  <a:lnTo>
                    <a:pt x="1400" y="816"/>
                  </a:lnTo>
                  <a:lnTo>
                    <a:pt x="1423" y="884"/>
                  </a:lnTo>
                  <a:lnTo>
                    <a:pt x="1444" y="954"/>
                  </a:lnTo>
                  <a:lnTo>
                    <a:pt x="1458" y="1026"/>
                  </a:lnTo>
                  <a:lnTo>
                    <a:pt x="1467" y="1099"/>
                  </a:lnTo>
                  <a:lnTo>
                    <a:pt x="1470" y="1173"/>
                  </a:lnTo>
                </a:path>
              </a:pathLst>
            </a:custGeom>
            <a:gradFill rotWithShape="1">
              <a:gsLst>
                <a:gs pos="0">
                  <a:srgbClr val="FF0066">
                    <a:gamma/>
                    <a:tint val="33333"/>
                    <a:invGamma/>
                  </a:srgbClr>
                </a:gs>
                <a:gs pos="100000">
                  <a:srgbClr val="FF0066"/>
                </a:gs>
              </a:gsLst>
              <a:lin ang="5400000" scaled="1"/>
            </a:gradFill>
            <a:ln w="3810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135003" dir="2928844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3696339" y="4857877"/>
              <a:ext cx="2172339" cy="5020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Chia</a:t>
              </a:r>
              <a:r>
                <a:rPr lang="en-US" sz="24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sẻ</a:t>
              </a:r>
              <a:endPara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" name="Group 10"/>
          <p:cNvGrpSpPr/>
          <p:nvPr/>
        </p:nvGrpSpPr>
        <p:grpSpPr>
          <a:xfrm>
            <a:off x="4593756" y="3755553"/>
            <a:ext cx="2491458" cy="1337794"/>
            <a:chOff x="4669834" y="3657967"/>
            <a:chExt cx="3144571" cy="1532965"/>
          </a:xfrm>
        </p:grpSpPr>
        <p:sp>
          <p:nvSpPr>
            <p:cNvPr id="19" name="Freeform 9">
              <a:hlinkClick r:id="rId5" action="ppaction://hlinksldjump"/>
            </p:cNvPr>
            <p:cNvSpPr>
              <a:spLocks/>
            </p:cNvSpPr>
            <p:nvPr/>
          </p:nvSpPr>
          <p:spPr bwMode="gray">
            <a:xfrm rot="521906">
              <a:off x="4669834" y="3657967"/>
              <a:ext cx="3144571" cy="1532965"/>
            </a:xfrm>
            <a:custGeom>
              <a:avLst/>
              <a:gdLst>
                <a:gd name="T0" fmla="*/ 1451 w 2032"/>
                <a:gd name="T1" fmla="*/ 175 h 1536"/>
                <a:gd name="T2" fmla="*/ 1572 w 2032"/>
                <a:gd name="T3" fmla="*/ 277 h 1536"/>
                <a:gd name="T4" fmla="*/ 1676 w 2032"/>
                <a:gd name="T5" fmla="*/ 395 h 1536"/>
                <a:gd name="T6" fmla="*/ 1763 w 2032"/>
                <a:gd name="T7" fmla="*/ 525 h 1536"/>
                <a:gd name="T8" fmla="*/ 1835 w 2032"/>
                <a:gd name="T9" fmla="*/ 661 h 1536"/>
                <a:gd name="T10" fmla="*/ 1893 w 2032"/>
                <a:gd name="T11" fmla="*/ 798 h 1536"/>
                <a:gd name="T12" fmla="*/ 1940 w 2032"/>
                <a:gd name="T13" fmla="*/ 929 h 1536"/>
                <a:gd name="T14" fmla="*/ 1975 w 2032"/>
                <a:gd name="T15" fmla="*/ 1053 h 1536"/>
                <a:gd name="T16" fmla="*/ 2000 w 2032"/>
                <a:gd name="T17" fmla="*/ 1161 h 1536"/>
                <a:gd name="T18" fmla="*/ 2017 w 2032"/>
                <a:gd name="T19" fmla="*/ 1250 h 1536"/>
                <a:gd name="T20" fmla="*/ 2026 w 2032"/>
                <a:gd name="T21" fmla="*/ 1316 h 1536"/>
                <a:gd name="T22" fmla="*/ 2030 w 2032"/>
                <a:gd name="T23" fmla="*/ 1349 h 1536"/>
                <a:gd name="T24" fmla="*/ 2027 w 2032"/>
                <a:gd name="T25" fmla="*/ 1357 h 1536"/>
                <a:gd name="T26" fmla="*/ 1998 w 2032"/>
                <a:gd name="T27" fmla="*/ 1368 h 1536"/>
                <a:gd name="T28" fmla="*/ 1941 w 2032"/>
                <a:gd name="T29" fmla="*/ 1390 h 1536"/>
                <a:gd name="T30" fmla="*/ 1861 w 2032"/>
                <a:gd name="T31" fmla="*/ 1419 h 1536"/>
                <a:gd name="T32" fmla="*/ 1762 w 2032"/>
                <a:gd name="T33" fmla="*/ 1450 h 1536"/>
                <a:gd name="T34" fmla="*/ 1647 w 2032"/>
                <a:gd name="T35" fmla="*/ 1481 h 1536"/>
                <a:gd name="T36" fmla="*/ 1517 w 2032"/>
                <a:gd name="T37" fmla="*/ 1507 h 1536"/>
                <a:gd name="T38" fmla="*/ 1377 w 2032"/>
                <a:gd name="T39" fmla="*/ 1527 h 1536"/>
                <a:gd name="T40" fmla="*/ 1231 w 2032"/>
                <a:gd name="T41" fmla="*/ 1536 h 1536"/>
                <a:gd name="T42" fmla="*/ 1082 w 2032"/>
                <a:gd name="T43" fmla="*/ 1532 h 1536"/>
                <a:gd name="T44" fmla="*/ 933 w 2032"/>
                <a:gd name="T45" fmla="*/ 1511 h 1536"/>
                <a:gd name="T46" fmla="*/ 787 w 2032"/>
                <a:gd name="T47" fmla="*/ 1469 h 1536"/>
                <a:gd name="T48" fmla="*/ 647 w 2032"/>
                <a:gd name="T49" fmla="*/ 1405 h 1536"/>
                <a:gd name="T50" fmla="*/ 518 w 2032"/>
                <a:gd name="T51" fmla="*/ 1313 h 1536"/>
                <a:gd name="T52" fmla="*/ 405 w 2032"/>
                <a:gd name="T53" fmla="*/ 1202 h 1536"/>
                <a:gd name="T54" fmla="*/ 311 w 2032"/>
                <a:gd name="T55" fmla="*/ 1076 h 1536"/>
                <a:gd name="T56" fmla="*/ 230 w 2032"/>
                <a:gd name="T57" fmla="*/ 944 h 1536"/>
                <a:gd name="T58" fmla="*/ 166 w 2032"/>
                <a:gd name="T59" fmla="*/ 806 h 1536"/>
                <a:gd name="T60" fmla="*/ 114 w 2032"/>
                <a:gd name="T61" fmla="*/ 672 h 1536"/>
                <a:gd name="T62" fmla="*/ 73 w 2032"/>
                <a:gd name="T63" fmla="*/ 542 h 1536"/>
                <a:gd name="T64" fmla="*/ 44 w 2032"/>
                <a:gd name="T65" fmla="*/ 427 h 1536"/>
                <a:gd name="T66" fmla="*/ 22 w 2032"/>
                <a:gd name="T67" fmla="*/ 326 h 1536"/>
                <a:gd name="T68" fmla="*/ 9 w 2032"/>
                <a:gd name="T69" fmla="*/ 249 h 1536"/>
                <a:gd name="T70" fmla="*/ 3 w 2032"/>
                <a:gd name="T71" fmla="*/ 200 h 1536"/>
                <a:gd name="T72" fmla="*/ 0 w 2032"/>
                <a:gd name="T73" fmla="*/ 182 h 1536"/>
                <a:gd name="T74" fmla="*/ 16 w 2032"/>
                <a:gd name="T75" fmla="*/ 175 h 1536"/>
                <a:gd name="T76" fmla="*/ 58 w 2032"/>
                <a:gd name="T77" fmla="*/ 157 h 1536"/>
                <a:gd name="T78" fmla="*/ 127 w 2032"/>
                <a:gd name="T79" fmla="*/ 131 h 1536"/>
                <a:gd name="T80" fmla="*/ 217 w 2032"/>
                <a:gd name="T81" fmla="*/ 102 h 1536"/>
                <a:gd name="T82" fmla="*/ 325 w 2032"/>
                <a:gd name="T83" fmla="*/ 70 h 1536"/>
                <a:gd name="T84" fmla="*/ 449 w 2032"/>
                <a:gd name="T85" fmla="*/ 42 h 1536"/>
                <a:gd name="T86" fmla="*/ 583 w 2032"/>
                <a:gd name="T87" fmla="*/ 17 h 1536"/>
                <a:gd name="T88" fmla="*/ 726 w 2032"/>
                <a:gd name="T89" fmla="*/ 3 h 1536"/>
                <a:gd name="T90" fmla="*/ 875 w 2032"/>
                <a:gd name="T91" fmla="*/ 0 h 1536"/>
                <a:gd name="T92" fmla="*/ 1024 w 2032"/>
                <a:gd name="T93" fmla="*/ 11 h 1536"/>
                <a:gd name="T94" fmla="*/ 1173 w 2032"/>
                <a:gd name="T95" fmla="*/ 43 h 1536"/>
                <a:gd name="T96" fmla="*/ 1314 w 2032"/>
                <a:gd name="T97" fmla="*/ 96 h 1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032" h="1536">
                  <a:moveTo>
                    <a:pt x="1383" y="131"/>
                  </a:moveTo>
                  <a:lnTo>
                    <a:pt x="1451" y="175"/>
                  </a:lnTo>
                  <a:lnTo>
                    <a:pt x="1514" y="223"/>
                  </a:lnTo>
                  <a:lnTo>
                    <a:pt x="1572" y="277"/>
                  </a:lnTo>
                  <a:lnTo>
                    <a:pt x="1626" y="334"/>
                  </a:lnTo>
                  <a:lnTo>
                    <a:pt x="1676" y="395"/>
                  </a:lnTo>
                  <a:lnTo>
                    <a:pt x="1721" y="459"/>
                  </a:lnTo>
                  <a:lnTo>
                    <a:pt x="1763" y="525"/>
                  </a:lnTo>
                  <a:lnTo>
                    <a:pt x="1801" y="592"/>
                  </a:lnTo>
                  <a:lnTo>
                    <a:pt x="1835" y="661"/>
                  </a:lnTo>
                  <a:lnTo>
                    <a:pt x="1865" y="729"/>
                  </a:lnTo>
                  <a:lnTo>
                    <a:pt x="1893" y="798"/>
                  </a:lnTo>
                  <a:lnTo>
                    <a:pt x="1918" y="865"/>
                  </a:lnTo>
                  <a:lnTo>
                    <a:pt x="1940" y="929"/>
                  </a:lnTo>
                  <a:lnTo>
                    <a:pt x="1957" y="993"/>
                  </a:lnTo>
                  <a:lnTo>
                    <a:pt x="1975" y="1053"/>
                  </a:lnTo>
                  <a:lnTo>
                    <a:pt x="1988" y="1109"/>
                  </a:lnTo>
                  <a:lnTo>
                    <a:pt x="2000" y="1161"/>
                  </a:lnTo>
                  <a:lnTo>
                    <a:pt x="2008" y="1209"/>
                  </a:lnTo>
                  <a:lnTo>
                    <a:pt x="2017" y="1250"/>
                  </a:lnTo>
                  <a:lnTo>
                    <a:pt x="2021" y="1287"/>
                  </a:lnTo>
                  <a:lnTo>
                    <a:pt x="2026" y="1316"/>
                  </a:lnTo>
                  <a:lnTo>
                    <a:pt x="2029" y="1336"/>
                  </a:lnTo>
                  <a:lnTo>
                    <a:pt x="2030" y="1349"/>
                  </a:lnTo>
                  <a:lnTo>
                    <a:pt x="2032" y="1355"/>
                  </a:lnTo>
                  <a:lnTo>
                    <a:pt x="2027" y="1357"/>
                  </a:lnTo>
                  <a:lnTo>
                    <a:pt x="2016" y="1361"/>
                  </a:lnTo>
                  <a:lnTo>
                    <a:pt x="1998" y="1368"/>
                  </a:lnTo>
                  <a:lnTo>
                    <a:pt x="1972" y="1378"/>
                  </a:lnTo>
                  <a:lnTo>
                    <a:pt x="1941" y="1390"/>
                  </a:lnTo>
                  <a:lnTo>
                    <a:pt x="1905" y="1405"/>
                  </a:lnTo>
                  <a:lnTo>
                    <a:pt x="1861" y="1419"/>
                  </a:lnTo>
                  <a:lnTo>
                    <a:pt x="1814" y="1434"/>
                  </a:lnTo>
                  <a:lnTo>
                    <a:pt x="1762" y="1450"/>
                  </a:lnTo>
                  <a:lnTo>
                    <a:pt x="1706" y="1466"/>
                  </a:lnTo>
                  <a:lnTo>
                    <a:pt x="1647" y="1481"/>
                  </a:lnTo>
                  <a:lnTo>
                    <a:pt x="1582" y="1495"/>
                  </a:lnTo>
                  <a:lnTo>
                    <a:pt x="1517" y="1507"/>
                  </a:lnTo>
                  <a:lnTo>
                    <a:pt x="1448" y="1518"/>
                  </a:lnTo>
                  <a:lnTo>
                    <a:pt x="1377" y="1527"/>
                  </a:lnTo>
                  <a:lnTo>
                    <a:pt x="1305" y="1533"/>
                  </a:lnTo>
                  <a:lnTo>
                    <a:pt x="1231" y="1536"/>
                  </a:lnTo>
                  <a:lnTo>
                    <a:pt x="1157" y="1536"/>
                  </a:lnTo>
                  <a:lnTo>
                    <a:pt x="1082" y="1532"/>
                  </a:lnTo>
                  <a:lnTo>
                    <a:pt x="1008" y="1524"/>
                  </a:lnTo>
                  <a:lnTo>
                    <a:pt x="933" y="1511"/>
                  </a:lnTo>
                  <a:lnTo>
                    <a:pt x="859" y="1494"/>
                  </a:lnTo>
                  <a:lnTo>
                    <a:pt x="787" y="1469"/>
                  </a:lnTo>
                  <a:lnTo>
                    <a:pt x="716" y="1440"/>
                  </a:lnTo>
                  <a:lnTo>
                    <a:pt x="647" y="1405"/>
                  </a:lnTo>
                  <a:lnTo>
                    <a:pt x="580" y="1361"/>
                  </a:lnTo>
                  <a:lnTo>
                    <a:pt x="518" y="1313"/>
                  </a:lnTo>
                  <a:lnTo>
                    <a:pt x="459" y="1259"/>
                  </a:lnTo>
                  <a:lnTo>
                    <a:pt x="405" y="1202"/>
                  </a:lnTo>
                  <a:lnTo>
                    <a:pt x="356" y="1141"/>
                  </a:lnTo>
                  <a:lnTo>
                    <a:pt x="311" y="1076"/>
                  </a:lnTo>
                  <a:lnTo>
                    <a:pt x="268" y="1011"/>
                  </a:lnTo>
                  <a:lnTo>
                    <a:pt x="230" y="944"/>
                  </a:lnTo>
                  <a:lnTo>
                    <a:pt x="197" y="875"/>
                  </a:lnTo>
                  <a:lnTo>
                    <a:pt x="166" y="806"/>
                  </a:lnTo>
                  <a:lnTo>
                    <a:pt x="138" y="738"/>
                  </a:lnTo>
                  <a:lnTo>
                    <a:pt x="114" y="672"/>
                  </a:lnTo>
                  <a:lnTo>
                    <a:pt x="92" y="607"/>
                  </a:lnTo>
                  <a:lnTo>
                    <a:pt x="73" y="542"/>
                  </a:lnTo>
                  <a:lnTo>
                    <a:pt x="57" y="483"/>
                  </a:lnTo>
                  <a:lnTo>
                    <a:pt x="44" y="427"/>
                  </a:lnTo>
                  <a:lnTo>
                    <a:pt x="32" y="375"/>
                  </a:lnTo>
                  <a:lnTo>
                    <a:pt x="22" y="326"/>
                  </a:lnTo>
                  <a:lnTo>
                    <a:pt x="14" y="286"/>
                  </a:lnTo>
                  <a:lnTo>
                    <a:pt x="9" y="249"/>
                  </a:lnTo>
                  <a:lnTo>
                    <a:pt x="4" y="220"/>
                  </a:lnTo>
                  <a:lnTo>
                    <a:pt x="3" y="200"/>
                  </a:lnTo>
                  <a:lnTo>
                    <a:pt x="0" y="186"/>
                  </a:lnTo>
                  <a:lnTo>
                    <a:pt x="0" y="182"/>
                  </a:lnTo>
                  <a:lnTo>
                    <a:pt x="4" y="179"/>
                  </a:lnTo>
                  <a:lnTo>
                    <a:pt x="16" y="175"/>
                  </a:lnTo>
                  <a:lnTo>
                    <a:pt x="33" y="167"/>
                  </a:lnTo>
                  <a:lnTo>
                    <a:pt x="58" y="157"/>
                  </a:lnTo>
                  <a:lnTo>
                    <a:pt x="90" y="146"/>
                  </a:lnTo>
                  <a:lnTo>
                    <a:pt x="127" y="131"/>
                  </a:lnTo>
                  <a:lnTo>
                    <a:pt x="169" y="116"/>
                  </a:lnTo>
                  <a:lnTo>
                    <a:pt x="217" y="102"/>
                  </a:lnTo>
                  <a:lnTo>
                    <a:pt x="270" y="86"/>
                  </a:lnTo>
                  <a:lnTo>
                    <a:pt x="325" y="70"/>
                  </a:lnTo>
                  <a:lnTo>
                    <a:pt x="385" y="55"/>
                  </a:lnTo>
                  <a:lnTo>
                    <a:pt x="449" y="42"/>
                  </a:lnTo>
                  <a:lnTo>
                    <a:pt x="515" y="29"/>
                  </a:lnTo>
                  <a:lnTo>
                    <a:pt x="583" y="17"/>
                  </a:lnTo>
                  <a:lnTo>
                    <a:pt x="653" y="8"/>
                  </a:lnTo>
                  <a:lnTo>
                    <a:pt x="726" y="3"/>
                  </a:lnTo>
                  <a:lnTo>
                    <a:pt x="801" y="0"/>
                  </a:lnTo>
                  <a:lnTo>
                    <a:pt x="875" y="0"/>
                  </a:lnTo>
                  <a:lnTo>
                    <a:pt x="949" y="4"/>
                  </a:lnTo>
                  <a:lnTo>
                    <a:pt x="1024" y="11"/>
                  </a:lnTo>
                  <a:lnTo>
                    <a:pt x="1098" y="24"/>
                  </a:lnTo>
                  <a:lnTo>
                    <a:pt x="1173" y="43"/>
                  </a:lnTo>
                  <a:lnTo>
                    <a:pt x="1244" y="67"/>
                  </a:lnTo>
                  <a:lnTo>
                    <a:pt x="1314" y="96"/>
                  </a:lnTo>
                  <a:lnTo>
                    <a:pt x="1383" y="131"/>
                  </a:lnTo>
                </a:path>
              </a:pathLst>
            </a:custGeom>
            <a:gradFill rotWithShape="1">
              <a:gsLst>
                <a:gs pos="0">
                  <a:srgbClr val="FF7E3D">
                    <a:gamma/>
                    <a:tint val="33333"/>
                    <a:invGamma/>
                  </a:srgbClr>
                </a:gs>
                <a:gs pos="100000">
                  <a:srgbClr val="FF7E3D"/>
                </a:gs>
              </a:gsLst>
              <a:lin ang="2700000" scaled="1"/>
            </a:gradFill>
            <a:ln w="3810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135003" dir="2928844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Text Box 15"/>
            <p:cNvSpPr txBox="1">
              <a:spLocks noChangeArrowheads="1"/>
            </p:cNvSpPr>
            <p:nvPr/>
          </p:nvSpPr>
          <p:spPr bwMode="gray">
            <a:xfrm>
              <a:off x="5996634" y="4038600"/>
              <a:ext cx="670090" cy="10580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5400" b="1" i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</p:grpSp>
      <p:grpSp>
        <p:nvGrpSpPr>
          <p:cNvPr id="8" name="Group 9"/>
          <p:cNvGrpSpPr/>
          <p:nvPr/>
        </p:nvGrpSpPr>
        <p:grpSpPr>
          <a:xfrm>
            <a:off x="4593756" y="3767606"/>
            <a:ext cx="2491458" cy="1337794"/>
            <a:chOff x="7606856" y="4120677"/>
            <a:chExt cx="3144571" cy="1532965"/>
          </a:xfrm>
        </p:grpSpPr>
        <p:sp>
          <p:nvSpPr>
            <p:cNvPr id="35" name="Freeform 9">
              <a:hlinkClick r:id="rId6" action="ppaction://hlinksldjump"/>
            </p:cNvPr>
            <p:cNvSpPr>
              <a:spLocks/>
            </p:cNvSpPr>
            <p:nvPr/>
          </p:nvSpPr>
          <p:spPr bwMode="gray">
            <a:xfrm rot="521906">
              <a:off x="7606856" y="4120677"/>
              <a:ext cx="3144571" cy="1532965"/>
            </a:xfrm>
            <a:custGeom>
              <a:avLst/>
              <a:gdLst>
                <a:gd name="T0" fmla="*/ 1451 w 2032"/>
                <a:gd name="T1" fmla="*/ 175 h 1536"/>
                <a:gd name="T2" fmla="*/ 1572 w 2032"/>
                <a:gd name="T3" fmla="*/ 277 h 1536"/>
                <a:gd name="T4" fmla="*/ 1676 w 2032"/>
                <a:gd name="T5" fmla="*/ 395 h 1536"/>
                <a:gd name="T6" fmla="*/ 1763 w 2032"/>
                <a:gd name="T7" fmla="*/ 525 h 1536"/>
                <a:gd name="T8" fmla="*/ 1835 w 2032"/>
                <a:gd name="T9" fmla="*/ 661 h 1536"/>
                <a:gd name="T10" fmla="*/ 1893 w 2032"/>
                <a:gd name="T11" fmla="*/ 798 h 1536"/>
                <a:gd name="T12" fmla="*/ 1940 w 2032"/>
                <a:gd name="T13" fmla="*/ 929 h 1536"/>
                <a:gd name="T14" fmla="*/ 1975 w 2032"/>
                <a:gd name="T15" fmla="*/ 1053 h 1536"/>
                <a:gd name="T16" fmla="*/ 2000 w 2032"/>
                <a:gd name="T17" fmla="*/ 1161 h 1536"/>
                <a:gd name="T18" fmla="*/ 2017 w 2032"/>
                <a:gd name="T19" fmla="*/ 1250 h 1536"/>
                <a:gd name="T20" fmla="*/ 2026 w 2032"/>
                <a:gd name="T21" fmla="*/ 1316 h 1536"/>
                <a:gd name="T22" fmla="*/ 2030 w 2032"/>
                <a:gd name="T23" fmla="*/ 1349 h 1536"/>
                <a:gd name="T24" fmla="*/ 2027 w 2032"/>
                <a:gd name="T25" fmla="*/ 1357 h 1536"/>
                <a:gd name="T26" fmla="*/ 1998 w 2032"/>
                <a:gd name="T27" fmla="*/ 1368 h 1536"/>
                <a:gd name="T28" fmla="*/ 1941 w 2032"/>
                <a:gd name="T29" fmla="*/ 1390 h 1536"/>
                <a:gd name="T30" fmla="*/ 1861 w 2032"/>
                <a:gd name="T31" fmla="*/ 1419 h 1536"/>
                <a:gd name="T32" fmla="*/ 1762 w 2032"/>
                <a:gd name="T33" fmla="*/ 1450 h 1536"/>
                <a:gd name="T34" fmla="*/ 1647 w 2032"/>
                <a:gd name="T35" fmla="*/ 1481 h 1536"/>
                <a:gd name="T36" fmla="*/ 1517 w 2032"/>
                <a:gd name="T37" fmla="*/ 1507 h 1536"/>
                <a:gd name="T38" fmla="*/ 1377 w 2032"/>
                <a:gd name="T39" fmla="*/ 1527 h 1536"/>
                <a:gd name="T40" fmla="*/ 1231 w 2032"/>
                <a:gd name="T41" fmla="*/ 1536 h 1536"/>
                <a:gd name="T42" fmla="*/ 1082 w 2032"/>
                <a:gd name="T43" fmla="*/ 1532 h 1536"/>
                <a:gd name="T44" fmla="*/ 933 w 2032"/>
                <a:gd name="T45" fmla="*/ 1511 h 1536"/>
                <a:gd name="T46" fmla="*/ 787 w 2032"/>
                <a:gd name="T47" fmla="*/ 1469 h 1536"/>
                <a:gd name="T48" fmla="*/ 647 w 2032"/>
                <a:gd name="T49" fmla="*/ 1405 h 1536"/>
                <a:gd name="T50" fmla="*/ 518 w 2032"/>
                <a:gd name="T51" fmla="*/ 1313 h 1536"/>
                <a:gd name="T52" fmla="*/ 405 w 2032"/>
                <a:gd name="T53" fmla="*/ 1202 h 1536"/>
                <a:gd name="T54" fmla="*/ 311 w 2032"/>
                <a:gd name="T55" fmla="*/ 1076 h 1536"/>
                <a:gd name="T56" fmla="*/ 230 w 2032"/>
                <a:gd name="T57" fmla="*/ 944 h 1536"/>
                <a:gd name="T58" fmla="*/ 166 w 2032"/>
                <a:gd name="T59" fmla="*/ 806 h 1536"/>
                <a:gd name="T60" fmla="*/ 114 w 2032"/>
                <a:gd name="T61" fmla="*/ 672 h 1536"/>
                <a:gd name="T62" fmla="*/ 73 w 2032"/>
                <a:gd name="T63" fmla="*/ 542 h 1536"/>
                <a:gd name="T64" fmla="*/ 44 w 2032"/>
                <a:gd name="T65" fmla="*/ 427 h 1536"/>
                <a:gd name="T66" fmla="*/ 22 w 2032"/>
                <a:gd name="T67" fmla="*/ 326 h 1536"/>
                <a:gd name="T68" fmla="*/ 9 w 2032"/>
                <a:gd name="T69" fmla="*/ 249 h 1536"/>
                <a:gd name="T70" fmla="*/ 3 w 2032"/>
                <a:gd name="T71" fmla="*/ 200 h 1536"/>
                <a:gd name="T72" fmla="*/ 0 w 2032"/>
                <a:gd name="T73" fmla="*/ 182 h 1536"/>
                <a:gd name="T74" fmla="*/ 16 w 2032"/>
                <a:gd name="T75" fmla="*/ 175 h 1536"/>
                <a:gd name="T76" fmla="*/ 58 w 2032"/>
                <a:gd name="T77" fmla="*/ 157 h 1536"/>
                <a:gd name="T78" fmla="*/ 127 w 2032"/>
                <a:gd name="T79" fmla="*/ 131 h 1536"/>
                <a:gd name="T80" fmla="*/ 217 w 2032"/>
                <a:gd name="T81" fmla="*/ 102 h 1536"/>
                <a:gd name="T82" fmla="*/ 325 w 2032"/>
                <a:gd name="T83" fmla="*/ 70 h 1536"/>
                <a:gd name="T84" fmla="*/ 449 w 2032"/>
                <a:gd name="T85" fmla="*/ 42 h 1536"/>
                <a:gd name="T86" fmla="*/ 583 w 2032"/>
                <a:gd name="T87" fmla="*/ 17 h 1536"/>
                <a:gd name="T88" fmla="*/ 726 w 2032"/>
                <a:gd name="T89" fmla="*/ 3 h 1536"/>
                <a:gd name="T90" fmla="*/ 875 w 2032"/>
                <a:gd name="T91" fmla="*/ 0 h 1536"/>
                <a:gd name="T92" fmla="*/ 1024 w 2032"/>
                <a:gd name="T93" fmla="*/ 11 h 1536"/>
                <a:gd name="T94" fmla="*/ 1173 w 2032"/>
                <a:gd name="T95" fmla="*/ 43 h 1536"/>
                <a:gd name="T96" fmla="*/ 1314 w 2032"/>
                <a:gd name="T97" fmla="*/ 96 h 1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032" h="1536">
                  <a:moveTo>
                    <a:pt x="1383" y="131"/>
                  </a:moveTo>
                  <a:lnTo>
                    <a:pt x="1451" y="175"/>
                  </a:lnTo>
                  <a:lnTo>
                    <a:pt x="1514" y="223"/>
                  </a:lnTo>
                  <a:lnTo>
                    <a:pt x="1572" y="277"/>
                  </a:lnTo>
                  <a:lnTo>
                    <a:pt x="1626" y="334"/>
                  </a:lnTo>
                  <a:lnTo>
                    <a:pt x="1676" y="395"/>
                  </a:lnTo>
                  <a:lnTo>
                    <a:pt x="1721" y="459"/>
                  </a:lnTo>
                  <a:lnTo>
                    <a:pt x="1763" y="525"/>
                  </a:lnTo>
                  <a:lnTo>
                    <a:pt x="1801" y="592"/>
                  </a:lnTo>
                  <a:lnTo>
                    <a:pt x="1835" y="661"/>
                  </a:lnTo>
                  <a:lnTo>
                    <a:pt x="1865" y="729"/>
                  </a:lnTo>
                  <a:lnTo>
                    <a:pt x="1893" y="798"/>
                  </a:lnTo>
                  <a:lnTo>
                    <a:pt x="1918" y="865"/>
                  </a:lnTo>
                  <a:lnTo>
                    <a:pt x="1940" y="929"/>
                  </a:lnTo>
                  <a:lnTo>
                    <a:pt x="1957" y="993"/>
                  </a:lnTo>
                  <a:lnTo>
                    <a:pt x="1975" y="1053"/>
                  </a:lnTo>
                  <a:lnTo>
                    <a:pt x="1988" y="1109"/>
                  </a:lnTo>
                  <a:lnTo>
                    <a:pt x="2000" y="1161"/>
                  </a:lnTo>
                  <a:lnTo>
                    <a:pt x="2008" y="1209"/>
                  </a:lnTo>
                  <a:lnTo>
                    <a:pt x="2017" y="1250"/>
                  </a:lnTo>
                  <a:lnTo>
                    <a:pt x="2021" y="1287"/>
                  </a:lnTo>
                  <a:lnTo>
                    <a:pt x="2026" y="1316"/>
                  </a:lnTo>
                  <a:lnTo>
                    <a:pt x="2029" y="1336"/>
                  </a:lnTo>
                  <a:lnTo>
                    <a:pt x="2030" y="1349"/>
                  </a:lnTo>
                  <a:lnTo>
                    <a:pt x="2032" y="1355"/>
                  </a:lnTo>
                  <a:lnTo>
                    <a:pt x="2027" y="1357"/>
                  </a:lnTo>
                  <a:lnTo>
                    <a:pt x="2016" y="1361"/>
                  </a:lnTo>
                  <a:lnTo>
                    <a:pt x="1998" y="1368"/>
                  </a:lnTo>
                  <a:lnTo>
                    <a:pt x="1972" y="1378"/>
                  </a:lnTo>
                  <a:lnTo>
                    <a:pt x="1941" y="1390"/>
                  </a:lnTo>
                  <a:lnTo>
                    <a:pt x="1905" y="1405"/>
                  </a:lnTo>
                  <a:lnTo>
                    <a:pt x="1861" y="1419"/>
                  </a:lnTo>
                  <a:lnTo>
                    <a:pt x="1814" y="1434"/>
                  </a:lnTo>
                  <a:lnTo>
                    <a:pt x="1762" y="1450"/>
                  </a:lnTo>
                  <a:lnTo>
                    <a:pt x="1706" y="1466"/>
                  </a:lnTo>
                  <a:lnTo>
                    <a:pt x="1647" y="1481"/>
                  </a:lnTo>
                  <a:lnTo>
                    <a:pt x="1582" y="1495"/>
                  </a:lnTo>
                  <a:lnTo>
                    <a:pt x="1517" y="1507"/>
                  </a:lnTo>
                  <a:lnTo>
                    <a:pt x="1448" y="1518"/>
                  </a:lnTo>
                  <a:lnTo>
                    <a:pt x="1377" y="1527"/>
                  </a:lnTo>
                  <a:lnTo>
                    <a:pt x="1305" y="1533"/>
                  </a:lnTo>
                  <a:lnTo>
                    <a:pt x="1231" y="1536"/>
                  </a:lnTo>
                  <a:lnTo>
                    <a:pt x="1157" y="1536"/>
                  </a:lnTo>
                  <a:lnTo>
                    <a:pt x="1082" y="1532"/>
                  </a:lnTo>
                  <a:lnTo>
                    <a:pt x="1008" y="1524"/>
                  </a:lnTo>
                  <a:lnTo>
                    <a:pt x="933" y="1511"/>
                  </a:lnTo>
                  <a:lnTo>
                    <a:pt x="859" y="1494"/>
                  </a:lnTo>
                  <a:lnTo>
                    <a:pt x="787" y="1469"/>
                  </a:lnTo>
                  <a:lnTo>
                    <a:pt x="716" y="1440"/>
                  </a:lnTo>
                  <a:lnTo>
                    <a:pt x="647" y="1405"/>
                  </a:lnTo>
                  <a:lnTo>
                    <a:pt x="580" y="1361"/>
                  </a:lnTo>
                  <a:lnTo>
                    <a:pt x="518" y="1313"/>
                  </a:lnTo>
                  <a:lnTo>
                    <a:pt x="459" y="1259"/>
                  </a:lnTo>
                  <a:lnTo>
                    <a:pt x="405" y="1202"/>
                  </a:lnTo>
                  <a:lnTo>
                    <a:pt x="356" y="1141"/>
                  </a:lnTo>
                  <a:lnTo>
                    <a:pt x="311" y="1076"/>
                  </a:lnTo>
                  <a:lnTo>
                    <a:pt x="268" y="1011"/>
                  </a:lnTo>
                  <a:lnTo>
                    <a:pt x="230" y="944"/>
                  </a:lnTo>
                  <a:lnTo>
                    <a:pt x="197" y="875"/>
                  </a:lnTo>
                  <a:lnTo>
                    <a:pt x="166" y="806"/>
                  </a:lnTo>
                  <a:lnTo>
                    <a:pt x="138" y="738"/>
                  </a:lnTo>
                  <a:lnTo>
                    <a:pt x="114" y="672"/>
                  </a:lnTo>
                  <a:lnTo>
                    <a:pt x="92" y="607"/>
                  </a:lnTo>
                  <a:lnTo>
                    <a:pt x="73" y="542"/>
                  </a:lnTo>
                  <a:lnTo>
                    <a:pt x="57" y="483"/>
                  </a:lnTo>
                  <a:lnTo>
                    <a:pt x="44" y="427"/>
                  </a:lnTo>
                  <a:lnTo>
                    <a:pt x="32" y="375"/>
                  </a:lnTo>
                  <a:lnTo>
                    <a:pt x="22" y="326"/>
                  </a:lnTo>
                  <a:lnTo>
                    <a:pt x="14" y="286"/>
                  </a:lnTo>
                  <a:lnTo>
                    <a:pt x="9" y="249"/>
                  </a:lnTo>
                  <a:lnTo>
                    <a:pt x="4" y="220"/>
                  </a:lnTo>
                  <a:lnTo>
                    <a:pt x="3" y="200"/>
                  </a:lnTo>
                  <a:lnTo>
                    <a:pt x="0" y="186"/>
                  </a:lnTo>
                  <a:lnTo>
                    <a:pt x="0" y="182"/>
                  </a:lnTo>
                  <a:lnTo>
                    <a:pt x="4" y="179"/>
                  </a:lnTo>
                  <a:lnTo>
                    <a:pt x="16" y="175"/>
                  </a:lnTo>
                  <a:lnTo>
                    <a:pt x="33" y="167"/>
                  </a:lnTo>
                  <a:lnTo>
                    <a:pt x="58" y="157"/>
                  </a:lnTo>
                  <a:lnTo>
                    <a:pt x="90" y="146"/>
                  </a:lnTo>
                  <a:lnTo>
                    <a:pt x="127" y="131"/>
                  </a:lnTo>
                  <a:lnTo>
                    <a:pt x="169" y="116"/>
                  </a:lnTo>
                  <a:lnTo>
                    <a:pt x="217" y="102"/>
                  </a:lnTo>
                  <a:lnTo>
                    <a:pt x="270" y="86"/>
                  </a:lnTo>
                  <a:lnTo>
                    <a:pt x="325" y="70"/>
                  </a:lnTo>
                  <a:lnTo>
                    <a:pt x="385" y="55"/>
                  </a:lnTo>
                  <a:lnTo>
                    <a:pt x="449" y="42"/>
                  </a:lnTo>
                  <a:lnTo>
                    <a:pt x="515" y="29"/>
                  </a:lnTo>
                  <a:lnTo>
                    <a:pt x="583" y="17"/>
                  </a:lnTo>
                  <a:lnTo>
                    <a:pt x="653" y="8"/>
                  </a:lnTo>
                  <a:lnTo>
                    <a:pt x="726" y="3"/>
                  </a:lnTo>
                  <a:lnTo>
                    <a:pt x="801" y="0"/>
                  </a:lnTo>
                  <a:lnTo>
                    <a:pt x="875" y="0"/>
                  </a:lnTo>
                  <a:lnTo>
                    <a:pt x="949" y="4"/>
                  </a:lnTo>
                  <a:lnTo>
                    <a:pt x="1024" y="11"/>
                  </a:lnTo>
                  <a:lnTo>
                    <a:pt x="1098" y="24"/>
                  </a:lnTo>
                  <a:lnTo>
                    <a:pt x="1173" y="43"/>
                  </a:lnTo>
                  <a:lnTo>
                    <a:pt x="1244" y="67"/>
                  </a:lnTo>
                  <a:lnTo>
                    <a:pt x="1314" y="96"/>
                  </a:lnTo>
                  <a:lnTo>
                    <a:pt x="1383" y="131"/>
                  </a:lnTo>
                </a:path>
              </a:pathLst>
            </a:custGeom>
            <a:gradFill rotWithShape="1">
              <a:gsLst>
                <a:gs pos="0">
                  <a:srgbClr val="FF7E3D">
                    <a:gamma/>
                    <a:tint val="33333"/>
                    <a:invGamma/>
                  </a:srgbClr>
                </a:gs>
                <a:gs pos="100000">
                  <a:srgbClr val="FF7E3D"/>
                </a:gs>
              </a:gsLst>
              <a:lin ang="2700000" scaled="1"/>
            </a:gradFill>
            <a:ln w="3810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135003" dir="2928844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8348798" y="4707389"/>
              <a:ext cx="2172339" cy="5290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Tin </a:t>
              </a:r>
              <a:r>
                <a:rPr lang="en-US" sz="24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tưởng</a:t>
              </a:r>
              <a:endPara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" name="Group 7"/>
          <p:cNvGrpSpPr/>
          <p:nvPr/>
        </p:nvGrpSpPr>
        <p:grpSpPr>
          <a:xfrm>
            <a:off x="4374486" y="2236608"/>
            <a:ext cx="2562642" cy="1412114"/>
            <a:chOff x="4461784" y="2209800"/>
            <a:chExt cx="3234416" cy="1618129"/>
          </a:xfrm>
        </p:grpSpPr>
        <p:sp>
          <p:nvSpPr>
            <p:cNvPr id="29" name="Freeform 10">
              <a:hlinkClick r:id="rId7" action="ppaction://hlinksldjump"/>
            </p:cNvPr>
            <p:cNvSpPr>
              <a:spLocks/>
            </p:cNvSpPr>
            <p:nvPr/>
          </p:nvSpPr>
          <p:spPr bwMode="gray">
            <a:xfrm rot="21131375">
              <a:off x="4461784" y="2209800"/>
              <a:ext cx="3234416" cy="1618129"/>
            </a:xfrm>
            <a:custGeom>
              <a:avLst/>
              <a:gdLst>
                <a:gd name="T0" fmla="*/ 716 w 2032"/>
                <a:gd name="T1" fmla="*/ 96 h 1536"/>
                <a:gd name="T2" fmla="*/ 859 w 2032"/>
                <a:gd name="T3" fmla="*/ 43 h 1536"/>
                <a:gd name="T4" fmla="*/ 1008 w 2032"/>
                <a:gd name="T5" fmla="*/ 11 h 1536"/>
                <a:gd name="T6" fmla="*/ 1157 w 2032"/>
                <a:gd name="T7" fmla="*/ 0 h 1536"/>
                <a:gd name="T8" fmla="*/ 1305 w 2032"/>
                <a:gd name="T9" fmla="*/ 3 h 1536"/>
                <a:gd name="T10" fmla="*/ 1448 w 2032"/>
                <a:gd name="T11" fmla="*/ 17 h 1536"/>
                <a:gd name="T12" fmla="*/ 1582 w 2032"/>
                <a:gd name="T13" fmla="*/ 42 h 1536"/>
                <a:gd name="T14" fmla="*/ 1706 w 2032"/>
                <a:gd name="T15" fmla="*/ 70 h 1536"/>
                <a:gd name="T16" fmla="*/ 1814 w 2032"/>
                <a:gd name="T17" fmla="*/ 102 h 1536"/>
                <a:gd name="T18" fmla="*/ 1905 w 2032"/>
                <a:gd name="T19" fmla="*/ 131 h 1536"/>
                <a:gd name="T20" fmla="*/ 1972 w 2032"/>
                <a:gd name="T21" fmla="*/ 157 h 1536"/>
                <a:gd name="T22" fmla="*/ 2016 w 2032"/>
                <a:gd name="T23" fmla="*/ 175 h 1536"/>
                <a:gd name="T24" fmla="*/ 2032 w 2032"/>
                <a:gd name="T25" fmla="*/ 182 h 1536"/>
                <a:gd name="T26" fmla="*/ 2029 w 2032"/>
                <a:gd name="T27" fmla="*/ 200 h 1536"/>
                <a:gd name="T28" fmla="*/ 2021 w 2032"/>
                <a:gd name="T29" fmla="*/ 249 h 1536"/>
                <a:gd name="T30" fmla="*/ 2008 w 2032"/>
                <a:gd name="T31" fmla="*/ 327 h 1536"/>
                <a:gd name="T32" fmla="*/ 1988 w 2032"/>
                <a:gd name="T33" fmla="*/ 427 h 1536"/>
                <a:gd name="T34" fmla="*/ 1957 w 2032"/>
                <a:gd name="T35" fmla="*/ 542 h 1536"/>
                <a:gd name="T36" fmla="*/ 1918 w 2032"/>
                <a:gd name="T37" fmla="*/ 672 h 1536"/>
                <a:gd name="T38" fmla="*/ 1865 w 2032"/>
                <a:gd name="T39" fmla="*/ 807 h 1536"/>
                <a:gd name="T40" fmla="*/ 1801 w 2032"/>
                <a:gd name="T41" fmla="*/ 944 h 1536"/>
                <a:gd name="T42" fmla="*/ 1721 w 2032"/>
                <a:gd name="T43" fmla="*/ 1076 h 1536"/>
                <a:gd name="T44" fmla="*/ 1626 w 2032"/>
                <a:gd name="T45" fmla="*/ 1202 h 1536"/>
                <a:gd name="T46" fmla="*/ 1514 w 2032"/>
                <a:gd name="T47" fmla="*/ 1313 h 1536"/>
                <a:gd name="T48" fmla="*/ 1383 w 2032"/>
                <a:gd name="T49" fmla="*/ 1405 h 1536"/>
                <a:gd name="T50" fmla="*/ 1244 w 2032"/>
                <a:gd name="T51" fmla="*/ 1469 h 1536"/>
                <a:gd name="T52" fmla="*/ 1098 w 2032"/>
                <a:gd name="T53" fmla="*/ 1511 h 1536"/>
                <a:gd name="T54" fmla="*/ 949 w 2032"/>
                <a:gd name="T55" fmla="*/ 1532 h 1536"/>
                <a:gd name="T56" fmla="*/ 801 w 2032"/>
                <a:gd name="T57" fmla="*/ 1536 h 1536"/>
                <a:gd name="T58" fmla="*/ 653 w 2032"/>
                <a:gd name="T59" fmla="*/ 1527 h 1536"/>
                <a:gd name="T60" fmla="*/ 515 w 2032"/>
                <a:gd name="T61" fmla="*/ 1507 h 1536"/>
                <a:gd name="T62" fmla="*/ 385 w 2032"/>
                <a:gd name="T63" fmla="*/ 1481 h 1536"/>
                <a:gd name="T64" fmla="*/ 270 w 2032"/>
                <a:gd name="T65" fmla="*/ 1450 h 1536"/>
                <a:gd name="T66" fmla="*/ 169 w 2032"/>
                <a:gd name="T67" fmla="*/ 1419 h 1536"/>
                <a:gd name="T68" fmla="*/ 90 w 2032"/>
                <a:gd name="T69" fmla="*/ 1390 h 1536"/>
                <a:gd name="T70" fmla="*/ 33 w 2032"/>
                <a:gd name="T71" fmla="*/ 1368 h 1536"/>
                <a:gd name="T72" fmla="*/ 4 w 2032"/>
                <a:gd name="T73" fmla="*/ 1357 h 1536"/>
                <a:gd name="T74" fmla="*/ 0 w 2032"/>
                <a:gd name="T75" fmla="*/ 1349 h 1536"/>
                <a:gd name="T76" fmla="*/ 4 w 2032"/>
                <a:gd name="T77" fmla="*/ 1316 h 1536"/>
                <a:gd name="T78" fmla="*/ 14 w 2032"/>
                <a:gd name="T79" fmla="*/ 1250 h 1536"/>
                <a:gd name="T80" fmla="*/ 32 w 2032"/>
                <a:gd name="T81" fmla="*/ 1161 h 1536"/>
                <a:gd name="T82" fmla="*/ 57 w 2032"/>
                <a:gd name="T83" fmla="*/ 1053 h 1536"/>
                <a:gd name="T84" fmla="*/ 92 w 2032"/>
                <a:gd name="T85" fmla="*/ 929 h 1536"/>
                <a:gd name="T86" fmla="*/ 138 w 2032"/>
                <a:gd name="T87" fmla="*/ 798 h 1536"/>
                <a:gd name="T88" fmla="*/ 197 w 2032"/>
                <a:gd name="T89" fmla="*/ 661 h 1536"/>
                <a:gd name="T90" fmla="*/ 268 w 2032"/>
                <a:gd name="T91" fmla="*/ 525 h 1536"/>
                <a:gd name="T92" fmla="*/ 356 w 2032"/>
                <a:gd name="T93" fmla="*/ 395 h 1536"/>
                <a:gd name="T94" fmla="*/ 459 w 2032"/>
                <a:gd name="T95" fmla="*/ 277 h 1536"/>
                <a:gd name="T96" fmla="*/ 580 w 2032"/>
                <a:gd name="T97" fmla="*/ 175 h 1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032" h="1536">
                  <a:moveTo>
                    <a:pt x="647" y="131"/>
                  </a:moveTo>
                  <a:lnTo>
                    <a:pt x="716" y="96"/>
                  </a:lnTo>
                  <a:lnTo>
                    <a:pt x="787" y="67"/>
                  </a:lnTo>
                  <a:lnTo>
                    <a:pt x="859" y="43"/>
                  </a:lnTo>
                  <a:lnTo>
                    <a:pt x="933" y="25"/>
                  </a:lnTo>
                  <a:lnTo>
                    <a:pt x="1008" y="11"/>
                  </a:lnTo>
                  <a:lnTo>
                    <a:pt x="1082" y="4"/>
                  </a:lnTo>
                  <a:lnTo>
                    <a:pt x="1157" y="0"/>
                  </a:lnTo>
                  <a:lnTo>
                    <a:pt x="1231" y="0"/>
                  </a:lnTo>
                  <a:lnTo>
                    <a:pt x="1305" y="3"/>
                  </a:lnTo>
                  <a:lnTo>
                    <a:pt x="1377" y="8"/>
                  </a:lnTo>
                  <a:lnTo>
                    <a:pt x="1448" y="17"/>
                  </a:lnTo>
                  <a:lnTo>
                    <a:pt x="1517" y="29"/>
                  </a:lnTo>
                  <a:lnTo>
                    <a:pt x="1582" y="42"/>
                  </a:lnTo>
                  <a:lnTo>
                    <a:pt x="1647" y="55"/>
                  </a:lnTo>
                  <a:lnTo>
                    <a:pt x="1706" y="70"/>
                  </a:lnTo>
                  <a:lnTo>
                    <a:pt x="1762" y="86"/>
                  </a:lnTo>
                  <a:lnTo>
                    <a:pt x="1814" y="102"/>
                  </a:lnTo>
                  <a:lnTo>
                    <a:pt x="1861" y="116"/>
                  </a:lnTo>
                  <a:lnTo>
                    <a:pt x="1905" y="131"/>
                  </a:lnTo>
                  <a:lnTo>
                    <a:pt x="1941" y="146"/>
                  </a:lnTo>
                  <a:lnTo>
                    <a:pt x="1972" y="157"/>
                  </a:lnTo>
                  <a:lnTo>
                    <a:pt x="1998" y="167"/>
                  </a:lnTo>
                  <a:lnTo>
                    <a:pt x="2016" y="175"/>
                  </a:lnTo>
                  <a:lnTo>
                    <a:pt x="2027" y="179"/>
                  </a:lnTo>
                  <a:lnTo>
                    <a:pt x="2032" y="182"/>
                  </a:lnTo>
                  <a:lnTo>
                    <a:pt x="2030" y="186"/>
                  </a:lnTo>
                  <a:lnTo>
                    <a:pt x="2029" y="200"/>
                  </a:lnTo>
                  <a:lnTo>
                    <a:pt x="2026" y="220"/>
                  </a:lnTo>
                  <a:lnTo>
                    <a:pt x="2021" y="249"/>
                  </a:lnTo>
                  <a:lnTo>
                    <a:pt x="2017" y="286"/>
                  </a:lnTo>
                  <a:lnTo>
                    <a:pt x="2008" y="327"/>
                  </a:lnTo>
                  <a:lnTo>
                    <a:pt x="2000" y="375"/>
                  </a:lnTo>
                  <a:lnTo>
                    <a:pt x="1988" y="427"/>
                  </a:lnTo>
                  <a:lnTo>
                    <a:pt x="1975" y="483"/>
                  </a:lnTo>
                  <a:lnTo>
                    <a:pt x="1957" y="542"/>
                  </a:lnTo>
                  <a:lnTo>
                    <a:pt x="1940" y="607"/>
                  </a:lnTo>
                  <a:lnTo>
                    <a:pt x="1918" y="672"/>
                  </a:lnTo>
                  <a:lnTo>
                    <a:pt x="1893" y="738"/>
                  </a:lnTo>
                  <a:lnTo>
                    <a:pt x="1865" y="807"/>
                  </a:lnTo>
                  <a:lnTo>
                    <a:pt x="1835" y="875"/>
                  </a:lnTo>
                  <a:lnTo>
                    <a:pt x="1801" y="944"/>
                  </a:lnTo>
                  <a:lnTo>
                    <a:pt x="1763" y="1011"/>
                  </a:lnTo>
                  <a:lnTo>
                    <a:pt x="1721" y="1076"/>
                  </a:lnTo>
                  <a:lnTo>
                    <a:pt x="1676" y="1141"/>
                  </a:lnTo>
                  <a:lnTo>
                    <a:pt x="1626" y="1202"/>
                  </a:lnTo>
                  <a:lnTo>
                    <a:pt x="1572" y="1259"/>
                  </a:lnTo>
                  <a:lnTo>
                    <a:pt x="1514" y="1313"/>
                  </a:lnTo>
                  <a:lnTo>
                    <a:pt x="1451" y="1361"/>
                  </a:lnTo>
                  <a:lnTo>
                    <a:pt x="1383" y="1405"/>
                  </a:lnTo>
                  <a:lnTo>
                    <a:pt x="1314" y="1440"/>
                  </a:lnTo>
                  <a:lnTo>
                    <a:pt x="1244" y="1469"/>
                  </a:lnTo>
                  <a:lnTo>
                    <a:pt x="1173" y="1494"/>
                  </a:lnTo>
                  <a:lnTo>
                    <a:pt x="1098" y="1511"/>
                  </a:lnTo>
                  <a:lnTo>
                    <a:pt x="1024" y="1524"/>
                  </a:lnTo>
                  <a:lnTo>
                    <a:pt x="949" y="1532"/>
                  </a:lnTo>
                  <a:lnTo>
                    <a:pt x="875" y="1536"/>
                  </a:lnTo>
                  <a:lnTo>
                    <a:pt x="801" y="1536"/>
                  </a:lnTo>
                  <a:lnTo>
                    <a:pt x="726" y="1533"/>
                  </a:lnTo>
                  <a:lnTo>
                    <a:pt x="653" y="1527"/>
                  </a:lnTo>
                  <a:lnTo>
                    <a:pt x="583" y="1519"/>
                  </a:lnTo>
                  <a:lnTo>
                    <a:pt x="515" y="1507"/>
                  </a:lnTo>
                  <a:lnTo>
                    <a:pt x="449" y="1495"/>
                  </a:lnTo>
                  <a:lnTo>
                    <a:pt x="385" y="1481"/>
                  </a:lnTo>
                  <a:lnTo>
                    <a:pt x="325" y="1466"/>
                  </a:lnTo>
                  <a:lnTo>
                    <a:pt x="270" y="1450"/>
                  </a:lnTo>
                  <a:lnTo>
                    <a:pt x="217" y="1434"/>
                  </a:lnTo>
                  <a:lnTo>
                    <a:pt x="169" y="1419"/>
                  </a:lnTo>
                  <a:lnTo>
                    <a:pt x="127" y="1405"/>
                  </a:lnTo>
                  <a:lnTo>
                    <a:pt x="90" y="1390"/>
                  </a:lnTo>
                  <a:lnTo>
                    <a:pt x="58" y="1379"/>
                  </a:lnTo>
                  <a:lnTo>
                    <a:pt x="33" y="1368"/>
                  </a:lnTo>
                  <a:lnTo>
                    <a:pt x="16" y="1361"/>
                  </a:lnTo>
                  <a:lnTo>
                    <a:pt x="4" y="1357"/>
                  </a:lnTo>
                  <a:lnTo>
                    <a:pt x="0" y="1355"/>
                  </a:lnTo>
                  <a:lnTo>
                    <a:pt x="0" y="1349"/>
                  </a:lnTo>
                  <a:lnTo>
                    <a:pt x="3" y="1336"/>
                  </a:lnTo>
                  <a:lnTo>
                    <a:pt x="4" y="1316"/>
                  </a:lnTo>
                  <a:lnTo>
                    <a:pt x="9" y="1287"/>
                  </a:lnTo>
                  <a:lnTo>
                    <a:pt x="14" y="1250"/>
                  </a:lnTo>
                  <a:lnTo>
                    <a:pt x="22" y="1209"/>
                  </a:lnTo>
                  <a:lnTo>
                    <a:pt x="32" y="1161"/>
                  </a:lnTo>
                  <a:lnTo>
                    <a:pt x="44" y="1109"/>
                  </a:lnTo>
                  <a:lnTo>
                    <a:pt x="57" y="1053"/>
                  </a:lnTo>
                  <a:lnTo>
                    <a:pt x="73" y="993"/>
                  </a:lnTo>
                  <a:lnTo>
                    <a:pt x="92" y="929"/>
                  </a:lnTo>
                  <a:lnTo>
                    <a:pt x="114" y="865"/>
                  </a:lnTo>
                  <a:lnTo>
                    <a:pt x="138" y="798"/>
                  </a:lnTo>
                  <a:lnTo>
                    <a:pt x="166" y="729"/>
                  </a:lnTo>
                  <a:lnTo>
                    <a:pt x="197" y="661"/>
                  </a:lnTo>
                  <a:lnTo>
                    <a:pt x="230" y="592"/>
                  </a:lnTo>
                  <a:lnTo>
                    <a:pt x="268" y="525"/>
                  </a:lnTo>
                  <a:lnTo>
                    <a:pt x="311" y="459"/>
                  </a:lnTo>
                  <a:lnTo>
                    <a:pt x="356" y="395"/>
                  </a:lnTo>
                  <a:lnTo>
                    <a:pt x="405" y="334"/>
                  </a:lnTo>
                  <a:lnTo>
                    <a:pt x="459" y="277"/>
                  </a:lnTo>
                  <a:lnTo>
                    <a:pt x="518" y="223"/>
                  </a:lnTo>
                  <a:lnTo>
                    <a:pt x="580" y="175"/>
                  </a:lnTo>
                  <a:lnTo>
                    <a:pt x="647" y="131"/>
                  </a:lnTo>
                </a:path>
              </a:pathLst>
            </a:custGeom>
            <a:gradFill rotWithShape="1">
              <a:gsLst>
                <a:gs pos="0">
                  <a:srgbClr val="FFCC00">
                    <a:gamma/>
                    <a:tint val="33333"/>
                    <a:invGamma/>
                  </a:srgbClr>
                </a:gs>
                <a:gs pos="100000">
                  <a:srgbClr val="FFCC00"/>
                </a:gs>
              </a:gsLst>
              <a:lin ang="18900000" scaled="1"/>
            </a:gradFill>
            <a:ln w="3810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135003" dir="2928844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Text Box 15"/>
            <p:cNvSpPr txBox="1">
              <a:spLocks noChangeArrowheads="1"/>
            </p:cNvSpPr>
            <p:nvPr/>
          </p:nvSpPr>
          <p:spPr bwMode="gray">
            <a:xfrm>
              <a:off x="5798227" y="2612558"/>
              <a:ext cx="670090" cy="10580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5400" b="1" i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</p:grpSp>
      <p:grpSp>
        <p:nvGrpSpPr>
          <p:cNvPr id="10" name="Group 4"/>
          <p:cNvGrpSpPr/>
          <p:nvPr/>
        </p:nvGrpSpPr>
        <p:grpSpPr>
          <a:xfrm>
            <a:off x="3686726" y="950960"/>
            <a:ext cx="1494874" cy="2590426"/>
            <a:chOff x="3505200" y="762000"/>
            <a:chExt cx="1886743" cy="2968345"/>
          </a:xfrm>
        </p:grpSpPr>
        <p:sp>
          <p:nvSpPr>
            <p:cNvPr id="14" name="Freeform 5">
              <a:hlinkClick r:id="rId8" action="ppaction://hlinksldjump"/>
            </p:cNvPr>
            <p:cNvSpPr>
              <a:spLocks/>
            </p:cNvSpPr>
            <p:nvPr/>
          </p:nvSpPr>
          <p:spPr bwMode="gray">
            <a:xfrm>
              <a:off x="3505200" y="762000"/>
              <a:ext cx="1886743" cy="2968345"/>
            </a:xfrm>
            <a:custGeom>
              <a:avLst/>
              <a:gdLst>
                <a:gd name="T0" fmla="*/ 1467 w 1470"/>
                <a:gd name="T1" fmla="*/ 1246 h 2346"/>
                <a:gd name="T2" fmla="*/ 1444 w 1470"/>
                <a:gd name="T3" fmla="*/ 1390 h 2346"/>
                <a:gd name="T4" fmla="*/ 1400 w 1470"/>
                <a:gd name="T5" fmla="*/ 1529 h 2346"/>
                <a:gd name="T6" fmla="*/ 1339 w 1470"/>
                <a:gd name="T7" fmla="*/ 1662 h 2346"/>
                <a:gd name="T8" fmla="*/ 1267 w 1470"/>
                <a:gd name="T9" fmla="*/ 1784 h 2346"/>
                <a:gd name="T10" fmla="*/ 1187 w 1470"/>
                <a:gd name="T11" fmla="*/ 1898 h 2346"/>
                <a:gd name="T12" fmla="*/ 1102 w 1470"/>
                <a:gd name="T13" fmla="*/ 2002 h 2346"/>
                <a:gd name="T14" fmla="*/ 1019 w 1470"/>
                <a:gd name="T15" fmla="*/ 2094 h 2346"/>
                <a:gd name="T16" fmla="*/ 939 w 1470"/>
                <a:gd name="T17" fmla="*/ 2174 h 2346"/>
                <a:gd name="T18" fmla="*/ 866 w 1470"/>
                <a:gd name="T19" fmla="*/ 2239 h 2346"/>
                <a:gd name="T20" fmla="*/ 806 w 1470"/>
                <a:gd name="T21" fmla="*/ 2290 h 2346"/>
                <a:gd name="T22" fmla="*/ 763 w 1470"/>
                <a:gd name="T23" fmla="*/ 2325 h 2346"/>
                <a:gd name="T24" fmla="*/ 739 w 1470"/>
                <a:gd name="T25" fmla="*/ 2343 h 2346"/>
                <a:gd name="T26" fmla="*/ 732 w 1470"/>
                <a:gd name="T27" fmla="*/ 2343 h 2346"/>
                <a:gd name="T28" fmla="*/ 709 w 1470"/>
                <a:gd name="T29" fmla="*/ 2325 h 2346"/>
                <a:gd name="T30" fmla="*/ 665 w 1470"/>
                <a:gd name="T31" fmla="*/ 2290 h 2346"/>
                <a:gd name="T32" fmla="*/ 604 w 1470"/>
                <a:gd name="T33" fmla="*/ 2239 h 2346"/>
                <a:gd name="T34" fmla="*/ 532 w 1470"/>
                <a:gd name="T35" fmla="*/ 2174 h 2346"/>
                <a:gd name="T36" fmla="*/ 452 w 1470"/>
                <a:gd name="T37" fmla="*/ 2094 h 2346"/>
                <a:gd name="T38" fmla="*/ 367 w 1470"/>
                <a:gd name="T39" fmla="*/ 2002 h 2346"/>
                <a:gd name="T40" fmla="*/ 284 w 1470"/>
                <a:gd name="T41" fmla="*/ 1898 h 2346"/>
                <a:gd name="T42" fmla="*/ 204 w 1470"/>
                <a:gd name="T43" fmla="*/ 1784 h 2346"/>
                <a:gd name="T44" fmla="*/ 131 w 1470"/>
                <a:gd name="T45" fmla="*/ 1662 h 2346"/>
                <a:gd name="T46" fmla="*/ 71 w 1470"/>
                <a:gd name="T47" fmla="*/ 1529 h 2346"/>
                <a:gd name="T48" fmla="*/ 27 w 1470"/>
                <a:gd name="T49" fmla="*/ 1390 h 2346"/>
                <a:gd name="T50" fmla="*/ 4 w 1470"/>
                <a:gd name="T51" fmla="*/ 1246 h 2346"/>
                <a:gd name="T52" fmla="*/ 4 w 1470"/>
                <a:gd name="T53" fmla="*/ 1098 h 2346"/>
                <a:gd name="T54" fmla="*/ 27 w 1470"/>
                <a:gd name="T55" fmla="*/ 954 h 2346"/>
                <a:gd name="T56" fmla="*/ 71 w 1470"/>
                <a:gd name="T57" fmla="*/ 815 h 2346"/>
                <a:gd name="T58" fmla="*/ 131 w 1470"/>
                <a:gd name="T59" fmla="*/ 684 h 2346"/>
                <a:gd name="T60" fmla="*/ 204 w 1470"/>
                <a:gd name="T61" fmla="*/ 560 h 2346"/>
                <a:gd name="T62" fmla="*/ 284 w 1470"/>
                <a:gd name="T63" fmla="*/ 446 h 2346"/>
                <a:gd name="T64" fmla="*/ 367 w 1470"/>
                <a:gd name="T65" fmla="*/ 343 h 2346"/>
                <a:gd name="T66" fmla="*/ 452 w 1470"/>
                <a:gd name="T67" fmla="*/ 251 h 2346"/>
                <a:gd name="T68" fmla="*/ 532 w 1470"/>
                <a:gd name="T69" fmla="*/ 170 h 2346"/>
                <a:gd name="T70" fmla="*/ 604 w 1470"/>
                <a:gd name="T71" fmla="*/ 105 h 2346"/>
                <a:gd name="T72" fmla="*/ 665 w 1470"/>
                <a:gd name="T73" fmla="*/ 55 h 2346"/>
                <a:gd name="T74" fmla="*/ 709 w 1470"/>
                <a:gd name="T75" fmla="*/ 19 h 2346"/>
                <a:gd name="T76" fmla="*/ 732 w 1470"/>
                <a:gd name="T77" fmla="*/ 1 h 2346"/>
                <a:gd name="T78" fmla="*/ 739 w 1470"/>
                <a:gd name="T79" fmla="*/ 1 h 2346"/>
                <a:gd name="T80" fmla="*/ 763 w 1470"/>
                <a:gd name="T81" fmla="*/ 19 h 2346"/>
                <a:gd name="T82" fmla="*/ 806 w 1470"/>
                <a:gd name="T83" fmla="*/ 55 h 2346"/>
                <a:gd name="T84" fmla="*/ 866 w 1470"/>
                <a:gd name="T85" fmla="*/ 105 h 2346"/>
                <a:gd name="T86" fmla="*/ 939 w 1470"/>
                <a:gd name="T87" fmla="*/ 170 h 2346"/>
                <a:gd name="T88" fmla="*/ 1019 w 1470"/>
                <a:gd name="T89" fmla="*/ 251 h 2346"/>
                <a:gd name="T90" fmla="*/ 1102 w 1470"/>
                <a:gd name="T91" fmla="*/ 343 h 2346"/>
                <a:gd name="T92" fmla="*/ 1187 w 1470"/>
                <a:gd name="T93" fmla="*/ 446 h 2346"/>
                <a:gd name="T94" fmla="*/ 1267 w 1470"/>
                <a:gd name="T95" fmla="*/ 560 h 2346"/>
                <a:gd name="T96" fmla="*/ 1339 w 1470"/>
                <a:gd name="T97" fmla="*/ 684 h 2346"/>
                <a:gd name="T98" fmla="*/ 1400 w 1470"/>
                <a:gd name="T99" fmla="*/ 815 h 2346"/>
                <a:gd name="T100" fmla="*/ 1444 w 1470"/>
                <a:gd name="T101" fmla="*/ 954 h 2346"/>
                <a:gd name="T102" fmla="*/ 1467 w 1470"/>
                <a:gd name="T103" fmla="*/ 1098 h 2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70" h="2346">
                  <a:moveTo>
                    <a:pt x="1470" y="1173"/>
                  </a:moveTo>
                  <a:lnTo>
                    <a:pt x="1467" y="1246"/>
                  </a:lnTo>
                  <a:lnTo>
                    <a:pt x="1458" y="1319"/>
                  </a:lnTo>
                  <a:lnTo>
                    <a:pt x="1444" y="1390"/>
                  </a:lnTo>
                  <a:lnTo>
                    <a:pt x="1423" y="1462"/>
                  </a:lnTo>
                  <a:lnTo>
                    <a:pt x="1400" y="1529"/>
                  </a:lnTo>
                  <a:lnTo>
                    <a:pt x="1371" y="1596"/>
                  </a:lnTo>
                  <a:lnTo>
                    <a:pt x="1339" y="1662"/>
                  </a:lnTo>
                  <a:lnTo>
                    <a:pt x="1305" y="1724"/>
                  </a:lnTo>
                  <a:lnTo>
                    <a:pt x="1267" y="1784"/>
                  </a:lnTo>
                  <a:lnTo>
                    <a:pt x="1228" y="1843"/>
                  </a:lnTo>
                  <a:lnTo>
                    <a:pt x="1187" y="1898"/>
                  </a:lnTo>
                  <a:lnTo>
                    <a:pt x="1145" y="1952"/>
                  </a:lnTo>
                  <a:lnTo>
                    <a:pt x="1102" y="2002"/>
                  </a:lnTo>
                  <a:lnTo>
                    <a:pt x="1060" y="2050"/>
                  </a:lnTo>
                  <a:lnTo>
                    <a:pt x="1019" y="2094"/>
                  </a:lnTo>
                  <a:lnTo>
                    <a:pt x="978" y="2134"/>
                  </a:lnTo>
                  <a:lnTo>
                    <a:pt x="939" y="2174"/>
                  </a:lnTo>
                  <a:lnTo>
                    <a:pt x="901" y="2207"/>
                  </a:lnTo>
                  <a:lnTo>
                    <a:pt x="866" y="2239"/>
                  </a:lnTo>
                  <a:lnTo>
                    <a:pt x="835" y="2266"/>
                  </a:lnTo>
                  <a:lnTo>
                    <a:pt x="806" y="2290"/>
                  </a:lnTo>
                  <a:lnTo>
                    <a:pt x="783" y="2309"/>
                  </a:lnTo>
                  <a:lnTo>
                    <a:pt x="763" y="2325"/>
                  </a:lnTo>
                  <a:lnTo>
                    <a:pt x="748" y="2336"/>
                  </a:lnTo>
                  <a:lnTo>
                    <a:pt x="739" y="2343"/>
                  </a:lnTo>
                  <a:lnTo>
                    <a:pt x="735" y="2346"/>
                  </a:lnTo>
                  <a:lnTo>
                    <a:pt x="732" y="2343"/>
                  </a:lnTo>
                  <a:lnTo>
                    <a:pt x="723" y="2336"/>
                  </a:lnTo>
                  <a:lnTo>
                    <a:pt x="709" y="2325"/>
                  </a:lnTo>
                  <a:lnTo>
                    <a:pt x="688" y="2309"/>
                  </a:lnTo>
                  <a:lnTo>
                    <a:pt x="665" y="2290"/>
                  </a:lnTo>
                  <a:lnTo>
                    <a:pt x="636" y="2266"/>
                  </a:lnTo>
                  <a:lnTo>
                    <a:pt x="604" y="2239"/>
                  </a:lnTo>
                  <a:lnTo>
                    <a:pt x="570" y="2207"/>
                  </a:lnTo>
                  <a:lnTo>
                    <a:pt x="532" y="2174"/>
                  </a:lnTo>
                  <a:lnTo>
                    <a:pt x="493" y="2134"/>
                  </a:lnTo>
                  <a:lnTo>
                    <a:pt x="452" y="2094"/>
                  </a:lnTo>
                  <a:lnTo>
                    <a:pt x="410" y="2050"/>
                  </a:lnTo>
                  <a:lnTo>
                    <a:pt x="367" y="2002"/>
                  </a:lnTo>
                  <a:lnTo>
                    <a:pt x="325" y="1952"/>
                  </a:lnTo>
                  <a:lnTo>
                    <a:pt x="284" y="1898"/>
                  </a:lnTo>
                  <a:lnTo>
                    <a:pt x="243" y="1843"/>
                  </a:lnTo>
                  <a:lnTo>
                    <a:pt x="204" y="1784"/>
                  </a:lnTo>
                  <a:lnTo>
                    <a:pt x="166" y="1724"/>
                  </a:lnTo>
                  <a:lnTo>
                    <a:pt x="131" y="1662"/>
                  </a:lnTo>
                  <a:lnTo>
                    <a:pt x="100" y="1596"/>
                  </a:lnTo>
                  <a:lnTo>
                    <a:pt x="71" y="1529"/>
                  </a:lnTo>
                  <a:lnTo>
                    <a:pt x="48" y="1462"/>
                  </a:lnTo>
                  <a:lnTo>
                    <a:pt x="27" y="1390"/>
                  </a:lnTo>
                  <a:lnTo>
                    <a:pt x="13" y="1319"/>
                  </a:lnTo>
                  <a:lnTo>
                    <a:pt x="4" y="1246"/>
                  </a:lnTo>
                  <a:lnTo>
                    <a:pt x="0" y="1173"/>
                  </a:lnTo>
                  <a:lnTo>
                    <a:pt x="4" y="1098"/>
                  </a:lnTo>
                  <a:lnTo>
                    <a:pt x="13" y="1025"/>
                  </a:lnTo>
                  <a:lnTo>
                    <a:pt x="27" y="954"/>
                  </a:lnTo>
                  <a:lnTo>
                    <a:pt x="48" y="884"/>
                  </a:lnTo>
                  <a:lnTo>
                    <a:pt x="71" y="815"/>
                  </a:lnTo>
                  <a:lnTo>
                    <a:pt x="100" y="748"/>
                  </a:lnTo>
                  <a:lnTo>
                    <a:pt x="131" y="684"/>
                  </a:lnTo>
                  <a:lnTo>
                    <a:pt x="166" y="621"/>
                  </a:lnTo>
                  <a:lnTo>
                    <a:pt x="204" y="560"/>
                  </a:lnTo>
                  <a:lnTo>
                    <a:pt x="243" y="502"/>
                  </a:lnTo>
                  <a:lnTo>
                    <a:pt x="284" y="446"/>
                  </a:lnTo>
                  <a:lnTo>
                    <a:pt x="325" y="394"/>
                  </a:lnTo>
                  <a:lnTo>
                    <a:pt x="367" y="343"/>
                  </a:lnTo>
                  <a:lnTo>
                    <a:pt x="410" y="294"/>
                  </a:lnTo>
                  <a:lnTo>
                    <a:pt x="452" y="251"/>
                  </a:lnTo>
                  <a:lnTo>
                    <a:pt x="493" y="210"/>
                  </a:lnTo>
                  <a:lnTo>
                    <a:pt x="532" y="170"/>
                  </a:lnTo>
                  <a:lnTo>
                    <a:pt x="570" y="137"/>
                  </a:lnTo>
                  <a:lnTo>
                    <a:pt x="604" y="105"/>
                  </a:lnTo>
                  <a:lnTo>
                    <a:pt x="636" y="79"/>
                  </a:lnTo>
                  <a:lnTo>
                    <a:pt x="665" y="55"/>
                  </a:lnTo>
                  <a:lnTo>
                    <a:pt x="688" y="35"/>
                  </a:lnTo>
                  <a:lnTo>
                    <a:pt x="709" y="19"/>
                  </a:lnTo>
                  <a:lnTo>
                    <a:pt x="723" y="9"/>
                  </a:lnTo>
                  <a:lnTo>
                    <a:pt x="732" y="1"/>
                  </a:lnTo>
                  <a:lnTo>
                    <a:pt x="735" y="0"/>
                  </a:lnTo>
                  <a:lnTo>
                    <a:pt x="739" y="1"/>
                  </a:lnTo>
                  <a:lnTo>
                    <a:pt x="748" y="9"/>
                  </a:lnTo>
                  <a:lnTo>
                    <a:pt x="763" y="19"/>
                  </a:lnTo>
                  <a:lnTo>
                    <a:pt x="783" y="35"/>
                  </a:lnTo>
                  <a:lnTo>
                    <a:pt x="806" y="55"/>
                  </a:lnTo>
                  <a:lnTo>
                    <a:pt x="835" y="79"/>
                  </a:lnTo>
                  <a:lnTo>
                    <a:pt x="866" y="105"/>
                  </a:lnTo>
                  <a:lnTo>
                    <a:pt x="901" y="137"/>
                  </a:lnTo>
                  <a:lnTo>
                    <a:pt x="939" y="170"/>
                  </a:lnTo>
                  <a:lnTo>
                    <a:pt x="978" y="210"/>
                  </a:lnTo>
                  <a:lnTo>
                    <a:pt x="1019" y="251"/>
                  </a:lnTo>
                  <a:lnTo>
                    <a:pt x="1060" y="294"/>
                  </a:lnTo>
                  <a:lnTo>
                    <a:pt x="1102" y="343"/>
                  </a:lnTo>
                  <a:lnTo>
                    <a:pt x="1145" y="394"/>
                  </a:lnTo>
                  <a:lnTo>
                    <a:pt x="1187" y="446"/>
                  </a:lnTo>
                  <a:lnTo>
                    <a:pt x="1228" y="502"/>
                  </a:lnTo>
                  <a:lnTo>
                    <a:pt x="1267" y="560"/>
                  </a:lnTo>
                  <a:lnTo>
                    <a:pt x="1305" y="621"/>
                  </a:lnTo>
                  <a:lnTo>
                    <a:pt x="1339" y="684"/>
                  </a:lnTo>
                  <a:lnTo>
                    <a:pt x="1371" y="748"/>
                  </a:lnTo>
                  <a:lnTo>
                    <a:pt x="1400" y="815"/>
                  </a:lnTo>
                  <a:lnTo>
                    <a:pt x="1423" y="884"/>
                  </a:lnTo>
                  <a:lnTo>
                    <a:pt x="1444" y="954"/>
                  </a:lnTo>
                  <a:lnTo>
                    <a:pt x="1458" y="1025"/>
                  </a:lnTo>
                  <a:lnTo>
                    <a:pt x="1467" y="1098"/>
                  </a:lnTo>
                  <a:lnTo>
                    <a:pt x="1470" y="1173"/>
                  </a:lnTo>
                </a:path>
              </a:pathLst>
            </a:custGeom>
            <a:gradFill rotWithShape="1">
              <a:gsLst>
                <a:gs pos="0">
                  <a:srgbClr val="53B749"/>
                </a:gs>
                <a:gs pos="100000">
                  <a:srgbClr val="53B749">
                    <a:gamma/>
                    <a:tint val="33333"/>
                    <a:invGamma/>
                  </a:srgbClr>
                </a:gs>
              </a:gsLst>
              <a:lin ang="5400000" scaled="1"/>
            </a:gradFill>
            <a:ln w="3810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135003" dir="2928844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en-US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" name="Text Box 15"/>
            <p:cNvSpPr txBox="1">
              <a:spLocks noChangeArrowheads="1"/>
            </p:cNvSpPr>
            <p:nvPr/>
          </p:nvSpPr>
          <p:spPr bwMode="gray">
            <a:xfrm>
              <a:off x="4267200" y="1411381"/>
              <a:ext cx="670090" cy="10580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5400" b="1" i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</p:grpSp>
      <p:grpSp>
        <p:nvGrpSpPr>
          <p:cNvPr id="11" name="Group 6"/>
          <p:cNvGrpSpPr/>
          <p:nvPr/>
        </p:nvGrpSpPr>
        <p:grpSpPr>
          <a:xfrm>
            <a:off x="4416670" y="2169286"/>
            <a:ext cx="2562642" cy="1412114"/>
            <a:chOff x="4614184" y="2362200"/>
            <a:chExt cx="3234416" cy="1618129"/>
          </a:xfrm>
        </p:grpSpPr>
        <p:sp>
          <p:nvSpPr>
            <p:cNvPr id="25" name="Freeform 10"/>
            <p:cNvSpPr>
              <a:spLocks/>
            </p:cNvSpPr>
            <p:nvPr/>
          </p:nvSpPr>
          <p:spPr bwMode="gray">
            <a:xfrm rot="21131375">
              <a:off x="4614184" y="2362200"/>
              <a:ext cx="3234416" cy="1618129"/>
            </a:xfrm>
            <a:custGeom>
              <a:avLst/>
              <a:gdLst>
                <a:gd name="T0" fmla="*/ 716 w 2032"/>
                <a:gd name="T1" fmla="*/ 96 h 1536"/>
                <a:gd name="T2" fmla="*/ 859 w 2032"/>
                <a:gd name="T3" fmla="*/ 43 h 1536"/>
                <a:gd name="T4" fmla="*/ 1008 w 2032"/>
                <a:gd name="T5" fmla="*/ 11 h 1536"/>
                <a:gd name="T6" fmla="*/ 1157 w 2032"/>
                <a:gd name="T7" fmla="*/ 0 h 1536"/>
                <a:gd name="T8" fmla="*/ 1305 w 2032"/>
                <a:gd name="T9" fmla="*/ 3 h 1536"/>
                <a:gd name="T10" fmla="*/ 1448 w 2032"/>
                <a:gd name="T11" fmla="*/ 17 h 1536"/>
                <a:gd name="T12" fmla="*/ 1582 w 2032"/>
                <a:gd name="T13" fmla="*/ 42 h 1536"/>
                <a:gd name="T14" fmla="*/ 1706 w 2032"/>
                <a:gd name="T15" fmla="*/ 70 h 1536"/>
                <a:gd name="T16" fmla="*/ 1814 w 2032"/>
                <a:gd name="T17" fmla="*/ 102 h 1536"/>
                <a:gd name="T18" fmla="*/ 1905 w 2032"/>
                <a:gd name="T19" fmla="*/ 131 h 1536"/>
                <a:gd name="T20" fmla="*/ 1972 w 2032"/>
                <a:gd name="T21" fmla="*/ 157 h 1536"/>
                <a:gd name="T22" fmla="*/ 2016 w 2032"/>
                <a:gd name="T23" fmla="*/ 175 h 1536"/>
                <a:gd name="T24" fmla="*/ 2032 w 2032"/>
                <a:gd name="T25" fmla="*/ 182 h 1536"/>
                <a:gd name="T26" fmla="*/ 2029 w 2032"/>
                <a:gd name="T27" fmla="*/ 200 h 1536"/>
                <a:gd name="T28" fmla="*/ 2021 w 2032"/>
                <a:gd name="T29" fmla="*/ 249 h 1536"/>
                <a:gd name="T30" fmla="*/ 2008 w 2032"/>
                <a:gd name="T31" fmla="*/ 327 h 1536"/>
                <a:gd name="T32" fmla="*/ 1988 w 2032"/>
                <a:gd name="T33" fmla="*/ 427 h 1536"/>
                <a:gd name="T34" fmla="*/ 1957 w 2032"/>
                <a:gd name="T35" fmla="*/ 542 h 1536"/>
                <a:gd name="T36" fmla="*/ 1918 w 2032"/>
                <a:gd name="T37" fmla="*/ 672 h 1536"/>
                <a:gd name="T38" fmla="*/ 1865 w 2032"/>
                <a:gd name="T39" fmla="*/ 807 h 1536"/>
                <a:gd name="T40" fmla="*/ 1801 w 2032"/>
                <a:gd name="T41" fmla="*/ 944 h 1536"/>
                <a:gd name="T42" fmla="*/ 1721 w 2032"/>
                <a:gd name="T43" fmla="*/ 1076 h 1536"/>
                <a:gd name="T44" fmla="*/ 1626 w 2032"/>
                <a:gd name="T45" fmla="*/ 1202 h 1536"/>
                <a:gd name="T46" fmla="*/ 1514 w 2032"/>
                <a:gd name="T47" fmla="*/ 1313 h 1536"/>
                <a:gd name="T48" fmla="*/ 1383 w 2032"/>
                <a:gd name="T49" fmla="*/ 1405 h 1536"/>
                <a:gd name="T50" fmla="*/ 1244 w 2032"/>
                <a:gd name="T51" fmla="*/ 1469 h 1536"/>
                <a:gd name="T52" fmla="*/ 1098 w 2032"/>
                <a:gd name="T53" fmla="*/ 1511 h 1536"/>
                <a:gd name="T54" fmla="*/ 949 w 2032"/>
                <a:gd name="T55" fmla="*/ 1532 h 1536"/>
                <a:gd name="T56" fmla="*/ 801 w 2032"/>
                <a:gd name="T57" fmla="*/ 1536 h 1536"/>
                <a:gd name="T58" fmla="*/ 653 w 2032"/>
                <a:gd name="T59" fmla="*/ 1527 h 1536"/>
                <a:gd name="T60" fmla="*/ 515 w 2032"/>
                <a:gd name="T61" fmla="*/ 1507 h 1536"/>
                <a:gd name="T62" fmla="*/ 385 w 2032"/>
                <a:gd name="T63" fmla="*/ 1481 h 1536"/>
                <a:gd name="T64" fmla="*/ 270 w 2032"/>
                <a:gd name="T65" fmla="*/ 1450 h 1536"/>
                <a:gd name="T66" fmla="*/ 169 w 2032"/>
                <a:gd name="T67" fmla="*/ 1419 h 1536"/>
                <a:gd name="T68" fmla="*/ 90 w 2032"/>
                <a:gd name="T69" fmla="*/ 1390 h 1536"/>
                <a:gd name="T70" fmla="*/ 33 w 2032"/>
                <a:gd name="T71" fmla="*/ 1368 h 1536"/>
                <a:gd name="T72" fmla="*/ 4 w 2032"/>
                <a:gd name="T73" fmla="*/ 1357 h 1536"/>
                <a:gd name="T74" fmla="*/ 0 w 2032"/>
                <a:gd name="T75" fmla="*/ 1349 h 1536"/>
                <a:gd name="T76" fmla="*/ 4 w 2032"/>
                <a:gd name="T77" fmla="*/ 1316 h 1536"/>
                <a:gd name="T78" fmla="*/ 14 w 2032"/>
                <a:gd name="T79" fmla="*/ 1250 h 1536"/>
                <a:gd name="T80" fmla="*/ 32 w 2032"/>
                <a:gd name="T81" fmla="*/ 1161 h 1536"/>
                <a:gd name="T82" fmla="*/ 57 w 2032"/>
                <a:gd name="T83" fmla="*/ 1053 h 1536"/>
                <a:gd name="T84" fmla="*/ 92 w 2032"/>
                <a:gd name="T85" fmla="*/ 929 h 1536"/>
                <a:gd name="T86" fmla="*/ 138 w 2032"/>
                <a:gd name="T87" fmla="*/ 798 h 1536"/>
                <a:gd name="T88" fmla="*/ 197 w 2032"/>
                <a:gd name="T89" fmla="*/ 661 h 1536"/>
                <a:gd name="T90" fmla="*/ 268 w 2032"/>
                <a:gd name="T91" fmla="*/ 525 h 1536"/>
                <a:gd name="T92" fmla="*/ 356 w 2032"/>
                <a:gd name="T93" fmla="*/ 395 h 1536"/>
                <a:gd name="T94" fmla="*/ 459 w 2032"/>
                <a:gd name="T95" fmla="*/ 277 h 1536"/>
                <a:gd name="T96" fmla="*/ 580 w 2032"/>
                <a:gd name="T97" fmla="*/ 175 h 1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032" h="1536">
                  <a:moveTo>
                    <a:pt x="647" y="131"/>
                  </a:moveTo>
                  <a:lnTo>
                    <a:pt x="716" y="96"/>
                  </a:lnTo>
                  <a:lnTo>
                    <a:pt x="787" y="67"/>
                  </a:lnTo>
                  <a:lnTo>
                    <a:pt x="859" y="43"/>
                  </a:lnTo>
                  <a:lnTo>
                    <a:pt x="933" y="25"/>
                  </a:lnTo>
                  <a:lnTo>
                    <a:pt x="1008" y="11"/>
                  </a:lnTo>
                  <a:lnTo>
                    <a:pt x="1082" y="4"/>
                  </a:lnTo>
                  <a:lnTo>
                    <a:pt x="1157" y="0"/>
                  </a:lnTo>
                  <a:lnTo>
                    <a:pt x="1231" y="0"/>
                  </a:lnTo>
                  <a:lnTo>
                    <a:pt x="1305" y="3"/>
                  </a:lnTo>
                  <a:lnTo>
                    <a:pt x="1377" y="8"/>
                  </a:lnTo>
                  <a:lnTo>
                    <a:pt x="1448" y="17"/>
                  </a:lnTo>
                  <a:lnTo>
                    <a:pt x="1517" y="29"/>
                  </a:lnTo>
                  <a:lnTo>
                    <a:pt x="1582" y="42"/>
                  </a:lnTo>
                  <a:lnTo>
                    <a:pt x="1647" y="55"/>
                  </a:lnTo>
                  <a:lnTo>
                    <a:pt x="1706" y="70"/>
                  </a:lnTo>
                  <a:lnTo>
                    <a:pt x="1762" y="86"/>
                  </a:lnTo>
                  <a:lnTo>
                    <a:pt x="1814" y="102"/>
                  </a:lnTo>
                  <a:lnTo>
                    <a:pt x="1861" y="116"/>
                  </a:lnTo>
                  <a:lnTo>
                    <a:pt x="1905" y="131"/>
                  </a:lnTo>
                  <a:lnTo>
                    <a:pt x="1941" y="146"/>
                  </a:lnTo>
                  <a:lnTo>
                    <a:pt x="1972" y="157"/>
                  </a:lnTo>
                  <a:lnTo>
                    <a:pt x="1998" y="167"/>
                  </a:lnTo>
                  <a:lnTo>
                    <a:pt x="2016" y="175"/>
                  </a:lnTo>
                  <a:lnTo>
                    <a:pt x="2027" y="179"/>
                  </a:lnTo>
                  <a:lnTo>
                    <a:pt x="2032" y="182"/>
                  </a:lnTo>
                  <a:lnTo>
                    <a:pt x="2030" y="186"/>
                  </a:lnTo>
                  <a:lnTo>
                    <a:pt x="2029" y="200"/>
                  </a:lnTo>
                  <a:lnTo>
                    <a:pt x="2026" y="220"/>
                  </a:lnTo>
                  <a:lnTo>
                    <a:pt x="2021" y="249"/>
                  </a:lnTo>
                  <a:lnTo>
                    <a:pt x="2017" y="286"/>
                  </a:lnTo>
                  <a:lnTo>
                    <a:pt x="2008" y="327"/>
                  </a:lnTo>
                  <a:lnTo>
                    <a:pt x="2000" y="375"/>
                  </a:lnTo>
                  <a:lnTo>
                    <a:pt x="1988" y="427"/>
                  </a:lnTo>
                  <a:lnTo>
                    <a:pt x="1975" y="483"/>
                  </a:lnTo>
                  <a:lnTo>
                    <a:pt x="1957" y="542"/>
                  </a:lnTo>
                  <a:lnTo>
                    <a:pt x="1940" y="607"/>
                  </a:lnTo>
                  <a:lnTo>
                    <a:pt x="1918" y="672"/>
                  </a:lnTo>
                  <a:lnTo>
                    <a:pt x="1893" y="738"/>
                  </a:lnTo>
                  <a:lnTo>
                    <a:pt x="1865" y="807"/>
                  </a:lnTo>
                  <a:lnTo>
                    <a:pt x="1835" y="875"/>
                  </a:lnTo>
                  <a:lnTo>
                    <a:pt x="1801" y="944"/>
                  </a:lnTo>
                  <a:lnTo>
                    <a:pt x="1763" y="1011"/>
                  </a:lnTo>
                  <a:lnTo>
                    <a:pt x="1721" y="1076"/>
                  </a:lnTo>
                  <a:lnTo>
                    <a:pt x="1676" y="1141"/>
                  </a:lnTo>
                  <a:lnTo>
                    <a:pt x="1626" y="1202"/>
                  </a:lnTo>
                  <a:lnTo>
                    <a:pt x="1572" y="1259"/>
                  </a:lnTo>
                  <a:lnTo>
                    <a:pt x="1514" y="1313"/>
                  </a:lnTo>
                  <a:lnTo>
                    <a:pt x="1451" y="1361"/>
                  </a:lnTo>
                  <a:lnTo>
                    <a:pt x="1383" y="1405"/>
                  </a:lnTo>
                  <a:lnTo>
                    <a:pt x="1314" y="1440"/>
                  </a:lnTo>
                  <a:lnTo>
                    <a:pt x="1244" y="1469"/>
                  </a:lnTo>
                  <a:lnTo>
                    <a:pt x="1173" y="1494"/>
                  </a:lnTo>
                  <a:lnTo>
                    <a:pt x="1098" y="1511"/>
                  </a:lnTo>
                  <a:lnTo>
                    <a:pt x="1024" y="1524"/>
                  </a:lnTo>
                  <a:lnTo>
                    <a:pt x="949" y="1532"/>
                  </a:lnTo>
                  <a:lnTo>
                    <a:pt x="875" y="1536"/>
                  </a:lnTo>
                  <a:lnTo>
                    <a:pt x="801" y="1536"/>
                  </a:lnTo>
                  <a:lnTo>
                    <a:pt x="726" y="1533"/>
                  </a:lnTo>
                  <a:lnTo>
                    <a:pt x="653" y="1527"/>
                  </a:lnTo>
                  <a:lnTo>
                    <a:pt x="583" y="1519"/>
                  </a:lnTo>
                  <a:lnTo>
                    <a:pt x="515" y="1507"/>
                  </a:lnTo>
                  <a:lnTo>
                    <a:pt x="449" y="1495"/>
                  </a:lnTo>
                  <a:lnTo>
                    <a:pt x="385" y="1481"/>
                  </a:lnTo>
                  <a:lnTo>
                    <a:pt x="325" y="1466"/>
                  </a:lnTo>
                  <a:lnTo>
                    <a:pt x="270" y="1450"/>
                  </a:lnTo>
                  <a:lnTo>
                    <a:pt x="217" y="1434"/>
                  </a:lnTo>
                  <a:lnTo>
                    <a:pt x="169" y="1419"/>
                  </a:lnTo>
                  <a:lnTo>
                    <a:pt x="127" y="1405"/>
                  </a:lnTo>
                  <a:lnTo>
                    <a:pt x="90" y="1390"/>
                  </a:lnTo>
                  <a:lnTo>
                    <a:pt x="58" y="1379"/>
                  </a:lnTo>
                  <a:lnTo>
                    <a:pt x="33" y="1368"/>
                  </a:lnTo>
                  <a:lnTo>
                    <a:pt x="16" y="1361"/>
                  </a:lnTo>
                  <a:lnTo>
                    <a:pt x="4" y="1357"/>
                  </a:lnTo>
                  <a:lnTo>
                    <a:pt x="0" y="1355"/>
                  </a:lnTo>
                  <a:lnTo>
                    <a:pt x="0" y="1349"/>
                  </a:lnTo>
                  <a:lnTo>
                    <a:pt x="3" y="1336"/>
                  </a:lnTo>
                  <a:lnTo>
                    <a:pt x="4" y="1316"/>
                  </a:lnTo>
                  <a:lnTo>
                    <a:pt x="9" y="1287"/>
                  </a:lnTo>
                  <a:lnTo>
                    <a:pt x="14" y="1250"/>
                  </a:lnTo>
                  <a:lnTo>
                    <a:pt x="22" y="1209"/>
                  </a:lnTo>
                  <a:lnTo>
                    <a:pt x="32" y="1161"/>
                  </a:lnTo>
                  <a:lnTo>
                    <a:pt x="44" y="1109"/>
                  </a:lnTo>
                  <a:lnTo>
                    <a:pt x="57" y="1053"/>
                  </a:lnTo>
                  <a:lnTo>
                    <a:pt x="73" y="993"/>
                  </a:lnTo>
                  <a:lnTo>
                    <a:pt x="92" y="929"/>
                  </a:lnTo>
                  <a:lnTo>
                    <a:pt x="114" y="865"/>
                  </a:lnTo>
                  <a:lnTo>
                    <a:pt x="138" y="798"/>
                  </a:lnTo>
                  <a:lnTo>
                    <a:pt x="166" y="729"/>
                  </a:lnTo>
                  <a:lnTo>
                    <a:pt x="197" y="661"/>
                  </a:lnTo>
                  <a:lnTo>
                    <a:pt x="230" y="592"/>
                  </a:lnTo>
                  <a:lnTo>
                    <a:pt x="268" y="525"/>
                  </a:lnTo>
                  <a:lnTo>
                    <a:pt x="311" y="459"/>
                  </a:lnTo>
                  <a:lnTo>
                    <a:pt x="356" y="395"/>
                  </a:lnTo>
                  <a:lnTo>
                    <a:pt x="405" y="334"/>
                  </a:lnTo>
                  <a:lnTo>
                    <a:pt x="459" y="277"/>
                  </a:lnTo>
                  <a:lnTo>
                    <a:pt x="518" y="223"/>
                  </a:lnTo>
                  <a:lnTo>
                    <a:pt x="580" y="175"/>
                  </a:lnTo>
                  <a:lnTo>
                    <a:pt x="647" y="131"/>
                  </a:lnTo>
                </a:path>
              </a:pathLst>
            </a:custGeom>
            <a:gradFill rotWithShape="1">
              <a:gsLst>
                <a:gs pos="0">
                  <a:srgbClr val="FFCC00">
                    <a:gamma/>
                    <a:tint val="33333"/>
                    <a:invGamma/>
                  </a:srgbClr>
                </a:gs>
                <a:gs pos="100000">
                  <a:srgbClr val="FFCC00"/>
                </a:gs>
              </a:gsLst>
              <a:lin ang="18900000" scaled="1"/>
            </a:gradFill>
            <a:ln w="3810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135003" dir="2928844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330797" y="2768065"/>
              <a:ext cx="2172339" cy="5290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Đoàn</a:t>
              </a:r>
              <a:r>
                <a:rPr lang="en-US" sz="24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kết</a:t>
              </a:r>
            </a:p>
          </p:txBody>
        </p:sp>
      </p:grpSp>
      <p:grpSp>
        <p:nvGrpSpPr>
          <p:cNvPr id="12" name="Group 3"/>
          <p:cNvGrpSpPr/>
          <p:nvPr/>
        </p:nvGrpSpPr>
        <p:grpSpPr>
          <a:xfrm>
            <a:off x="3612846" y="838200"/>
            <a:ext cx="1721154" cy="2590426"/>
            <a:chOff x="3618861" y="762000"/>
            <a:chExt cx="2172339" cy="2968345"/>
          </a:xfrm>
        </p:grpSpPr>
        <p:sp>
          <p:nvSpPr>
            <p:cNvPr id="28" name="Freeform 5"/>
            <p:cNvSpPr>
              <a:spLocks/>
            </p:cNvSpPr>
            <p:nvPr/>
          </p:nvSpPr>
          <p:spPr bwMode="gray">
            <a:xfrm>
              <a:off x="3733800" y="762000"/>
              <a:ext cx="1886743" cy="2968345"/>
            </a:xfrm>
            <a:custGeom>
              <a:avLst/>
              <a:gdLst>
                <a:gd name="T0" fmla="*/ 1467 w 1470"/>
                <a:gd name="T1" fmla="*/ 1246 h 2346"/>
                <a:gd name="T2" fmla="*/ 1444 w 1470"/>
                <a:gd name="T3" fmla="*/ 1390 h 2346"/>
                <a:gd name="T4" fmla="*/ 1400 w 1470"/>
                <a:gd name="T5" fmla="*/ 1529 h 2346"/>
                <a:gd name="T6" fmla="*/ 1339 w 1470"/>
                <a:gd name="T7" fmla="*/ 1662 h 2346"/>
                <a:gd name="T8" fmla="*/ 1267 w 1470"/>
                <a:gd name="T9" fmla="*/ 1784 h 2346"/>
                <a:gd name="T10" fmla="*/ 1187 w 1470"/>
                <a:gd name="T11" fmla="*/ 1898 h 2346"/>
                <a:gd name="T12" fmla="*/ 1102 w 1470"/>
                <a:gd name="T13" fmla="*/ 2002 h 2346"/>
                <a:gd name="T14" fmla="*/ 1019 w 1470"/>
                <a:gd name="T15" fmla="*/ 2094 h 2346"/>
                <a:gd name="T16" fmla="*/ 939 w 1470"/>
                <a:gd name="T17" fmla="*/ 2174 h 2346"/>
                <a:gd name="T18" fmla="*/ 866 w 1470"/>
                <a:gd name="T19" fmla="*/ 2239 h 2346"/>
                <a:gd name="T20" fmla="*/ 806 w 1470"/>
                <a:gd name="T21" fmla="*/ 2290 h 2346"/>
                <a:gd name="T22" fmla="*/ 763 w 1470"/>
                <a:gd name="T23" fmla="*/ 2325 h 2346"/>
                <a:gd name="T24" fmla="*/ 739 w 1470"/>
                <a:gd name="T25" fmla="*/ 2343 h 2346"/>
                <a:gd name="T26" fmla="*/ 732 w 1470"/>
                <a:gd name="T27" fmla="*/ 2343 h 2346"/>
                <a:gd name="T28" fmla="*/ 709 w 1470"/>
                <a:gd name="T29" fmla="*/ 2325 h 2346"/>
                <a:gd name="T30" fmla="*/ 665 w 1470"/>
                <a:gd name="T31" fmla="*/ 2290 h 2346"/>
                <a:gd name="T32" fmla="*/ 604 w 1470"/>
                <a:gd name="T33" fmla="*/ 2239 h 2346"/>
                <a:gd name="T34" fmla="*/ 532 w 1470"/>
                <a:gd name="T35" fmla="*/ 2174 h 2346"/>
                <a:gd name="T36" fmla="*/ 452 w 1470"/>
                <a:gd name="T37" fmla="*/ 2094 h 2346"/>
                <a:gd name="T38" fmla="*/ 367 w 1470"/>
                <a:gd name="T39" fmla="*/ 2002 h 2346"/>
                <a:gd name="T40" fmla="*/ 284 w 1470"/>
                <a:gd name="T41" fmla="*/ 1898 h 2346"/>
                <a:gd name="T42" fmla="*/ 204 w 1470"/>
                <a:gd name="T43" fmla="*/ 1784 h 2346"/>
                <a:gd name="T44" fmla="*/ 131 w 1470"/>
                <a:gd name="T45" fmla="*/ 1662 h 2346"/>
                <a:gd name="T46" fmla="*/ 71 w 1470"/>
                <a:gd name="T47" fmla="*/ 1529 h 2346"/>
                <a:gd name="T48" fmla="*/ 27 w 1470"/>
                <a:gd name="T49" fmla="*/ 1390 h 2346"/>
                <a:gd name="T50" fmla="*/ 4 w 1470"/>
                <a:gd name="T51" fmla="*/ 1246 h 2346"/>
                <a:gd name="T52" fmla="*/ 4 w 1470"/>
                <a:gd name="T53" fmla="*/ 1098 h 2346"/>
                <a:gd name="T54" fmla="*/ 27 w 1470"/>
                <a:gd name="T55" fmla="*/ 954 h 2346"/>
                <a:gd name="T56" fmla="*/ 71 w 1470"/>
                <a:gd name="T57" fmla="*/ 815 h 2346"/>
                <a:gd name="T58" fmla="*/ 131 w 1470"/>
                <a:gd name="T59" fmla="*/ 684 h 2346"/>
                <a:gd name="T60" fmla="*/ 204 w 1470"/>
                <a:gd name="T61" fmla="*/ 560 h 2346"/>
                <a:gd name="T62" fmla="*/ 284 w 1470"/>
                <a:gd name="T63" fmla="*/ 446 h 2346"/>
                <a:gd name="T64" fmla="*/ 367 w 1470"/>
                <a:gd name="T65" fmla="*/ 343 h 2346"/>
                <a:gd name="T66" fmla="*/ 452 w 1470"/>
                <a:gd name="T67" fmla="*/ 251 h 2346"/>
                <a:gd name="T68" fmla="*/ 532 w 1470"/>
                <a:gd name="T69" fmla="*/ 170 h 2346"/>
                <a:gd name="T70" fmla="*/ 604 w 1470"/>
                <a:gd name="T71" fmla="*/ 105 h 2346"/>
                <a:gd name="T72" fmla="*/ 665 w 1470"/>
                <a:gd name="T73" fmla="*/ 55 h 2346"/>
                <a:gd name="T74" fmla="*/ 709 w 1470"/>
                <a:gd name="T75" fmla="*/ 19 h 2346"/>
                <a:gd name="T76" fmla="*/ 732 w 1470"/>
                <a:gd name="T77" fmla="*/ 1 h 2346"/>
                <a:gd name="T78" fmla="*/ 739 w 1470"/>
                <a:gd name="T79" fmla="*/ 1 h 2346"/>
                <a:gd name="T80" fmla="*/ 763 w 1470"/>
                <a:gd name="T81" fmla="*/ 19 h 2346"/>
                <a:gd name="T82" fmla="*/ 806 w 1470"/>
                <a:gd name="T83" fmla="*/ 55 h 2346"/>
                <a:gd name="T84" fmla="*/ 866 w 1470"/>
                <a:gd name="T85" fmla="*/ 105 h 2346"/>
                <a:gd name="T86" fmla="*/ 939 w 1470"/>
                <a:gd name="T87" fmla="*/ 170 h 2346"/>
                <a:gd name="T88" fmla="*/ 1019 w 1470"/>
                <a:gd name="T89" fmla="*/ 251 h 2346"/>
                <a:gd name="T90" fmla="*/ 1102 w 1470"/>
                <a:gd name="T91" fmla="*/ 343 h 2346"/>
                <a:gd name="T92" fmla="*/ 1187 w 1470"/>
                <a:gd name="T93" fmla="*/ 446 h 2346"/>
                <a:gd name="T94" fmla="*/ 1267 w 1470"/>
                <a:gd name="T95" fmla="*/ 560 h 2346"/>
                <a:gd name="T96" fmla="*/ 1339 w 1470"/>
                <a:gd name="T97" fmla="*/ 684 h 2346"/>
                <a:gd name="T98" fmla="*/ 1400 w 1470"/>
                <a:gd name="T99" fmla="*/ 815 h 2346"/>
                <a:gd name="T100" fmla="*/ 1444 w 1470"/>
                <a:gd name="T101" fmla="*/ 954 h 2346"/>
                <a:gd name="T102" fmla="*/ 1467 w 1470"/>
                <a:gd name="T103" fmla="*/ 1098 h 2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70" h="2346">
                  <a:moveTo>
                    <a:pt x="1470" y="1173"/>
                  </a:moveTo>
                  <a:lnTo>
                    <a:pt x="1467" y="1246"/>
                  </a:lnTo>
                  <a:lnTo>
                    <a:pt x="1458" y="1319"/>
                  </a:lnTo>
                  <a:lnTo>
                    <a:pt x="1444" y="1390"/>
                  </a:lnTo>
                  <a:lnTo>
                    <a:pt x="1423" y="1462"/>
                  </a:lnTo>
                  <a:lnTo>
                    <a:pt x="1400" y="1529"/>
                  </a:lnTo>
                  <a:lnTo>
                    <a:pt x="1371" y="1596"/>
                  </a:lnTo>
                  <a:lnTo>
                    <a:pt x="1339" y="1662"/>
                  </a:lnTo>
                  <a:lnTo>
                    <a:pt x="1305" y="1724"/>
                  </a:lnTo>
                  <a:lnTo>
                    <a:pt x="1267" y="1784"/>
                  </a:lnTo>
                  <a:lnTo>
                    <a:pt x="1228" y="1843"/>
                  </a:lnTo>
                  <a:lnTo>
                    <a:pt x="1187" y="1898"/>
                  </a:lnTo>
                  <a:lnTo>
                    <a:pt x="1145" y="1952"/>
                  </a:lnTo>
                  <a:lnTo>
                    <a:pt x="1102" y="2002"/>
                  </a:lnTo>
                  <a:lnTo>
                    <a:pt x="1060" y="2050"/>
                  </a:lnTo>
                  <a:lnTo>
                    <a:pt x="1019" y="2094"/>
                  </a:lnTo>
                  <a:lnTo>
                    <a:pt x="978" y="2134"/>
                  </a:lnTo>
                  <a:lnTo>
                    <a:pt x="939" y="2174"/>
                  </a:lnTo>
                  <a:lnTo>
                    <a:pt x="901" y="2207"/>
                  </a:lnTo>
                  <a:lnTo>
                    <a:pt x="866" y="2239"/>
                  </a:lnTo>
                  <a:lnTo>
                    <a:pt x="835" y="2266"/>
                  </a:lnTo>
                  <a:lnTo>
                    <a:pt x="806" y="2290"/>
                  </a:lnTo>
                  <a:lnTo>
                    <a:pt x="783" y="2309"/>
                  </a:lnTo>
                  <a:lnTo>
                    <a:pt x="763" y="2325"/>
                  </a:lnTo>
                  <a:lnTo>
                    <a:pt x="748" y="2336"/>
                  </a:lnTo>
                  <a:lnTo>
                    <a:pt x="739" y="2343"/>
                  </a:lnTo>
                  <a:lnTo>
                    <a:pt x="735" y="2346"/>
                  </a:lnTo>
                  <a:lnTo>
                    <a:pt x="732" y="2343"/>
                  </a:lnTo>
                  <a:lnTo>
                    <a:pt x="723" y="2336"/>
                  </a:lnTo>
                  <a:lnTo>
                    <a:pt x="709" y="2325"/>
                  </a:lnTo>
                  <a:lnTo>
                    <a:pt x="688" y="2309"/>
                  </a:lnTo>
                  <a:lnTo>
                    <a:pt x="665" y="2290"/>
                  </a:lnTo>
                  <a:lnTo>
                    <a:pt x="636" y="2266"/>
                  </a:lnTo>
                  <a:lnTo>
                    <a:pt x="604" y="2239"/>
                  </a:lnTo>
                  <a:lnTo>
                    <a:pt x="570" y="2207"/>
                  </a:lnTo>
                  <a:lnTo>
                    <a:pt x="532" y="2174"/>
                  </a:lnTo>
                  <a:lnTo>
                    <a:pt x="493" y="2134"/>
                  </a:lnTo>
                  <a:lnTo>
                    <a:pt x="452" y="2094"/>
                  </a:lnTo>
                  <a:lnTo>
                    <a:pt x="410" y="2050"/>
                  </a:lnTo>
                  <a:lnTo>
                    <a:pt x="367" y="2002"/>
                  </a:lnTo>
                  <a:lnTo>
                    <a:pt x="325" y="1952"/>
                  </a:lnTo>
                  <a:lnTo>
                    <a:pt x="284" y="1898"/>
                  </a:lnTo>
                  <a:lnTo>
                    <a:pt x="243" y="1843"/>
                  </a:lnTo>
                  <a:lnTo>
                    <a:pt x="204" y="1784"/>
                  </a:lnTo>
                  <a:lnTo>
                    <a:pt x="166" y="1724"/>
                  </a:lnTo>
                  <a:lnTo>
                    <a:pt x="131" y="1662"/>
                  </a:lnTo>
                  <a:lnTo>
                    <a:pt x="100" y="1596"/>
                  </a:lnTo>
                  <a:lnTo>
                    <a:pt x="71" y="1529"/>
                  </a:lnTo>
                  <a:lnTo>
                    <a:pt x="48" y="1462"/>
                  </a:lnTo>
                  <a:lnTo>
                    <a:pt x="27" y="1390"/>
                  </a:lnTo>
                  <a:lnTo>
                    <a:pt x="13" y="1319"/>
                  </a:lnTo>
                  <a:lnTo>
                    <a:pt x="4" y="1246"/>
                  </a:lnTo>
                  <a:lnTo>
                    <a:pt x="0" y="1173"/>
                  </a:lnTo>
                  <a:lnTo>
                    <a:pt x="4" y="1098"/>
                  </a:lnTo>
                  <a:lnTo>
                    <a:pt x="13" y="1025"/>
                  </a:lnTo>
                  <a:lnTo>
                    <a:pt x="27" y="954"/>
                  </a:lnTo>
                  <a:lnTo>
                    <a:pt x="48" y="884"/>
                  </a:lnTo>
                  <a:lnTo>
                    <a:pt x="71" y="815"/>
                  </a:lnTo>
                  <a:lnTo>
                    <a:pt x="100" y="748"/>
                  </a:lnTo>
                  <a:lnTo>
                    <a:pt x="131" y="684"/>
                  </a:lnTo>
                  <a:lnTo>
                    <a:pt x="166" y="621"/>
                  </a:lnTo>
                  <a:lnTo>
                    <a:pt x="204" y="560"/>
                  </a:lnTo>
                  <a:lnTo>
                    <a:pt x="243" y="502"/>
                  </a:lnTo>
                  <a:lnTo>
                    <a:pt x="284" y="446"/>
                  </a:lnTo>
                  <a:lnTo>
                    <a:pt x="325" y="394"/>
                  </a:lnTo>
                  <a:lnTo>
                    <a:pt x="367" y="343"/>
                  </a:lnTo>
                  <a:lnTo>
                    <a:pt x="410" y="294"/>
                  </a:lnTo>
                  <a:lnTo>
                    <a:pt x="452" y="251"/>
                  </a:lnTo>
                  <a:lnTo>
                    <a:pt x="493" y="210"/>
                  </a:lnTo>
                  <a:lnTo>
                    <a:pt x="532" y="170"/>
                  </a:lnTo>
                  <a:lnTo>
                    <a:pt x="570" y="137"/>
                  </a:lnTo>
                  <a:lnTo>
                    <a:pt x="604" y="105"/>
                  </a:lnTo>
                  <a:lnTo>
                    <a:pt x="636" y="79"/>
                  </a:lnTo>
                  <a:lnTo>
                    <a:pt x="665" y="55"/>
                  </a:lnTo>
                  <a:lnTo>
                    <a:pt x="688" y="35"/>
                  </a:lnTo>
                  <a:lnTo>
                    <a:pt x="709" y="19"/>
                  </a:lnTo>
                  <a:lnTo>
                    <a:pt x="723" y="9"/>
                  </a:lnTo>
                  <a:lnTo>
                    <a:pt x="732" y="1"/>
                  </a:lnTo>
                  <a:lnTo>
                    <a:pt x="735" y="0"/>
                  </a:lnTo>
                  <a:lnTo>
                    <a:pt x="739" y="1"/>
                  </a:lnTo>
                  <a:lnTo>
                    <a:pt x="748" y="9"/>
                  </a:lnTo>
                  <a:lnTo>
                    <a:pt x="763" y="19"/>
                  </a:lnTo>
                  <a:lnTo>
                    <a:pt x="783" y="35"/>
                  </a:lnTo>
                  <a:lnTo>
                    <a:pt x="806" y="55"/>
                  </a:lnTo>
                  <a:lnTo>
                    <a:pt x="835" y="79"/>
                  </a:lnTo>
                  <a:lnTo>
                    <a:pt x="866" y="105"/>
                  </a:lnTo>
                  <a:lnTo>
                    <a:pt x="901" y="137"/>
                  </a:lnTo>
                  <a:lnTo>
                    <a:pt x="939" y="170"/>
                  </a:lnTo>
                  <a:lnTo>
                    <a:pt x="978" y="210"/>
                  </a:lnTo>
                  <a:lnTo>
                    <a:pt x="1019" y="251"/>
                  </a:lnTo>
                  <a:lnTo>
                    <a:pt x="1060" y="294"/>
                  </a:lnTo>
                  <a:lnTo>
                    <a:pt x="1102" y="343"/>
                  </a:lnTo>
                  <a:lnTo>
                    <a:pt x="1145" y="394"/>
                  </a:lnTo>
                  <a:lnTo>
                    <a:pt x="1187" y="446"/>
                  </a:lnTo>
                  <a:lnTo>
                    <a:pt x="1228" y="502"/>
                  </a:lnTo>
                  <a:lnTo>
                    <a:pt x="1267" y="560"/>
                  </a:lnTo>
                  <a:lnTo>
                    <a:pt x="1305" y="621"/>
                  </a:lnTo>
                  <a:lnTo>
                    <a:pt x="1339" y="684"/>
                  </a:lnTo>
                  <a:lnTo>
                    <a:pt x="1371" y="748"/>
                  </a:lnTo>
                  <a:lnTo>
                    <a:pt x="1400" y="815"/>
                  </a:lnTo>
                  <a:lnTo>
                    <a:pt x="1423" y="884"/>
                  </a:lnTo>
                  <a:lnTo>
                    <a:pt x="1444" y="954"/>
                  </a:lnTo>
                  <a:lnTo>
                    <a:pt x="1458" y="1025"/>
                  </a:lnTo>
                  <a:lnTo>
                    <a:pt x="1467" y="1098"/>
                  </a:lnTo>
                  <a:lnTo>
                    <a:pt x="1470" y="1173"/>
                  </a:lnTo>
                </a:path>
              </a:pathLst>
            </a:custGeom>
            <a:gradFill rotWithShape="1">
              <a:gsLst>
                <a:gs pos="0">
                  <a:srgbClr val="53B749"/>
                </a:gs>
                <a:gs pos="100000">
                  <a:srgbClr val="53B749">
                    <a:gamma/>
                    <a:tint val="33333"/>
                    <a:invGamma/>
                  </a:srgbClr>
                </a:gs>
              </a:gsLst>
              <a:lin ang="5400000" scaled="1"/>
            </a:gradFill>
            <a:ln w="3810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135003" dir="2928844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en-US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618861" y="1714096"/>
              <a:ext cx="2172339" cy="5290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Yêu</a:t>
              </a:r>
              <a:r>
                <a:rPr lang="en-US" sz="24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thương</a:t>
              </a:r>
              <a:endPara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0" name="Group 5"/>
          <p:cNvGrpSpPr/>
          <p:nvPr/>
        </p:nvGrpSpPr>
        <p:grpSpPr>
          <a:xfrm>
            <a:off x="1725405" y="2228998"/>
            <a:ext cx="2593786" cy="1430696"/>
            <a:chOff x="1766437" y="2124635"/>
            <a:chExt cx="3273723" cy="1639421"/>
          </a:xfrm>
        </p:grpSpPr>
        <p:sp>
          <p:nvSpPr>
            <p:cNvPr id="15" name="Freeform 6">
              <a:hlinkClick r:id="rId9" action="ppaction://hlinksldjump"/>
            </p:cNvPr>
            <p:cNvSpPr>
              <a:spLocks/>
            </p:cNvSpPr>
            <p:nvPr/>
          </p:nvSpPr>
          <p:spPr bwMode="gray">
            <a:xfrm rot="575181">
              <a:off x="1766437" y="2124635"/>
              <a:ext cx="3273723" cy="1639421"/>
            </a:xfrm>
            <a:custGeom>
              <a:avLst/>
              <a:gdLst>
                <a:gd name="T0" fmla="*/ 1451 w 2032"/>
                <a:gd name="T1" fmla="*/ 175 h 1536"/>
                <a:gd name="T2" fmla="*/ 1572 w 2032"/>
                <a:gd name="T3" fmla="*/ 277 h 1536"/>
                <a:gd name="T4" fmla="*/ 1676 w 2032"/>
                <a:gd name="T5" fmla="*/ 395 h 1536"/>
                <a:gd name="T6" fmla="*/ 1763 w 2032"/>
                <a:gd name="T7" fmla="*/ 525 h 1536"/>
                <a:gd name="T8" fmla="*/ 1835 w 2032"/>
                <a:gd name="T9" fmla="*/ 660 h 1536"/>
                <a:gd name="T10" fmla="*/ 1893 w 2032"/>
                <a:gd name="T11" fmla="*/ 798 h 1536"/>
                <a:gd name="T12" fmla="*/ 1940 w 2032"/>
                <a:gd name="T13" fmla="*/ 929 h 1536"/>
                <a:gd name="T14" fmla="*/ 1975 w 2032"/>
                <a:gd name="T15" fmla="*/ 1053 h 1536"/>
                <a:gd name="T16" fmla="*/ 2000 w 2032"/>
                <a:gd name="T17" fmla="*/ 1161 h 1536"/>
                <a:gd name="T18" fmla="*/ 2017 w 2032"/>
                <a:gd name="T19" fmla="*/ 1250 h 1536"/>
                <a:gd name="T20" fmla="*/ 2026 w 2032"/>
                <a:gd name="T21" fmla="*/ 1316 h 1536"/>
                <a:gd name="T22" fmla="*/ 2030 w 2032"/>
                <a:gd name="T23" fmla="*/ 1349 h 1536"/>
                <a:gd name="T24" fmla="*/ 2027 w 2032"/>
                <a:gd name="T25" fmla="*/ 1356 h 1536"/>
                <a:gd name="T26" fmla="*/ 1998 w 2032"/>
                <a:gd name="T27" fmla="*/ 1368 h 1536"/>
                <a:gd name="T28" fmla="*/ 1941 w 2032"/>
                <a:gd name="T29" fmla="*/ 1390 h 1536"/>
                <a:gd name="T30" fmla="*/ 1861 w 2032"/>
                <a:gd name="T31" fmla="*/ 1419 h 1536"/>
                <a:gd name="T32" fmla="*/ 1762 w 2032"/>
                <a:gd name="T33" fmla="*/ 1450 h 1536"/>
                <a:gd name="T34" fmla="*/ 1647 w 2032"/>
                <a:gd name="T35" fmla="*/ 1480 h 1536"/>
                <a:gd name="T36" fmla="*/ 1517 w 2032"/>
                <a:gd name="T37" fmla="*/ 1507 h 1536"/>
                <a:gd name="T38" fmla="*/ 1377 w 2032"/>
                <a:gd name="T39" fmla="*/ 1527 h 1536"/>
                <a:gd name="T40" fmla="*/ 1231 w 2032"/>
                <a:gd name="T41" fmla="*/ 1536 h 1536"/>
                <a:gd name="T42" fmla="*/ 1082 w 2032"/>
                <a:gd name="T43" fmla="*/ 1532 h 1536"/>
                <a:gd name="T44" fmla="*/ 933 w 2032"/>
                <a:gd name="T45" fmla="*/ 1511 h 1536"/>
                <a:gd name="T46" fmla="*/ 788 w 2032"/>
                <a:gd name="T47" fmla="*/ 1469 h 1536"/>
                <a:gd name="T48" fmla="*/ 648 w 2032"/>
                <a:gd name="T49" fmla="*/ 1405 h 1536"/>
                <a:gd name="T50" fmla="*/ 518 w 2032"/>
                <a:gd name="T51" fmla="*/ 1313 h 1536"/>
                <a:gd name="T52" fmla="*/ 405 w 2032"/>
                <a:gd name="T53" fmla="*/ 1202 h 1536"/>
                <a:gd name="T54" fmla="*/ 311 w 2032"/>
                <a:gd name="T55" fmla="*/ 1076 h 1536"/>
                <a:gd name="T56" fmla="*/ 230 w 2032"/>
                <a:gd name="T57" fmla="*/ 944 h 1536"/>
                <a:gd name="T58" fmla="*/ 166 w 2032"/>
                <a:gd name="T59" fmla="*/ 806 h 1536"/>
                <a:gd name="T60" fmla="*/ 114 w 2032"/>
                <a:gd name="T61" fmla="*/ 672 h 1536"/>
                <a:gd name="T62" fmla="*/ 73 w 2032"/>
                <a:gd name="T63" fmla="*/ 542 h 1536"/>
                <a:gd name="T64" fmla="*/ 44 w 2032"/>
                <a:gd name="T65" fmla="*/ 427 h 1536"/>
                <a:gd name="T66" fmla="*/ 22 w 2032"/>
                <a:gd name="T67" fmla="*/ 326 h 1536"/>
                <a:gd name="T68" fmla="*/ 9 w 2032"/>
                <a:gd name="T69" fmla="*/ 249 h 1536"/>
                <a:gd name="T70" fmla="*/ 3 w 2032"/>
                <a:gd name="T71" fmla="*/ 199 h 1536"/>
                <a:gd name="T72" fmla="*/ 0 w 2032"/>
                <a:gd name="T73" fmla="*/ 182 h 1536"/>
                <a:gd name="T74" fmla="*/ 16 w 2032"/>
                <a:gd name="T75" fmla="*/ 175 h 1536"/>
                <a:gd name="T76" fmla="*/ 58 w 2032"/>
                <a:gd name="T77" fmla="*/ 157 h 1536"/>
                <a:gd name="T78" fmla="*/ 127 w 2032"/>
                <a:gd name="T79" fmla="*/ 131 h 1536"/>
                <a:gd name="T80" fmla="*/ 217 w 2032"/>
                <a:gd name="T81" fmla="*/ 102 h 1536"/>
                <a:gd name="T82" fmla="*/ 325 w 2032"/>
                <a:gd name="T83" fmla="*/ 70 h 1536"/>
                <a:gd name="T84" fmla="*/ 449 w 2032"/>
                <a:gd name="T85" fmla="*/ 42 h 1536"/>
                <a:gd name="T86" fmla="*/ 583 w 2032"/>
                <a:gd name="T87" fmla="*/ 17 h 1536"/>
                <a:gd name="T88" fmla="*/ 726 w 2032"/>
                <a:gd name="T89" fmla="*/ 2 h 1536"/>
                <a:gd name="T90" fmla="*/ 875 w 2032"/>
                <a:gd name="T91" fmla="*/ 0 h 1536"/>
                <a:gd name="T92" fmla="*/ 1024 w 2032"/>
                <a:gd name="T93" fmla="*/ 11 h 1536"/>
                <a:gd name="T94" fmla="*/ 1173 w 2032"/>
                <a:gd name="T95" fmla="*/ 43 h 1536"/>
                <a:gd name="T96" fmla="*/ 1314 w 2032"/>
                <a:gd name="T97" fmla="*/ 96 h 1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032" h="1536">
                  <a:moveTo>
                    <a:pt x="1383" y="131"/>
                  </a:moveTo>
                  <a:lnTo>
                    <a:pt x="1451" y="175"/>
                  </a:lnTo>
                  <a:lnTo>
                    <a:pt x="1514" y="223"/>
                  </a:lnTo>
                  <a:lnTo>
                    <a:pt x="1572" y="277"/>
                  </a:lnTo>
                  <a:lnTo>
                    <a:pt x="1626" y="334"/>
                  </a:lnTo>
                  <a:lnTo>
                    <a:pt x="1676" y="395"/>
                  </a:lnTo>
                  <a:lnTo>
                    <a:pt x="1721" y="459"/>
                  </a:lnTo>
                  <a:lnTo>
                    <a:pt x="1763" y="525"/>
                  </a:lnTo>
                  <a:lnTo>
                    <a:pt x="1801" y="592"/>
                  </a:lnTo>
                  <a:lnTo>
                    <a:pt x="1835" y="660"/>
                  </a:lnTo>
                  <a:lnTo>
                    <a:pt x="1866" y="729"/>
                  </a:lnTo>
                  <a:lnTo>
                    <a:pt x="1893" y="798"/>
                  </a:lnTo>
                  <a:lnTo>
                    <a:pt x="1918" y="865"/>
                  </a:lnTo>
                  <a:lnTo>
                    <a:pt x="1940" y="929"/>
                  </a:lnTo>
                  <a:lnTo>
                    <a:pt x="1957" y="993"/>
                  </a:lnTo>
                  <a:lnTo>
                    <a:pt x="1975" y="1053"/>
                  </a:lnTo>
                  <a:lnTo>
                    <a:pt x="1988" y="1108"/>
                  </a:lnTo>
                  <a:lnTo>
                    <a:pt x="2000" y="1161"/>
                  </a:lnTo>
                  <a:lnTo>
                    <a:pt x="2008" y="1209"/>
                  </a:lnTo>
                  <a:lnTo>
                    <a:pt x="2017" y="1250"/>
                  </a:lnTo>
                  <a:lnTo>
                    <a:pt x="2022" y="1286"/>
                  </a:lnTo>
                  <a:lnTo>
                    <a:pt x="2026" y="1316"/>
                  </a:lnTo>
                  <a:lnTo>
                    <a:pt x="2029" y="1336"/>
                  </a:lnTo>
                  <a:lnTo>
                    <a:pt x="2030" y="1349"/>
                  </a:lnTo>
                  <a:lnTo>
                    <a:pt x="2032" y="1355"/>
                  </a:lnTo>
                  <a:lnTo>
                    <a:pt x="2027" y="1356"/>
                  </a:lnTo>
                  <a:lnTo>
                    <a:pt x="2016" y="1361"/>
                  </a:lnTo>
                  <a:lnTo>
                    <a:pt x="1998" y="1368"/>
                  </a:lnTo>
                  <a:lnTo>
                    <a:pt x="1972" y="1378"/>
                  </a:lnTo>
                  <a:lnTo>
                    <a:pt x="1941" y="1390"/>
                  </a:lnTo>
                  <a:lnTo>
                    <a:pt x="1905" y="1405"/>
                  </a:lnTo>
                  <a:lnTo>
                    <a:pt x="1861" y="1419"/>
                  </a:lnTo>
                  <a:lnTo>
                    <a:pt x="1814" y="1434"/>
                  </a:lnTo>
                  <a:lnTo>
                    <a:pt x="1762" y="1450"/>
                  </a:lnTo>
                  <a:lnTo>
                    <a:pt x="1707" y="1466"/>
                  </a:lnTo>
                  <a:lnTo>
                    <a:pt x="1647" y="1480"/>
                  </a:lnTo>
                  <a:lnTo>
                    <a:pt x="1583" y="1495"/>
                  </a:lnTo>
                  <a:lnTo>
                    <a:pt x="1517" y="1507"/>
                  </a:lnTo>
                  <a:lnTo>
                    <a:pt x="1448" y="1518"/>
                  </a:lnTo>
                  <a:lnTo>
                    <a:pt x="1377" y="1527"/>
                  </a:lnTo>
                  <a:lnTo>
                    <a:pt x="1305" y="1533"/>
                  </a:lnTo>
                  <a:lnTo>
                    <a:pt x="1231" y="1536"/>
                  </a:lnTo>
                  <a:lnTo>
                    <a:pt x="1157" y="1536"/>
                  </a:lnTo>
                  <a:lnTo>
                    <a:pt x="1082" y="1532"/>
                  </a:lnTo>
                  <a:lnTo>
                    <a:pt x="1008" y="1524"/>
                  </a:lnTo>
                  <a:lnTo>
                    <a:pt x="933" y="1511"/>
                  </a:lnTo>
                  <a:lnTo>
                    <a:pt x="859" y="1494"/>
                  </a:lnTo>
                  <a:lnTo>
                    <a:pt x="788" y="1469"/>
                  </a:lnTo>
                  <a:lnTo>
                    <a:pt x="716" y="1440"/>
                  </a:lnTo>
                  <a:lnTo>
                    <a:pt x="648" y="1405"/>
                  </a:lnTo>
                  <a:lnTo>
                    <a:pt x="580" y="1361"/>
                  </a:lnTo>
                  <a:lnTo>
                    <a:pt x="518" y="1313"/>
                  </a:lnTo>
                  <a:lnTo>
                    <a:pt x="459" y="1259"/>
                  </a:lnTo>
                  <a:lnTo>
                    <a:pt x="405" y="1202"/>
                  </a:lnTo>
                  <a:lnTo>
                    <a:pt x="356" y="1141"/>
                  </a:lnTo>
                  <a:lnTo>
                    <a:pt x="311" y="1076"/>
                  </a:lnTo>
                  <a:lnTo>
                    <a:pt x="268" y="1011"/>
                  </a:lnTo>
                  <a:lnTo>
                    <a:pt x="230" y="944"/>
                  </a:lnTo>
                  <a:lnTo>
                    <a:pt x="197" y="875"/>
                  </a:lnTo>
                  <a:lnTo>
                    <a:pt x="166" y="806"/>
                  </a:lnTo>
                  <a:lnTo>
                    <a:pt x="138" y="738"/>
                  </a:lnTo>
                  <a:lnTo>
                    <a:pt x="114" y="672"/>
                  </a:lnTo>
                  <a:lnTo>
                    <a:pt x="92" y="607"/>
                  </a:lnTo>
                  <a:lnTo>
                    <a:pt x="73" y="542"/>
                  </a:lnTo>
                  <a:lnTo>
                    <a:pt x="57" y="482"/>
                  </a:lnTo>
                  <a:lnTo>
                    <a:pt x="44" y="427"/>
                  </a:lnTo>
                  <a:lnTo>
                    <a:pt x="32" y="375"/>
                  </a:lnTo>
                  <a:lnTo>
                    <a:pt x="22" y="326"/>
                  </a:lnTo>
                  <a:lnTo>
                    <a:pt x="15" y="286"/>
                  </a:lnTo>
                  <a:lnTo>
                    <a:pt x="9" y="249"/>
                  </a:lnTo>
                  <a:lnTo>
                    <a:pt x="4" y="220"/>
                  </a:lnTo>
                  <a:lnTo>
                    <a:pt x="3" y="199"/>
                  </a:lnTo>
                  <a:lnTo>
                    <a:pt x="0" y="186"/>
                  </a:lnTo>
                  <a:lnTo>
                    <a:pt x="0" y="182"/>
                  </a:lnTo>
                  <a:lnTo>
                    <a:pt x="4" y="179"/>
                  </a:lnTo>
                  <a:lnTo>
                    <a:pt x="16" y="175"/>
                  </a:lnTo>
                  <a:lnTo>
                    <a:pt x="33" y="167"/>
                  </a:lnTo>
                  <a:lnTo>
                    <a:pt x="58" y="157"/>
                  </a:lnTo>
                  <a:lnTo>
                    <a:pt x="90" y="145"/>
                  </a:lnTo>
                  <a:lnTo>
                    <a:pt x="127" y="131"/>
                  </a:lnTo>
                  <a:lnTo>
                    <a:pt x="169" y="116"/>
                  </a:lnTo>
                  <a:lnTo>
                    <a:pt x="217" y="102"/>
                  </a:lnTo>
                  <a:lnTo>
                    <a:pt x="270" y="86"/>
                  </a:lnTo>
                  <a:lnTo>
                    <a:pt x="325" y="70"/>
                  </a:lnTo>
                  <a:lnTo>
                    <a:pt x="385" y="55"/>
                  </a:lnTo>
                  <a:lnTo>
                    <a:pt x="449" y="42"/>
                  </a:lnTo>
                  <a:lnTo>
                    <a:pt x="515" y="29"/>
                  </a:lnTo>
                  <a:lnTo>
                    <a:pt x="583" y="17"/>
                  </a:lnTo>
                  <a:lnTo>
                    <a:pt x="653" y="8"/>
                  </a:lnTo>
                  <a:lnTo>
                    <a:pt x="726" y="2"/>
                  </a:lnTo>
                  <a:lnTo>
                    <a:pt x="801" y="0"/>
                  </a:lnTo>
                  <a:lnTo>
                    <a:pt x="875" y="0"/>
                  </a:lnTo>
                  <a:lnTo>
                    <a:pt x="949" y="4"/>
                  </a:lnTo>
                  <a:lnTo>
                    <a:pt x="1024" y="11"/>
                  </a:lnTo>
                  <a:lnTo>
                    <a:pt x="1098" y="24"/>
                  </a:lnTo>
                  <a:lnTo>
                    <a:pt x="1173" y="43"/>
                  </a:lnTo>
                  <a:lnTo>
                    <a:pt x="1244" y="67"/>
                  </a:lnTo>
                  <a:lnTo>
                    <a:pt x="1314" y="96"/>
                  </a:lnTo>
                  <a:lnTo>
                    <a:pt x="1383" y="131"/>
                  </a:lnTo>
                </a:path>
              </a:pathLst>
            </a:custGeom>
            <a:gradFill rotWithShape="1">
              <a:gsLst>
                <a:gs pos="0">
                  <a:srgbClr val="00B1F0"/>
                </a:gs>
                <a:gs pos="100000">
                  <a:srgbClr val="00B1F0">
                    <a:gamma/>
                    <a:tint val="33333"/>
                    <a:invGamma/>
                  </a:srgbClr>
                </a:gs>
              </a:gsLst>
              <a:lin ang="2700000" scaled="1"/>
            </a:gradFill>
            <a:ln w="3810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135003" dir="2928844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" name="Text Box 15"/>
            <p:cNvSpPr txBox="1">
              <a:spLocks noChangeArrowheads="1"/>
            </p:cNvSpPr>
            <p:nvPr/>
          </p:nvSpPr>
          <p:spPr bwMode="gray">
            <a:xfrm>
              <a:off x="2891370" y="2483037"/>
              <a:ext cx="670089" cy="10580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5400" b="1" i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6</a:t>
              </a:r>
            </a:p>
          </p:txBody>
        </p:sp>
      </p:grpSp>
      <p:grpSp>
        <p:nvGrpSpPr>
          <p:cNvPr id="31" name="Group 2"/>
          <p:cNvGrpSpPr/>
          <p:nvPr/>
        </p:nvGrpSpPr>
        <p:grpSpPr>
          <a:xfrm>
            <a:off x="1749614" y="2226904"/>
            <a:ext cx="2593786" cy="1430696"/>
            <a:chOff x="1790052" y="2166147"/>
            <a:chExt cx="3273723" cy="1639421"/>
          </a:xfrm>
        </p:grpSpPr>
        <p:sp>
          <p:nvSpPr>
            <p:cNvPr id="26" name="Freeform 6"/>
            <p:cNvSpPr>
              <a:spLocks/>
            </p:cNvSpPr>
            <p:nvPr/>
          </p:nvSpPr>
          <p:spPr bwMode="gray">
            <a:xfrm rot="575181">
              <a:off x="1790052" y="2166147"/>
              <a:ext cx="3273723" cy="1639421"/>
            </a:xfrm>
            <a:custGeom>
              <a:avLst/>
              <a:gdLst>
                <a:gd name="T0" fmla="*/ 1451 w 2032"/>
                <a:gd name="T1" fmla="*/ 175 h 1536"/>
                <a:gd name="T2" fmla="*/ 1572 w 2032"/>
                <a:gd name="T3" fmla="*/ 277 h 1536"/>
                <a:gd name="T4" fmla="*/ 1676 w 2032"/>
                <a:gd name="T5" fmla="*/ 395 h 1536"/>
                <a:gd name="T6" fmla="*/ 1763 w 2032"/>
                <a:gd name="T7" fmla="*/ 525 h 1536"/>
                <a:gd name="T8" fmla="*/ 1835 w 2032"/>
                <a:gd name="T9" fmla="*/ 660 h 1536"/>
                <a:gd name="T10" fmla="*/ 1893 w 2032"/>
                <a:gd name="T11" fmla="*/ 798 h 1536"/>
                <a:gd name="T12" fmla="*/ 1940 w 2032"/>
                <a:gd name="T13" fmla="*/ 929 h 1536"/>
                <a:gd name="T14" fmla="*/ 1975 w 2032"/>
                <a:gd name="T15" fmla="*/ 1053 h 1536"/>
                <a:gd name="T16" fmla="*/ 2000 w 2032"/>
                <a:gd name="T17" fmla="*/ 1161 h 1536"/>
                <a:gd name="T18" fmla="*/ 2017 w 2032"/>
                <a:gd name="T19" fmla="*/ 1250 h 1536"/>
                <a:gd name="T20" fmla="*/ 2026 w 2032"/>
                <a:gd name="T21" fmla="*/ 1316 h 1536"/>
                <a:gd name="T22" fmla="*/ 2030 w 2032"/>
                <a:gd name="T23" fmla="*/ 1349 h 1536"/>
                <a:gd name="T24" fmla="*/ 2027 w 2032"/>
                <a:gd name="T25" fmla="*/ 1356 h 1536"/>
                <a:gd name="T26" fmla="*/ 1998 w 2032"/>
                <a:gd name="T27" fmla="*/ 1368 h 1536"/>
                <a:gd name="T28" fmla="*/ 1941 w 2032"/>
                <a:gd name="T29" fmla="*/ 1390 h 1536"/>
                <a:gd name="T30" fmla="*/ 1861 w 2032"/>
                <a:gd name="T31" fmla="*/ 1419 h 1536"/>
                <a:gd name="T32" fmla="*/ 1762 w 2032"/>
                <a:gd name="T33" fmla="*/ 1450 h 1536"/>
                <a:gd name="T34" fmla="*/ 1647 w 2032"/>
                <a:gd name="T35" fmla="*/ 1480 h 1536"/>
                <a:gd name="T36" fmla="*/ 1517 w 2032"/>
                <a:gd name="T37" fmla="*/ 1507 h 1536"/>
                <a:gd name="T38" fmla="*/ 1377 w 2032"/>
                <a:gd name="T39" fmla="*/ 1527 h 1536"/>
                <a:gd name="T40" fmla="*/ 1231 w 2032"/>
                <a:gd name="T41" fmla="*/ 1536 h 1536"/>
                <a:gd name="T42" fmla="*/ 1082 w 2032"/>
                <a:gd name="T43" fmla="*/ 1532 h 1536"/>
                <a:gd name="T44" fmla="*/ 933 w 2032"/>
                <a:gd name="T45" fmla="*/ 1511 h 1536"/>
                <a:gd name="T46" fmla="*/ 788 w 2032"/>
                <a:gd name="T47" fmla="*/ 1469 h 1536"/>
                <a:gd name="T48" fmla="*/ 648 w 2032"/>
                <a:gd name="T49" fmla="*/ 1405 h 1536"/>
                <a:gd name="T50" fmla="*/ 518 w 2032"/>
                <a:gd name="T51" fmla="*/ 1313 h 1536"/>
                <a:gd name="T52" fmla="*/ 405 w 2032"/>
                <a:gd name="T53" fmla="*/ 1202 h 1536"/>
                <a:gd name="T54" fmla="*/ 311 w 2032"/>
                <a:gd name="T55" fmla="*/ 1076 h 1536"/>
                <a:gd name="T56" fmla="*/ 230 w 2032"/>
                <a:gd name="T57" fmla="*/ 944 h 1536"/>
                <a:gd name="T58" fmla="*/ 166 w 2032"/>
                <a:gd name="T59" fmla="*/ 806 h 1536"/>
                <a:gd name="T60" fmla="*/ 114 w 2032"/>
                <a:gd name="T61" fmla="*/ 672 h 1536"/>
                <a:gd name="T62" fmla="*/ 73 w 2032"/>
                <a:gd name="T63" fmla="*/ 542 h 1536"/>
                <a:gd name="T64" fmla="*/ 44 w 2032"/>
                <a:gd name="T65" fmla="*/ 427 h 1536"/>
                <a:gd name="T66" fmla="*/ 22 w 2032"/>
                <a:gd name="T67" fmla="*/ 326 h 1536"/>
                <a:gd name="T68" fmla="*/ 9 w 2032"/>
                <a:gd name="T69" fmla="*/ 249 h 1536"/>
                <a:gd name="T70" fmla="*/ 3 w 2032"/>
                <a:gd name="T71" fmla="*/ 199 h 1536"/>
                <a:gd name="T72" fmla="*/ 0 w 2032"/>
                <a:gd name="T73" fmla="*/ 182 h 1536"/>
                <a:gd name="T74" fmla="*/ 16 w 2032"/>
                <a:gd name="T75" fmla="*/ 175 h 1536"/>
                <a:gd name="T76" fmla="*/ 58 w 2032"/>
                <a:gd name="T77" fmla="*/ 157 h 1536"/>
                <a:gd name="T78" fmla="*/ 127 w 2032"/>
                <a:gd name="T79" fmla="*/ 131 h 1536"/>
                <a:gd name="T80" fmla="*/ 217 w 2032"/>
                <a:gd name="T81" fmla="*/ 102 h 1536"/>
                <a:gd name="T82" fmla="*/ 325 w 2032"/>
                <a:gd name="T83" fmla="*/ 70 h 1536"/>
                <a:gd name="T84" fmla="*/ 449 w 2032"/>
                <a:gd name="T85" fmla="*/ 42 h 1536"/>
                <a:gd name="T86" fmla="*/ 583 w 2032"/>
                <a:gd name="T87" fmla="*/ 17 h 1536"/>
                <a:gd name="T88" fmla="*/ 726 w 2032"/>
                <a:gd name="T89" fmla="*/ 2 h 1536"/>
                <a:gd name="T90" fmla="*/ 875 w 2032"/>
                <a:gd name="T91" fmla="*/ 0 h 1536"/>
                <a:gd name="T92" fmla="*/ 1024 w 2032"/>
                <a:gd name="T93" fmla="*/ 11 h 1536"/>
                <a:gd name="T94" fmla="*/ 1173 w 2032"/>
                <a:gd name="T95" fmla="*/ 43 h 1536"/>
                <a:gd name="T96" fmla="*/ 1314 w 2032"/>
                <a:gd name="T97" fmla="*/ 96 h 1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032" h="1536">
                  <a:moveTo>
                    <a:pt x="1383" y="131"/>
                  </a:moveTo>
                  <a:lnTo>
                    <a:pt x="1451" y="175"/>
                  </a:lnTo>
                  <a:lnTo>
                    <a:pt x="1514" y="223"/>
                  </a:lnTo>
                  <a:lnTo>
                    <a:pt x="1572" y="277"/>
                  </a:lnTo>
                  <a:lnTo>
                    <a:pt x="1626" y="334"/>
                  </a:lnTo>
                  <a:lnTo>
                    <a:pt x="1676" y="395"/>
                  </a:lnTo>
                  <a:lnTo>
                    <a:pt x="1721" y="459"/>
                  </a:lnTo>
                  <a:lnTo>
                    <a:pt x="1763" y="525"/>
                  </a:lnTo>
                  <a:lnTo>
                    <a:pt x="1801" y="592"/>
                  </a:lnTo>
                  <a:lnTo>
                    <a:pt x="1835" y="660"/>
                  </a:lnTo>
                  <a:lnTo>
                    <a:pt x="1866" y="729"/>
                  </a:lnTo>
                  <a:lnTo>
                    <a:pt x="1893" y="798"/>
                  </a:lnTo>
                  <a:lnTo>
                    <a:pt x="1918" y="865"/>
                  </a:lnTo>
                  <a:lnTo>
                    <a:pt x="1940" y="929"/>
                  </a:lnTo>
                  <a:lnTo>
                    <a:pt x="1957" y="993"/>
                  </a:lnTo>
                  <a:lnTo>
                    <a:pt x="1975" y="1053"/>
                  </a:lnTo>
                  <a:lnTo>
                    <a:pt x="1988" y="1108"/>
                  </a:lnTo>
                  <a:lnTo>
                    <a:pt x="2000" y="1161"/>
                  </a:lnTo>
                  <a:lnTo>
                    <a:pt x="2008" y="1209"/>
                  </a:lnTo>
                  <a:lnTo>
                    <a:pt x="2017" y="1250"/>
                  </a:lnTo>
                  <a:lnTo>
                    <a:pt x="2022" y="1286"/>
                  </a:lnTo>
                  <a:lnTo>
                    <a:pt x="2026" y="1316"/>
                  </a:lnTo>
                  <a:lnTo>
                    <a:pt x="2029" y="1336"/>
                  </a:lnTo>
                  <a:lnTo>
                    <a:pt x="2030" y="1349"/>
                  </a:lnTo>
                  <a:lnTo>
                    <a:pt x="2032" y="1355"/>
                  </a:lnTo>
                  <a:lnTo>
                    <a:pt x="2027" y="1356"/>
                  </a:lnTo>
                  <a:lnTo>
                    <a:pt x="2016" y="1361"/>
                  </a:lnTo>
                  <a:lnTo>
                    <a:pt x="1998" y="1368"/>
                  </a:lnTo>
                  <a:lnTo>
                    <a:pt x="1972" y="1378"/>
                  </a:lnTo>
                  <a:lnTo>
                    <a:pt x="1941" y="1390"/>
                  </a:lnTo>
                  <a:lnTo>
                    <a:pt x="1905" y="1405"/>
                  </a:lnTo>
                  <a:lnTo>
                    <a:pt x="1861" y="1419"/>
                  </a:lnTo>
                  <a:lnTo>
                    <a:pt x="1814" y="1434"/>
                  </a:lnTo>
                  <a:lnTo>
                    <a:pt x="1762" y="1450"/>
                  </a:lnTo>
                  <a:lnTo>
                    <a:pt x="1707" y="1466"/>
                  </a:lnTo>
                  <a:lnTo>
                    <a:pt x="1647" y="1480"/>
                  </a:lnTo>
                  <a:lnTo>
                    <a:pt x="1583" y="1495"/>
                  </a:lnTo>
                  <a:lnTo>
                    <a:pt x="1517" y="1507"/>
                  </a:lnTo>
                  <a:lnTo>
                    <a:pt x="1448" y="1518"/>
                  </a:lnTo>
                  <a:lnTo>
                    <a:pt x="1377" y="1527"/>
                  </a:lnTo>
                  <a:lnTo>
                    <a:pt x="1305" y="1533"/>
                  </a:lnTo>
                  <a:lnTo>
                    <a:pt x="1231" y="1536"/>
                  </a:lnTo>
                  <a:lnTo>
                    <a:pt x="1157" y="1536"/>
                  </a:lnTo>
                  <a:lnTo>
                    <a:pt x="1082" y="1532"/>
                  </a:lnTo>
                  <a:lnTo>
                    <a:pt x="1008" y="1524"/>
                  </a:lnTo>
                  <a:lnTo>
                    <a:pt x="933" y="1511"/>
                  </a:lnTo>
                  <a:lnTo>
                    <a:pt x="859" y="1494"/>
                  </a:lnTo>
                  <a:lnTo>
                    <a:pt x="788" y="1469"/>
                  </a:lnTo>
                  <a:lnTo>
                    <a:pt x="716" y="1440"/>
                  </a:lnTo>
                  <a:lnTo>
                    <a:pt x="648" y="1405"/>
                  </a:lnTo>
                  <a:lnTo>
                    <a:pt x="580" y="1361"/>
                  </a:lnTo>
                  <a:lnTo>
                    <a:pt x="518" y="1313"/>
                  </a:lnTo>
                  <a:lnTo>
                    <a:pt x="459" y="1259"/>
                  </a:lnTo>
                  <a:lnTo>
                    <a:pt x="405" y="1202"/>
                  </a:lnTo>
                  <a:lnTo>
                    <a:pt x="356" y="1141"/>
                  </a:lnTo>
                  <a:lnTo>
                    <a:pt x="311" y="1076"/>
                  </a:lnTo>
                  <a:lnTo>
                    <a:pt x="268" y="1011"/>
                  </a:lnTo>
                  <a:lnTo>
                    <a:pt x="230" y="944"/>
                  </a:lnTo>
                  <a:lnTo>
                    <a:pt x="197" y="875"/>
                  </a:lnTo>
                  <a:lnTo>
                    <a:pt x="166" y="806"/>
                  </a:lnTo>
                  <a:lnTo>
                    <a:pt x="138" y="738"/>
                  </a:lnTo>
                  <a:lnTo>
                    <a:pt x="114" y="672"/>
                  </a:lnTo>
                  <a:lnTo>
                    <a:pt x="92" y="607"/>
                  </a:lnTo>
                  <a:lnTo>
                    <a:pt x="73" y="542"/>
                  </a:lnTo>
                  <a:lnTo>
                    <a:pt x="57" y="482"/>
                  </a:lnTo>
                  <a:lnTo>
                    <a:pt x="44" y="427"/>
                  </a:lnTo>
                  <a:lnTo>
                    <a:pt x="32" y="375"/>
                  </a:lnTo>
                  <a:lnTo>
                    <a:pt x="22" y="326"/>
                  </a:lnTo>
                  <a:lnTo>
                    <a:pt x="15" y="286"/>
                  </a:lnTo>
                  <a:lnTo>
                    <a:pt x="9" y="249"/>
                  </a:lnTo>
                  <a:lnTo>
                    <a:pt x="4" y="220"/>
                  </a:lnTo>
                  <a:lnTo>
                    <a:pt x="3" y="199"/>
                  </a:lnTo>
                  <a:lnTo>
                    <a:pt x="0" y="186"/>
                  </a:lnTo>
                  <a:lnTo>
                    <a:pt x="0" y="182"/>
                  </a:lnTo>
                  <a:lnTo>
                    <a:pt x="4" y="179"/>
                  </a:lnTo>
                  <a:lnTo>
                    <a:pt x="16" y="175"/>
                  </a:lnTo>
                  <a:lnTo>
                    <a:pt x="33" y="167"/>
                  </a:lnTo>
                  <a:lnTo>
                    <a:pt x="58" y="157"/>
                  </a:lnTo>
                  <a:lnTo>
                    <a:pt x="90" y="145"/>
                  </a:lnTo>
                  <a:lnTo>
                    <a:pt x="127" y="131"/>
                  </a:lnTo>
                  <a:lnTo>
                    <a:pt x="169" y="116"/>
                  </a:lnTo>
                  <a:lnTo>
                    <a:pt x="217" y="102"/>
                  </a:lnTo>
                  <a:lnTo>
                    <a:pt x="270" y="86"/>
                  </a:lnTo>
                  <a:lnTo>
                    <a:pt x="325" y="70"/>
                  </a:lnTo>
                  <a:lnTo>
                    <a:pt x="385" y="55"/>
                  </a:lnTo>
                  <a:lnTo>
                    <a:pt x="449" y="42"/>
                  </a:lnTo>
                  <a:lnTo>
                    <a:pt x="515" y="29"/>
                  </a:lnTo>
                  <a:lnTo>
                    <a:pt x="583" y="17"/>
                  </a:lnTo>
                  <a:lnTo>
                    <a:pt x="653" y="8"/>
                  </a:lnTo>
                  <a:lnTo>
                    <a:pt x="726" y="2"/>
                  </a:lnTo>
                  <a:lnTo>
                    <a:pt x="801" y="0"/>
                  </a:lnTo>
                  <a:lnTo>
                    <a:pt x="875" y="0"/>
                  </a:lnTo>
                  <a:lnTo>
                    <a:pt x="949" y="4"/>
                  </a:lnTo>
                  <a:lnTo>
                    <a:pt x="1024" y="11"/>
                  </a:lnTo>
                  <a:lnTo>
                    <a:pt x="1098" y="24"/>
                  </a:lnTo>
                  <a:lnTo>
                    <a:pt x="1173" y="43"/>
                  </a:lnTo>
                  <a:lnTo>
                    <a:pt x="1244" y="67"/>
                  </a:lnTo>
                  <a:lnTo>
                    <a:pt x="1314" y="96"/>
                  </a:lnTo>
                  <a:lnTo>
                    <a:pt x="1383" y="131"/>
                  </a:lnTo>
                </a:path>
              </a:pathLst>
            </a:custGeom>
            <a:gradFill rotWithShape="1">
              <a:gsLst>
                <a:gs pos="0">
                  <a:srgbClr val="00B1F0"/>
                </a:gs>
                <a:gs pos="100000">
                  <a:srgbClr val="00B1F0">
                    <a:gamma/>
                    <a:tint val="33333"/>
                    <a:invGamma/>
                  </a:srgbClr>
                </a:gs>
              </a:gsLst>
              <a:lin ang="2700000" scaled="1"/>
            </a:gradFill>
            <a:ln w="3810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135003" dir="2928844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2166424" y="2615403"/>
              <a:ext cx="2172339" cy="5290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Giúp đỡ</a:t>
              </a:r>
            </a:p>
          </p:txBody>
        </p:sp>
      </p:grpSp>
      <p:sp>
        <p:nvSpPr>
          <p:cNvPr id="13" name="Rectangle 12"/>
          <p:cNvSpPr/>
          <p:nvPr/>
        </p:nvSpPr>
        <p:spPr>
          <a:xfrm>
            <a:off x="8458200" y="1187194"/>
            <a:ext cx="533400" cy="533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458200" y="1796794"/>
            <a:ext cx="533400" cy="533400"/>
          </a:xfrm>
          <a:prstGeom prst="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8458200" y="2406394"/>
            <a:ext cx="533400" cy="533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8458200" y="3015994"/>
            <a:ext cx="533400" cy="533400"/>
          </a:xfrm>
          <a:prstGeom prst="rect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8458200" y="3625594"/>
            <a:ext cx="530366" cy="53036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8458200" y="4238228"/>
            <a:ext cx="530366" cy="53036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3" name="Group 11"/>
          <p:cNvGrpSpPr>
            <a:grpSpLocks/>
          </p:cNvGrpSpPr>
          <p:nvPr/>
        </p:nvGrpSpPr>
        <p:grpSpPr bwMode="auto">
          <a:xfrm>
            <a:off x="3892734" y="3223748"/>
            <a:ext cx="1146368" cy="1189150"/>
            <a:chOff x="2016" y="1920"/>
            <a:chExt cx="1680" cy="1680"/>
          </a:xfrm>
        </p:grpSpPr>
        <p:sp>
          <p:nvSpPr>
            <p:cNvPr id="55" name="Freeform 13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chemeClr val="tx1"/>
                </a:gs>
                <a:gs pos="100000">
                  <a:srgbClr val="FF33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4" name="Oval 12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FF3300"/>
                </a:gs>
                <a:gs pos="100000">
                  <a:srgbClr val="FF3300">
                    <a:gamma/>
                    <a:shade val="24314"/>
                    <a:invGamma/>
                  </a:srgbClr>
                </a:gs>
              </a:gsLst>
              <a:lin ang="54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91581" dir="3378596" algn="ctr" rotWithShape="0">
                <a:srgbClr val="B2B2B2"/>
              </a:outerShdw>
            </a:effectLst>
          </p:spPr>
          <p:txBody>
            <a:bodyPr wrap="none" anchor="ctr"/>
            <a:lstStyle/>
            <a:p>
              <a:pPr algn="ctr"/>
              <a:endParaRPr lang="en-US" sz="20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6" name="TextBox 55"/>
          <p:cNvSpPr txBox="1"/>
          <p:nvPr/>
        </p:nvSpPr>
        <p:spPr>
          <a:xfrm>
            <a:off x="3612846" y="3352800"/>
            <a:ext cx="17211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</a:p>
        </p:txBody>
      </p:sp>
      <p:sp>
        <p:nvSpPr>
          <p:cNvPr id="58" name="Rectangle 57"/>
          <p:cNvSpPr/>
          <p:nvPr/>
        </p:nvSpPr>
        <p:spPr>
          <a:xfrm>
            <a:off x="8458200" y="4844794"/>
            <a:ext cx="530366" cy="530366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Right Arrow 48">
            <a:hlinkClick r:id="" action="ppaction://noaction"/>
          </p:cNvPr>
          <p:cNvSpPr/>
          <p:nvPr/>
        </p:nvSpPr>
        <p:spPr>
          <a:xfrm>
            <a:off x="7543800" y="6019800"/>
            <a:ext cx="1066800" cy="8382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2096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11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</p:childTnLst>
        </p:cTn>
      </p:par>
    </p:tnLst>
    <p:bldLst>
      <p:bldP spid="56" grpId="0"/>
      <p:bldP spid="4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057400"/>
            <a:ext cx="5334000" cy="1143000"/>
          </a:xfrm>
        </p:spPr>
        <p:txBody>
          <a:bodyPr/>
          <a:lstStyle/>
          <a:p>
            <a:r>
              <a:rPr lang="en-US" b="1" dirty="0" err="1"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Câu</a:t>
            </a:r>
            <a:r>
              <a:rPr lang="en-US" b="1" dirty="0"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 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43000" y="3200400"/>
            <a:ext cx="716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bạn </a:t>
            </a:r>
            <a:r>
              <a:rPr lang="en-US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em </a:t>
            </a:r>
            <a:r>
              <a:rPr lang="en-US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74920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0571" y="2104571"/>
            <a:ext cx="5410200" cy="1143000"/>
          </a:xfrm>
        </p:spPr>
        <p:txBody>
          <a:bodyPr/>
          <a:lstStyle/>
          <a:p>
            <a:r>
              <a:rPr lang="en-US" b="1" dirty="0" err="1"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Câu</a:t>
            </a:r>
            <a:r>
              <a:rPr lang="en-US" b="1" dirty="0"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 2</a:t>
            </a:r>
          </a:p>
        </p:txBody>
      </p:sp>
      <p:sp>
        <p:nvSpPr>
          <p:cNvPr id="5" name="Rectangle 4"/>
          <p:cNvSpPr/>
          <p:nvPr/>
        </p:nvSpPr>
        <p:spPr>
          <a:xfrm>
            <a:off x="2002971" y="3276600"/>
            <a:ext cx="5105400" cy="10402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phê</a:t>
            </a:r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em </a:t>
            </a:r>
            <a:r>
              <a:rPr lang="en-US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mắc</a:t>
            </a:r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n-US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khuyết</a:t>
            </a:r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099885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981200"/>
            <a:ext cx="8229600" cy="1143000"/>
          </a:xfrm>
        </p:spPr>
        <p:txBody>
          <a:bodyPr/>
          <a:lstStyle/>
          <a:p>
            <a:r>
              <a:rPr lang="en-US" b="1" dirty="0" err="1"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Câu</a:t>
            </a:r>
            <a:r>
              <a:rPr lang="en-US" b="1" dirty="0"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 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90600" y="3200400"/>
            <a:ext cx="716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bạn </a:t>
            </a:r>
            <a:r>
              <a:rPr lang="en-US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buồn</a:t>
            </a:r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em </a:t>
            </a:r>
            <a:r>
              <a:rPr lang="en-US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5956612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7400"/>
            <a:ext cx="8229600" cy="1143000"/>
          </a:xfrm>
        </p:spPr>
        <p:txBody>
          <a:bodyPr/>
          <a:lstStyle/>
          <a:p>
            <a:r>
              <a:rPr lang="en-US" b="1" dirty="0" err="1"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Câu</a:t>
            </a:r>
            <a:r>
              <a:rPr lang="en-US" b="1" dirty="0"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 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3124200"/>
            <a:ext cx="8077200" cy="1371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Bạn em </a:t>
            </a:r>
            <a:r>
              <a:rPr lang="en-US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xấu</a:t>
            </a:r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rủ</a:t>
            </a:r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rê</a:t>
            </a:r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lôi</a:t>
            </a:r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None/>
            </a:pPr>
            <a:r>
              <a:rPr lang="en-US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tốt, em sẽ làm gì?</a:t>
            </a:r>
            <a:endParaRPr lang="en-US" sz="28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00653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7400"/>
            <a:ext cx="8229600" cy="1143000"/>
          </a:xfrm>
        </p:spPr>
        <p:txBody>
          <a:bodyPr/>
          <a:lstStyle/>
          <a:p>
            <a:r>
              <a:rPr lang="en-US" b="1" dirty="0" err="1"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Câu</a:t>
            </a:r>
            <a:r>
              <a:rPr lang="en-US" b="1" dirty="0"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 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3276600"/>
            <a:ext cx="5791200" cy="8382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4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4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may </a:t>
            </a:r>
            <a:r>
              <a:rPr lang="en-US" sz="4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mắn</a:t>
            </a:r>
            <a:endParaRPr lang="en-US" sz="4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29009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background_title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17"/>
          <p:cNvSpPr txBox="1">
            <a:spLocks noChangeArrowheads="1"/>
          </p:cNvSpPr>
          <p:nvPr/>
        </p:nvSpPr>
        <p:spPr bwMode="auto">
          <a:xfrm>
            <a:off x="990600" y="1905000"/>
            <a:ext cx="73914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spcBef>
                <a:spcPct val="50000"/>
              </a:spcBef>
            </a:pP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295400" y="3825875"/>
            <a:ext cx="6705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sp>
        <p:nvSpPr>
          <p:cNvPr id="7" name="Rectangle 6"/>
          <p:cNvSpPr/>
          <p:nvPr/>
        </p:nvSpPr>
        <p:spPr>
          <a:xfrm>
            <a:off x="3013165" y="914400"/>
            <a:ext cx="33762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5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762000"/>
          </a:xfrm>
        </p:spPr>
        <p:txBody>
          <a:bodyPr/>
          <a:lstStyle/>
          <a:p>
            <a:r>
              <a:rPr lang="en-US" b="1" dirty="0" err="1"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Câu</a:t>
            </a:r>
            <a:r>
              <a:rPr lang="en-US" b="1" dirty="0"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 6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838200" y="5943600"/>
            <a:ext cx="8077200" cy="762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8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Nếu em là Tuấn, em sẽ làm gì?</a:t>
            </a:r>
            <a:endParaRPr lang="en-US" sz="28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loi giai bai tap toan 2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9600" y="685800"/>
            <a:ext cx="80010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795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71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3"/>
          <p:cNvSpPr txBox="1">
            <a:spLocks noChangeArrowheads="1"/>
          </p:cNvSpPr>
          <p:nvPr/>
        </p:nvSpPr>
        <p:spPr bwMode="auto">
          <a:xfrm>
            <a:off x="3124200" y="381000"/>
            <a:ext cx="2743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GHI NHỚ:</a:t>
            </a:r>
          </a:p>
        </p:txBody>
      </p:sp>
      <p:pic>
        <p:nvPicPr>
          <p:cNvPr id="14339" name="Picture 5" descr="background4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Text Box 15"/>
          <p:cNvSpPr txBox="1">
            <a:spLocks noChangeArrowheads="1"/>
          </p:cNvSpPr>
          <p:nvPr/>
        </p:nvSpPr>
        <p:spPr bwMode="auto">
          <a:xfrm>
            <a:off x="2286000" y="1284288"/>
            <a:ext cx="6172200" cy="308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ts val="4000"/>
              </a:lnSpc>
            </a:pP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 bè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kết, </a:t>
            </a:r>
          </a:p>
          <a:p>
            <a:pPr algn="just">
              <a:lnSpc>
                <a:spcPts val="4000"/>
              </a:lnSpc>
            </a:pP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lẫn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just">
              <a:lnSpc>
                <a:spcPts val="4000"/>
              </a:lnSpc>
            </a:pP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just">
              <a:lnSpc>
                <a:spcPts val="4000"/>
              </a:lnSpc>
            </a:pP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hoạn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nạn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Có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bạn </a:t>
            </a:r>
          </a:p>
          <a:p>
            <a:pPr algn="just">
              <a:lnSpc>
                <a:spcPts val="4000"/>
              </a:lnSpc>
            </a:pP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gắn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bó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1" name="Rectangle 6"/>
          <p:cNvSpPr>
            <a:spLocks noChangeArrowheads="1"/>
          </p:cNvSpPr>
          <p:nvPr/>
        </p:nvSpPr>
        <p:spPr bwMode="auto">
          <a:xfrm>
            <a:off x="2057400" y="4318000"/>
            <a:ext cx="56388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 bè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spcBef>
                <a:spcPct val="50000"/>
              </a:spcBef>
            </a:pP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thuận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ân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3657600" y="685800"/>
            <a:ext cx="2667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GHI NHỚ: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424878" y="1516559"/>
            <a:ext cx="219002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i="1" cap="none" spc="5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Củng cố</a:t>
            </a:r>
            <a:endParaRPr lang="en-US" sz="4400" b="1" i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400" y="2514600"/>
            <a:ext cx="8915400" cy="1685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mong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>
              <a:lnSpc>
                <a:spcPct val="150000"/>
              </a:lnSpc>
            </a:pP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>
              <a:lnSpc>
                <a:spcPct val="150000"/>
              </a:lnSpc>
            </a:pP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tờ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AutoShape 12"/>
          <p:cNvSpPr>
            <a:spLocks noChangeArrowheads="1"/>
          </p:cNvSpPr>
          <p:nvPr/>
        </p:nvSpPr>
        <p:spPr bwMode="auto">
          <a:xfrm>
            <a:off x="1600200" y="1600200"/>
            <a:ext cx="6248400" cy="3581400"/>
          </a:xfrm>
          <a:prstGeom prst="horizontalScroll">
            <a:avLst>
              <a:gd name="adj" fmla="val 12500"/>
            </a:avLst>
          </a:prstGeom>
          <a:solidFill>
            <a:srgbClr val="CCFFCC"/>
          </a:solidFill>
          <a:ln w="57150">
            <a:solidFill>
              <a:srgbClr val="0000FF"/>
            </a:solidFill>
            <a:round/>
            <a:headEnd/>
            <a:tailEnd/>
          </a:ln>
        </p:spPr>
        <p:txBody>
          <a:bodyPr wrap="none"/>
          <a:lstStyle/>
          <a:p>
            <a:endParaRPr lang="en-US" sz="2800" b="1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b="1" i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Sưu</a:t>
            </a:r>
            <a:r>
              <a:rPr lang="en-US" sz="28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tầm</a:t>
            </a:r>
            <a:r>
              <a:rPr lang="en-US" sz="28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tấm</a:t>
            </a:r>
            <a:r>
              <a:rPr lang="en-US" sz="28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gương</a:t>
            </a:r>
            <a:r>
              <a:rPr lang="en-US" sz="28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en-US" sz="2800" b="1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mẩu</a:t>
            </a:r>
            <a:r>
              <a:rPr lang="en-US" sz="28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800" b="1" i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8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en-US" sz="2800" b="1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28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ngữ,ca</a:t>
            </a:r>
            <a:r>
              <a:rPr lang="en-US" sz="28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dao</a:t>
            </a:r>
            <a:r>
              <a:rPr lang="en-US" sz="28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800" b="1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800" b="1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28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sz="28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bạn.</a:t>
            </a:r>
          </a:p>
          <a:p>
            <a:endParaRPr lang="en-US" sz="24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04750" y="533400"/>
            <a:ext cx="324479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i="1" cap="none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VẬN DỤNG</a:t>
            </a:r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background_title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2380177" y="2819400"/>
            <a:ext cx="41024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  <a:endParaRPr lang="en-US" sz="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18030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Box 3"/>
          <p:cNvSpPr txBox="1">
            <a:spLocks noChangeArrowheads="1"/>
          </p:cNvSpPr>
          <p:nvPr/>
        </p:nvSpPr>
        <p:spPr bwMode="auto">
          <a:xfrm>
            <a:off x="1676400" y="76200"/>
            <a:ext cx="57150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I: </a:t>
            </a:r>
            <a:r>
              <a:rPr lang="en-US" sz="3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3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3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bạn”</a:t>
            </a:r>
          </a:p>
        </p:txBody>
      </p:sp>
      <p:pic>
        <p:nvPicPr>
          <p:cNvPr id="4" name="cau chuỵen- Doi ban.wmv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0" y="762000"/>
            <a:ext cx="9144000" cy="6096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47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 descr="nen_but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360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Rectangle 12"/>
          <p:cNvSpPr>
            <a:spLocks noChangeArrowheads="1"/>
          </p:cNvSpPr>
          <p:nvPr/>
        </p:nvSpPr>
        <p:spPr bwMode="auto">
          <a:xfrm>
            <a:off x="685800" y="1524000"/>
            <a:ext cx="76962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>
              <a:buFontTx/>
              <a:buAutoNum type="arabicPeriod"/>
            </a:pP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/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bạn ?</a:t>
            </a:r>
          </a:p>
        </p:txBody>
      </p:sp>
      <p:sp>
        <p:nvSpPr>
          <p:cNvPr id="11268" name="TextBox 3"/>
          <p:cNvSpPr txBox="1">
            <a:spLocks noChangeArrowheads="1"/>
          </p:cNvSpPr>
          <p:nvPr/>
        </p:nvSpPr>
        <p:spPr bwMode="auto">
          <a:xfrm>
            <a:off x="2438400" y="533400"/>
            <a:ext cx="3886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bạn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85800" y="2855913"/>
            <a:ext cx="82296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>
              <a:buFontTx/>
              <a:buAutoNum type="arabicPeriod" startAt="2"/>
            </a:pPr>
            <a:r>
              <a:rPr lang="en-US" sz="28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động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bạn</a:t>
            </a:r>
          </a:p>
          <a:p>
            <a:pPr marL="514350" indent="-514350"/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thoát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685800" y="4227513"/>
            <a:ext cx="73152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Em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342900" indent="-342900"/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bạn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Box 5"/>
          <p:cNvSpPr txBox="1">
            <a:spLocks noChangeArrowheads="1"/>
          </p:cNvSpPr>
          <p:nvPr/>
        </p:nvSpPr>
        <p:spPr bwMode="auto">
          <a:xfrm>
            <a:off x="304800" y="101600"/>
            <a:ext cx="83820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cõng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bạn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5 nam cong ban den truong.wmv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09600" y="838200"/>
            <a:ext cx="8001000" cy="600075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78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 descr="nen_but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360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676400"/>
            <a:ext cx="8305800" cy="990600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bạn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tật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nguyền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Trâm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bạn A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Byưh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phóng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304800" y="3352800"/>
            <a:ext cx="76962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Qua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động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em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Byưh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bạn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33400" y="457200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cõng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bạn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100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10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/>
      <p:bldP spid="39940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3"/>
          <p:cNvSpPr txBox="1">
            <a:spLocks noChangeArrowheads="1"/>
          </p:cNvSpPr>
          <p:nvPr/>
        </p:nvSpPr>
        <p:spPr bwMode="auto">
          <a:xfrm>
            <a:off x="3124200" y="381000"/>
            <a:ext cx="2743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GHI NHỚ:</a:t>
            </a:r>
          </a:p>
        </p:txBody>
      </p:sp>
      <p:pic>
        <p:nvPicPr>
          <p:cNvPr id="14339" name="Picture 5" descr="background4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Text Box 15"/>
          <p:cNvSpPr txBox="1">
            <a:spLocks noChangeArrowheads="1"/>
          </p:cNvSpPr>
          <p:nvPr/>
        </p:nvSpPr>
        <p:spPr bwMode="auto">
          <a:xfrm>
            <a:off x="2286000" y="1284288"/>
            <a:ext cx="6172200" cy="308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ts val="4000"/>
              </a:lnSpc>
            </a:pP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 bè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kết, </a:t>
            </a:r>
          </a:p>
          <a:p>
            <a:pPr algn="just">
              <a:lnSpc>
                <a:spcPts val="4000"/>
              </a:lnSpc>
            </a:pP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lẫn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just">
              <a:lnSpc>
                <a:spcPts val="4000"/>
              </a:lnSpc>
            </a:pP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just">
              <a:lnSpc>
                <a:spcPts val="4000"/>
              </a:lnSpc>
            </a:pP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hoạn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nạn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Có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bạn </a:t>
            </a:r>
          </a:p>
          <a:p>
            <a:pPr algn="just">
              <a:lnSpc>
                <a:spcPts val="4000"/>
              </a:lnSpc>
            </a:pP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gắn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bó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1" name="Rectangle 6"/>
          <p:cNvSpPr>
            <a:spLocks noChangeArrowheads="1"/>
          </p:cNvSpPr>
          <p:nvPr/>
        </p:nvSpPr>
        <p:spPr bwMode="auto">
          <a:xfrm>
            <a:off x="2057400" y="4318000"/>
            <a:ext cx="56388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 bè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spcBef>
                <a:spcPct val="50000"/>
              </a:spcBef>
            </a:pP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thuận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ân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3657600" y="685800"/>
            <a:ext cx="2667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GHI NHỚ: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background_title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2325518" y="2819400"/>
            <a:ext cx="4211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sz="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9662727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ISPRING_RESOURCE_PATHS_HASH_PRESENTER" val="3e283d3533f3ed1eed5a833dbbaf77e5147ba99"/>
  <p:tag name="MMPROD_UIDATA" val="&lt;database version=&quot;7.0&quot;&gt;&lt;object type=&quot;1&quot; unique_id=&quot;10001&quot;&gt;&lt;object type=&quot;2&quot; unique_id=&quot;10002&quot;&gt;&lt;object type=&quot;3&quot; unique_id=&quot;10005&quot;&gt;&lt;property id=&quot;20148&quot; value=&quot;5&quot;/&gt;&lt;property id=&quot;20300&quot; value=&quot;Slide 2&quot;/&gt;&lt;property id=&quot;20307&quot; value=&quot;268&quot;/&gt;&lt;/object&gt;&lt;object type=&quot;3&quot; unique_id=&quot;10006&quot;&gt;&lt;property id=&quot;20148&quot; value=&quot;5&quot;/&gt;&lt;property id=&quot;20300&quot; value=&quot;Slide 3&quot;/&gt;&lt;property id=&quot;20307&quot; value=&quot;269&quot;/&gt;&lt;/object&gt;&lt;object type=&quot;3&quot; unique_id=&quot;10007&quot;&gt;&lt;property id=&quot;20148&quot; value=&quot;5&quot;/&gt;&lt;property id=&quot;20300&quot; value=&quot;Slide 5&quot;/&gt;&lt;property id=&quot;20307&quot; value=&quot;270&quot;/&gt;&lt;/object&gt;&lt;object type=&quot;3&quot; unique_id=&quot;10008&quot;&gt;&lt;property id=&quot;20148&quot; value=&quot;5&quot;/&gt;&lt;property id=&quot;20300&quot; value=&quot;Slide 6&quot;/&gt;&lt;property id=&quot;20307&quot; value=&quot;271&quot;/&gt;&lt;/object&gt;&lt;object type=&quot;3&quot; unique_id=&quot;10009&quot;&gt;&lt;property id=&quot;20148&quot; value=&quot;5&quot;/&gt;&lt;property id=&quot;20300&quot; value=&quot;Slide 7&quot;/&gt;&lt;property id=&quot;20307&quot; value=&quot;272&quot;/&gt;&lt;/object&gt;&lt;object type=&quot;3&quot; unique_id=&quot;10010&quot;&gt;&lt;property id=&quot;20148&quot; value=&quot;5&quot;/&gt;&lt;property id=&quot;20300&quot; value=&quot;Slide 8&quot;/&gt;&lt;property id=&quot;20307&quot; value=&quot;273&quot;/&gt;&lt;/object&gt;&lt;object type=&quot;3&quot; unique_id=&quot;10011&quot;&gt;&lt;property id=&quot;20148&quot; value=&quot;5&quot;/&gt;&lt;property id=&quot;20300&quot; value=&quot;Slide 9&quot;/&gt;&lt;property id=&quot;20307&quot; value=&quot;274&quot;/&gt;&lt;/object&gt;&lt;object type=&quot;3&quot; unique_id=&quot;10012&quot;&gt;&lt;property id=&quot;20148&quot; value=&quot;5&quot;/&gt;&lt;property id=&quot;20300&quot; value=&quot;Slide 13&quot;/&gt;&lt;property id=&quot;20307&quot; value=&quot;275&quot;/&gt;&lt;/object&gt;&lt;object type=&quot;3&quot; unique_id=&quot;10023&quot;&gt;&lt;property id=&quot;20148&quot; value=&quot;5&quot;/&gt;&lt;property id=&quot;20300&quot; value=&quot;Slide 27&quot;/&gt;&lt;property id=&quot;20307&quot; value=&quot;286&quot;/&gt;&lt;/object&gt;&lt;object type=&quot;3&quot; unique_id=&quot;10133&quot;&gt;&lt;property id=&quot;20148&quot; value=&quot;5&quot;/&gt;&lt;property id=&quot;20300&quot; value=&quot;Slide 1&quot;/&gt;&lt;property id=&quot;20307&quot; value=&quot;287&quot;/&gt;&lt;/object&gt;&lt;object type=&quot;3&quot; unique_id=&quot;10551&quot;&gt;&lt;property id=&quot;20148&quot; value=&quot;5&quot;/&gt;&lt;property id=&quot;20300&quot; value=&quot;Slide 11&quot;/&gt;&lt;property id=&quot;20307&quot; value=&quot;288&quot;/&gt;&lt;/object&gt;&lt;object type=&quot;3&quot; unique_id=&quot;10552&quot;&gt;&lt;property id=&quot;20148&quot; value=&quot;5&quot;/&gt;&lt;property id=&quot;20300&quot; value=&quot;Slide 12&quot;/&gt;&lt;property id=&quot;20307&quot; value=&quot;289&quot;/&gt;&lt;/object&gt;&lt;object type=&quot;3&quot; unique_id=&quot;10553&quot;&gt;&lt;property id=&quot;20148&quot; value=&quot;5&quot;/&gt;&lt;property id=&quot;20300&quot; value=&quot;Slide 15&quot;/&gt;&lt;property id=&quot;20307&quot; value=&quot;290&quot;/&gt;&lt;/object&gt;&lt;object type=&quot;3&quot; unique_id=&quot;10554&quot;&gt;&lt;property id=&quot;20148&quot; value=&quot;5&quot;/&gt;&lt;property id=&quot;20300&quot; value=&quot;Slide 17&quot;/&gt;&lt;property id=&quot;20307&quot; value=&quot;291&quot;/&gt;&lt;/object&gt;&lt;object type=&quot;3&quot; unique_id=&quot;10555&quot;&gt;&lt;property id=&quot;20148&quot; value=&quot;5&quot;/&gt;&lt;property id=&quot;20300&quot; value=&quot;Slide 18 - &amp;quot;Câu 1&amp;quot;&quot;/&gt;&lt;property id=&quot;20307&quot; value=&quot;292&quot;/&gt;&lt;/object&gt;&lt;object type=&quot;3&quot; unique_id=&quot;10556&quot;&gt;&lt;property id=&quot;20148&quot; value=&quot;5&quot;/&gt;&lt;property id=&quot;20300&quot; value=&quot;Slide 19 - &amp;quot;Câu 2&amp;quot;&quot;/&gt;&lt;property id=&quot;20307&quot; value=&quot;293&quot;/&gt;&lt;/object&gt;&lt;object type=&quot;3&quot; unique_id=&quot;10557&quot;&gt;&lt;property id=&quot;20148&quot; value=&quot;5&quot;/&gt;&lt;property id=&quot;20300&quot; value=&quot;Slide 20 - &amp;quot;Câu 3&amp;quot;&quot;/&gt;&lt;property id=&quot;20307&quot; value=&quot;294&quot;/&gt;&lt;/object&gt;&lt;object type=&quot;3&quot; unique_id=&quot;10558&quot;&gt;&lt;property id=&quot;20148&quot; value=&quot;5&quot;/&gt;&lt;property id=&quot;20300&quot; value=&quot;Slide 21 - &amp;quot;Câu 4&amp;quot;&quot;/&gt;&lt;property id=&quot;20307&quot; value=&quot;295&quot;/&gt;&lt;/object&gt;&lt;object type=&quot;3&quot; unique_id=&quot;10559&quot;&gt;&lt;property id=&quot;20148&quot; value=&quot;5&quot;/&gt;&lt;property id=&quot;20300&quot; value=&quot;Slide 22 - &amp;quot;Câu 5&amp;quot;&quot;/&gt;&lt;property id=&quot;20307&quot; value=&quot;296&quot;/&gt;&lt;/object&gt;&lt;object type=&quot;3&quot; unique_id=&quot;10560&quot;&gt;&lt;property id=&quot;20148&quot; value=&quot;5&quot;/&gt;&lt;property id=&quot;20300&quot; value=&quot;Slide 23 - &amp;quot;Câu 6&amp;quot;&quot;/&gt;&lt;property id=&quot;20307&quot; value=&quot;297&quot;/&gt;&lt;/object&gt;&lt;object type=&quot;3&quot; unique_id=&quot;10591&quot;&gt;&lt;property id=&quot;20148&quot; value=&quot;5&quot;/&gt;&lt;property id=&quot;20300&quot; value=&quot;Slide 16&quot;/&gt;&lt;property id=&quot;20307&quot; value=&quot;298&quot;/&gt;&lt;/object&gt;&lt;object type=&quot;3&quot; unique_id=&quot;10772&quot;&gt;&lt;property id=&quot;20148&quot; value=&quot;5&quot;/&gt;&lt;property id=&quot;20300&quot; value=&quot;Slide 25&quot;/&gt;&lt;property id=&quot;20307&quot; value=&quot;299&quot;/&gt;&lt;/object&gt;&lt;object type=&quot;3&quot; unique_id=&quot;10773&quot;&gt;&lt;property id=&quot;20148&quot; value=&quot;5&quot;/&gt;&lt;property id=&quot;20300&quot; value=&quot;Slide 26&quot;/&gt;&lt;property id=&quot;20307&quot; value=&quot;300&quot;/&gt;&lt;/object&gt;&lt;object type=&quot;3&quot; unique_id=&quot;10893&quot;&gt;&lt;property id=&quot;20148&quot; value=&quot;5&quot;/&gt;&lt;property id=&quot;20300&quot; value=&quot;Slide 4&quot;/&gt;&lt;property id=&quot;20307&quot; value=&quot;302&quot;/&gt;&lt;/object&gt;&lt;object type=&quot;3&quot; unique_id=&quot;10894&quot;&gt;&lt;property id=&quot;20148&quot; value=&quot;5&quot;/&gt;&lt;property id=&quot;20300&quot; value=&quot;Slide 28&quot;/&gt;&lt;property id=&quot;20307&quot; value=&quot;301&quot;/&gt;&lt;/object&gt;&lt;object type=&quot;3&quot; unique_id=&quot;11017&quot;&gt;&lt;property id=&quot;20148&quot; value=&quot;5&quot;/&gt;&lt;property id=&quot;20300&quot; value=&quot;Slide 10&quot;/&gt;&lt;property id=&quot;20307&quot; value=&quot;303&quot;/&gt;&lt;/object&gt;&lt;object type=&quot;3&quot; unique_id=&quot;11111&quot;&gt;&lt;property id=&quot;20148&quot; value=&quot;5&quot;/&gt;&lt;property id=&quot;20300&quot; value=&quot;Slide 24&quot;/&gt;&lt;property id=&quot;20307&quot; value=&quot;304&quot;/&gt;&lt;/object&gt;&lt;object type=&quot;3&quot; unique_id=&quot;11113&quot;&gt;&lt;property id=&quot;20148&quot; value=&quot;5&quot;/&gt;&lt;property id=&quot;20300&quot; value=&quot;Slide 14&quot;/&gt;&lt;property id=&quot;20307&quot; value=&quot;307&quot;/&gt;&lt;/object&gt;&lt;/object&gt;&lt;object type=&quot;8&quot; unique_id=&quot;10066&quot;&gt;&lt;/object&gt;&lt;/object&gt;&lt;/database&gt;"/>
  <p:tag name="SECTOMILLISECCONVERTED" val="1"/>
  <p:tag name="INKNOELEADERBOARD" val="-50839221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8,1769132155,C:\Users\ACER\Desktop\TINH BAN\Media.ppcx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8,1769132155,C:\Users\ACER\Desktop\TINH BAN\Media.ppcx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7,1769132155,C:\Users\ACER\Desktop\TINH BAN\Media.ppcx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4,1769132155,C:\Users\ACER\Desktop\TINH BAN\Media.ppcx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,1769132155,C:\Users\ACER\Desktop\TINH BAN\Media.ppcx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,1769132155,C:\Users\ACER\Desktop\TINH BAN\Media.ppcx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3,1769132155,C:\Users\ACER\Desktop\TINH BAN\Media.ppcx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4,1769132155,C:\Users\ACER\Desktop\TINH BAN\Media.ppcx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5,1769132155,C:\Users\ACER\Desktop\TINH BAN\Media.ppcx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6,1769132155,C:\Users\ACER\Desktop\TINH BAN\Media.ppcx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7,1769132155,C:\Users\ACER\Desktop\TINH BAN\Media.ppcx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,1769132155,C:\Users\ACER\Desktop\TINH BAN\Media.ppcx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646</TotalTime>
  <Words>755</Words>
  <Application>Microsoft Office PowerPoint</Application>
  <PresentationFormat>On-screen Show (4:3)</PresentationFormat>
  <Paragraphs>114</Paragraphs>
  <Slides>23</Slides>
  <Notes>13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Câu 1</vt:lpstr>
      <vt:lpstr>Câu 2</vt:lpstr>
      <vt:lpstr>Câu 3</vt:lpstr>
      <vt:lpstr>Câu 4</vt:lpstr>
      <vt:lpstr>Câu 5</vt:lpstr>
      <vt:lpstr>Câu 6</vt:lpstr>
      <vt:lpstr>PowerPoint Presentation</vt:lpstr>
      <vt:lpstr>PowerPoint Presentation</vt:lpstr>
      <vt:lpstr>PowerPoint Presentation</vt:lpstr>
    </vt:vector>
  </TitlesOfParts>
  <Company>Sky123.Org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Ha</cp:lastModifiedBy>
  <cp:revision>60</cp:revision>
  <dcterms:created xsi:type="dcterms:W3CDTF">2016-10-26T12:53:23Z</dcterms:created>
  <dcterms:modified xsi:type="dcterms:W3CDTF">2021-10-16T07:21:50Z</dcterms:modified>
</cp:coreProperties>
</file>