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7" r:id="rId3"/>
    <p:sldId id="338" r:id="rId4"/>
    <p:sldId id="340" r:id="rId5"/>
    <p:sldId id="348" r:id="rId6"/>
    <p:sldId id="339" r:id="rId7"/>
    <p:sldId id="349" r:id="rId8"/>
    <p:sldId id="350" r:id="rId9"/>
    <p:sldId id="352" r:id="rId10"/>
    <p:sldId id="351" r:id="rId11"/>
    <p:sldId id="353" r:id="rId12"/>
    <p:sldId id="347" r:id="rId13"/>
    <p:sldId id="333" r:id="rId14"/>
    <p:sldId id="305" r:id="rId15"/>
    <p:sldId id="306" r:id="rId16"/>
    <p:sldId id="334" r:id="rId17"/>
    <p:sldId id="310" r:id="rId18"/>
    <p:sldId id="311" r:id="rId19"/>
    <p:sldId id="312" r:id="rId20"/>
    <p:sldId id="313" r:id="rId21"/>
  </p:sldIdLst>
  <p:sldSz cx="12192000" cy="6858000"/>
  <p:notesSz cx="6858000" cy="9144000"/>
  <p:embeddedFontLst>
    <p:embeddedFont>
      <p:font typeface=".VnArabia" panose="020B7200000000000000"/>
      <p:regular r:id="rId22"/>
    </p:embeddedFont>
    <p:embeddedFont>
      <p:font typeface=".VnTifani Heavy" panose="020B720000000000000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ooper Black" panose="0208090404030B0204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54" d="100"/>
          <a:sy n="54" d="100"/>
        </p:scale>
        <p:origin x="80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 live with my family.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545074" y="3631226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Where do you live?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In Hau Giang Province.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family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Hau Giang Province.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Who do you live with?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545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052462" y="1252049"/>
            <a:ext cx="5194513" cy="443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344" y="1331352"/>
            <a:ext cx="4828375" cy="4442412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2" y="1310424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live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 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_____ is 187B, Giang Vo Street.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address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 live on the second _______ of a tower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My grandparents live in a small __________ in the countryside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Town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There are two tall_________ in my street.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quiet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Ha Noi and Ho Chi Minh City are two ____ cities in the country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43830" y="475893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201, Tran Hung Dao Street.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30" y="302112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My family.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98080" y="128331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What's your address?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.sachmem.vn/public/images/btn_zoom/textbook-secondary/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220663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Hai Phong Province.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my parents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What's your hometown like?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194</Words>
  <Application>Microsoft Office PowerPoint</Application>
  <PresentationFormat>Widescreen</PresentationFormat>
  <Paragraphs>49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.VnArabia</vt:lpstr>
      <vt:lpstr>Arial</vt:lpstr>
      <vt:lpstr>Cooper Black</vt:lpstr>
      <vt:lpstr>Century Gothic</vt:lpstr>
      <vt:lpstr>Calibri</vt:lpstr>
      <vt:lpstr>.VnTifani Heavy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thi hong diep</cp:lastModifiedBy>
  <cp:revision>118</cp:revision>
  <dcterms:created xsi:type="dcterms:W3CDTF">2020-11-24T07:21:13Z</dcterms:created>
  <dcterms:modified xsi:type="dcterms:W3CDTF">2022-09-07T15:58:53Z</dcterms:modified>
</cp:coreProperties>
</file>