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91" r:id="rId2"/>
    <p:sldId id="278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79" r:id="rId11"/>
    <p:sldId id="256" r:id="rId12"/>
    <p:sldId id="258" r:id="rId13"/>
    <p:sldId id="290" r:id="rId14"/>
    <p:sldId id="292" r:id="rId15"/>
    <p:sldId id="293" r:id="rId16"/>
    <p:sldId id="303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12" r:id="rId25"/>
    <p:sldId id="306" r:id="rId26"/>
    <p:sldId id="260" r:id="rId27"/>
    <p:sldId id="261" r:id="rId28"/>
    <p:sldId id="262" r:id="rId29"/>
    <p:sldId id="344" r:id="rId30"/>
  </p:sldIdLst>
  <p:sldSz cx="12192000" cy="6858000"/>
  <p:notesSz cx="6858000" cy="9144000"/>
  <p:embeddedFontLst>
    <p:embeddedFont>
      <p:font typeface=".VnAristote" panose="020B7200000000000000" pitchFamily="34" charset="0"/>
      <p:regular r:id="rId32"/>
    </p:embeddedFont>
    <p:embeddedFont>
      <p:font typeface=".VnCooperH" panose="020B7200000000000000" pitchFamily="34" charset="0"/>
      <p:regular r:id="rId33"/>
    </p:embeddedFont>
    <p:embeddedFont>
      <p:font typeface=".VnRevue" panose="020B7200000000000000" pitchFamily="34" charset="0"/>
      <p:regular r:id="rId34"/>
    </p:embeddedFont>
    <p:embeddedFont>
      <p:font typeface=".VnRevueH" panose="020B7200000000000000" pitchFamily="34" charset="0"/>
      <p:regular r:id="rId35"/>
    </p:embeddedFont>
    <p:embeddedFont>
      <p:font typeface="Algerian" panose="04020705040A02060702" pitchFamily="82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Britannic Bold" panose="020B0903060703020204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orbel" panose="020B0503020204020204" pitchFamily="34" charset="0"/>
      <p:regular r:id="rId45"/>
      <p:bold r:id="rId46"/>
      <p:italic r:id="rId47"/>
      <p:boldItalic r:id="rId48"/>
    </p:embeddedFont>
    <p:embeddedFont>
      <p:font typeface="Harrington" panose="04040505050A02020702" pitchFamily="82" charset="0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E1B4-2E76-4059-85C6-40AD911FBF4C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C118B-2ADD-41B7-89A6-111B748C7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9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6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88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3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7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2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3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0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audio" Target="../media/audio15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2.png"/><Relationship Id="rId4" Type="http://schemas.openxmlformats.org/officeDocument/2006/relationships/audio" Target="../media/audio16.wav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16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audio" Target="../media/audio14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audio" Target="../media/audio15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2.png"/><Relationship Id="rId4" Type="http://schemas.openxmlformats.org/officeDocument/2006/relationships/audio" Target="../media/audio16.wav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16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audio" Target="../media/audio14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audio" Target="../media/audio15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2.png"/><Relationship Id="rId4" Type="http://schemas.openxmlformats.org/officeDocument/2006/relationships/audio" Target="../media/audio16.wav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16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audio" Target="../media/audio14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8.wav"/><Relationship Id="rId7" Type="http://schemas.openxmlformats.org/officeDocument/2006/relationships/image" Target="../media/image3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2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6793230" y="5794760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 b="1">
                <a:ln/>
                <a:solidFill>
                  <a:srgbClr val="00B0F0"/>
                </a:solidFill>
                <a:latin typeface=".VnAristote" panose="020B7200000000000000" pitchFamily="34" charset="0"/>
                <a:ea typeface="黑体" panose="02010609060101010101" pitchFamily="2" charset="-122"/>
                <a:cs typeface="Arial" panose="020B0604020202020204" pitchFamily="34" charset="0"/>
              </a:rPr>
              <a:t>Teacher: Ms.Huyen Pham</a:t>
            </a:r>
            <a:endParaRPr lang="zh-CN" altLang="en-US" sz="2800" b="1" dirty="0">
              <a:ln/>
              <a:solidFill>
                <a:srgbClr val="00B0F0"/>
              </a:solidFill>
              <a:latin typeface=".VnAristote" panose="020B7200000000000000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1907" y="723729"/>
            <a:ext cx="8395204" cy="56786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8305C469-BB20-4541-B06C-065E4C08D8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948" y="1857094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9D580E87-5D00-4838-923B-6BD71A180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9006" y="1042865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11B30519-E408-412D-AE09-5DCABE46CB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9973" y="474681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7D63F369-ED69-457B-974A-7D3A995AE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6142" y="127146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AB3F8728-4EEF-46BF-9F9A-D25874105F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3511" y="46782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7BDEC33-F0C0-40FA-B23B-43691AF3A2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9500" y="90288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B35E9FF2-3F7E-4CFF-B00E-6EA14B512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63632" y="891615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852FFE8C-1EBE-46F1-B5B1-D9839C4715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0526" y="2391941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A6C0577E-BBF1-4E57-80F8-A4142E0C12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0093" y="2391941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3EC5794F-E87E-424D-8D14-EE2275FFEB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90663" y="2906351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9103362A-4E90-48BB-AEF6-0862F04561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428" y="34290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BC65845C-E68A-49B5-BD5E-13C1AA37A8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7428" y="382911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F7C8065C-C84E-4DEC-8901-5223417F85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9429" y="548923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3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2 I'm from Japa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2 I'm from Japa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2 I'm from Japa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2 I'm from Japan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9" y="3274618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2-L1-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55" y="3274619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2-L1-2-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03" y="3274618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22" y="3274618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602" y="63770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388949" y="2202179"/>
            <a:ext cx="3521948" cy="1037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4988560" y="2202179"/>
            <a:ext cx="922337" cy="1037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5910897" y="2202179"/>
            <a:ext cx="1646347" cy="107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  <a:endCxn id="1028" idx="0"/>
          </p:cNvCxnSpPr>
          <p:nvPr/>
        </p:nvCxnSpPr>
        <p:spPr>
          <a:xfrm>
            <a:off x="5910897" y="2202179"/>
            <a:ext cx="4526598" cy="107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73410" y="539838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HaKim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23561" y="548982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97656" y="5458801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69721" y="5428868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88949" y="767956"/>
            <a:ext cx="6856651" cy="646986"/>
            <a:chOff x="2388949" y="767956"/>
            <a:chExt cx="685665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388949" y="767956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Hi. I'm 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645060" y="1555193"/>
            <a:ext cx="8245699" cy="646986"/>
            <a:chOff x="1645060" y="1555193"/>
            <a:chExt cx="824569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795972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 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I'm </a:t>
              </a:r>
              <a:r>
                <a:rPr lang="en-US" sz="32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I'm from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4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8098" y="1789612"/>
            <a:ext cx="4805851" cy="1671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38338" y="408538"/>
            <a:ext cx="550984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Cách hỏi và trả lời bạn từ đâu đến  </a:t>
            </a:r>
          </a:p>
        </p:txBody>
      </p:sp>
      <p:sp>
        <p:nvSpPr>
          <p:cNvPr id="3" name="Rectangle 2"/>
          <p:cNvSpPr/>
          <p:nvPr/>
        </p:nvSpPr>
        <p:spPr>
          <a:xfrm>
            <a:off x="926772" y="408538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8098" y="1801187"/>
            <a:ext cx="46265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Where are you from?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+ country.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0702" y="1892429"/>
            <a:ext cx="3873176" cy="14784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từ đâu đến?)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(Từ đến từ ______.)</a:t>
            </a:r>
          </a:p>
        </p:txBody>
      </p:sp>
    </p:spTree>
    <p:extLst>
      <p:ext uri="{BB962C8B-B14F-4D97-AF65-F5344CB8AC3E}">
        <p14:creationId xmlns:p14="http://schemas.microsoft.com/office/powerpoint/2010/main" val="40624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9" y="3274618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2-L1-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55" y="3274619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2-L1-2-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03" y="3274618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22" y="3274618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602" y="63770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367185" y="2144909"/>
            <a:ext cx="2509966" cy="1069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4877150" y="2144909"/>
            <a:ext cx="1" cy="1008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4877151" y="2144909"/>
            <a:ext cx="2680093" cy="112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  <a:endCxn id="1028" idx="0"/>
          </p:cNvCxnSpPr>
          <p:nvPr/>
        </p:nvCxnSpPr>
        <p:spPr>
          <a:xfrm>
            <a:off x="4877151" y="2144909"/>
            <a:ext cx="5560344" cy="112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73410" y="5398387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23561" y="5489827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97656" y="5458801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69721" y="5428868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410" y="367846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37817" y="767956"/>
            <a:ext cx="4707783" cy="646986"/>
            <a:chOff x="4537817" y="767956"/>
            <a:chExt cx="4707783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4537817" y="767956"/>
              <a:ext cx="442052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2548574" y="1497923"/>
            <a:ext cx="4371179" cy="646986"/>
            <a:chOff x="1645060" y="1555193"/>
            <a:chExt cx="437117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408520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from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27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729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Australia.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9924" y="5371395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Ustralia.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1551" y="556733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England.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4" name="Picture 4" descr="https://s.sachmem.vn/public/images/v2/TA4T1SHS/U2-L1-2-d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/>
          <a:stretch/>
        </p:blipFill>
        <p:spPr bwMode="auto">
          <a:xfrm>
            <a:off x="3318661" y="1654688"/>
            <a:ext cx="1863327" cy="21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4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I'm from Australia.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I'm from America.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1228" y="5404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I'm from Malaysia.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" descr="https://s.sachmem.vn/public/images/v2/TA4T1SHS/U2-L1-2-c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/>
          <a:stretch/>
        </p:blipFill>
        <p:spPr bwMode="auto">
          <a:xfrm>
            <a:off x="3245605" y="1689523"/>
            <a:ext cx="1904500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0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England.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America.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254" y="551265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Japan.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pic>
        <p:nvPicPr>
          <p:cNvPr id="31" name="Picture 2" descr="https://s.sachmem.vn/public/images/v2/TA4T1SHS/U2-L1-2-b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b="-4380"/>
          <a:stretch/>
        </p:blipFill>
        <p:spPr bwMode="auto">
          <a:xfrm>
            <a:off x="3423968" y="1544530"/>
            <a:ext cx="1867711" cy="22491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281017" y="3918269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Australia.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81017" y="5371395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America.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4050031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5503873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80138" y="556733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281017" y="2465143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Malaysia.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33786" y="2619262"/>
            <a:ext cx="956640" cy="967765"/>
          </a:xfrm>
          <a:prstGeom prst="ellipse">
            <a:avLst/>
          </a:prstGeom>
        </p:spPr>
      </p:pic>
      <p:pic>
        <p:nvPicPr>
          <p:cNvPr id="31" name="Picture 1" descr="https://s.sachmem.vn/public/images/v2/TA4T1SHS/U2-L1-2-a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/>
          <a:stretch/>
        </p:blipFill>
        <p:spPr bwMode="auto">
          <a:xfrm>
            <a:off x="3422870" y="1711241"/>
            <a:ext cx="1838350" cy="21547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4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623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06654" y="3918269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Japan.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06654" y="537139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VietNam.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3252" y="552277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41588" y="4092784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4556" y="615212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306654" y="2465143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England.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84917" y="2614561"/>
            <a:ext cx="1013311" cy="102509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5669" y="1648115"/>
            <a:ext cx="1852503" cy="17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VietNam.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VietNam.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Mai.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19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from England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English.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England.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45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130358" y="3918269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130358" y="5371395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 are you?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05836" y="562503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34172" y="4195044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96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____________?</a:t>
              </a:r>
            </a:p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I am from Japan.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130358" y="2465143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77501" y="2716821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13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When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Where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 are you from?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Australia.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</a:rPr>
              <a:t>What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249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870" y="723729"/>
            <a:ext cx="8800417" cy="5752626"/>
          </a:xfrm>
          <a:prstGeom prst="rect">
            <a:avLst/>
          </a:prstGeom>
        </p:spPr>
      </p:pic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4" y="218219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63" y="406531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4" y="5921279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10B6CBFC-772D-423F-8CD6-3A69B073A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091" y="32361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4B53ABBA-7CF7-4DBC-9FB9-F9C00D9C2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451" y="1309139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61197714-0F32-44B6-9195-F05A9D2F4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451" y="3246120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60C3DAD7-B14A-440E-B411-E465B56BB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451" y="518310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62" y="434567"/>
            <a:ext cx="9005574" cy="6000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7062" y="2726108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27806" y="2700472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4154" y="5734229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9058543" y="5734229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</p:spTree>
    <p:extLst>
      <p:ext uri="{BB962C8B-B14F-4D97-AF65-F5344CB8AC3E}">
        <p14:creationId xmlns:p14="http://schemas.microsoft.com/office/powerpoint/2010/main" val="25081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4 - Unit 2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365" y="1336711"/>
            <a:ext cx="8171351" cy="459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27" y="723729"/>
            <a:ext cx="10113628" cy="5651434"/>
          </a:xfrm>
          <a:prstGeom prst="round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479039C6-BB40-467C-AE03-7795DEA21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7AE6E2DC-FDB7-44FA-8D11-6921BC897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49700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021" y="940142"/>
            <a:ext cx="5583958" cy="372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700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Us flag large 38 stars.p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11" y="1229511"/>
            <a:ext cx="5922379" cy="31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Mĩ/ Hoa Kì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laysia flag emoji - Malaysia flag PNG Clipart and Transpare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77" y="-136153"/>
            <a:ext cx="5836052" cy="583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Malaysia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le:Flag of Japan bordered.p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21" y="940142"/>
            <a:ext cx="5590177" cy="37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Nhật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68690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80" r="773"/>
          <a:stretch/>
        </p:blipFill>
        <p:spPr>
          <a:xfrm>
            <a:off x="3304021" y="940143"/>
            <a:ext cx="5583958" cy="3731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Úc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2162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Vocabulary</a:t>
            </a:r>
          </a:p>
        </p:txBody>
      </p:sp>
    </p:spTree>
    <p:extLst>
      <p:ext uri="{BB962C8B-B14F-4D97-AF65-F5344CB8AC3E}">
        <p14:creationId xmlns:p14="http://schemas.microsoft.com/office/powerpoint/2010/main" val="173073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ờ của Anh Cờ của Vương Quốc Cờ của Anh - hoài cổ cờ anh png tải về - Miễn  phí trong suốt điện Màu Xanh png Tải v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3304021" y="940143"/>
            <a:ext cx="5602420" cy="37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ờ của Anh Cờ của Vương Quốc Cờ của Anh - hoài cổ cờ anh png tải về - Miễn  phí trong suốt điện Màu Xanh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7977553" y="3760837"/>
            <a:ext cx="2747026" cy="1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80" r="773"/>
          <a:stretch/>
        </p:blipFill>
        <p:spPr>
          <a:xfrm>
            <a:off x="4625422" y="3764363"/>
            <a:ext cx="2737973" cy="1829733"/>
          </a:xfrm>
          <a:prstGeom prst="rect">
            <a:avLst/>
          </a:prstGeom>
        </p:spPr>
      </p:pic>
      <p:pic>
        <p:nvPicPr>
          <p:cNvPr id="4" name="Picture 4" descr="File:Flag of Japan bordered.pn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98" y="3764363"/>
            <a:ext cx="2741023" cy="18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Us flag large 38 stars.pn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11" y="770652"/>
            <a:ext cx="2903910" cy="18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421" y="770651"/>
            <a:ext cx="2737974" cy="1826207"/>
          </a:xfrm>
          <a:prstGeom prst="rect">
            <a:avLst/>
          </a:prstGeom>
        </p:spPr>
      </p:pic>
      <p:pic>
        <p:nvPicPr>
          <p:cNvPr id="7" name="Picture 2" descr="Malaysia flag emoji - Malaysia flag PNG Clipart and Transparent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 b="16154"/>
          <a:stretch/>
        </p:blipFill>
        <p:spPr bwMode="auto">
          <a:xfrm>
            <a:off x="1378897" y="770651"/>
            <a:ext cx="2687624" cy="18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307" y="257417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307" y="3135045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Ma-lay-si-a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1006" y="257417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1006" y="3135045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Việt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7664" y="257417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7664" y="3135045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307" y="556593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307" y="6063439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Nhật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01006" y="556593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006" y="6063439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Úc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7664" y="556593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7664" y="6063439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19997" y="308986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2593" y="185876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</a:t>
            </a:r>
          </a:p>
        </p:txBody>
      </p:sp>
    </p:spTree>
    <p:extLst>
      <p:ext uri="{BB962C8B-B14F-4D97-AF65-F5344CB8AC3E}">
        <p14:creationId xmlns:p14="http://schemas.microsoft.com/office/powerpoint/2010/main" val="371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560</Words>
  <Application>Microsoft Office PowerPoint</Application>
  <PresentationFormat>Widescreen</PresentationFormat>
  <Paragraphs>160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.VnCooperH</vt:lpstr>
      <vt:lpstr>.VnRevueH</vt:lpstr>
      <vt:lpstr>Calibri Light</vt:lpstr>
      <vt:lpstr>Arial</vt:lpstr>
      <vt:lpstr>Corbel</vt:lpstr>
      <vt:lpstr>Algerian</vt:lpstr>
      <vt:lpstr>Tahoma</vt:lpstr>
      <vt:lpstr>Arial Black</vt:lpstr>
      <vt:lpstr>Harrington</vt:lpstr>
      <vt:lpstr>Calibri</vt:lpstr>
      <vt:lpstr>Britannic Bold</vt:lpstr>
      <vt:lpstr>.VnAristote</vt:lpstr>
      <vt:lpstr>.VnRevue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76</cp:revision>
  <dcterms:created xsi:type="dcterms:W3CDTF">2021-05-06T05:21:26Z</dcterms:created>
  <dcterms:modified xsi:type="dcterms:W3CDTF">2021-07-05T00:29:09Z</dcterms:modified>
</cp:coreProperties>
</file>