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6"/>
  </p:notesMasterIdLst>
  <p:sldIdLst>
    <p:sldId id="256" r:id="rId6"/>
    <p:sldId id="280" r:id="rId7"/>
    <p:sldId id="281" r:id="rId8"/>
    <p:sldId id="282" r:id="rId9"/>
    <p:sldId id="283" r:id="rId10"/>
    <p:sldId id="284" r:id="rId11"/>
    <p:sldId id="285" r:id="rId12"/>
    <p:sldId id="259" r:id="rId13"/>
    <p:sldId id="286" r:id="rId14"/>
    <p:sldId id="287" r:id="rId15"/>
    <p:sldId id="288" r:id="rId17"/>
    <p:sldId id="289" r:id="rId18"/>
    <p:sldId id="293" r:id="rId19"/>
    <p:sldId id="291" r:id="rId20"/>
    <p:sldId id="292" r:id="rId21"/>
    <p:sldId id="294" r:id="rId22"/>
    <p:sldId id="295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6" d="100"/>
          <a:sy n="116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83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83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67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67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1.png"/><Relationship Id="rId1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9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27" Type="http://schemas.openxmlformats.org/officeDocument/2006/relationships/image" Target="../media/image29.png"/><Relationship Id="rId26" Type="http://schemas.microsoft.com/office/2007/relationships/hdphoto" Target="../media/image28.wdp"/><Relationship Id="rId25" Type="http://schemas.openxmlformats.org/officeDocument/2006/relationships/image" Target="../media/image27.png"/><Relationship Id="rId24" Type="http://schemas.microsoft.com/office/2007/relationships/hdphoto" Target="../media/image26.wdp"/><Relationship Id="rId23" Type="http://schemas.openxmlformats.org/officeDocument/2006/relationships/image" Target="../media/image25.png"/><Relationship Id="rId22" Type="http://schemas.microsoft.com/office/2007/relationships/hdphoto" Target="../media/image24.wdp"/><Relationship Id="rId21" Type="http://schemas.openxmlformats.org/officeDocument/2006/relationships/image" Target="../media/image23.png"/><Relationship Id="rId20" Type="http://schemas.microsoft.com/office/2007/relationships/hdphoto" Target="../media/image22.wdp"/><Relationship Id="rId2" Type="http://schemas.microsoft.com/office/2007/relationships/hdphoto" Target="../media/image4.wdp"/><Relationship Id="rId19" Type="http://schemas.openxmlformats.org/officeDocument/2006/relationships/image" Target="../media/image21.png"/><Relationship Id="rId18" Type="http://schemas.microsoft.com/office/2007/relationships/hdphoto" Target="../media/image20.wdp"/><Relationship Id="rId17" Type="http://schemas.openxmlformats.org/officeDocument/2006/relationships/image" Target="../media/image19.png"/><Relationship Id="rId16" Type="http://schemas.microsoft.com/office/2007/relationships/hdphoto" Target="../media/image18.wdp"/><Relationship Id="rId15" Type="http://schemas.openxmlformats.org/officeDocument/2006/relationships/image" Target="../media/image17.png"/><Relationship Id="rId14" Type="http://schemas.microsoft.com/office/2007/relationships/hdphoto" Target="../media/image16.wdp"/><Relationship Id="rId13" Type="http://schemas.openxmlformats.org/officeDocument/2006/relationships/image" Target="../media/image15.png"/><Relationship Id="rId12" Type="http://schemas.microsoft.com/office/2007/relationships/hdphoto" Target="../media/image14.wdp"/><Relationship Id="rId11" Type="http://schemas.openxmlformats.org/officeDocument/2006/relationships/image" Target="../media/image13.png"/><Relationship Id="rId10" Type="http://schemas.microsoft.com/office/2007/relationships/hdphoto" Target="../media/image12.wdp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40.wdp"/><Relationship Id="rId8" Type="http://schemas.openxmlformats.org/officeDocument/2006/relationships/image" Target="../media/image39.png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9" Type="http://schemas.openxmlformats.org/officeDocument/2006/relationships/slideLayout" Target="../slideLayouts/slideLayout23.xml"/><Relationship Id="rId38" Type="http://schemas.openxmlformats.org/officeDocument/2006/relationships/audio" Target="../media/audio1.wav"/><Relationship Id="rId37" Type="http://schemas.openxmlformats.org/officeDocument/2006/relationships/slide" Target="slide7.xml"/><Relationship Id="rId36" Type="http://schemas.openxmlformats.org/officeDocument/2006/relationships/slide" Target="slide6.xml"/><Relationship Id="rId35" Type="http://schemas.openxmlformats.org/officeDocument/2006/relationships/slide" Target="slide5.xml"/><Relationship Id="rId34" Type="http://schemas.microsoft.com/office/2007/relationships/hdphoto" Target="../media/image55.wdp"/><Relationship Id="rId33" Type="http://schemas.openxmlformats.org/officeDocument/2006/relationships/image" Target="../media/image54.png"/><Relationship Id="rId32" Type="http://schemas.microsoft.com/office/2007/relationships/hdphoto" Target="../media/image53.wdp"/><Relationship Id="rId31" Type="http://schemas.openxmlformats.org/officeDocument/2006/relationships/image" Target="../media/image52.png"/><Relationship Id="rId30" Type="http://schemas.microsoft.com/office/2007/relationships/hdphoto" Target="../media/image51.wdp"/><Relationship Id="rId3" Type="http://schemas.microsoft.com/office/2007/relationships/hdphoto" Target="../media/image34.wdp"/><Relationship Id="rId29" Type="http://schemas.openxmlformats.org/officeDocument/2006/relationships/image" Target="../media/image50.png"/><Relationship Id="rId28" Type="http://schemas.microsoft.com/office/2007/relationships/hdphoto" Target="../media/image49.wdp"/><Relationship Id="rId27" Type="http://schemas.openxmlformats.org/officeDocument/2006/relationships/image" Target="../media/image48.png"/><Relationship Id="rId26" Type="http://schemas.microsoft.com/office/2007/relationships/hdphoto" Target="../media/image26.wdp"/><Relationship Id="rId25" Type="http://schemas.openxmlformats.org/officeDocument/2006/relationships/image" Target="../media/image25.png"/><Relationship Id="rId24" Type="http://schemas.microsoft.com/office/2007/relationships/hdphoto" Target="../media/image47.wdp"/><Relationship Id="rId23" Type="http://schemas.openxmlformats.org/officeDocument/2006/relationships/image" Target="../media/image46.png"/><Relationship Id="rId22" Type="http://schemas.microsoft.com/office/2007/relationships/hdphoto" Target="../media/image24.wdp"/><Relationship Id="rId21" Type="http://schemas.openxmlformats.org/officeDocument/2006/relationships/image" Target="../media/image23.png"/><Relationship Id="rId20" Type="http://schemas.microsoft.com/office/2007/relationships/hdphoto" Target="../media/image18.wdp"/><Relationship Id="rId2" Type="http://schemas.openxmlformats.org/officeDocument/2006/relationships/image" Target="../media/image33.png"/><Relationship Id="rId19" Type="http://schemas.openxmlformats.org/officeDocument/2006/relationships/image" Target="../media/image17.png"/><Relationship Id="rId18" Type="http://schemas.openxmlformats.org/officeDocument/2006/relationships/image" Target="../media/image45.png"/><Relationship Id="rId17" Type="http://schemas.openxmlformats.org/officeDocument/2006/relationships/slide" Target="slide12.xml"/><Relationship Id="rId16" Type="http://schemas.openxmlformats.org/officeDocument/2006/relationships/image" Target="../media/image44.png"/><Relationship Id="rId15" Type="http://schemas.microsoft.com/office/2007/relationships/hdphoto" Target="../media/image20.wdp"/><Relationship Id="rId14" Type="http://schemas.openxmlformats.org/officeDocument/2006/relationships/image" Target="../media/image19.png"/><Relationship Id="rId13" Type="http://schemas.openxmlformats.org/officeDocument/2006/relationships/slide" Target="slide8.xml"/><Relationship Id="rId12" Type="http://schemas.openxmlformats.org/officeDocument/2006/relationships/image" Target="../media/image43.png"/><Relationship Id="rId11" Type="http://schemas.microsoft.com/office/2007/relationships/hdphoto" Target="../media/image42.wdp"/><Relationship Id="rId10" Type="http://schemas.openxmlformats.org/officeDocument/2006/relationships/image" Target="../media/image41.png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.wav"/><Relationship Id="rId5" Type="http://schemas.openxmlformats.org/officeDocument/2006/relationships/image" Target="../media/image56.png"/><Relationship Id="rId4" Type="http://schemas.openxmlformats.org/officeDocument/2006/relationships/slide" Target="slide4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.wav"/><Relationship Id="rId5" Type="http://schemas.openxmlformats.org/officeDocument/2006/relationships/image" Target="../media/image56.png"/><Relationship Id="rId4" Type="http://schemas.openxmlformats.org/officeDocument/2006/relationships/slide" Target="slide4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021-05-10_1752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24859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V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549050" y="523220"/>
            <a:ext cx="8055398" cy="40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0810" y="0"/>
            <a:ext cx="509187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2021-05-10_1803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8064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1-05-10_1805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064896" cy="11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HS </a:t>
            </a:r>
            <a:r>
              <a:rPr lang="en-US" sz="2400" i="1" dirty="0" err="1" smtClean="0">
                <a:solidFill>
                  <a:srgbClr val="FF0000"/>
                </a:solidFill>
              </a:rPr>
              <a:t>nhẩm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cả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bài</a:t>
            </a:r>
            <a:r>
              <a:rPr lang="en-US" sz="2400" i="1" dirty="0" smtClean="0">
                <a:solidFill>
                  <a:srgbClr val="FF0000"/>
                </a:solidFill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vài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đúng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cao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độ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thái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sửa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</a:rPr>
              <a:t> 1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</a:rPr>
              <a:t> 2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9230" y="5517232"/>
            <a:ext cx="270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gõ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đệm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phách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23220"/>
            <a:ext cx="8208912" cy="3942591"/>
          </a:xfrm>
          <a:prstGeom prst="rect">
            <a:avLst/>
          </a:prstGeom>
        </p:spPr>
      </p:pic>
      <p:pic>
        <p:nvPicPr>
          <p:cNvPr id="717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89" y="191683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91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7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47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06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186141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78" y="174336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180599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09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06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65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2144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2" y="2994306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71800" y="0"/>
            <a:ext cx="41044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HĐ: VẬN DỤNG-SÁNG TẠO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3140968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</a:rPr>
              <a:t>  1 </a:t>
            </a:r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HS </a:t>
            </a:r>
            <a:r>
              <a:rPr lang="en-US" sz="2400" dirty="0" err="1" smtClean="0">
                <a:solidFill>
                  <a:srgbClr val="FF0000"/>
                </a:solidFill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phách</a:t>
            </a:r>
            <a:r>
              <a:rPr lang="en-US" sz="2400" dirty="0" smtClean="0">
                <a:solidFill>
                  <a:srgbClr val="FF0000"/>
                </a:solidFill>
              </a:rPr>
              <a:t>, ô </a:t>
            </a:r>
            <a:r>
              <a:rPr lang="en-US" sz="2400" dirty="0" err="1" smtClean="0">
                <a:solidFill>
                  <a:srgbClr val="FF0000"/>
                </a:solidFill>
              </a:rPr>
              <a:t>nhịp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vạch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nhịp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nhịp</a:t>
            </a:r>
            <a:r>
              <a:rPr lang="en-US" sz="2400" dirty="0" smtClean="0">
                <a:solidFill>
                  <a:srgbClr val="FF0000"/>
                </a:solidFill>
              </a:rPr>
              <a:t>…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bài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CV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251520" y="261764"/>
            <a:ext cx="8712968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dn1 cug v choi l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46609"/>
            <a:ext cx="97155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5330835"/>
            <a:ext cx="10668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1" y="5330835"/>
            <a:ext cx="1787353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30827"/>
            <a:ext cx="762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35"/>
            <a:ext cx="10668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5295137"/>
            <a:ext cx="9144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680612"/>
            <a:ext cx="1474982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2000" y="3830560"/>
            <a:ext cx="1835809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198" y="-2260598"/>
            <a:ext cx="9281827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8" y="-133651"/>
            <a:ext cx="9143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74" y="3244818"/>
            <a:ext cx="1015637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30" y="-838200"/>
            <a:ext cx="2605877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1697" y="130501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  <a:endParaRPr lang="en-US" sz="2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70" y="2746055"/>
            <a:ext cx="1152193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8216" y="75811"/>
            <a:ext cx="244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</a:rPr>
              <a:t>ẤN PLAY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6186917"/>
            <a:ext cx="411955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79"/>
            <a:ext cx="84582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570435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4076896"/>
            <a:ext cx="762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4708894"/>
            <a:ext cx="16764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08894"/>
            <a:ext cx="1044576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51" y="5170075"/>
            <a:ext cx="1091619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60" y="4954741"/>
            <a:ext cx="99468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7" y="5156200"/>
            <a:ext cx="593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4338361"/>
            <a:ext cx="1455738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06600"/>
            <a:ext cx="40894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8" y="3774386"/>
            <a:ext cx="1560513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316613"/>
            <a:ext cx="11049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59051"/>
            <a:ext cx="946944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715127"/>
            <a:ext cx="797916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478731"/>
            <a:ext cx="835776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11" y="1267408"/>
            <a:ext cx="829187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26" y="1782883"/>
            <a:ext cx="50057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9" y="308689"/>
            <a:ext cx="562424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3" y="3665082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636160" y="6006054"/>
            <a:ext cx="1940984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5" y="3862275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5980670"/>
            <a:ext cx="11049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94" y="3397446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35" action="ppaction://hlinksldjump"/>
          </p:cNvPr>
          <p:cNvSpPr/>
          <p:nvPr/>
        </p:nvSpPr>
        <p:spPr>
          <a:xfrm>
            <a:off x="914401" y="3733800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>
            <a:hlinkClick r:id="rId36" action="ppaction://hlinksldjump"/>
          </p:cNvPr>
          <p:cNvSpPr/>
          <p:nvPr/>
        </p:nvSpPr>
        <p:spPr>
          <a:xfrm>
            <a:off x="2532499" y="3733800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1" name="Oval 40">
            <a:hlinkClick r:id="rId37" action="ppaction://hlinksldjump"/>
          </p:cNvPr>
          <p:cNvSpPr/>
          <p:nvPr/>
        </p:nvSpPr>
        <p:spPr>
          <a:xfrm>
            <a:off x="4985821" y="3300509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0931" y="5557121"/>
            <a:ext cx="3271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002060"/>
                </a:solidFill>
              </a:rPr>
              <a:t>Chú</a:t>
            </a:r>
            <a:r>
              <a:rPr lang="en-US" sz="2800" i="1" dirty="0" smtClean="0">
                <a:solidFill>
                  <a:srgbClr val="002060"/>
                </a:solidFill>
              </a:rPr>
              <a:t> ý </a:t>
            </a:r>
            <a:r>
              <a:rPr lang="en-US" sz="2800" i="1" dirty="0" err="1" smtClean="0">
                <a:solidFill>
                  <a:srgbClr val="002060"/>
                </a:solidFill>
              </a:rPr>
              <a:t>ấn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lần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lượt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vào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từng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chú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khỉ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sau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đó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ấn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vào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câu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hỏi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0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1808" y="908724"/>
            <a:ext cx="4724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4441" y="4470869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0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57399" y="1052744"/>
            <a:ext cx="487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24480" y="4303323"/>
            <a:ext cx="3808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47900" y="783596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5" y="621167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5300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NHẠC LỚP 5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81" y="2963410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1525" y="1083163"/>
            <a:ext cx="1537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TIẾT 3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2156829"/>
            <a:ext cx="556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TẬP ĐỌC NHẠC SỐ 1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1341" y="6316873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Chào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mới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16739"/>
            <a:ext cx="444948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HĐ TÌM HIỂU-KHÁM PHÁ</a:t>
            </a:r>
            <a:endParaRPr lang="en-US" sz="3200" b="1" dirty="0" smtClean="0">
              <a:solidFill>
                <a:srgbClr val="00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1818" y="5373216"/>
            <a:ext cx="34543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V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827584" y="1467853"/>
            <a:ext cx="7704856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546" y="2393915"/>
            <a:ext cx="10440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546" y="3848276"/>
            <a:ext cx="10440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9047" y="655834"/>
            <a:ext cx="3361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/>
                <a:ea typeface="Times New Roman" panose="02020603050405020304"/>
                <a:cs typeface="VNI-Times"/>
              </a:rPr>
              <a:t>CÙNG VUI CHƠI</a:t>
            </a:r>
            <a:endParaRPr lang="en-US" sz="3200" dirty="0">
              <a:solidFill>
                <a:srgbClr val="FFFF00"/>
              </a:solidFill>
              <a:effectLst/>
              <a:latin typeface="VNI-Times"/>
              <a:ea typeface="Times New Roman" panose="02020603050405020304"/>
              <a:cs typeface="VNI-Time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03748" y="1886551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2218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0790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148064" y="1745843"/>
            <a:ext cx="2304256" cy="759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28490" y="1886550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38665" y="1844825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WPS Presentation</Application>
  <PresentationFormat>On-screen Show (4:3)</PresentationFormat>
  <Paragraphs>71</Paragraphs>
  <Slides>19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Arial</vt:lpstr>
      <vt:lpstr>Times New Roman</vt:lpstr>
      <vt:lpstr>VNI-Times</vt:lpstr>
      <vt:lpstr>Segoe Print</vt:lpstr>
      <vt:lpstr>Microsoft YaHei</vt:lpstr>
      <vt:lpstr>Arial Unicode MS</vt:lpstr>
      <vt:lpstr>Calibri</vt:lpstr>
      <vt:lpstr>Office Theme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59</cp:revision>
  <dcterms:created xsi:type="dcterms:W3CDTF">2021-05-09T14:16:00Z</dcterms:created>
  <dcterms:modified xsi:type="dcterms:W3CDTF">2021-08-29T16:03:33Z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F92ED969033E4C218D46679AF8BD0CDF</vt:lpwstr>
  </property>
  <property fmtid="{D5CDD505-2E9C-101B-9397-08002B2CF9AE}" pid="3" name="KSOProductBuildVer">
    <vt:lpwstr>1033-11.2.0.10265</vt:lpwstr>
  </property>
</Properties>
</file>