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2" r:id="rId8"/>
    <p:sldId id="259" r:id="rId9"/>
    <p:sldId id="264"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91FFC9-7B0F-4810-8E4A-36616DE08DBD}"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247553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1FFC9-7B0F-4810-8E4A-36616DE08DBD}"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255560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1FFC9-7B0F-4810-8E4A-36616DE08DBD}"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334815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1FFC9-7B0F-4810-8E4A-36616DE08DBD}"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195342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1FFC9-7B0F-4810-8E4A-36616DE08DBD}"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286666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91FFC9-7B0F-4810-8E4A-36616DE08DBD}"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63292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91FFC9-7B0F-4810-8E4A-36616DE08DBD}"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234854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91FFC9-7B0F-4810-8E4A-36616DE08DBD}"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273536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1FFC9-7B0F-4810-8E4A-36616DE08DBD}"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299376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1FFC9-7B0F-4810-8E4A-36616DE08DBD}"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328231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1FFC9-7B0F-4810-8E4A-36616DE08DBD}"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27E82-FE8E-44EF-9213-D776277E3BF6}" type="slidenum">
              <a:rPr lang="en-US" smtClean="0"/>
              <a:t>‹#›</a:t>
            </a:fld>
            <a:endParaRPr lang="en-US"/>
          </a:p>
        </p:txBody>
      </p:sp>
    </p:spTree>
    <p:extLst>
      <p:ext uri="{BB962C8B-B14F-4D97-AF65-F5344CB8AC3E}">
        <p14:creationId xmlns:p14="http://schemas.microsoft.com/office/powerpoint/2010/main" val="341853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1FFC9-7B0F-4810-8E4A-36616DE08DBD}" type="datetimeFigureOut">
              <a:rPr lang="en-US" smtClean="0"/>
              <a:t>9/29/2022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27E82-FE8E-44EF-9213-D776277E3BF6}" type="slidenum">
              <a:rPr lang="en-US" smtClean="0"/>
              <a:t>‹#›</a:t>
            </a:fld>
            <a:endParaRPr lang="en-US"/>
          </a:p>
        </p:txBody>
      </p:sp>
    </p:spTree>
    <p:extLst>
      <p:ext uri="{BB962C8B-B14F-4D97-AF65-F5344CB8AC3E}">
        <p14:creationId xmlns:p14="http://schemas.microsoft.com/office/powerpoint/2010/main" val="3499869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236" y="228600"/>
            <a:ext cx="7772400" cy="1012825"/>
          </a:xfrm>
        </p:spPr>
        <p:txBody>
          <a:bodyPr>
            <a:normAutofit/>
          </a:bodyPr>
          <a:lstStyle/>
          <a:p>
            <a:r>
              <a:rPr lang="en-US" sz="2800" b="1" smtClean="0">
                <a:solidFill>
                  <a:srgbClr val="FF0000"/>
                </a:solidFill>
                <a:effectLst/>
                <a:latin typeface="Times New Roman"/>
                <a:ea typeface="Calibri"/>
              </a:rPr>
              <a:t>CHỦ ĐỀ 2: EM YÊU TỔ QUỐC VIỆT NAM</a:t>
            </a:r>
            <a:endParaRPr lang="en-US" sz="280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848600"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19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219075"/>
            <a:ext cx="8766175"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514600"/>
            <a:ext cx="8229600" cy="1143000"/>
          </a:xfrm>
        </p:spPr>
        <p:txBody>
          <a:bodyPr/>
          <a:lstStyle/>
          <a:p>
            <a:r>
              <a:rPr lang="en-US" smtClean="0"/>
              <a:t>Tiết học đến đây là kết thúc!</a:t>
            </a:r>
            <a:endParaRPr lang="en-US"/>
          </a:p>
        </p:txBody>
      </p:sp>
    </p:spTree>
    <p:extLst>
      <p:ext uri="{BB962C8B-B14F-4D97-AF65-F5344CB8AC3E}">
        <p14:creationId xmlns:p14="http://schemas.microsoft.com/office/powerpoint/2010/main" val="227418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smtClean="0">
                <a:solidFill>
                  <a:srgbClr val="FF0000"/>
                </a:solidFill>
                <a:latin typeface="Times New Roman" pitchFamily="18" charset="0"/>
                <a:cs typeface="Times New Roman" pitchFamily="18" charset="0"/>
              </a:rPr>
              <a:t>KHỞI ĐỘNG</a:t>
            </a:r>
            <a:endParaRPr lang="en-US" sz="480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777239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84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3581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50327" y="1752600"/>
            <a:ext cx="4184073" cy="3139321"/>
          </a:xfrm>
          <a:prstGeom prst="rect">
            <a:avLst/>
          </a:prstGeom>
        </p:spPr>
        <p:txBody>
          <a:bodyPr wrap="square">
            <a:spAutoFit/>
          </a:bodyPr>
          <a:lstStyle/>
          <a:p>
            <a:pPr algn="just"/>
            <a:r>
              <a:rPr lang="en-US" smtClean="0"/>
              <a:t>- </a:t>
            </a:r>
            <a:r>
              <a:rPr lang="vi-VN" smtClean="0"/>
              <a:t>Nhạc sĩ Văn</a:t>
            </a:r>
            <a:r>
              <a:rPr lang="en-US" smtClean="0"/>
              <a:t> Cao</a:t>
            </a:r>
            <a:r>
              <a:rPr lang="vi-VN" smtClean="0"/>
              <a:t> sinh ngày 15/11/1923 ở Hải Phòng. </a:t>
            </a:r>
            <a:endParaRPr lang="en-US" smtClean="0"/>
          </a:p>
          <a:p>
            <a:pPr algn="just"/>
            <a:r>
              <a:rPr lang="en-US" smtClean="0"/>
              <a:t>- </a:t>
            </a:r>
            <a:r>
              <a:rPr lang="vi-VN" smtClean="0"/>
              <a:t>Những bài hát của nhạc sĩ Văn Cao đã đi cùng những năm tháng quan trọng nhất của đất nước khi trải dài từ thời kỳ đầu của nền tân nhạc cho đến những bản tình ca ra đời trong khói lửa chiến tranh và cả những năm tháng hoà bình. viết về nhiều ca khúc mang âm hưởng hào hùng như Tiến quân ca, Trường ca Sông Lô, Tiến về Hà Nội</a:t>
            </a:r>
          </a:p>
        </p:txBody>
      </p:sp>
      <p:sp>
        <p:nvSpPr>
          <p:cNvPr id="4" name="Rectangle 3"/>
          <p:cNvSpPr/>
          <p:nvPr/>
        </p:nvSpPr>
        <p:spPr>
          <a:xfrm>
            <a:off x="1676400" y="228600"/>
            <a:ext cx="6629400" cy="685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rPr>
              <a:t>ĐÔI NÉT VỀ NHẠC SĨ VĂN CAO</a:t>
            </a:r>
            <a:endParaRPr lang="en-US" sz="3600" b="1">
              <a:solidFill>
                <a:schemeClr val="tx1"/>
              </a:solidFill>
            </a:endParaRPr>
          </a:p>
        </p:txBody>
      </p:sp>
    </p:spTree>
    <p:extLst>
      <p:ext uri="{BB962C8B-B14F-4D97-AF65-F5344CB8AC3E}">
        <p14:creationId xmlns:p14="http://schemas.microsoft.com/office/powerpoint/2010/main" val="45934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103909"/>
            <a:ext cx="8915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42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64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smtClean="0"/>
              <a:t>ĐỌC LỜI CA</a:t>
            </a:r>
            <a:endParaRPr lang="en-US"/>
          </a:p>
        </p:txBody>
      </p:sp>
      <p:sp>
        <p:nvSpPr>
          <p:cNvPr id="3" name="Rectangle 2"/>
          <p:cNvSpPr/>
          <p:nvPr/>
        </p:nvSpPr>
        <p:spPr>
          <a:xfrm>
            <a:off x="623455" y="1676400"/>
            <a:ext cx="7924800" cy="3416320"/>
          </a:xfrm>
          <a:prstGeom prst="rect">
            <a:avLst/>
          </a:prstGeom>
        </p:spPr>
        <p:txBody>
          <a:bodyPr wrap="square">
            <a:spAutoFit/>
          </a:bodyPr>
          <a:lstStyle/>
          <a:p>
            <a:r>
              <a:rPr lang="vi-VN" sz="2400" b="1" smtClean="0">
                <a:solidFill>
                  <a:srgbClr val="FF0000"/>
                </a:solidFill>
              </a:rPr>
              <a:t>Câu 1:</a:t>
            </a:r>
            <a:r>
              <a:rPr lang="vi-VN" sz="2400" b="1" smtClean="0"/>
              <a:t> </a:t>
            </a:r>
            <a:r>
              <a:rPr lang="vi-VN" sz="2400" smtClean="0"/>
              <a:t>Đoàn quân Việt Nam đi chung lòng cứu quốc, bước chân dồn vang trên đường gập ghềnh xa</a:t>
            </a:r>
          </a:p>
          <a:p>
            <a:r>
              <a:rPr lang="vi-VN" sz="2400" b="1" smtClean="0">
                <a:solidFill>
                  <a:srgbClr val="FF0000"/>
                </a:solidFill>
              </a:rPr>
              <a:t>Câu 2:</a:t>
            </a:r>
            <a:r>
              <a:rPr lang="vi-VN" sz="2400" smtClean="0"/>
              <a:t> Cờ in máu chiến thắng mang hồn nước, súng ngoài xa chen khúc quân hành ca</a:t>
            </a:r>
          </a:p>
          <a:p>
            <a:r>
              <a:rPr lang="vi-VN" sz="2400" b="1" smtClean="0">
                <a:solidFill>
                  <a:srgbClr val="FF0000"/>
                </a:solidFill>
              </a:rPr>
              <a:t>Câu 3:</a:t>
            </a:r>
            <a:r>
              <a:rPr lang="vi-VN" sz="2400" smtClean="0"/>
              <a:t> Đường vinh quang xây xác quân thù, thắng gian lao cùng nhau lập chiến khu.</a:t>
            </a:r>
          </a:p>
          <a:p>
            <a:r>
              <a:rPr lang="vi-VN" sz="2400" b="1" smtClean="0">
                <a:solidFill>
                  <a:srgbClr val="FF0000"/>
                </a:solidFill>
              </a:rPr>
              <a:t>Câu 4:</a:t>
            </a:r>
            <a:r>
              <a:rPr lang="vi-VN" sz="2400" smtClean="0"/>
              <a:t>  Vì nhân dân chiến đấu không ngừng, tiến mau ra sa trường. Tiến lên, cùng tiến lên, nước non Việt Nam ta vững bền.</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59" t="60091" r="3409" b="6636"/>
          <a:stretch/>
        </p:blipFill>
        <p:spPr bwMode="auto">
          <a:xfrm>
            <a:off x="3429000" y="4809947"/>
            <a:ext cx="5638800" cy="204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35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3820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27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229600" cy="1143000"/>
          </a:xfrm>
          <a:solidFill>
            <a:schemeClr val="accent6">
              <a:lumMod val="40000"/>
              <a:lumOff val="60000"/>
            </a:schemeClr>
          </a:solidFill>
        </p:spPr>
        <p:txBody>
          <a:bodyPr/>
          <a:lstStyle/>
          <a:p>
            <a:r>
              <a:rPr lang="en-US" smtClean="0"/>
              <a:t>THỰC HÀNH</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7239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55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2390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52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215</Words>
  <Application>Microsoft Office PowerPoint</Application>
  <PresentationFormat>On-screen Show (4:3)</PresentationFormat>
  <Paragraphs>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CHỦ ĐỀ 2: EM YÊU TỔ QUỐC VIỆT NAM</vt:lpstr>
      <vt:lpstr>KHỞI ĐỘNG</vt:lpstr>
      <vt:lpstr>PowerPoint Presentation</vt:lpstr>
      <vt:lpstr>PowerPoint Presentation</vt:lpstr>
      <vt:lpstr>PowerPoint Presentation</vt:lpstr>
      <vt:lpstr>ĐỌC LỜI CA</vt:lpstr>
      <vt:lpstr>PowerPoint Presentation</vt:lpstr>
      <vt:lpstr>THỰC HÀNH</vt:lpstr>
      <vt:lpstr>PowerPoint Presentation</vt:lpstr>
      <vt:lpstr>Tiết học đến đây là kết thúc!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2: EM YÊU TỔ QUỐC VIỆT NAM</dc:title>
  <dc:creator>Ngo Tra My</dc:creator>
  <cp:lastModifiedBy>Ngo Tra My</cp:lastModifiedBy>
  <cp:revision>3</cp:revision>
  <dcterms:created xsi:type="dcterms:W3CDTF">2022-09-29T15:49:29Z</dcterms:created>
  <dcterms:modified xsi:type="dcterms:W3CDTF">2022-09-29T16:12:34Z</dcterms:modified>
</cp:coreProperties>
</file>