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66" r:id="rId6"/>
    <p:sldId id="260" r:id="rId7"/>
    <p:sldId id="259" r:id="rId8"/>
    <p:sldId id="263" r:id="rId9"/>
    <p:sldId id="264" r:id="rId10"/>
    <p:sldId id="261" r:id="rId11"/>
    <p:sldId id="262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A171-F8B2-4C14-A900-4CA7F9033B0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2EA9-7AA6-4D83-BB9E-0A57C1E0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9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A171-F8B2-4C14-A900-4CA7F9033B0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2EA9-7AA6-4D83-BB9E-0A57C1E0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9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A171-F8B2-4C14-A900-4CA7F9033B0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2EA9-7AA6-4D83-BB9E-0A57C1E0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1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34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60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61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15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62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16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13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0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A171-F8B2-4C14-A900-4CA7F9033B0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2EA9-7AA6-4D83-BB9E-0A57C1E0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83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5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0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06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51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40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85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29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15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38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0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A171-F8B2-4C14-A900-4CA7F9033B0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2EA9-7AA6-4D83-BB9E-0A57C1E0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839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05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19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68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50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A171-F8B2-4C14-A900-4CA7F9033B0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2EA9-7AA6-4D83-BB9E-0A57C1E0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8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A171-F8B2-4C14-A900-4CA7F9033B0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2EA9-7AA6-4D83-BB9E-0A57C1E0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1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A171-F8B2-4C14-A900-4CA7F9033B0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2EA9-7AA6-4D83-BB9E-0A57C1E0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6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A171-F8B2-4C14-A900-4CA7F9033B0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2EA9-7AA6-4D83-BB9E-0A57C1E0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A171-F8B2-4C14-A900-4CA7F9033B0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2EA9-7AA6-4D83-BB9E-0A57C1E0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0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A171-F8B2-4C14-A900-4CA7F9033B0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2EA9-7AA6-4D83-BB9E-0A57C1E0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4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9A171-F8B2-4C14-A900-4CA7F9033B0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B2EA9-7AA6-4D83-BB9E-0A57C1E0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6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5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366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O VAG B M Fdu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27984" y="4941168"/>
            <a:ext cx="597387" cy="96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4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38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37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1000" y="1752600"/>
            <a:ext cx="4572000" cy="3133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smtClean="0">
                <a:effectLst/>
                <a:latin typeface="Times New Roman"/>
                <a:ea typeface="Calibri"/>
                <a:cs typeface="Times New Roman"/>
              </a:rPr>
              <a:t>+ Các em đã được tham gia đêm rằm Trung thu chưa? Theo em, quang cảnh đêm Trung thu</a:t>
            </a:r>
            <a:br>
              <a:rPr lang="en-US" sz="240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US" sz="2400" smtClean="0">
                <a:effectLst/>
                <a:latin typeface="Times New Roman"/>
                <a:ea typeface="Calibri"/>
                <a:cs typeface="Times New Roman"/>
              </a:rPr>
              <a:t>như thế nào?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smtClean="0">
                <a:effectLst/>
                <a:latin typeface="Times New Roman"/>
                <a:ea typeface="Calibri"/>
                <a:cs typeface="Times New Roman"/>
              </a:rPr>
              <a:t>+ Trường, lớp đã tổ chức những hoạt động gì trong ngày Trung thu cho các em?</a:t>
            </a:r>
            <a:endParaRPr lang="en-US" sz="240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3164"/>
            <a:ext cx="34671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 Single Corner Rectangle 4"/>
          <p:cNvSpPr/>
          <p:nvPr/>
        </p:nvSpPr>
        <p:spPr>
          <a:xfrm>
            <a:off x="2743200" y="0"/>
            <a:ext cx="3352800" cy="762000"/>
          </a:xfrm>
          <a:prstGeom prst="round1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TRẢ LỜI CÂU HỎI</a:t>
            </a:r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0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0"/>
            <a:ext cx="7772400" cy="838200"/>
          </a:xfrm>
        </p:spPr>
        <p:txBody>
          <a:bodyPr>
            <a:normAutofit/>
          </a:bodyPr>
          <a:lstStyle/>
          <a:p>
            <a:r>
              <a:rPr lang="en-US" sz="3600" smtClean="0">
                <a:solidFill>
                  <a:schemeClr val="accent6">
                    <a:lumMod val="50000"/>
                  </a:schemeClr>
                </a:solidFill>
              </a:rPr>
              <a:t>Giới thiệu tác giả</a:t>
            </a:r>
            <a:endParaRPr lang="en-US" sz="360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5257800"/>
            <a:ext cx="66294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smtClean="0">
                <a:solidFill>
                  <a:srgbClr val="202122"/>
                </a:solidFill>
                <a:effectLst/>
                <a:latin typeface="Times New Roman"/>
                <a:ea typeface="Times New Roman"/>
              </a:rPr>
              <a:t>Y Vân tên thật là </a:t>
            </a:r>
            <a:r>
              <a:rPr lang="en-US" sz="2400" b="1" smtClean="0">
                <a:solidFill>
                  <a:srgbClr val="202122"/>
                </a:solidFill>
                <a:effectLst/>
                <a:latin typeface="Times New Roman"/>
                <a:ea typeface="Times New Roman"/>
              </a:rPr>
              <a:t>Trần Tấn Hậu</a:t>
            </a:r>
            <a:r>
              <a:rPr lang="en-US" sz="2400" smtClean="0">
                <a:solidFill>
                  <a:srgbClr val="202122"/>
                </a:solidFill>
                <a:effectLst/>
                <a:latin typeface="Times New Roman"/>
                <a:ea typeface="Times New Roman"/>
              </a:rPr>
              <a:t>, sinh năm 1933 tại Hà Nội, các ca khúc của ông như 60 năm cuộc đời, thỏ và rùa...</a:t>
            </a:r>
            <a:endParaRPr lang="en-US" sz="24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180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564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11663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</a:rPr>
              <a:t>Đọc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lời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ca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241333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mtClean="0"/>
              <a:t>+ Câu hát 1: Còn gì vui … rằm tháng Tám.</a:t>
            </a:r>
          </a:p>
          <a:p>
            <a:r>
              <a:rPr lang="vi-VN" smtClean="0"/>
              <a:t>+ Câu hát 2: Còn gì hay … múa lân.</a:t>
            </a:r>
          </a:p>
          <a:p>
            <a:r>
              <a:rPr lang="vi-VN" smtClean="0"/>
              <a:t>+ Câu hát 3: Em đánh phèng … đánh trống.</a:t>
            </a:r>
          </a:p>
          <a:p>
            <a:r>
              <a:rPr lang="vi-VN" smtClean="0"/>
              <a:t>+ Câu hát 4: Em ông Địa … múa lân.</a:t>
            </a:r>
          </a:p>
          <a:p>
            <a:r>
              <a:rPr lang="vi-VN" smtClean="0"/>
              <a:t>+ Câu hát 5: Em rước đèn … múa rối.</a:t>
            </a:r>
          </a:p>
          <a:p>
            <a:r>
              <a:rPr lang="vi-VN" smtClean="0"/>
              <a:t>+ Câu hát 6: Vui lên nào… sáng trăng. 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992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848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 Single Corner Rectangle 4"/>
          <p:cNvSpPr/>
          <p:nvPr/>
        </p:nvSpPr>
        <p:spPr>
          <a:xfrm>
            <a:off x="2743200" y="0"/>
            <a:ext cx="3810000" cy="990600"/>
          </a:xfrm>
          <a:prstGeom prst="round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Hoạt động theo nhóm</a:t>
            </a:r>
            <a:endParaRPr 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0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077199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 Single Corner Rectangle 3"/>
          <p:cNvSpPr/>
          <p:nvPr/>
        </p:nvSpPr>
        <p:spPr>
          <a:xfrm>
            <a:off x="2743200" y="0"/>
            <a:ext cx="3810000" cy="990600"/>
          </a:xfrm>
          <a:prstGeom prst="round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Hoạt động theo nhóm</a:t>
            </a:r>
            <a:endParaRPr 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57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118</Words>
  <Application>Microsoft Office PowerPoint</Application>
  <PresentationFormat>On-screen Show (4:3)</PresentationFormat>
  <Paragraphs>14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 Tra My</dc:creator>
  <cp:lastModifiedBy>Ngo Tra My</cp:lastModifiedBy>
  <cp:revision>3</cp:revision>
  <dcterms:created xsi:type="dcterms:W3CDTF">2022-09-01T16:25:06Z</dcterms:created>
  <dcterms:modified xsi:type="dcterms:W3CDTF">2022-09-01T16:46:11Z</dcterms:modified>
</cp:coreProperties>
</file>