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4BC3-C9D4-43F7-B5DA-08FEE968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0BF72-B8DC-4C3D-8FA7-27D206DE9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C17C5-C8AE-4E9A-8206-9BC15E8F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5F66E-9619-4A52-AD23-8D8084FB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FBFD8-BEFE-4878-B857-9469F9F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3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FBB5-3524-4BA6-94FF-0DDE4A5D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F37F8-78F0-455E-9AF3-7B3B51BCB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764AE-F771-4380-AA7D-F3747F99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8D1BD-8A0A-48B8-927F-5E1A2F06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91F94-5FA1-41EF-916C-6A3C4E04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E497E-2B2A-49B0-9FB9-D96FD596B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BF9DF-6BF5-4E0B-AFB9-4C15E2090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A4A33-2D23-46B6-894A-14AE6EC6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3CFB6-8247-4EA5-BB1C-1F74477C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B67DA-9E50-455D-94A1-AD207579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3EA0-C4A3-4EF6-BB65-AE925D5C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F053-016C-49D1-A3A8-54F4405A0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617BA-3860-4A1E-AC4D-D5D2164C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BA70-FD6C-4A0F-877E-6DCB330A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6267-9C90-4589-B73D-9D01E63C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85C2-6D9E-4BCE-9514-18DEAEAF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33DF6-A0C1-40F7-B11A-607D4206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FD0A7-FA25-4A76-ABF1-1E033F2E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258B7-6389-4D47-B83F-6098AAE0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38C80-FC40-4100-9139-8C9CDD9A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9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F900-F43E-4836-B2C6-902CC345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910B-A840-449B-838A-12926B4B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537C7-3733-4BAD-A172-19C20A22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33519-A7B7-4B2F-A315-EA70DDE1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12F16-BD0C-43A3-A32D-6A6D5F1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FA246-AFF5-4AF5-9FAA-09452D5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8386-B100-4A47-B921-503B9B5C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DA706-24BE-4EE2-9AFB-038724336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651EB-3354-4495-83A0-C3B75B789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A1444-6B79-476A-955E-580E8F978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45B0C-A4F2-4589-8A16-50E35ABA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B8C0B-ECDE-4DAD-8180-B330899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32B1D-2B3A-4650-AA19-9FFB85D4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C0AD7-062A-4485-A999-2ECAFFDB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E92B-08BC-48FB-80EA-AE7CB9EF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756B3-1489-4E41-8D1E-395A138E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45A40-3BBF-41CF-91D5-89221B0F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46A72-E82E-448D-B248-8685650F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8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0BC51-4A51-4874-A417-4EB34CBA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BBF1D-F1A6-4753-9A93-5332359A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3925-EC41-43B6-94E4-191AF69E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04FF-2E17-4313-820E-C13FD5CA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6635-19EA-4F16-80A6-678F5FB0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A8DE7-FBEC-4240-944D-1C09A0645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4750F-6BEA-413C-8D27-B69A63EF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DE24B-6B31-40D9-A217-178C74C9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BB3C0-BD1F-41A3-BC76-0F82551B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1738-AFA4-44AF-BD05-C1DD30EC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20C94-1785-43F9-8706-39031CEDB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9054C-4716-4D91-A2B7-A4BBA0799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6A9C6-6746-4614-9E24-E986B67A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46660-5CAC-4325-A3DD-8A605E37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655DE-BDAC-42BD-8BB9-F5C2B3DC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DA338-C18C-4F20-B04D-FC4D2E39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BD79-7A78-42B3-AA90-31FE22B9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CC9DA-D65B-4DAE-8051-8C1B149DE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2903-D5E1-4E82-9836-519C87A6A5D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D2701-1429-4229-B3D4-41F3A2F7A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6AF42-171A-4597-9A54-33A4A68E6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FCF5-37A0-44A4-B826-83709F22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52F8-60D1-4A0B-8BF1-B567416D6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F2C3B-549B-47CC-BBE3-C916A82DF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40E429-20EE-4578-8F9D-A4CC1DD6D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5936566"/>
            <a:ext cx="670560" cy="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1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̀n đồng ca">
            <a:hlinkClick r:id="" action="ppaction://media"/>
            <a:extLst>
              <a:ext uri="{FF2B5EF4-FFF2-40B4-BE49-F238E27FC236}">
                <a16:creationId xmlns:a16="http://schemas.microsoft.com/office/drawing/2014/main" id="{84F4C26F-4520-44FE-84A8-1DFA5C7C1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7834" y="184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6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64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BCA38-4E2A-4C8F-8F64-9835E27BB7E8}"/>
              </a:ext>
            </a:extLst>
          </p:cNvPr>
          <p:cNvSpPr txBox="1"/>
          <p:nvPr/>
        </p:nvSpPr>
        <p:spPr>
          <a:xfrm>
            <a:off x="2057875" y="1800665"/>
            <a:ext cx="80762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5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Chủ đè 8: Mùa Hạ Tiết 28. Học bài hát: Dàn đồng ca mùa Hạ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đè 8: Mùa Hạ Tiết 28. Học bài hát: Dàn đồng ca mùa Hạ</dc:title>
  <dc:creator>Dell</dc:creator>
  <cp:lastModifiedBy>Dell</cp:lastModifiedBy>
  <cp:revision>1</cp:revision>
  <dcterms:created xsi:type="dcterms:W3CDTF">2022-03-28T11:13:25Z</dcterms:created>
  <dcterms:modified xsi:type="dcterms:W3CDTF">2022-03-28T11:14:11Z</dcterms:modified>
</cp:coreProperties>
</file>