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9" r:id="rId6"/>
    <p:sldId id="271" r:id="rId7"/>
    <p:sldId id="272" r:id="rId8"/>
    <p:sldId id="270"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CD63-6899-48F1-BBB5-AD6D83EB3A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334B97-3012-4E4C-B10A-26A4E579AC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4A22F8-2DD4-4246-869B-2FCC4C715A83}"/>
              </a:ext>
            </a:extLst>
          </p:cNvPr>
          <p:cNvSpPr>
            <a:spLocks noGrp="1"/>
          </p:cNvSpPr>
          <p:nvPr>
            <p:ph type="dt" sz="half" idx="10"/>
          </p:nvPr>
        </p:nvSpPr>
        <p:spPr/>
        <p:txBody>
          <a:bodyPr/>
          <a:lstStyle/>
          <a:p>
            <a:fld id="{BD7BF1BA-8038-4E28-87FC-913D506AA2C5}" type="datetimeFigureOut">
              <a:rPr lang="en-US" smtClean="0"/>
              <a:t>3/28/2022</a:t>
            </a:fld>
            <a:endParaRPr lang="en-US"/>
          </a:p>
        </p:txBody>
      </p:sp>
      <p:sp>
        <p:nvSpPr>
          <p:cNvPr id="5" name="Footer Placeholder 4">
            <a:extLst>
              <a:ext uri="{FF2B5EF4-FFF2-40B4-BE49-F238E27FC236}">
                <a16:creationId xmlns:a16="http://schemas.microsoft.com/office/drawing/2014/main" id="{062D10CD-4809-41BC-BCDD-0A6978BB1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8A25F-0993-4E97-B7A1-BCC09CCA07EC}"/>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88029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1214F-DB6D-4E85-A488-F7FDFA91DA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0DBF9D-8A59-4390-932C-9723ECDF16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DFF6C-A463-4173-8299-4D841DA98EF5}"/>
              </a:ext>
            </a:extLst>
          </p:cNvPr>
          <p:cNvSpPr>
            <a:spLocks noGrp="1"/>
          </p:cNvSpPr>
          <p:nvPr>
            <p:ph type="dt" sz="half" idx="10"/>
          </p:nvPr>
        </p:nvSpPr>
        <p:spPr/>
        <p:txBody>
          <a:bodyPr/>
          <a:lstStyle/>
          <a:p>
            <a:fld id="{BD7BF1BA-8038-4E28-87FC-913D506AA2C5}" type="datetimeFigureOut">
              <a:rPr lang="en-US" smtClean="0"/>
              <a:t>3/28/2022</a:t>
            </a:fld>
            <a:endParaRPr lang="en-US"/>
          </a:p>
        </p:txBody>
      </p:sp>
      <p:sp>
        <p:nvSpPr>
          <p:cNvPr id="5" name="Footer Placeholder 4">
            <a:extLst>
              <a:ext uri="{FF2B5EF4-FFF2-40B4-BE49-F238E27FC236}">
                <a16:creationId xmlns:a16="http://schemas.microsoft.com/office/drawing/2014/main" id="{035C0275-05EC-4E68-B20C-7C696AB33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32A6D-70B8-48AE-AA7F-F7145566EB68}"/>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116495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B8F999-9EE3-4BB4-AD9A-DCAA783784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388C60-0222-48F7-ACA6-0A78106042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F9CBE-6190-4369-9416-0151E976266E}"/>
              </a:ext>
            </a:extLst>
          </p:cNvPr>
          <p:cNvSpPr>
            <a:spLocks noGrp="1"/>
          </p:cNvSpPr>
          <p:nvPr>
            <p:ph type="dt" sz="half" idx="10"/>
          </p:nvPr>
        </p:nvSpPr>
        <p:spPr/>
        <p:txBody>
          <a:bodyPr/>
          <a:lstStyle/>
          <a:p>
            <a:fld id="{BD7BF1BA-8038-4E28-87FC-913D506AA2C5}" type="datetimeFigureOut">
              <a:rPr lang="en-US" smtClean="0"/>
              <a:t>3/28/2022</a:t>
            </a:fld>
            <a:endParaRPr lang="en-US"/>
          </a:p>
        </p:txBody>
      </p:sp>
      <p:sp>
        <p:nvSpPr>
          <p:cNvPr id="5" name="Footer Placeholder 4">
            <a:extLst>
              <a:ext uri="{FF2B5EF4-FFF2-40B4-BE49-F238E27FC236}">
                <a16:creationId xmlns:a16="http://schemas.microsoft.com/office/drawing/2014/main" id="{6A663434-84D1-4C98-9297-183A9D592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DA94D-C4C1-4FC8-B429-7BC738B3CC0C}"/>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168737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5668E-531B-4E1C-ABEB-616F030277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E2404F-C189-4BDA-A1B5-7D1C3B51CC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4C3A4-9DC7-4CA2-9872-013EF20CC889}"/>
              </a:ext>
            </a:extLst>
          </p:cNvPr>
          <p:cNvSpPr>
            <a:spLocks noGrp="1"/>
          </p:cNvSpPr>
          <p:nvPr>
            <p:ph type="dt" sz="half" idx="10"/>
          </p:nvPr>
        </p:nvSpPr>
        <p:spPr/>
        <p:txBody>
          <a:bodyPr/>
          <a:lstStyle/>
          <a:p>
            <a:fld id="{BD7BF1BA-8038-4E28-87FC-913D506AA2C5}" type="datetimeFigureOut">
              <a:rPr lang="en-US" smtClean="0"/>
              <a:t>3/28/2022</a:t>
            </a:fld>
            <a:endParaRPr lang="en-US"/>
          </a:p>
        </p:txBody>
      </p:sp>
      <p:sp>
        <p:nvSpPr>
          <p:cNvPr id="5" name="Footer Placeholder 4">
            <a:extLst>
              <a:ext uri="{FF2B5EF4-FFF2-40B4-BE49-F238E27FC236}">
                <a16:creationId xmlns:a16="http://schemas.microsoft.com/office/drawing/2014/main" id="{4914B3E0-88AB-4DEE-B2EC-3756A0F46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FB0B5-E1E3-4AEE-9885-BCCD2B7D4D02}"/>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218108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1BB5-62E2-4F2C-8839-88B1E1F27C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44F394-6814-4917-A3A2-5C0B489859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4FCDB5-FAF5-496C-8B13-DBFE18E182B0}"/>
              </a:ext>
            </a:extLst>
          </p:cNvPr>
          <p:cNvSpPr>
            <a:spLocks noGrp="1"/>
          </p:cNvSpPr>
          <p:nvPr>
            <p:ph type="dt" sz="half" idx="10"/>
          </p:nvPr>
        </p:nvSpPr>
        <p:spPr/>
        <p:txBody>
          <a:bodyPr/>
          <a:lstStyle/>
          <a:p>
            <a:fld id="{BD7BF1BA-8038-4E28-87FC-913D506AA2C5}" type="datetimeFigureOut">
              <a:rPr lang="en-US" smtClean="0"/>
              <a:t>3/28/2022</a:t>
            </a:fld>
            <a:endParaRPr lang="en-US"/>
          </a:p>
        </p:txBody>
      </p:sp>
      <p:sp>
        <p:nvSpPr>
          <p:cNvPr id="5" name="Footer Placeholder 4">
            <a:extLst>
              <a:ext uri="{FF2B5EF4-FFF2-40B4-BE49-F238E27FC236}">
                <a16:creationId xmlns:a16="http://schemas.microsoft.com/office/drawing/2014/main" id="{EF3169E9-6D39-4B40-A469-387AA9175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4AA23-ABEE-4074-AD79-C77F7B2C7DC9}"/>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391448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C558-DA1A-4BF8-B139-CAFF5A4636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5F1D1-5B7D-4747-B437-23F4C97B8D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35FF34-BCD2-475B-8044-23216BA9CD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F5E82E-6EBB-4AC8-B1D7-5BAADE70EE9D}"/>
              </a:ext>
            </a:extLst>
          </p:cNvPr>
          <p:cNvSpPr>
            <a:spLocks noGrp="1"/>
          </p:cNvSpPr>
          <p:nvPr>
            <p:ph type="dt" sz="half" idx="10"/>
          </p:nvPr>
        </p:nvSpPr>
        <p:spPr/>
        <p:txBody>
          <a:bodyPr/>
          <a:lstStyle/>
          <a:p>
            <a:fld id="{BD7BF1BA-8038-4E28-87FC-913D506AA2C5}" type="datetimeFigureOut">
              <a:rPr lang="en-US" smtClean="0"/>
              <a:t>3/28/2022</a:t>
            </a:fld>
            <a:endParaRPr lang="en-US"/>
          </a:p>
        </p:txBody>
      </p:sp>
      <p:sp>
        <p:nvSpPr>
          <p:cNvPr id="6" name="Footer Placeholder 5">
            <a:extLst>
              <a:ext uri="{FF2B5EF4-FFF2-40B4-BE49-F238E27FC236}">
                <a16:creationId xmlns:a16="http://schemas.microsoft.com/office/drawing/2014/main" id="{7B9F184F-E8EB-467F-86A4-8045A1A18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6B3440-F852-40D0-80F6-4A435D8984B2}"/>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3743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4EF8-01F6-4CEC-AB34-2380736E56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2CA4FF-D5BC-42A4-A254-43B9CD0AE6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980E73-2FB5-4633-A022-159653C233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E886FA-95A1-4B83-9A38-D52002DC5C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888BFB-588D-4C0E-A59F-2815BEEAFF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2039B8-41E3-4B24-B81C-C97EF1807AE2}"/>
              </a:ext>
            </a:extLst>
          </p:cNvPr>
          <p:cNvSpPr>
            <a:spLocks noGrp="1"/>
          </p:cNvSpPr>
          <p:nvPr>
            <p:ph type="dt" sz="half" idx="10"/>
          </p:nvPr>
        </p:nvSpPr>
        <p:spPr/>
        <p:txBody>
          <a:bodyPr/>
          <a:lstStyle/>
          <a:p>
            <a:fld id="{BD7BF1BA-8038-4E28-87FC-913D506AA2C5}" type="datetimeFigureOut">
              <a:rPr lang="en-US" smtClean="0"/>
              <a:t>3/28/2022</a:t>
            </a:fld>
            <a:endParaRPr lang="en-US"/>
          </a:p>
        </p:txBody>
      </p:sp>
      <p:sp>
        <p:nvSpPr>
          <p:cNvPr id="8" name="Footer Placeholder 7">
            <a:extLst>
              <a:ext uri="{FF2B5EF4-FFF2-40B4-BE49-F238E27FC236}">
                <a16:creationId xmlns:a16="http://schemas.microsoft.com/office/drawing/2014/main" id="{A42C47B9-5187-41D7-89F9-6AB3A68775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B1A7DB-3406-4BD4-B622-BA36D891AA01}"/>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277024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BE26-4603-4A49-9561-1681A1528F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185EF9-3713-4171-9529-292BD0A3B9C7}"/>
              </a:ext>
            </a:extLst>
          </p:cNvPr>
          <p:cNvSpPr>
            <a:spLocks noGrp="1"/>
          </p:cNvSpPr>
          <p:nvPr>
            <p:ph type="dt" sz="half" idx="10"/>
          </p:nvPr>
        </p:nvSpPr>
        <p:spPr/>
        <p:txBody>
          <a:bodyPr/>
          <a:lstStyle/>
          <a:p>
            <a:fld id="{BD7BF1BA-8038-4E28-87FC-913D506AA2C5}" type="datetimeFigureOut">
              <a:rPr lang="en-US" smtClean="0"/>
              <a:t>3/28/2022</a:t>
            </a:fld>
            <a:endParaRPr lang="en-US"/>
          </a:p>
        </p:txBody>
      </p:sp>
      <p:sp>
        <p:nvSpPr>
          <p:cNvPr id="4" name="Footer Placeholder 3">
            <a:extLst>
              <a:ext uri="{FF2B5EF4-FFF2-40B4-BE49-F238E27FC236}">
                <a16:creationId xmlns:a16="http://schemas.microsoft.com/office/drawing/2014/main" id="{0197B73F-63CA-41EB-BD97-300023BF6C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01ACF-C036-441A-85EA-5673C98531FC}"/>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368047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CEB60F-BC47-4A3E-A57E-DAD09B1A8DB7}"/>
              </a:ext>
            </a:extLst>
          </p:cNvPr>
          <p:cNvSpPr>
            <a:spLocks noGrp="1"/>
          </p:cNvSpPr>
          <p:nvPr>
            <p:ph type="dt" sz="half" idx="10"/>
          </p:nvPr>
        </p:nvSpPr>
        <p:spPr/>
        <p:txBody>
          <a:bodyPr/>
          <a:lstStyle/>
          <a:p>
            <a:fld id="{BD7BF1BA-8038-4E28-87FC-913D506AA2C5}" type="datetimeFigureOut">
              <a:rPr lang="en-US" smtClean="0"/>
              <a:t>3/28/2022</a:t>
            </a:fld>
            <a:endParaRPr lang="en-US"/>
          </a:p>
        </p:txBody>
      </p:sp>
      <p:sp>
        <p:nvSpPr>
          <p:cNvPr id="3" name="Footer Placeholder 2">
            <a:extLst>
              <a:ext uri="{FF2B5EF4-FFF2-40B4-BE49-F238E27FC236}">
                <a16:creationId xmlns:a16="http://schemas.microsoft.com/office/drawing/2014/main" id="{69C25861-12C8-466E-A882-C7ABCC25FA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29ECF9-A939-4C56-A266-A02290C374DA}"/>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260717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EED6-6E24-40F0-B2B4-3168AAE91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7048E5-9F0A-432E-BEB3-0E68678D78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E9C0B9-E7CF-42B7-80E1-D40245CF22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5EFEA-989C-41B9-87ED-B7B2415769B6}"/>
              </a:ext>
            </a:extLst>
          </p:cNvPr>
          <p:cNvSpPr>
            <a:spLocks noGrp="1"/>
          </p:cNvSpPr>
          <p:nvPr>
            <p:ph type="dt" sz="half" idx="10"/>
          </p:nvPr>
        </p:nvSpPr>
        <p:spPr/>
        <p:txBody>
          <a:bodyPr/>
          <a:lstStyle/>
          <a:p>
            <a:fld id="{BD7BF1BA-8038-4E28-87FC-913D506AA2C5}" type="datetimeFigureOut">
              <a:rPr lang="en-US" smtClean="0"/>
              <a:t>3/28/2022</a:t>
            </a:fld>
            <a:endParaRPr lang="en-US"/>
          </a:p>
        </p:txBody>
      </p:sp>
      <p:sp>
        <p:nvSpPr>
          <p:cNvPr id="6" name="Footer Placeholder 5">
            <a:extLst>
              <a:ext uri="{FF2B5EF4-FFF2-40B4-BE49-F238E27FC236}">
                <a16:creationId xmlns:a16="http://schemas.microsoft.com/office/drawing/2014/main" id="{12EA16AC-A15E-4288-B2D6-1045A8168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C5462-A481-4B6F-9C78-BF058DF74EF7}"/>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32613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BC9A-FFF2-4FD8-827D-9A1D91280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203668-3C35-4B6F-A8F9-F26B6C2EA1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D57C50-9156-4761-B94A-442943754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6E8221-A104-42C5-ACD7-188769FC53D2}"/>
              </a:ext>
            </a:extLst>
          </p:cNvPr>
          <p:cNvSpPr>
            <a:spLocks noGrp="1"/>
          </p:cNvSpPr>
          <p:nvPr>
            <p:ph type="dt" sz="half" idx="10"/>
          </p:nvPr>
        </p:nvSpPr>
        <p:spPr/>
        <p:txBody>
          <a:bodyPr/>
          <a:lstStyle/>
          <a:p>
            <a:fld id="{BD7BF1BA-8038-4E28-87FC-913D506AA2C5}" type="datetimeFigureOut">
              <a:rPr lang="en-US" smtClean="0"/>
              <a:t>3/28/2022</a:t>
            </a:fld>
            <a:endParaRPr lang="en-US"/>
          </a:p>
        </p:txBody>
      </p:sp>
      <p:sp>
        <p:nvSpPr>
          <p:cNvPr id="6" name="Footer Placeholder 5">
            <a:extLst>
              <a:ext uri="{FF2B5EF4-FFF2-40B4-BE49-F238E27FC236}">
                <a16:creationId xmlns:a16="http://schemas.microsoft.com/office/drawing/2014/main" id="{D86DE832-CA7E-4763-A0C2-C73550241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6BE4CF-9C00-4680-9BBC-9949993838E0}"/>
              </a:ext>
            </a:extLst>
          </p:cNvPr>
          <p:cNvSpPr>
            <a:spLocks noGrp="1"/>
          </p:cNvSpPr>
          <p:nvPr>
            <p:ph type="sldNum" sz="quarter" idx="12"/>
          </p:nvPr>
        </p:nvSpPr>
        <p:spPr/>
        <p:txBody>
          <a:bodyPr/>
          <a:lstStyle/>
          <a:p>
            <a:fld id="{DE5C9507-060E-4F2E-B5E7-317097473F49}" type="slidenum">
              <a:rPr lang="en-US" smtClean="0"/>
              <a:t>‹#›</a:t>
            </a:fld>
            <a:endParaRPr lang="en-US"/>
          </a:p>
        </p:txBody>
      </p:sp>
    </p:spTree>
    <p:extLst>
      <p:ext uri="{BB962C8B-B14F-4D97-AF65-F5344CB8AC3E}">
        <p14:creationId xmlns:p14="http://schemas.microsoft.com/office/powerpoint/2010/main" val="599968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D634F7-3369-4955-9499-664E869406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3E5BE9-6BFE-4C44-8CD4-64113A7C7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2BD48-7351-49FF-9C5D-1226CF59C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BF1BA-8038-4E28-87FC-913D506AA2C5}" type="datetimeFigureOut">
              <a:rPr lang="en-US" smtClean="0"/>
              <a:t>3/28/2022</a:t>
            </a:fld>
            <a:endParaRPr lang="en-US"/>
          </a:p>
        </p:txBody>
      </p:sp>
      <p:sp>
        <p:nvSpPr>
          <p:cNvPr id="5" name="Footer Placeholder 4">
            <a:extLst>
              <a:ext uri="{FF2B5EF4-FFF2-40B4-BE49-F238E27FC236}">
                <a16:creationId xmlns:a16="http://schemas.microsoft.com/office/drawing/2014/main" id="{B7C0EA7A-0C14-456B-830A-769601CA81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292FCF-C391-4B8A-B02B-38887A37D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C9507-060E-4F2E-B5E7-317097473F49}" type="slidenum">
              <a:rPr lang="en-US" smtClean="0"/>
              <a:t>‹#›</a:t>
            </a:fld>
            <a:endParaRPr lang="en-US"/>
          </a:p>
        </p:txBody>
      </p:sp>
    </p:spTree>
    <p:extLst>
      <p:ext uri="{BB962C8B-B14F-4D97-AF65-F5344CB8AC3E}">
        <p14:creationId xmlns:p14="http://schemas.microsoft.com/office/powerpoint/2010/main" val="381162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95CC-9012-474B-9A1A-DFA62941511D}"/>
              </a:ext>
            </a:extLst>
          </p:cNvPr>
          <p:cNvSpPr>
            <a:spLocks noGrp="1"/>
          </p:cNvSpPr>
          <p:nvPr>
            <p:ph type="ctrTitle"/>
          </p:nvPr>
        </p:nvSpPr>
        <p:spPr/>
        <p:txBody>
          <a:bodyPr>
            <a:normAutofit/>
          </a:bodyPr>
          <a:lstStyle/>
          <a:p>
            <a:r>
              <a:rPr lang="en-US" sz="4400" dirty="0" err="1">
                <a:solidFill>
                  <a:srgbClr val="00B050"/>
                </a:solidFill>
                <a:latin typeface="Times New Roman" panose="02020603050405020304" pitchFamily="18" charset="0"/>
                <a:cs typeface="Times New Roman" panose="02020603050405020304" pitchFamily="18" charset="0"/>
              </a:rPr>
              <a:t>Tiết</a:t>
            </a:r>
            <a:r>
              <a:rPr lang="en-US" sz="4400" dirty="0">
                <a:solidFill>
                  <a:srgbClr val="00B050"/>
                </a:solidFill>
                <a:latin typeface="Times New Roman" panose="02020603050405020304" pitchFamily="18" charset="0"/>
                <a:cs typeface="Times New Roman" panose="02020603050405020304" pitchFamily="18" charset="0"/>
              </a:rPr>
              <a:t> 28. </a:t>
            </a:r>
            <a:r>
              <a:rPr lang="en-US" sz="4400" dirty="0" err="1">
                <a:solidFill>
                  <a:srgbClr val="00B050"/>
                </a:solidFill>
                <a:latin typeface="Times New Roman" panose="02020603050405020304" pitchFamily="18" charset="0"/>
                <a:cs typeface="Times New Roman" panose="02020603050405020304" pitchFamily="18" charset="0"/>
              </a:rPr>
              <a:t>Ôn</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bài</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hát</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Tiếng</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hát</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bạn</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bè</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mình</a:t>
            </a:r>
            <a:br>
              <a:rPr lang="en-US" sz="4400" dirty="0">
                <a:solidFill>
                  <a:srgbClr val="00B050"/>
                </a:solidFill>
                <a:latin typeface="Times New Roman" panose="02020603050405020304" pitchFamily="18" charset="0"/>
                <a:cs typeface="Times New Roman" panose="02020603050405020304" pitchFamily="18" charset="0"/>
              </a:rPr>
            </a:br>
            <a:r>
              <a:rPr lang="en-US" sz="4400" dirty="0" err="1">
                <a:solidFill>
                  <a:srgbClr val="00B050"/>
                </a:solidFill>
                <a:latin typeface="Times New Roman" panose="02020603050405020304" pitchFamily="18" charset="0"/>
                <a:cs typeface="Times New Roman" panose="02020603050405020304" pitchFamily="18" charset="0"/>
              </a:rPr>
              <a:t>Tập</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kẻ</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khuông</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nhạc</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và</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viết</a:t>
            </a:r>
            <a:r>
              <a:rPr lang="en-US" sz="4400" dirty="0">
                <a:solidFill>
                  <a:srgbClr val="00B050"/>
                </a:solidFill>
                <a:latin typeface="Times New Roman" panose="02020603050405020304" pitchFamily="18" charset="0"/>
                <a:cs typeface="Times New Roman" panose="02020603050405020304" pitchFamily="18" charset="0"/>
              </a:rPr>
              <a:t> </a:t>
            </a:r>
            <a:r>
              <a:rPr lang="en-US" sz="4400" dirty="0" err="1">
                <a:solidFill>
                  <a:srgbClr val="00B050"/>
                </a:solidFill>
                <a:latin typeface="Times New Roman" panose="02020603050405020304" pitchFamily="18" charset="0"/>
                <a:cs typeface="Times New Roman" panose="02020603050405020304" pitchFamily="18" charset="0"/>
              </a:rPr>
              <a:t>khóa</a:t>
            </a:r>
            <a:r>
              <a:rPr lang="en-US" sz="4400" dirty="0">
                <a:solidFill>
                  <a:srgbClr val="00B050"/>
                </a:solidFill>
                <a:latin typeface="Times New Roman" panose="02020603050405020304" pitchFamily="18" charset="0"/>
                <a:cs typeface="Times New Roman" panose="02020603050405020304" pitchFamily="18" charset="0"/>
              </a:rPr>
              <a:t> Son</a:t>
            </a:r>
          </a:p>
        </p:txBody>
      </p:sp>
      <p:sp>
        <p:nvSpPr>
          <p:cNvPr id="3" name="Subtitle 2">
            <a:extLst>
              <a:ext uri="{FF2B5EF4-FFF2-40B4-BE49-F238E27FC236}">
                <a16:creationId xmlns:a16="http://schemas.microsoft.com/office/drawing/2014/main" id="{9176CAF7-66E8-4A49-890C-8C4BA01339EB}"/>
              </a:ext>
            </a:extLst>
          </p:cNvPr>
          <p:cNvSpPr>
            <a:spLocks noGrp="1"/>
          </p:cNvSpPr>
          <p:nvPr>
            <p:ph type="subTitle" idx="1"/>
          </p:nvPr>
        </p:nvSpPr>
        <p:spPr/>
        <p:txBody>
          <a:bodyPr/>
          <a:lstStyle/>
          <a:p>
            <a:endParaRPr lang="en-US">
              <a:solidFill>
                <a:srgbClr val="00B050"/>
              </a:solidFill>
            </a:endParaRPr>
          </a:p>
        </p:txBody>
      </p:sp>
    </p:spTree>
    <p:extLst>
      <p:ext uri="{BB962C8B-B14F-4D97-AF65-F5344CB8AC3E}">
        <p14:creationId xmlns:p14="http://schemas.microsoft.com/office/powerpoint/2010/main" val="427824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5699-A736-4977-A718-D52E02FF6AE3}"/>
              </a:ext>
            </a:extLst>
          </p:cNvPr>
          <p:cNvSpPr>
            <a:spLocks noGrp="1"/>
          </p:cNvSpPr>
          <p:nvPr>
            <p:ph type="title"/>
          </p:nvPr>
        </p:nvSpPr>
        <p:spPr>
          <a:xfrm>
            <a:off x="838200" y="365125"/>
            <a:ext cx="10515600" cy="6035675"/>
          </a:xfrm>
        </p:spPr>
        <p:txBody>
          <a:bodyPr>
            <a:noAutofit/>
          </a:bodyPr>
          <a:lstStyle/>
          <a:p>
            <a:pPr>
              <a:lnSpc>
                <a:spcPct val="150000"/>
              </a:lnSpc>
            </a:pP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92D050"/>
                </a:solidFill>
                <a:latin typeface="Times New Roman" panose="02020603050405020304" pitchFamily="18" charset="0"/>
                <a:cs typeface="Times New Roman" panose="02020603050405020304" pitchFamily="18" charset="0"/>
              </a:rPr>
              <a:t>Tiếng</a:t>
            </a:r>
            <a:r>
              <a:rPr lang="en-US" sz="2800" dirty="0">
                <a:solidFill>
                  <a:srgbClr val="92D050"/>
                </a:solidFill>
                <a:latin typeface="Times New Roman" panose="02020603050405020304" pitchFamily="18" charset="0"/>
                <a:cs typeface="Times New Roman" panose="02020603050405020304" pitchFamily="18" charset="0"/>
              </a:rPr>
              <a:t> </a:t>
            </a:r>
            <a:r>
              <a:rPr lang="en-US" sz="2800" dirty="0" err="1">
                <a:solidFill>
                  <a:srgbClr val="92D050"/>
                </a:solidFill>
                <a:latin typeface="Times New Roman" panose="02020603050405020304" pitchFamily="18" charset="0"/>
                <a:cs typeface="Times New Roman" panose="02020603050405020304" pitchFamily="18" charset="0"/>
              </a:rPr>
              <a:t>hát</a:t>
            </a:r>
            <a:r>
              <a:rPr lang="en-US" sz="2800" dirty="0">
                <a:solidFill>
                  <a:srgbClr val="92D050"/>
                </a:solidFill>
                <a:latin typeface="Times New Roman" panose="02020603050405020304" pitchFamily="18" charset="0"/>
                <a:cs typeface="Times New Roman" panose="02020603050405020304" pitchFamily="18" charset="0"/>
              </a:rPr>
              <a:t> </a:t>
            </a:r>
            <a:r>
              <a:rPr lang="en-US" sz="2800" dirty="0" err="1">
                <a:solidFill>
                  <a:srgbClr val="92D050"/>
                </a:solidFill>
                <a:latin typeface="Times New Roman" panose="02020603050405020304" pitchFamily="18" charset="0"/>
                <a:cs typeface="Times New Roman" panose="02020603050405020304" pitchFamily="18" charset="0"/>
              </a:rPr>
              <a:t>bạn</a:t>
            </a:r>
            <a:r>
              <a:rPr lang="en-US" sz="2800" dirty="0">
                <a:solidFill>
                  <a:srgbClr val="92D050"/>
                </a:solidFill>
                <a:latin typeface="Times New Roman" panose="02020603050405020304" pitchFamily="18" charset="0"/>
                <a:cs typeface="Times New Roman" panose="02020603050405020304" pitchFamily="18" charset="0"/>
              </a:rPr>
              <a:t> </a:t>
            </a:r>
            <a:r>
              <a:rPr lang="en-US" sz="2800" dirty="0" err="1">
                <a:solidFill>
                  <a:srgbClr val="92D050"/>
                </a:solidFill>
                <a:latin typeface="Times New Roman" panose="02020603050405020304" pitchFamily="18" charset="0"/>
                <a:cs typeface="Times New Roman" panose="02020603050405020304" pitchFamily="18" charset="0"/>
              </a:rPr>
              <a:t>bè</a:t>
            </a:r>
            <a:r>
              <a:rPr lang="en-US" sz="2800" dirty="0">
                <a:solidFill>
                  <a:srgbClr val="92D050"/>
                </a:solidFill>
                <a:latin typeface="Times New Roman" panose="02020603050405020304" pitchFamily="18" charset="0"/>
                <a:cs typeface="Times New Roman" panose="02020603050405020304" pitchFamily="18" charset="0"/>
              </a:rPr>
              <a:t> </a:t>
            </a:r>
            <a:r>
              <a:rPr lang="en-US" sz="2800" dirty="0" err="1">
                <a:solidFill>
                  <a:srgbClr val="92D050"/>
                </a:solidFill>
                <a:latin typeface="Times New Roman" panose="02020603050405020304" pitchFamily="18" charset="0"/>
                <a:cs typeface="Times New Roman" panose="02020603050405020304" pitchFamily="18" charset="0"/>
              </a:rPr>
              <a:t>mình</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không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gian</a:t>
            </a:r>
            <a:r>
              <a:rPr lang="en-US" sz="2800" dirty="0">
                <a:solidFill>
                  <a:srgbClr val="00B050"/>
                </a:solidFill>
                <a:latin typeface="Times New Roman" panose="02020603050405020304" pitchFamily="18" charset="0"/>
                <a:cs typeface="Times New Roman" panose="02020603050405020304" pitchFamily="18" charset="0"/>
              </a:rPr>
              <a:t> bay </a:t>
            </a:r>
            <a:r>
              <a:rPr lang="en-US" sz="2800" dirty="0" err="1">
                <a:solidFill>
                  <a:srgbClr val="00B050"/>
                </a:solidFill>
                <a:latin typeface="Times New Roman" panose="02020603050405020304" pitchFamily="18" charset="0"/>
                <a:cs typeface="Times New Roman" panose="02020603050405020304" pitchFamily="18" charset="0"/>
              </a:rPr>
              <a:t>bay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một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hành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tinh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thân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ái</a:t>
            </a:r>
            <a:r>
              <a:rPr lang="en-US" sz="2800" dirty="0">
                <a:solidFill>
                  <a:srgbClr val="00B050"/>
                </a:solidFill>
                <a:latin typeface="Times New Roman" panose="02020603050405020304" pitchFamily="18" charset="0"/>
                <a:cs typeface="Times New Roman" panose="02020603050405020304" pitchFamily="18" charset="0"/>
              </a:rPr>
              <a:t> </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Một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lời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mẹ</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ru</a:t>
            </a:r>
            <a:r>
              <a:rPr lang="en-US" sz="2800" dirty="0">
                <a:solidFill>
                  <a:srgbClr val="00B050"/>
                </a:solidFill>
                <a:latin typeface="Times New Roman" panose="02020603050405020304" pitchFamily="18" charset="0"/>
                <a:cs typeface="Times New Roman" panose="02020603050405020304" pitchFamily="18" charset="0"/>
              </a:rPr>
              <a:t> con </a:t>
            </a:r>
            <a:r>
              <a:rPr lang="en-US" sz="2800" dirty="0" err="1">
                <a:solidFill>
                  <a:srgbClr val="00B050"/>
                </a:solidFill>
                <a:latin typeface="Times New Roman" panose="02020603050405020304" pitchFamily="18" charset="0"/>
                <a:cs typeface="Times New Roman" panose="02020603050405020304" pitchFamily="18" charset="0"/>
              </a:rPr>
              <a:t>bình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yên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giấc</a:t>
            </a:r>
            <a:r>
              <a:rPr lang="en-US" sz="2800" dirty="0">
                <a:solidFill>
                  <a:srgbClr val="00B050"/>
                </a:solidFill>
                <a:latin typeface="Times New Roman" panose="02020603050405020304" pitchFamily="18" charset="0"/>
                <a:cs typeface="Times New Roman" panose="02020603050405020304" pitchFamily="18" charset="0"/>
              </a:rPr>
              <a:t> say.</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Một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đàn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chim</a:t>
            </a:r>
            <a:r>
              <a:rPr lang="en-US" sz="2800" dirty="0">
                <a:solidFill>
                  <a:srgbClr val="00B050"/>
                </a:solidFill>
                <a:latin typeface="Times New Roman" panose="02020603050405020304" pitchFamily="18" charset="0"/>
                <a:cs typeface="Times New Roman" panose="02020603050405020304" pitchFamily="18" charset="0"/>
              </a:rPr>
              <a:t> tung </a:t>
            </a:r>
            <a:r>
              <a:rPr lang="en-US" sz="2800" dirty="0" err="1">
                <a:solidFill>
                  <a:srgbClr val="00B050"/>
                </a:solidFill>
                <a:latin typeface="Times New Roman" panose="02020603050405020304" pitchFamily="18" charset="0"/>
                <a:cs typeface="Times New Roman" panose="02020603050405020304" pitchFamily="18" charset="0"/>
              </a:rPr>
              <a:t>cánh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đón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mây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trời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hiền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lành</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Một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chồi</a:t>
            </a:r>
            <a:r>
              <a:rPr lang="en-US" sz="2800" dirty="0">
                <a:solidFill>
                  <a:srgbClr val="00B050"/>
                </a:solidFill>
                <a:latin typeface="Times New Roman" panose="02020603050405020304" pitchFamily="18" charset="0"/>
                <a:cs typeface="Times New Roman" panose="02020603050405020304" pitchFamily="18" charset="0"/>
              </a:rPr>
              <a:t> non </a:t>
            </a:r>
            <a:r>
              <a:rPr lang="en-US" sz="2800" dirty="0" err="1">
                <a:solidFill>
                  <a:srgbClr val="00B050"/>
                </a:solidFill>
                <a:latin typeface="Times New Roman" panose="02020603050405020304" pitchFamily="18" charset="0"/>
                <a:cs typeface="Times New Roman" panose="02020603050405020304" pitchFamily="18" charset="0"/>
              </a:rPr>
              <a:t>thắm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xanh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bền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lá</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cành</a:t>
            </a:r>
            <a:r>
              <a:rPr lang="en-US" sz="2800" dirty="0">
                <a:solidFill>
                  <a:srgbClr val="00B050"/>
                </a:solidFill>
                <a:latin typeface="Times New Roman" panose="02020603050405020304" pitchFamily="18" charset="0"/>
                <a:cs typeface="Times New Roman" panose="02020603050405020304" pitchFamily="18" charset="0"/>
              </a:rPr>
              <a:t>.</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Bay </a:t>
            </a:r>
            <a:r>
              <a:rPr lang="en-US" sz="2800" dirty="0" err="1">
                <a:solidFill>
                  <a:srgbClr val="00B050"/>
                </a:solidFill>
                <a:latin typeface="Times New Roman" panose="02020603050405020304" pitchFamily="18" charset="0"/>
                <a:cs typeface="Times New Roman" panose="02020603050405020304" pitchFamily="18" charset="0"/>
              </a:rPr>
              <a:t>lên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cao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lên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cao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loài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bồ</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trắng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tinh</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Nghe </a:t>
            </a:r>
            <a:r>
              <a:rPr lang="en-US" sz="2800" dirty="0" err="1">
                <a:solidFill>
                  <a:srgbClr val="00B050"/>
                </a:solidFill>
                <a:latin typeface="Times New Roman" panose="02020603050405020304" pitchFamily="18" charset="0"/>
                <a:cs typeface="Times New Roman" panose="02020603050405020304" pitchFamily="18" charset="0"/>
              </a:rPr>
              <a:t>xôn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xao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xôn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xao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tiếng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hát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bè</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mình</a:t>
            </a:r>
            <a:r>
              <a:rPr lang="en-US" sz="2800" dirty="0">
                <a:solidFill>
                  <a:srgbClr val="00B050"/>
                </a:solidFill>
                <a:latin typeface="Times New Roman" panose="02020603050405020304" pitchFamily="18" charset="0"/>
                <a:cs typeface="Times New Roman" panose="02020603050405020304" pitchFamily="18" charset="0"/>
              </a:rPr>
              <a:t>.</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Yêu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nhau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bên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nhau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loài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người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tay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nắm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tay</a:t>
            </a:r>
            <a:br>
              <a:rPr lang="en-US" sz="2800" dirty="0">
                <a:solidFill>
                  <a:srgbClr val="00B050"/>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		Cho </a:t>
            </a:r>
            <a:r>
              <a:rPr lang="en-US" sz="2800" dirty="0" err="1">
                <a:solidFill>
                  <a:srgbClr val="00B050"/>
                </a:solidFill>
                <a:latin typeface="Times New Roman" panose="02020603050405020304" pitchFamily="18" charset="0"/>
                <a:cs typeface="Times New Roman" panose="02020603050405020304" pitchFamily="18" charset="0"/>
              </a:rPr>
              <a:t>em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thơ</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lai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ngát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xanh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hành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tinh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này</a:t>
            </a:r>
            <a:r>
              <a:rPr lang="en-US" sz="2800" dirty="0">
                <a:solidFill>
                  <a:srgbClr val="00B050"/>
                </a:solidFill>
                <a:latin typeface="Times New Roman" panose="02020603050405020304" pitchFamily="18" charset="0"/>
                <a:cs typeface="Times New Roman" panose="02020603050405020304" pitchFamily="18" charset="0"/>
              </a:rPr>
              <a:t>.</a:t>
            </a:r>
            <a:br>
              <a:rPr lang="en-US" sz="2800" dirty="0">
                <a:solidFill>
                  <a:srgbClr val="00B050"/>
                </a:solidFill>
                <a:latin typeface="Times New Roman" panose="02020603050405020304" pitchFamily="18" charset="0"/>
                <a:cs typeface="Times New Roman" panose="02020603050405020304" pitchFamily="18" charset="0"/>
              </a:rPr>
            </a:br>
            <a:endParaRPr lang="en-US" sz="2800" dirty="0"/>
          </a:p>
        </p:txBody>
      </p:sp>
      <p:pic>
        <p:nvPicPr>
          <p:cNvPr id="3" name="Tiếng hát">
            <a:hlinkClick r:id="" action="ppaction://media"/>
            <a:extLst>
              <a:ext uri="{FF2B5EF4-FFF2-40B4-BE49-F238E27FC236}">
                <a16:creationId xmlns:a16="http://schemas.microsoft.com/office/drawing/2014/main" id="{DF3F9631-05D6-4414-AD62-1A2A6E0558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86425" y="508781"/>
            <a:ext cx="609600" cy="609600"/>
          </a:xfrm>
          <a:prstGeom prst="rect">
            <a:avLst/>
          </a:prstGeom>
        </p:spPr>
      </p:pic>
    </p:spTree>
    <p:extLst>
      <p:ext uri="{BB962C8B-B14F-4D97-AF65-F5344CB8AC3E}">
        <p14:creationId xmlns:p14="http://schemas.microsoft.com/office/powerpoint/2010/main" val="65899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6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56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1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AEB2B-2F47-4527-B099-50FA1CC6C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31818"/>
            <a:ext cx="12192000" cy="5126182"/>
          </a:xfrm>
          <a:prstGeom prst="rect">
            <a:avLst/>
          </a:prstGeom>
        </p:spPr>
      </p:pic>
      <p:sp>
        <p:nvSpPr>
          <p:cNvPr id="4" name="TextBox 3">
            <a:extLst>
              <a:ext uri="{FF2B5EF4-FFF2-40B4-BE49-F238E27FC236}">
                <a16:creationId xmlns:a16="http://schemas.microsoft.com/office/drawing/2014/main" id="{44C6BF0E-2B82-4D77-8A18-62F766F896BC}"/>
              </a:ext>
            </a:extLst>
          </p:cNvPr>
          <p:cNvSpPr txBox="1"/>
          <p:nvPr/>
        </p:nvSpPr>
        <p:spPr>
          <a:xfrm>
            <a:off x="2798618" y="720436"/>
            <a:ext cx="7071167" cy="646331"/>
          </a:xfrm>
          <a:prstGeom prst="rect">
            <a:avLst/>
          </a:prstGeom>
          <a:noFill/>
        </p:spPr>
        <p:txBody>
          <a:bodyPr wrap="none" rtlCol="0">
            <a:spAutoFit/>
          </a:bodyPr>
          <a:lstStyle/>
          <a:p>
            <a:r>
              <a:rPr lang="en-US" sz="3600" dirty="0" err="1">
                <a:solidFill>
                  <a:srgbClr val="00B050"/>
                </a:solidFill>
                <a:latin typeface="Times New Roman" panose="02020603050405020304" pitchFamily="18" charset="0"/>
                <a:cs typeface="Times New Roman" panose="02020603050405020304" pitchFamily="18" charset="0"/>
              </a:rPr>
              <a:t>Tập</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kẻ</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khuông</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nhạc</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và</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viết</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khóa</a:t>
            </a:r>
            <a:r>
              <a:rPr lang="en-US" sz="3600" dirty="0">
                <a:solidFill>
                  <a:srgbClr val="00B050"/>
                </a:solidFill>
                <a:latin typeface="Times New Roman" panose="02020603050405020304" pitchFamily="18" charset="0"/>
                <a:cs typeface="Times New Roman" panose="02020603050405020304" pitchFamily="18" charset="0"/>
              </a:rPr>
              <a:t> son</a:t>
            </a:r>
          </a:p>
        </p:txBody>
      </p:sp>
    </p:spTree>
    <p:extLst>
      <p:ext uri="{BB962C8B-B14F-4D97-AF65-F5344CB8AC3E}">
        <p14:creationId xmlns:p14="http://schemas.microsoft.com/office/powerpoint/2010/main" val="386015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AA896B-946B-45C7-B849-DC7D1DDC7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17" y="2175164"/>
            <a:ext cx="9712037" cy="2201706"/>
          </a:xfrm>
          <a:prstGeom prst="rect">
            <a:avLst/>
          </a:prstGeom>
        </p:spPr>
      </p:pic>
      <p:sp>
        <p:nvSpPr>
          <p:cNvPr id="4" name="TextBox 3">
            <a:extLst>
              <a:ext uri="{FF2B5EF4-FFF2-40B4-BE49-F238E27FC236}">
                <a16:creationId xmlns:a16="http://schemas.microsoft.com/office/drawing/2014/main" id="{941B7445-A0DD-4A52-8821-457C44117D01}"/>
              </a:ext>
            </a:extLst>
          </p:cNvPr>
          <p:cNvSpPr txBox="1"/>
          <p:nvPr/>
        </p:nvSpPr>
        <p:spPr>
          <a:xfrm>
            <a:off x="3713018" y="1274618"/>
            <a:ext cx="2933816" cy="707886"/>
          </a:xfrm>
          <a:prstGeom prst="rect">
            <a:avLst/>
          </a:prstGeom>
          <a:noFill/>
        </p:spPr>
        <p:txBody>
          <a:bodyPr wrap="non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Khuông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nhạc</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44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48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64FE417-9C1F-4616-B88D-094D17416FA9}"/>
              </a:ext>
            </a:extLst>
          </p:cNvPr>
          <p:cNvCxnSpPr/>
          <p:nvPr/>
        </p:nvCxnSpPr>
        <p:spPr>
          <a:xfrm>
            <a:off x="2854036" y="1454727"/>
            <a:ext cx="52231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B2481A5-F6F3-43B2-BFEC-D04E009B8B11}"/>
              </a:ext>
            </a:extLst>
          </p:cNvPr>
          <p:cNvCxnSpPr/>
          <p:nvPr/>
        </p:nvCxnSpPr>
        <p:spPr>
          <a:xfrm>
            <a:off x="2867891" y="1579418"/>
            <a:ext cx="52924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D2769D7-E782-4AB4-9A64-836422F72F3A}"/>
              </a:ext>
            </a:extLst>
          </p:cNvPr>
          <p:cNvCxnSpPr/>
          <p:nvPr/>
        </p:nvCxnSpPr>
        <p:spPr>
          <a:xfrm>
            <a:off x="2867891" y="1717964"/>
            <a:ext cx="52924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B221EB-9AEE-4CDB-B65C-A37BE1257228}"/>
              </a:ext>
            </a:extLst>
          </p:cNvPr>
          <p:cNvCxnSpPr/>
          <p:nvPr/>
        </p:nvCxnSpPr>
        <p:spPr>
          <a:xfrm>
            <a:off x="2867891" y="1870364"/>
            <a:ext cx="52093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A8D2D8-C636-4024-A827-CCB0B86E93D7}"/>
              </a:ext>
            </a:extLst>
          </p:cNvPr>
          <p:cNvCxnSpPr/>
          <p:nvPr/>
        </p:nvCxnSpPr>
        <p:spPr>
          <a:xfrm>
            <a:off x="2867891" y="2008909"/>
            <a:ext cx="52924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854E21-AC15-45D3-9A9A-F89A2242A2A3}"/>
              </a:ext>
            </a:extLst>
          </p:cNvPr>
          <p:cNvCxnSpPr/>
          <p:nvPr/>
        </p:nvCxnSpPr>
        <p:spPr>
          <a:xfrm>
            <a:off x="2854036" y="1454727"/>
            <a:ext cx="0" cy="55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2232BCB-D029-4E6A-BA80-605C99EF1848}"/>
              </a:ext>
            </a:extLst>
          </p:cNvPr>
          <p:cNvCxnSpPr/>
          <p:nvPr/>
        </p:nvCxnSpPr>
        <p:spPr>
          <a:xfrm>
            <a:off x="8160327" y="1454727"/>
            <a:ext cx="0" cy="5541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63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050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148</Words>
  <Application>Microsoft Office PowerPoint</Application>
  <PresentationFormat>Widescreen</PresentationFormat>
  <Paragraphs>4</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Tiết 28. Ôn bài hát: Tiếng hát bạn bè mình Tập kẻ khuông nhạc và viết khóa Son</vt:lpstr>
      <vt:lpstr>    Tiếng hát bạn bè mình  Trong không gian bay bay, một hành tinh thân ái    Một lời mẹ ru con bình yên giấc say.  Một đàn chim tung cánh, đón mây trời hiền lành   Một chồi non thắm xanh lâu bền lá cành.  Bay lên cao lên cao, loài bồ câu trắng tinh   Nghe xôn xao xôn xao tiếng hát bạn bè mình.  Yêu thương nhau bên nhau, loài người tay nắm tay   Cho em thơ tương lai, ngát xanh hành tinh này.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27. Học hát bài: Tiếng hát bạn bè mình Nhạc và lời: Lê Hoàng Minh</dc:title>
  <dc:creator>Dell</dc:creator>
  <cp:lastModifiedBy>Dell</cp:lastModifiedBy>
  <cp:revision>2</cp:revision>
  <dcterms:created xsi:type="dcterms:W3CDTF">2022-03-23T12:18:18Z</dcterms:created>
  <dcterms:modified xsi:type="dcterms:W3CDTF">2022-03-28T10:46:42Z</dcterms:modified>
</cp:coreProperties>
</file>