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3C8A-CEAF-4A26-8FFC-9A6BBA9E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38EC-A27C-44BA-A4B0-DF10681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0062-9A56-41A2-B183-44FFBEEC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6150-C9C6-4987-9488-52388075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E8DC-C6DD-401B-918E-845A9502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669A-5180-48D5-9F1E-400DC611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D4E6F-121E-4DC5-950F-53C3011E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B163-2642-47DF-AE84-7E739AAA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29BC-C266-4647-BD83-A4DB3A70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1EFB-E88D-4B71-A08A-2ADFE31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90D5A-1069-407C-B42C-6AE88F89C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6DCD5-222F-44C6-9602-286134619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8208-EA39-4571-8EC1-EC95BA74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D34D-9EE8-46D2-AB18-C677EFE2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4DB9-E3FE-4110-856D-408C2296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D1EF-B12F-4B4C-87FA-4FC0D62D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B010-4CE5-4A33-AD8D-72546D5A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767D-8E9C-481E-AB81-1E430721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AF90-38D6-4769-B665-4E53406D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8A07-CC37-49B2-86B6-6C86242B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B816-90AB-41B6-A1C3-0C49E772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99EFA-8FEC-4DC0-B9E8-EBE8C773E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0FA60-1A76-4F7E-A11E-9461010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B2C3-E0AD-4B64-A9D0-B1C9BAB4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D423-18C1-4357-94B9-52560D6C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9C59-2953-4803-B92D-00810D99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2495-DE38-4916-AA20-2F5A843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79998-C748-4C8C-8F6B-D2227CE8A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C35D-0F96-4792-925C-CB9F7C6F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7C9D-3B93-4DA6-985E-A3D4E7CB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82387-85FF-494E-A54D-1D12090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66D9-3371-45F6-B6B4-87AD9D7A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F583-8C9E-4DD3-9F33-34463364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663B4-CE85-41E9-9205-B48673CD5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A8821-C63A-41C0-8878-9F34EE53D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5EFF4-661F-47C0-8D10-B3A27A15F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9D006-A278-4709-8D5A-6C84C9F5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B2E99-F102-4C0A-A8F7-91BA981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90CAF-5B18-4C3C-BD4F-4C69F6F6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D5E2-98FA-463E-B106-858C4FF7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342FA-3A78-4EE1-BD5F-DE387941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1F62C-669A-4413-B40C-6DF2597A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F1239-65BD-41FF-B5A4-32E4432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CA759-EF10-4525-A80A-5544D3C0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B2579-707A-402D-8B0D-E61B2B81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E9432-0D84-404B-A69A-80B4ED58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F659-3EC6-4DDA-8981-65D75291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2AC4-B98D-4AFE-842E-1EA2AA0E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3FAF8-1CF5-490E-8960-5886F31F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EDCEB-246F-4306-B8F2-6462E599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8B86-07F4-40D5-9148-0CF17431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4756-EA0E-495A-9558-702640CA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12A-40F2-4167-8B75-5A120CB1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05193-F2F8-407A-BD19-6246B8FF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F245F-B411-481E-93CD-EF456CA3E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56BD-4E27-4A4C-B417-222F2614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4BA47-5B34-4524-8D2B-2BB4C09C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DA470-A2DA-4408-9AF9-A1CEB815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B1C61-1519-49BE-95B0-553DE53D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785A2-F219-4C06-8808-02B21087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94CF-1162-4779-8734-44E6422EA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1686-BC02-4DBE-A72F-1CE7A0464FD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2569-8EAF-436B-B1AD-DDD4FA18F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58BF-11B4-444A-932E-FCD9F2AD7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C82B-EF80-45DB-B418-F3E10E1AD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1295399"/>
            <a:ext cx="9144000" cy="2528455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b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b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23482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g trại">
            <a:hlinkClick r:id="" action="ppaction://media"/>
            <a:extLst>
              <a:ext uri="{FF2B5EF4-FFF2-40B4-BE49-F238E27FC236}">
                <a16:creationId xmlns:a16="http://schemas.microsoft.com/office/drawing/2014/main" id="{CED8A5CC-2D08-461D-A19D-84AA65C34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5446" y="155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3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nl1b4 (1)">
            <a:hlinkClick r:id="" action="ppaction://media"/>
            <a:extLst>
              <a:ext uri="{FF2B5EF4-FFF2-40B4-BE49-F238E27FC236}">
                <a16:creationId xmlns:a16="http://schemas.microsoft.com/office/drawing/2014/main" id="{6E796366-0FB1-4907-A291-A34B81260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3748" y="676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19177-99B4-454C-899E-BBEE10F0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018"/>
            <a:ext cx="12192000" cy="4775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9049D-C63F-4204-AD28-BA948659713A}"/>
              </a:ext>
            </a:extLst>
          </p:cNvPr>
          <p:cNvSpPr txBox="1"/>
          <p:nvPr/>
        </p:nvSpPr>
        <p:spPr>
          <a:xfrm>
            <a:off x="2489982" y="970671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1866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6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Office PowerPoint</Application>
  <PresentationFormat>Widescreen</PresentationFormat>
  <Paragraphs>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Chủ đề 7. Những con vật quanh em Tiết 28. Ôn bài hát: Trang trại vui vẻ Đọc nhạc số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7. Những con vật quanh em Tiết 27. Học hát bài: Trang trại vui vẻ Nhạc nước ngoài  Lời Việt: Phương Mai sưu tầm</dc:title>
  <dc:creator>Dell</dc:creator>
  <cp:lastModifiedBy>Dell</cp:lastModifiedBy>
  <cp:revision>2</cp:revision>
  <dcterms:created xsi:type="dcterms:W3CDTF">2022-03-23T11:51:55Z</dcterms:created>
  <dcterms:modified xsi:type="dcterms:W3CDTF">2022-03-28T10:35:09Z</dcterms:modified>
</cp:coreProperties>
</file>