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4B13-DFA7-4E34-850A-466A32F8C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5A738-EDCF-44F7-A85C-4D4E42F3B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12221-7933-424D-BBF4-10238029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23CF-EF0E-46FB-A83C-C35FFD30C11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D88E7-A69D-4700-ADDC-2B2B005C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DC0CC-902C-4E3A-89AA-27A1989E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8A01-BCBB-4326-A2A4-9A077BCB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8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882A-5CD1-4A83-A350-0E1B0711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87487-BC3D-4171-86E4-F5F9B733D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0C456-CEF3-4B70-9AA5-00F280D33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23CF-EF0E-46FB-A83C-C35FFD30C11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2791-6C89-44F4-8F66-F9A9FB5A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00D0F-4D81-4505-8726-5DB959D1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8A01-BCBB-4326-A2A4-9A077BCB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5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2A5A91-6390-464F-A38A-8D21190B7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55B7B-3024-4B3B-B1B5-453E0B9F0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DC0E6-E9B3-4726-89CF-E87CF240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23CF-EF0E-46FB-A83C-C35FFD30C11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885D6-96CD-4312-A98B-6A128A44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85CC1-AD2C-452A-A154-82138A0F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8A01-BCBB-4326-A2A4-9A077BCB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36D4-D2D6-4CD4-99CC-AF14B51E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4ACDB-0F21-4CB0-9EB5-331817ED8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AD36-8C28-48E1-91A2-B06D3444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23CF-EF0E-46FB-A83C-C35FFD30C11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F4AEE-ECA7-4505-B395-C716A091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85441-2DBF-448B-BD5D-47A7CAF2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8A01-BCBB-4326-A2A4-9A077BCB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4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6711-FE16-4828-B5EA-3B4295EE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99264-F5C1-48C1-B2E3-AB8BA6FFA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716EB-7D88-488E-A82B-2B435631D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23CF-EF0E-46FB-A83C-C35FFD30C11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41309-D241-425B-968A-C5930517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8CFA1-FA7F-4437-9EFA-7A9AE96D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8A01-BCBB-4326-A2A4-9A077BCB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9A25C-1316-4446-8969-AEEE1EF0E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38200-5BFA-451C-95F1-ED3E5CC56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D65C0-4B33-493B-815F-F7474D31F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20D4F-B690-4A73-84B5-576AC5CB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23CF-EF0E-46FB-A83C-C35FFD30C11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2362F-46C9-4072-B63E-37B6161EB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0D4AF-D9AE-4F58-865E-85FD3635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8A01-BCBB-4326-A2A4-9A077BCB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B736-2906-4D56-8C76-3FB67F83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45881-19AD-4A67-9032-CBE2493F9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01861-FF9C-4B3F-8FA7-1B4555F72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90D95-0673-4CB9-8645-23D0DCA77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2F241-501F-4D24-A2AF-10854F543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65CAB2-1810-4CC0-9242-B2665DF9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23CF-EF0E-46FB-A83C-C35FFD30C11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EC48C-6A8E-42A1-8A95-16A6A336C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790FC9-B583-4296-999D-D2C135D0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8A01-BCBB-4326-A2A4-9A077BCB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5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71B3-B6DF-4EEC-B6C8-957D1FA8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FCBBB-554D-457F-8D2E-2E0989C5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23CF-EF0E-46FB-A83C-C35FFD30C11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52F9B-7FF0-4D97-B07A-C27F6036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57153-EC9B-4A81-8D33-444547F6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8A01-BCBB-4326-A2A4-9A077BCB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1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DC902-DC40-40EE-B866-98EC743E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23CF-EF0E-46FB-A83C-C35FFD30C11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54C9E-7CA7-4CD0-AD09-F2938B91B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3156F-DA2E-44D1-9688-1F86D288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8A01-BCBB-4326-A2A4-9A077BCB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3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A9CD-57F8-4111-AE6D-4F3C8036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A13EC-8BAE-40E2-A195-99D700322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9DF8C-3DE0-4BC6-AE91-7CED259A0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D1CFD-A29F-437E-89F7-3BCE5FE0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23CF-EF0E-46FB-A83C-C35FFD30C11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CA34F-8357-4165-84BF-55311CF2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53979-735F-4B0F-BD2E-8F7F1672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8A01-BCBB-4326-A2A4-9A077BCB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8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9858F-996C-4F32-9AF3-344CC095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ECA34-B5E4-4A0D-8270-7654C2763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4F202-AE3C-4CA9-9EEF-5F1812DF9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54718-7704-40E4-8FC9-BE01948B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23CF-EF0E-46FB-A83C-C35FFD30C11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0EF6F-E6F2-4728-BFE4-34A0376C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F9432-4373-4294-9B91-862A729E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8A01-BCBB-4326-A2A4-9A077BCB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6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25F5-005C-4A63-9E3B-9D66A26C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E51C3-842C-402B-BBF2-0DDBCB8AB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12DBB-7CF7-4528-BFB5-A77E9A82B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B23CF-EF0E-46FB-A83C-C35FFD30C11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EE828-EAA2-4DAF-8FB5-EBA7F69E5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BC88D-FEB9-4FE7-A049-7DAB808FD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8A01-BCBB-4326-A2A4-9A077BCB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7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62891-F35A-4082-969E-B892AE514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236" y="162112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0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279C7FA-E40A-4721-8476-E10018AAF4BD}"/>
              </a:ext>
            </a:extLst>
          </p:cNvPr>
          <p:cNvSpPr txBox="1">
            <a:spLocks/>
          </p:cNvSpPr>
          <p:nvPr/>
        </p:nvSpPr>
        <p:spPr>
          <a:xfrm>
            <a:off x="838200" y="2545617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1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60E2717-36B0-4515-802C-E9BDA20A66D0}"/>
              </a:ext>
            </a:extLst>
          </p:cNvPr>
          <p:cNvSpPr txBox="1">
            <a:spLocks/>
          </p:cNvSpPr>
          <p:nvPr/>
        </p:nvSpPr>
        <p:spPr>
          <a:xfrm>
            <a:off x="838200" y="2545617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Ta ca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B51FF00-9E60-47FC-9D15-B098C0D990CC}"/>
              </a:ext>
            </a:extLst>
          </p:cNvPr>
          <p:cNvSpPr txBox="1">
            <a:spLocks/>
          </p:cNvSpPr>
          <p:nvPr/>
        </p:nvSpPr>
        <p:spPr>
          <a:xfrm>
            <a:off x="838200" y="2545617"/>
            <a:ext cx="10515600" cy="132556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Ca vang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03D62C0-55B9-45F8-9706-441B15AE873C}"/>
              </a:ext>
            </a:extLst>
          </p:cNvPr>
          <p:cNvSpPr txBox="1">
            <a:spLocks/>
          </p:cNvSpPr>
          <p:nvPr/>
        </p:nvSpPr>
        <p:spPr>
          <a:xfrm>
            <a:off x="838200" y="2545617"/>
            <a:ext cx="10515600" cy="132556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42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56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547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517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44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90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03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05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3A8E66-D28B-42FB-82B6-BA265C05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561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7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C9127-9CA0-4970-BC2F-DEFF346762C1}"/>
              </a:ext>
            </a:extLst>
          </p:cNvPr>
          <p:cNvSpPr txBox="1">
            <a:spLocks/>
          </p:cNvSpPr>
          <p:nvPr/>
        </p:nvSpPr>
        <p:spPr>
          <a:xfrm>
            <a:off x="838200" y="2545617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E92ECFD-7264-4BFF-A49C-C8C60396A9DA}"/>
              </a:ext>
            </a:extLst>
          </p:cNvPr>
          <p:cNvSpPr txBox="1">
            <a:spLocks/>
          </p:cNvSpPr>
          <p:nvPr/>
        </p:nvSpPr>
        <p:spPr>
          <a:xfrm>
            <a:off x="838200" y="2545617"/>
            <a:ext cx="10515600" cy="132556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33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BEC365F-913D-4111-A3C2-3A3795951513}"/>
              </a:ext>
            </a:extLst>
          </p:cNvPr>
          <p:cNvSpPr txBox="1">
            <a:spLocks/>
          </p:cNvSpPr>
          <p:nvPr/>
        </p:nvSpPr>
        <p:spPr>
          <a:xfrm>
            <a:off x="838200" y="2545617"/>
            <a:ext cx="10515600" cy="132556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8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4D414DC-50BE-4F70-A158-441BC72EEC19}"/>
              </a:ext>
            </a:extLst>
          </p:cNvPr>
          <p:cNvSpPr txBox="1">
            <a:spLocks/>
          </p:cNvSpPr>
          <p:nvPr/>
        </p:nvSpPr>
        <p:spPr>
          <a:xfrm>
            <a:off x="838200" y="970035"/>
            <a:ext cx="10515600" cy="19138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3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Widescreen</PresentationFormat>
  <Paragraphs>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Tiết 27. Học hát bài: Thiếu nhi thế giới liên hoan Nhạc và lời : Lưu Hữu Phước</vt:lpstr>
      <vt:lpstr>PowerPoint Presentation</vt:lpstr>
      <vt:lpstr>PowerPoint Presentation</vt:lpstr>
      <vt:lpstr>PowerPoint Presentation</vt:lpstr>
      <vt:lpstr> Câu 1: Ngàn dặm xa khôn ngăn anh em kết đoàn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27. Học hát bài: Thiếu nhi thế giới liên hoan Nhạc và lời : Lưu Hữu Phước</dc:title>
  <dc:creator>Dell</dc:creator>
  <cp:lastModifiedBy>Dell</cp:lastModifiedBy>
  <cp:revision>1</cp:revision>
  <dcterms:created xsi:type="dcterms:W3CDTF">2022-03-23T15:20:40Z</dcterms:created>
  <dcterms:modified xsi:type="dcterms:W3CDTF">2022-03-23T15:21:16Z</dcterms:modified>
</cp:coreProperties>
</file>