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7" r:id="rId7"/>
    <p:sldId id="268" r:id="rId8"/>
    <p:sldId id="269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669E-F3FA-43E5-AB7A-791BBE2A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79E5D-F126-4B9A-81B8-D731A0C3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2275-06C6-402E-876F-F65E0270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6E01-82D8-4B6D-A6F2-52B36A90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56CD-6FCB-4647-840A-67803B6B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9A71-E3FA-4FE8-ABA5-48CBC19D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CDEDF-7053-44BA-A7BF-DB8021073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1AE2-8F88-445D-BDC5-A4B985AA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ABAB-1332-4831-94A5-B13E25D1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06CD4-A9D9-42A9-A406-0E4FDCE5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AE6F3-2119-40FD-80FB-E3BDD072C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B788B-A4DC-482B-8053-F6CEDCE39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BD38-2E44-414E-A51D-569AFB8C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EEB17-30F0-480D-AD00-D12D0A3C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4015-3E64-464A-8C8A-DA641894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9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AFA5-1743-4613-884F-204A2FE4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0348-2764-42C5-9B4F-A429411C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50D3-E0AB-4D85-BEF2-03C3CF15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49C9-7CF7-447B-A5C0-ADB6BA9E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CEAEB-BB5D-4C81-863E-93062B7A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AE9A-4A83-4FD3-8E07-763DFE7D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8DAF-6C47-421C-90A8-84A03050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339E-0B16-4F69-9A42-19BDC1DE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9BDA-E933-4ECA-A9E4-9E7EEF1B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DD0B8-28F1-4CC9-8DB8-33D6181E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ECE1-FC36-4BA1-A0E6-DE6D60C3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31FF-0B44-4FDD-8CDE-62619FF5C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46480-E206-4690-A62E-01279A786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8663-14C2-4258-B81D-609F3743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8F52-1176-403F-BA9F-442B2AA4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51B2-6E20-484A-8A7E-8AB4F2A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A096-82F0-44A6-A222-8D1E2983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BFF9-3A28-4879-A657-E86C88E6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AAB1-EB54-4965-BDB3-D57A624C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DA9C6-83AE-4EDD-AE9A-2868BD0D7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E84EE-C70B-4E34-85C9-5769F9E46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0E988-94DE-45E6-9F6D-0C64A6F4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FB3B8-6B50-4578-8395-CC4C9161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522CC-C792-43B0-8340-872A6BC1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B7DF-56DE-40DA-90E6-B2DD2E2B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8AEA5-68FB-472E-AB6B-2C991FFC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F775E-C651-43E7-BCE7-B1FA384F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ADB2B-B792-46B6-B5BC-D12F456B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67FC5-6F55-41AF-9857-F1F6423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83B96-C9DD-492C-8CA6-301383AB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9A980-C77A-47DF-A77A-854ED569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34A7-1140-4D3B-B41D-E466A634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4F1B-FA5D-479C-9BFA-D3733DF0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4FEE-A0E1-404B-9C4D-8DA8252C5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BE0A9-B378-43DD-95AD-8057A033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F92E9-EF62-4043-B5FE-187543D7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FAC23-ED41-4830-A792-BC01E4C7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A7BD-90C3-44E1-86C6-F20CFB20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7D749-85FB-4CB1-8A99-932E321FF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1DD0F-82EB-44CE-A5C9-1EC7CD27A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BE25E-0F5E-4230-B615-7DC475FB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56489-9888-4A74-BB7E-D936FF03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67B00-85C1-492D-A432-5EBFEF9B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53DF0-160C-4723-9DC8-A2B4FC66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7F8C2-99A7-4DBE-A048-CBEFAF8C5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1EC8-9317-4454-A995-914D39586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A6B8-F3BD-4BF6-A17B-927E32352510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7520-9B63-4CCF-AD86-F8D1B683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F609-06A7-4A1F-BC98-F3308536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2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C1609-9FB4-4555-AD72-F335BF2FDB02}"/>
              </a:ext>
            </a:extLst>
          </p:cNvPr>
          <p:cNvSpPr txBox="1"/>
          <p:nvPr/>
        </p:nvSpPr>
        <p:spPr>
          <a:xfrm>
            <a:off x="4051495" y="3010486"/>
            <a:ext cx="6774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4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0E6C4-0AF3-4A2E-B96B-E7A28D9BCA82}"/>
              </a:ext>
            </a:extLst>
          </p:cNvPr>
          <p:cNvSpPr txBox="1"/>
          <p:nvPr/>
        </p:nvSpPr>
        <p:spPr>
          <a:xfrm>
            <a:off x="3685735" y="2194560"/>
            <a:ext cx="73853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65319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xua">
            <a:hlinkClick r:id="" action="ppaction://media"/>
            <a:extLst>
              <a:ext uri="{FF2B5EF4-FFF2-40B4-BE49-F238E27FC236}">
                <a16:creationId xmlns:a16="http://schemas.microsoft.com/office/drawing/2014/main" id="{A85C00A2-B02C-4B78-9BD7-4BCB57C94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6985" y="648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4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66C23-FC1F-4593-B363-196A2936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533378"/>
            <a:ext cx="8928295" cy="5324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B5A66-5260-4996-9592-80CAAC6EDBF8}"/>
              </a:ext>
            </a:extLst>
          </p:cNvPr>
          <p:cNvSpPr txBox="1"/>
          <p:nvPr/>
        </p:nvSpPr>
        <p:spPr>
          <a:xfrm>
            <a:off x="2771336" y="407964"/>
            <a:ext cx="4525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71E55-86EA-431B-A16F-3B1D3691AADA}"/>
              </a:ext>
            </a:extLst>
          </p:cNvPr>
          <p:cNvSpPr txBox="1"/>
          <p:nvPr/>
        </p:nvSpPr>
        <p:spPr>
          <a:xfrm>
            <a:off x="4065564" y="562707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99D1D-5521-4792-B6C8-D57804815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9" y="1350498"/>
            <a:ext cx="8956431" cy="5507502"/>
          </a:xfrm>
          <a:prstGeom prst="rect">
            <a:avLst/>
          </a:prstGeom>
        </p:spPr>
      </p:pic>
      <p:pic>
        <p:nvPicPr>
          <p:cNvPr id="3" name="Mcd8">
            <a:hlinkClick r:id="" action="ppaction://media"/>
            <a:extLst>
              <a:ext uri="{FF2B5EF4-FFF2-40B4-BE49-F238E27FC236}">
                <a16:creationId xmlns:a16="http://schemas.microsoft.com/office/drawing/2014/main" id="{663EDBDD-D2EF-4CB6-82A9-348691B75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0769" y="562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0BBA0-DB31-4245-AF72-DADB03D8B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2285840"/>
            <a:ext cx="8806376" cy="346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F4D7D-616A-49D8-9395-33C650B93DD4}"/>
              </a:ext>
            </a:extLst>
          </p:cNvPr>
          <p:cNvSpPr txBox="1"/>
          <p:nvPr/>
        </p:nvSpPr>
        <p:spPr>
          <a:xfrm>
            <a:off x="3432518" y="1925756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09452-815D-4A25-929C-F1EB86367D04}"/>
              </a:ext>
            </a:extLst>
          </p:cNvPr>
          <p:cNvSpPr txBox="1"/>
          <p:nvPr/>
        </p:nvSpPr>
        <p:spPr>
          <a:xfrm>
            <a:off x="4375052" y="647114"/>
            <a:ext cx="365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TĐN </a:t>
            </a:r>
            <a:r>
              <a:rPr lang="en-US" sz="3200" dirty="0" err="1"/>
              <a:t>số</a:t>
            </a:r>
            <a:r>
              <a:rPr lang="en-US" sz="3200" dirty="0"/>
              <a:t> 8: </a:t>
            </a:r>
            <a:r>
              <a:rPr lang="en-US" sz="3200" dirty="0" err="1"/>
              <a:t>Mây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endParaRPr lang="en-US" sz="3200" dirty="0"/>
          </a:p>
        </p:txBody>
      </p:sp>
      <p:pic>
        <p:nvPicPr>
          <p:cNvPr id="6" name="C1d8">
            <a:hlinkClick r:id="" action="ppaction://media"/>
            <a:extLst>
              <a:ext uri="{FF2B5EF4-FFF2-40B4-BE49-F238E27FC236}">
                <a16:creationId xmlns:a16="http://schemas.microsoft.com/office/drawing/2014/main" id="{42605215-0549-4AAB-BBA6-E4D2F1D98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2391" y="1800998"/>
            <a:ext cx="609600" cy="609600"/>
          </a:xfrm>
          <a:prstGeom prst="rect">
            <a:avLst/>
          </a:prstGeom>
        </p:spPr>
      </p:pic>
      <p:pic>
        <p:nvPicPr>
          <p:cNvPr id="7" name="C2d8">
            <a:hlinkClick r:id="" action="ppaction://media"/>
            <a:extLst>
              <a:ext uri="{FF2B5EF4-FFF2-40B4-BE49-F238E27FC236}">
                <a16:creationId xmlns:a16="http://schemas.microsoft.com/office/drawing/2014/main" id="{AA6F98FA-DF3E-4C2A-A763-4AC23469AD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1713" y="3962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AA140-589D-435D-8249-C395269B1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1730326"/>
            <a:ext cx="8857957" cy="51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99B06-72A9-4A9D-B928-3C9F8700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38" y="1561515"/>
            <a:ext cx="8970861" cy="5296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F3BD1-AD43-40DB-A525-1F40F2BC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52" y="6006904"/>
            <a:ext cx="501748" cy="851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7C3FC-8859-4D5E-84CB-3587E8761980}"/>
              </a:ext>
            </a:extLst>
          </p:cNvPr>
          <p:cNvSpPr txBox="1"/>
          <p:nvPr/>
        </p:nvSpPr>
        <p:spPr>
          <a:xfrm>
            <a:off x="5078437" y="829994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TĐN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326D4-3BD3-4870-B1F4-39EE3244C053}"/>
              </a:ext>
            </a:extLst>
          </p:cNvPr>
          <p:cNvSpPr txBox="1"/>
          <p:nvPr/>
        </p:nvSpPr>
        <p:spPr>
          <a:xfrm>
            <a:off x="506437" y="267286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2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</Words>
  <Application>Microsoft Office PowerPoint</Application>
  <PresentationFormat>Widescreen</PresentationFormat>
  <Paragraphs>12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2022-03-11T10:11:31Z</dcterms:created>
  <dcterms:modified xsi:type="dcterms:W3CDTF">2022-03-13T03:02:26Z</dcterms:modified>
</cp:coreProperties>
</file>