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F672-EA62-4AF4-9D07-DAC5D13BE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1E0A-279C-4532-BC96-DE31E372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94FA-2500-4381-B7FB-DC42A113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AED7-3872-4EB2-B6AD-74835FB0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6F3A8-2917-4143-AE51-0107287D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8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245D-C680-4D2D-A7C3-10C5210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B187C-9C1A-4CFE-B60F-BFCFC08E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2002-F763-4A39-8487-3921EE82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C823-3D6F-4C58-8FDB-2CC2AE6A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C5D1-2C8C-4182-911B-80BEFCF9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17444-3614-44C4-A0AC-302688C9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F263D-6C2F-4C99-A75C-0E8F62062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E433D-AC0F-4682-82F8-B7DCF8F5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74651-D30F-410E-8A75-0ECB4F9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07F2-5283-46AA-B040-C6C31ED3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D33-ABBB-444E-95FD-C2DB0842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BC3D-2684-47A3-A89A-91F5C010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2192-B822-4616-958C-07873BC8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9B82-EDBD-461C-88F6-37C1C671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8618F-9464-45CC-95F4-99DBEC28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12A6-6C4A-4580-BAAA-BE581FD1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EFF7A-3479-429D-9334-E35972B2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1BBB-07D3-4212-9E31-FE075E86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ADAA-CAF8-43D1-9EC6-DCBDBAE2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ECD6-7740-4B48-B9A1-E43E2B50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BB89-B0D5-4681-B11C-A54776E4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184E1-6354-4AB1-9934-27586058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95F4-6DE2-4C1D-9FCF-6AF90DCD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A5782-94B1-441D-9891-AAA48865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A293E-4098-4E51-B86B-BFE4F2DD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060C-12C3-4F42-BED6-FBFC4C47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D8B2-7D06-4B6C-B619-293980EF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B152-E009-42C6-B878-8E258D27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FD66-9550-492F-BBFD-037913AF3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2BED5-19BA-4D8F-8BEB-083128AAF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FB6D0-8CAE-4FED-AE04-7E152BBDC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150EE-EC75-4190-BAE3-EB9BAA7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22123-6997-4091-BD4D-46BCF8A3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CF8123-BCE5-4742-967B-FF9D7AC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B330-3ADB-4070-BA8D-ABEBCCBF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61B2B-24B8-41B2-949A-9663B53D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D6A28-7497-483F-9266-04B20230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33D86-E3BF-4C29-AD9A-0A149B47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81ED-4421-4682-8DAC-0503EDCA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3C574A-7573-4A97-A086-F9DC63CB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7A6D-CD0B-4C4B-A971-C85C8E83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A1A6-9B20-4CA8-BE3C-14CD2F75A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AF98-664F-4C69-9885-AC8B930A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3F6F-4A95-46E9-A164-5E79829E8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BE488-FB77-4969-B1EF-D67F7FC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2042-5076-488D-89D4-5CD4BEA9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8FEB0-8684-43F3-9BC6-F7359301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4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7236-BC96-463F-A29A-61E2509BB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8E8B8-956F-446D-B4C8-60ED0012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78E-9542-4515-9B29-11649FF9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0FE85-ABEC-4F05-AECC-E74257EF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95E9E-938B-46E9-9B35-8CF41CD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A3DC-E813-4F2A-8535-50C8B042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1FFE1-A29D-4F4C-9043-44B30E51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96FC1-500B-4A93-B62A-5E9B6F27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ECE85-C1CB-4C70-8734-7A839B589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83C1B-BE59-4960-9ADE-D8201BDA3019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430C8-6C87-4511-8C40-5D9305DEE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45A2-D208-484A-89D3-9F3484430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83CA-44E0-48A5-8676-7BDD54E5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5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AE5FD-E386-4A56-8C16-C96B0D9A34A9}"/>
              </a:ext>
            </a:extLst>
          </p:cNvPr>
          <p:cNvSpPr txBox="1"/>
          <p:nvPr/>
        </p:nvSpPr>
        <p:spPr>
          <a:xfrm>
            <a:off x="5306292" y="163483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D8558-9E21-4362-953E-4690CF5E1E63}"/>
              </a:ext>
            </a:extLst>
          </p:cNvPr>
          <p:cNvSpPr txBox="1"/>
          <p:nvPr/>
        </p:nvSpPr>
        <p:spPr>
          <a:xfrm>
            <a:off x="5721790" y="1696392"/>
            <a:ext cx="210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chemeClr val="accent2">
                  <a:lumMod val="75000"/>
                </a:schemeClr>
              </a:solidFill>
              <a:highlight>
                <a:srgbClr val="FCCDAA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0DBC9-35B8-464A-9212-DF784835469B}"/>
              </a:ext>
            </a:extLst>
          </p:cNvPr>
          <p:cNvSpPr txBox="1"/>
          <p:nvPr/>
        </p:nvSpPr>
        <p:spPr>
          <a:xfrm>
            <a:off x="4738254" y="4184073"/>
            <a:ext cx="731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highlight>
                  <a:srgbClr val="FCCDA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40977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7EE47B-0FF3-4230-A042-9AEAAFFF7BE5}"/>
              </a:ext>
            </a:extLst>
          </p:cNvPr>
          <p:cNvSpPr/>
          <p:nvPr/>
        </p:nvSpPr>
        <p:spPr>
          <a:xfrm>
            <a:off x="745588" y="0"/>
            <a:ext cx="2658794" cy="10128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ẹ ơi...">
            <a:hlinkClick r:id="" action="ppaction://media"/>
            <a:extLst>
              <a:ext uri="{FF2B5EF4-FFF2-40B4-BE49-F238E27FC236}">
                <a16:creationId xmlns:a16="http://schemas.microsoft.com/office/drawing/2014/main" id="{0F2EC153-81A7-4F5B-B815-2BC0DA9EE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7273" y="506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acas">
            <a:hlinkClick r:id="" action="ppaction://media"/>
            <a:extLst>
              <a:ext uri="{FF2B5EF4-FFF2-40B4-BE49-F238E27FC236}">
                <a16:creationId xmlns:a16="http://schemas.microsoft.com/office/drawing/2014/main" id="{68591601-6DB9-4F03-A2EA-78C5B7299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1341" y="690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0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9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</Words>
  <Application>Microsoft Office PowerPoint</Application>
  <PresentationFormat>Widescreen</PresentationFormat>
  <Paragraphs>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2022-02-20T15:43:25Z</dcterms:created>
  <dcterms:modified xsi:type="dcterms:W3CDTF">2022-03-13T03:42:29Z</dcterms:modified>
</cp:coreProperties>
</file>