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3FCD-768B-4788-A249-EAA7FBE8D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03298-1C2D-441D-9AD6-BA081DA44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3A575-F3CF-4891-A97C-BA1A5E98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E0015-B1EC-4C61-B6F1-98B43C61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D238C-8EB7-4A78-B164-176847D4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016B-9E6D-4BFF-85B3-1AA6C7C4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64E5E-F35E-4C93-AAA2-EA09F2946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5257E-2D36-4663-966E-54F30A08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E1EB7-9E06-4331-BD7E-DD3F23A3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BC309-AE41-4EE0-B6E3-360BABDE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6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148F0-8D16-4E90-A856-C101F1B41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62F9E-F6E0-44BF-BED1-EB216D5C7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EF6A-8A5E-4A64-B846-A424562A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6AC3E-86EF-441E-B4A9-4DD49365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2FAE9-DB0B-48C5-89F1-38741DDE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0AFD-9CD7-49AB-A929-0ED80DA1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F46E-3167-4CB4-B352-4C30047A9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62AA-486D-4177-A530-C06D29BD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EEF74-C0EF-43B4-BB5E-AF53F56B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8F672-3B52-4359-933D-0EAAA04E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6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9C03-DE63-4151-8B7F-C68F197F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3E37F-8DED-43AC-8EAE-687775210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7619-122D-40B2-99AF-0CC91717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D7D-499C-4B67-A83C-895B32E5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79989-603C-4A49-9A29-9E78EFD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FBB-EEFA-4489-9823-BDBBC27A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FD03-65A1-4C4E-9576-501DF61E6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3B2D0-CC9B-4924-BC28-7C4ADEC1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BD4A4-D2B2-4A59-ABFA-50039A43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AB5D5-FB0F-4875-946C-96C3254D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48BE-BC84-4E87-85A2-D5DFDA4C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710E-B4C5-4B0C-96D3-8B9B34D8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27FC-6C3C-41D3-BAAC-228DD0654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116AB-014D-4140-B8B0-BA85D500B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98DC1-31F7-4E8E-BA1E-D6F6981DE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CB499-58BE-43EF-B252-99EF007D2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EC357-A22E-44B8-AC21-FFF90E77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C2B0B-FA4E-4A25-9643-AB93A2AA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A7147-0066-464E-8ACF-D2753E28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2369-649A-48C2-A94D-6D58EAAB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5CFC5-3CA2-492D-8B4E-35946A0C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496D3-3347-402E-94C8-484B621D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1DDA1-F930-4119-B677-F0C7EB2C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F38A9-45CB-4C46-9C88-038CA7F1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9F01C-70BC-4125-B8AA-B5A74075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26A60-648A-468B-8BF4-2955A8B0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F526-1D11-4121-B134-BCFBF78C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1B471-A0FF-4A82-9B19-459AE917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C825-4FD6-4332-9092-66AECF39F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E9693-0911-4ED4-952E-09A10518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6AA6D-0336-4E9A-BC26-7EE4D1A3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9A117-BCC4-46A6-9D5E-17BAA900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3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63A0-F871-40AA-92C7-E494F7F9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C85CD-0F57-4713-BA1C-F6653C6CE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590F9-D50E-42A8-8D66-CB9F2807B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B83F9-11C7-494D-B9AF-A9F86881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FA116-32E8-4BA7-9FB8-80705A40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027FA-6DD3-4613-9E78-D5018E9F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221D1-C9D7-400F-B0BC-BF1DD375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7EB89-8763-42D9-8853-50DE5641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F8C1D-E9F6-4179-8F5F-29CA3FEF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6DDF-5FED-4A77-BB8A-6B425C59508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C4CC6-FB9D-406A-8693-7E45B6CAB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93D11-5617-45A9-9FB8-192A3B56C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27098-BD59-4051-87E9-3AB2D5741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8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32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D1C7-DFA6-4B1A-9EB4-B100088B3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7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61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60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07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73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20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0D5B-EB21-44E1-85E9-33469E052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5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90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78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9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BC55A-0C93-4BC1-A026-73433BF6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DB6C-F001-4984-8056-6409E75376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6363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I.Giới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1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67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1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78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63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Tiết 23. Giới thiệu một số hình nốt nhạc Kể chuyện: Du Bá Nha và Chung Tử Kỳ</vt:lpstr>
      <vt:lpstr>I.Giới thiệu về một số hình nốt nhạc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viết nốt nhạc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chuyện: Du Bá Nha, Chung Tử Kỳ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2022-02-20T05:20:06Z</dcterms:created>
  <dcterms:modified xsi:type="dcterms:W3CDTF">2022-02-20T05:20:29Z</dcterms:modified>
</cp:coreProperties>
</file>