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7" r:id="rId8"/>
    <p:sldId id="265" r:id="rId9"/>
    <p:sldId id="266" r:id="rId10"/>
    <p:sldId id="26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6C2C-669C-4E4E-8C11-58DA900D5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8E7CC-28BD-4EFC-9E61-90F0D882E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D2703-881D-438A-A95C-D9A0B4C8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F1C51-A2CC-42CE-8441-8391FF35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FC457-56B5-4B8C-815C-97E4F37B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A685-D003-480E-9E41-A6DC0245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AC270-4F60-4254-9642-86698351B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BE75-E6E8-4D83-AC5A-9B1E24F5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59626-B9AA-430B-84BE-734101E4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3959-0997-4B9F-8FC2-52BC1784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E7E22-17C4-498C-8046-CFA74EE2E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0825C-FA05-4D06-854F-1F4CFF7F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F8D5-883D-48D3-A5BF-734D57B7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F3B6-9E32-4E39-99C1-60EA1539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53BE-8F84-44BD-81E7-6BAEA928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2ED8-2992-466A-96A4-CD28706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3C584-8A1A-4710-9C2A-B1BEB44B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1AA5-3BE0-4B95-8670-110FC7E1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D62D-0A80-4008-8EEC-61D438CE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96F6D-A8D7-45A0-9C52-37A70785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FF7D-541F-4AAB-B756-AFD89336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F78B3-5304-420E-9CE6-A5CD86EA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538B-9B25-4114-B9A6-49668690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230A-9D4C-4E99-A510-A7E9665C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E684-924A-422D-86FF-693B332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5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0C5-78B7-4464-BBD7-8F961F31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B1B0-4E6F-45BA-9CEB-DF31A7E6A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D2CAA-DF91-4658-B312-7A8E0AEB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99CE2-10CA-43D9-9306-A596FA36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404AD-B248-405C-A236-2B78A9D8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C8D04-A99B-48FD-9CB2-CFB45986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9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3C52-91F5-4A0F-8975-6A1C10A5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9379-DB7A-46F5-A099-0CF24404C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6F0CB-BAEC-4FC6-985B-AED4CB5EC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B4E44-D500-4311-9C24-EA3216806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241A1-ED43-4ED5-8496-702A8CA66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7B178-E8CE-4CC5-ADC7-B9A1E88D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A8E44-93D1-408D-8CEA-690A33E3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AC4B8-B591-48E2-8EB3-DFC32723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A963-905F-40B8-A993-4CF2D163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72FC5-E762-42AE-B39E-4A5A831E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E3165-2E07-4AB2-8E79-F0677DE2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8235E-CBBA-424E-80A5-13399F4C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4BE1C-5488-4E39-99E2-E24D9665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6AEED-40DF-4A47-944A-20F3F6C7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EC05F-58D3-4C10-A35F-F999233C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0DFF-19C5-4161-B51B-CEC54419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1011-AEA1-41D0-8DC0-4BF90AEC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44361-23AE-4EF5-97F9-A24F4500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A7DE-951B-4DE8-A0F7-B1445BF4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F2E7D-F6A5-45B3-B194-5780776D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8FCC9-FBBB-41FF-92AA-3B92AA0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B9C5-0D62-4DA8-8832-3E74D58A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65ACA-CC0B-4693-BC54-F371ABF42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95FAE-1FC1-4157-9D6F-24A1082A2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EEE6-B54E-4201-811E-93CC475B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67FAB-68FE-413B-8512-C7DA512D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F7981-C454-4FB5-83F3-81277F5B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89532-4E0A-4320-B51A-25E153F2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55CB9-3A10-48FC-B630-F90618129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FC59-93D8-4926-AA71-327CE2AB5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4BED-078B-49A5-B56B-DFA739C9CBE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A7BB8-7221-4452-A373-697C5B563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20B98-B0EF-42E6-AF3D-862D10DB3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68AA-B73A-4EEB-95DA-D295D6C1F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20.Ôn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b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Vận dụng - Sáng tạo: Đọc tên nốt theo kí hiệu  bàn tay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9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888D-EA5D-40FB-8D00-79237BE0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9822"/>
            <a:ext cx="9144000" cy="3087932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b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5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lmx">
            <a:hlinkClick r:id="" action="ppaction://media"/>
            <a:extLst>
              <a:ext uri="{FF2B5EF4-FFF2-40B4-BE49-F238E27FC236}">
                <a16:creationId xmlns:a16="http://schemas.microsoft.com/office/drawing/2014/main" id="{5750C853-6D13-4C75-8A34-EF37CF42C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982" y="662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2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81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56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2d5">
            <a:hlinkClick r:id="" action="ppaction://media"/>
            <a:extLst>
              <a:ext uri="{FF2B5EF4-FFF2-40B4-BE49-F238E27FC236}">
                <a16:creationId xmlns:a16="http://schemas.microsoft.com/office/drawing/2014/main" id="{F502B9CE-28CA-44C4-9CE8-13F1B99A1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258" y="746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8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2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1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62</Words>
  <Application>Microsoft Office PowerPoint</Application>
  <PresentationFormat>Widescreen</PresentationFormat>
  <Paragraphs>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Chủ đề 5: Mùa Xuân Tiết 20.Ôn bài hát : Hoa lá mùa xuân - Đọc nhạc: Bài số 3 - Vận dụng - Sáng tạo: Đọc tên nốt theo kí hiệu  bàn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 Hát kết hợp gõ đệm theo nhịp -Chuẩn bị bài mới cho tiết học sau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5: Mùa Xuân Tiết 19.Học bài hát : Hoa lá mùa xuân Nhạc và lời: Hoàng Hà</dc:title>
  <dc:creator>Dell</dc:creator>
  <cp:lastModifiedBy>Dell</cp:lastModifiedBy>
  <cp:revision>2</cp:revision>
  <dcterms:created xsi:type="dcterms:W3CDTF">2022-01-16T02:52:30Z</dcterms:created>
  <dcterms:modified xsi:type="dcterms:W3CDTF">2022-01-23T10:07:46Z</dcterms:modified>
</cp:coreProperties>
</file>