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66" r:id="rId7"/>
    <p:sldId id="265" r:id="rId8"/>
    <p:sldId id="262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2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9C2-7CBA-476A-823E-E08DC62D259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0.wdp"/><Relationship Id="rId4" Type="http://schemas.openxmlformats.org/officeDocument/2006/relationships/image" Target="../media/image20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94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688374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201428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87253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453375" y="1742474"/>
            <a:ext cx="2690611" cy="179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325" r="4553" b="8920"/>
          <a:stretch/>
        </p:blipFill>
        <p:spPr>
          <a:xfrm>
            <a:off x="453374" y="3746500"/>
            <a:ext cx="2690611" cy="190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0" y="1742474"/>
            <a:ext cx="3911836" cy="391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7386689" y="1742474"/>
            <a:ext cx="4356368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101" y="3044645"/>
            <a:ext cx="66912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253" y="121396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95512" y="2858825"/>
            <a:ext cx="69288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7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7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1881" y="10484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4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0"/>
            <a:ext cx="11462197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9045" y="2150764"/>
            <a:ext cx="601216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YÊU THÍCH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82" y="178266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07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08" y="192127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4232" y="16610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183" y="2760829"/>
            <a:ext cx="468160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2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20818"/>
          <a:stretch/>
        </p:blipFill>
        <p:spPr>
          <a:xfrm rot="16200000">
            <a:off x="2657341" y="-2657341"/>
            <a:ext cx="6877318" cy="121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360" y="1983331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169" y="1125649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1048" y="752351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2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12179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7700" r="8018" b="7042"/>
          <a:stretch/>
        </p:blipFill>
        <p:spPr>
          <a:xfrm>
            <a:off x="972996" y="1777285"/>
            <a:ext cx="2371649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685352" y="1777285"/>
            <a:ext cx="2367718" cy="3314807"/>
            <a:chOff x="3698231" y="1790164"/>
            <a:chExt cx="2367718" cy="33148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231" y="1790164"/>
              <a:ext cx="2367718" cy="33148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331854" y="4881093"/>
              <a:ext cx="579549" cy="199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33061" y="971117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1656" y="75950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0053" y="2284400"/>
            <a:ext cx="3287426" cy="227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2" y="1777284"/>
            <a:ext cx="2179180" cy="32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49253" y="5138666"/>
            <a:ext cx="1033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14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11" r="17082" b="427"/>
          <a:stretch/>
        </p:blipFill>
        <p:spPr>
          <a:xfrm>
            <a:off x="1628214" y="1529681"/>
            <a:ext cx="4636394" cy="379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76815" y="1716105"/>
            <a:ext cx="4305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36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8" y="1540779"/>
            <a:ext cx="5707959" cy="380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21267" y="1970468"/>
            <a:ext cx="33538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49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" y="1506830"/>
            <a:ext cx="2450962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97" y="1506830"/>
            <a:ext cx="4458665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0812" y="1880315"/>
            <a:ext cx="36455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29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958698" y="1790165"/>
            <a:ext cx="2338300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6760" r="9270" b="5352"/>
          <a:stretch/>
        </p:blipFill>
        <p:spPr>
          <a:xfrm>
            <a:off x="3580334" y="1790164"/>
            <a:ext cx="2335988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1" t="7512" r="10868" b="6667"/>
          <a:stretch/>
        </p:blipFill>
        <p:spPr>
          <a:xfrm>
            <a:off x="6188916" y="1780535"/>
            <a:ext cx="2345685" cy="33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5" y="1790163"/>
            <a:ext cx="2196393" cy="33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5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428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36</cp:revision>
  <dcterms:created xsi:type="dcterms:W3CDTF">2021-10-11T06:13:27Z</dcterms:created>
  <dcterms:modified xsi:type="dcterms:W3CDTF">2022-10-24T07:54:59Z</dcterms:modified>
</cp:coreProperties>
</file>