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85" r:id="rId2"/>
    <p:sldId id="257" r:id="rId3"/>
    <p:sldId id="286" r:id="rId4"/>
    <p:sldId id="262" r:id="rId5"/>
    <p:sldId id="259" r:id="rId6"/>
    <p:sldId id="269" r:id="rId7"/>
    <p:sldId id="296" r:id="rId8"/>
    <p:sldId id="299" r:id="rId9"/>
    <p:sldId id="297" r:id="rId10"/>
    <p:sldId id="301" r:id="rId11"/>
    <p:sldId id="302" r:id="rId12"/>
    <p:sldId id="293" r:id="rId13"/>
    <p:sldId id="292" r:id="rId14"/>
    <p:sldId id="278" r:id="rId15"/>
    <p:sldId id="295" r:id="rId16"/>
    <p:sldId id="279" r:id="rId17"/>
  </p:sldIdLst>
  <p:sldSz cx="12192000" cy="6858000"/>
  <p:notesSz cx="6858000" cy="9144000"/>
  <p:embeddedFontLst>
    <p:embeddedFont>
      <p:font typeface="字体管家棉花糖" panose="020B0604020202020204" charset="-122"/>
      <p:regular r:id="rId19"/>
    </p:embeddedFont>
    <p:embeddedFont>
      <p:font typeface="锐字工房洪荒之光中黑简1.0" panose="020B0604020202020204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en Truong" initials="HT" lastIdx="1" clrIdx="0">
    <p:extLst>
      <p:ext uri="{19B8F6BF-5375-455C-9EA6-DF929625EA0E}">
        <p15:presenceInfo xmlns:p15="http://schemas.microsoft.com/office/powerpoint/2012/main" userId="Huyen Tr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E38"/>
    <a:srgbClr val="FFE305"/>
    <a:srgbClr val="FFDE05"/>
    <a:srgbClr val="FEEF05"/>
    <a:srgbClr val="FFF473"/>
    <a:srgbClr val="81FFB4"/>
    <a:srgbClr val="FFEE03"/>
    <a:srgbClr val="6FA068"/>
    <a:srgbClr val="119EB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6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740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160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114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900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70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70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17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33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8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17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23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92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697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70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9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0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8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7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5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6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8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9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5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0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3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9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4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4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6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8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1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8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0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2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9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8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5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5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2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4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0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8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2" r:id="rId3"/>
    <p:sldLayoutId id="2147483661" r:id="rId4"/>
    <p:sldLayoutId id="2147483660" r:id="rId5"/>
    <p:sldLayoutId id="2147483650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  <p:sldLayoutId id="2147483688" r:id="rId13"/>
    <p:sldLayoutId id="2147483687" r:id="rId14"/>
    <p:sldLayoutId id="2147483686" r:id="rId15"/>
    <p:sldLayoutId id="2147483685" r:id="rId16"/>
    <p:sldLayoutId id="2147483684" r:id="rId17"/>
    <p:sldLayoutId id="2147483682" r:id="rId18"/>
    <p:sldLayoutId id="2147483681" r:id="rId19"/>
    <p:sldLayoutId id="2147483680" r:id="rId20"/>
    <p:sldLayoutId id="2147483679" r:id="rId21"/>
    <p:sldLayoutId id="2147483678" r:id="rId22"/>
    <p:sldLayoutId id="2147483677" r:id="rId23"/>
    <p:sldLayoutId id="2147483676" r:id="rId24"/>
    <p:sldLayoutId id="2147483675" r:id="rId25"/>
    <p:sldLayoutId id="2147483674" r:id="rId26"/>
    <p:sldLayoutId id="2147483673" r:id="rId27"/>
    <p:sldLayoutId id="2147483672" r:id="rId28"/>
    <p:sldLayoutId id="2147483671" r:id="rId29"/>
    <p:sldLayoutId id="2147483670" r:id="rId30"/>
    <p:sldLayoutId id="2147483669" r:id="rId31"/>
    <p:sldLayoutId id="2147483668" r:id="rId32"/>
    <p:sldLayoutId id="2147483667" r:id="rId33"/>
    <p:sldLayoutId id="2147483666" r:id="rId34"/>
    <p:sldLayoutId id="2147483665" r:id="rId35"/>
    <p:sldLayoutId id="2147483664" r:id="rId36"/>
    <p:sldLayoutId id="2147483663" r:id="rId37"/>
    <p:sldLayoutId id="2147483651" r:id="rId38"/>
    <p:sldLayoutId id="2147483652" r:id="rId39"/>
    <p:sldLayoutId id="2147483653" r:id="rId40"/>
    <p:sldLayoutId id="2147483654" r:id="rId41"/>
    <p:sldLayoutId id="2147483655" r:id="rId42"/>
    <p:sldLayoutId id="2147483656" r:id="rId43"/>
    <p:sldLayoutId id="2147483657" r:id="rId44"/>
    <p:sldLayoutId id="2147483658" r:id="rId45"/>
    <p:sldLayoutId id="2147483659" r:id="rId46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6.jp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adre Mignon Et Drôle Avec La Bande Dessinée De Paysage Illustration de  Vecteur - Illustration du retrait, ballon: 129995233">
            <a:extLst>
              <a:ext uri="{FF2B5EF4-FFF2-40B4-BE49-F238E27FC236}">
                <a16:creationId xmlns:a16="http://schemas.microsoft.com/office/drawing/2014/main" id="{82902F21-7561-43ED-814F-FF55E28D0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FB51487-ACAF-47BD-AFD6-AFCBC4EAAB04}"/>
              </a:ext>
            </a:extLst>
          </p:cNvPr>
          <p:cNvSpPr/>
          <p:nvPr/>
        </p:nvSpPr>
        <p:spPr>
          <a:xfrm>
            <a:off x="4040978" y="1676400"/>
            <a:ext cx="441722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</a:t>
            </a:r>
            <a:r>
              <a:rPr lang="vi-VN" sz="4000" b="1" dirty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4000" b="1" dirty="0">
              <a:ln w="5080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Hộp Văn bản 1">
            <a:extLst>
              <a:ext uri="{FF2B5EF4-FFF2-40B4-BE49-F238E27FC236}">
                <a16:creationId xmlns:a16="http://schemas.microsoft.com/office/drawing/2014/main" id="{F6821669-3ED6-4A41-A5CE-27C7F9AF6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230314"/>
            <a:ext cx="594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GB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140B989-1B24-431B-9AA6-0B9D59A862B9}"/>
              </a:ext>
            </a:extLst>
          </p:cNvPr>
          <p:cNvSpPr/>
          <p:nvPr/>
        </p:nvSpPr>
        <p:spPr>
          <a:xfrm>
            <a:off x="2790560" y="2738736"/>
            <a:ext cx="703924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NGÀY HỘI HÓA TRANG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b="1" dirty="0">
              <a:ln w="5080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8">
            <a:extLst>
              <a:ext uri="{FF2B5EF4-FFF2-40B4-BE49-F238E27FC236}">
                <a16:creationId xmlns:a16="http://schemas.microsoft.com/office/drawing/2014/main" id="{5CCBE56C-F82A-4386-9723-6E3D206DF5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889" y="3987801"/>
            <a:ext cx="4899378" cy="2386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Âm thanh 2">
            <a:hlinkClick r:id="" action="ppaction://media"/>
            <a:extLst>
              <a:ext uri="{FF2B5EF4-FFF2-40B4-BE49-F238E27FC236}">
                <a16:creationId xmlns:a16="http://schemas.microsoft.com/office/drawing/2014/main" id="{15072263-507C-4BE8-AE9D-2959D06F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6316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CE686CD7-7FD6-4D47-AED0-1283C2FB05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599" y="-581891"/>
            <a:ext cx="3315855" cy="4821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760595-BA7A-40F6-9BB8-BFC7712EE2C4}"/>
              </a:ext>
            </a:extLst>
          </p:cNvPr>
          <p:cNvSpPr/>
          <p:nvPr/>
        </p:nvSpPr>
        <p:spPr>
          <a:xfrm rot="9461601" flipV="1">
            <a:off x="526473" y="1582242"/>
            <a:ext cx="2872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 phẩm tham khảo: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66" y="134439"/>
            <a:ext cx="7202311" cy="658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1" y="1730390"/>
            <a:ext cx="3596302" cy="33972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80" y="1116495"/>
            <a:ext cx="6969839" cy="46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3" y="178290"/>
            <a:ext cx="7459501" cy="65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29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CE686CD7-7FD6-4D47-AED0-1283C2FB05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8093" y="-18560"/>
            <a:ext cx="9838281" cy="45200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AB992D-B1CE-4783-B39F-1F6246568BA1}"/>
              </a:ext>
            </a:extLst>
          </p:cNvPr>
          <p:cNvSpPr/>
          <p:nvPr/>
        </p:nvSpPr>
        <p:spPr>
          <a:xfrm>
            <a:off x="2700819" y="2087160"/>
            <a:ext cx="6637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LUYỆN TẬP- SÁNG TẠO: </a:t>
            </a:r>
            <a:endParaRPr lang="en-US" sz="2800" b="1" kern="800" dirty="0">
              <a:solidFill>
                <a:srgbClr val="002060"/>
              </a:solidFill>
              <a:latin typeface="+mj-lt"/>
              <a:ea typeface="Cambria" panose="02040503050406030204" pitchFamily="18" charset="0"/>
            </a:endParaRPr>
          </a:p>
          <a:p>
            <a:r>
              <a:rPr lang="en-US" sz="2800" b="1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b="1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- </a:t>
            </a:r>
            <a:r>
              <a:rPr lang="en-US" sz="2800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làm một mặt nạ bằng đĩa nhựa hoặc đĩa giấy</a:t>
            </a:r>
            <a:r>
              <a:rPr lang="en-US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ý</a:t>
            </a:r>
            <a:r>
              <a:rPr lang="en-US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thích.</a:t>
            </a:r>
            <a:endParaRPr lang="en-US" sz="2800" dirty="0">
              <a:solidFill>
                <a:srgbClr val="002060"/>
              </a:solidFill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8" name="组合 11">
            <a:extLst>
              <a:ext uri="{FF2B5EF4-FFF2-40B4-BE49-F238E27FC236}">
                <a16:creationId xmlns:a16="http://schemas.microsoft.com/office/drawing/2014/main" id="{6C555AD9-B021-4597-B49F-C699EF07BCEC}"/>
              </a:ext>
            </a:extLst>
          </p:cNvPr>
          <p:cNvGrpSpPr/>
          <p:nvPr/>
        </p:nvGrpSpPr>
        <p:grpSpPr>
          <a:xfrm>
            <a:off x="354965" y="240030"/>
            <a:ext cx="1685870" cy="1641779"/>
            <a:chOff x="11295" y="1307"/>
            <a:chExt cx="3874" cy="4046"/>
          </a:xfrm>
        </p:grpSpPr>
        <p:pic>
          <p:nvPicPr>
            <p:cNvPr id="10" name="图片 8" descr="f7d30ea4b628d33971365e72821aa1c5">
              <a:extLst>
                <a:ext uri="{FF2B5EF4-FFF2-40B4-BE49-F238E27FC236}">
                  <a16:creationId xmlns:a16="http://schemas.microsoft.com/office/drawing/2014/main" id="{0EBB7E51-E342-4145-8A6C-582E5F186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3" name="文本框 10">
              <a:extLst>
                <a:ext uri="{FF2B5EF4-FFF2-40B4-BE49-F238E27FC236}">
                  <a16:creationId xmlns:a16="http://schemas.microsoft.com/office/drawing/2014/main" id="{FB337B82-A712-4763-B8EC-243F815DA39A}"/>
                </a:ext>
              </a:extLst>
            </p:cNvPr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grpSp>
        <p:nvGrpSpPr>
          <p:cNvPr id="14" name="组合 1">
            <a:extLst>
              <a:ext uri="{FF2B5EF4-FFF2-40B4-BE49-F238E27FC236}">
                <a16:creationId xmlns:a16="http://schemas.microsoft.com/office/drawing/2014/main" id="{4F131FAA-7691-4567-908C-16FC0885B11E}"/>
              </a:ext>
            </a:extLst>
          </p:cNvPr>
          <p:cNvGrpSpPr/>
          <p:nvPr/>
        </p:nvGrpSpPr>
        <p:grpSpPr>
          <a:xfrm>
            <a:off x="-28574" y="3093155"/>
            <a:ext cx="12239624" cy="3803579"/>
            <a:chOff x="-45" y="3029"/>
            <a:chExt cx="19255" cy="7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963557-1684-4894-98CC-9348DFED2A10}"/>
                </a:ext>
              </a:extLst>
            </p:cNvPr>
            <p:cNvSpPr/>
            <p:nvPr/>
          </p:nvSpPr>
          <p:spPr bwMode="auto">
            <a:xfrm>
              <a:off x="-45" y="8089"/>
              <a:ext cx="19255" cy="2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/>
            </a:p>
          </p:txBody>
        </p:sp>
        <p:grpSp>
          <p:nvGrpSpPr>
            <p:cNvPr id="16" name="Group 193">
              <a:extLst>
                <a:ext uri="{FF2B5EF4-FFF2-40B4-BE49-F238E27FC236}">
                  <a16:creationId xmlns:a16="http://schemas.microsoft.com/office/drawing/2014/main" id="{B639DD4C-6362-4901-8F1D-89C2F76EA590}"/>
                </a:ext>
              </a:extLst>
            </p:cNvPr>
            <p:cNvGrpSpPr/>
            <p:nvPr/>
          </p:nvGrpSpPr>
          <p:grpSpPr>
            <a:xfrm>
              <a:off x="4381" y="6889"/>
              <a:ext cx="1671" cy="942"/>
              <a:chOff x="1720849" y="3103563"/>
              <a:chExt cx="793751" cy="555625"/>
            </a:xfrm>
          </p:grpSpPr>
          <p:sp>
            <p:nvSpPr>
              <p:cNvPr id="111" name="Freeform 105">
                <a:extLst>
                  <a:ext uri="{FF2B5EF4-FFF2-40B4-BE49-F238E27FC236}">
                    <a16:creationId xmlns:a16="http://schemas.microsoft.com/office/drawing/2014/main" id="{7647B93B-147C-4FB0-A6A6-46CF471FA17B}"/>
                  </a:ext>
                </a:extLst>
              </p:cNvPr>
              <p:cNvSpPr/>
              <p:nvPr/>
            </p:nvSpPr>
            <p:spPr bwMode="auto">
              <a:xfrm>
                <a:off x="1720849" y="3211513"/>
                <a:ext cx="430213" cy="306388"/>
              </a:xfrm>
              <a:custGeom>
                <a:avLst/>
                <a:gdLst/>
                <a:ahLst/>
                <a:cxnLst>
                  <a:cxn ang="0">
                    <a:pos x="104" y="64"/>
                  </a:cxn>
                  <a:cxn ang="0">
                    <a:pos x="18" y="15"/>
                  </a:cxn>
                  <a:cxn ang="0">
                    <a:pos x="78" y="63"/>
                  </a:cxn>
                  <a:cxn ang="0">
                    <a:pos x="0" y="7"/>
                  </a:cxn>
                  <a:cxn ang="0">
                    <a:pos x="91" y="43"/>
                  </a:cxn>
                  <a:cxn ang="0">
                    <a:pos x="104" y="64"/>
                  </a:cxn>
                </a:cxnLst>
                <a:rect l="0" t="0" r="r" b="b"/>
                <a:pathLst>
                  <a:path w="104" h="74">
                    <a:moveTo>
                      <a:pt x="104" y="64"/>
                    </a:moveTo>
                    <a:cubicBezTo>
                      <a:pt x="84" y="37"/>
                      <a:pt x="55" y="21"/>
                      <a:pt x="18" y="15"/>
                    </a:cubicBezTo>
                    <a:cubicBezTo>
                      <a:pt x="76" y="36"/>
                      <a:pt x="96" y="51"/>
                      <a:pt x="78" y="63"/>
                    </a:cubicBezTo>
                    <a:cubicBezTo>
                      <a:pt x="60" y="74"/>
                      <a:pt x="34" y="55"/>
                      <a:pt x="0" y="7"/>
                    </a:cubicBezTo>
                    <a:cubicBezTo>
                      <a:pt x="60" y="0"/>
                      <a:pt x="90" y="12"/>
                      <a:pt x="91" y="43"/>
                    </a:cubicBezTo>
                    <a:cubicBezTo>
                      <a:pt x="98" y="51"/>
                      <a:pt x="102" y="58"/>
                      <a:pt x="104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2" name="Freeform 106">
                <a:extLst>
                  <a:ext uri="{FF2B5EF4-FFF2-40B4-BE49-F238E27FC236}">
                    <a16:creationId xmlns:a16="http://schemas.microsoft.com/office/drawing/2014/main" id="{CD0C6886-81BD-4B92-89D6-1516634ABBB0}"/>
                  </a:ext>
                </a:extLst>
              </p:cNvPr>
              <p:cNvSpPr/>
              <p:nvPr/>
            </p:nvSpPr>
            <p:spPr bwMode="auto">
              <a:xfrm>
                <a:off x="2163762" y="3160713"/>
                <a:ext cx="350838" cy="24923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70" y="12"/>
                  </a:cxn>
                  <a:cxn ang="0">
                    <a:pos x="22" y="51"/>
                  </a:cxn>
                  <a:cxn ang="0">
                    <a:pos x="85" y="6"/>
                  </a:cxn>
                  <a:cxn ang="0">
                    <a:pos x="11" y="35"/>
                  </a:cxn>
                  <a:cxn ang="0">
                    <a:pos x="0" y="52"/>
                  </a:cxn>
                </a:cxnLst>
                <a:rect l="0" t="0" r="r" b="b"/>
                <a:pathLst>
                  <a:path w="85" h="60">
                    <a:moveTo>
                      <a:pt x="0" y="52"/>
                    </a:moveTo>
                    <a:cubicBezTo>
                      <a:pt x="17" y="31"/>
                      <a:pt x="40" y="17"/>
                      <a:pt x="70" y="12"/>
                    </a:cubicBezTo>
                    <a:cubicBezTo>
                      <a:pt x="23" y="29"/>
                      <a:pt x="7" y="42"/>
                      <a:pt x="22" y="51"/>
                    </a:cubicBezTo>
                    <a:cubicBezTo>
                      <a:pt x="36" y="60"/>
                      <a:pt x="57" y="45"/>
                      <a:pt x="85" y="6"/>
                    </a:cubicBezTo>
                    <a:cubicBezTo>
                      <a:pt x="36" y="0"/>
                      <a:pt x="12" y="10"/>
                      <a:pt x="11" y="35"/>
                    </a:cubicBezTo>
                    <a:cubicBezTo>
                      <a:pt x="5" y="42"/>
                      <a:pt x="2" y="48"/>
                      <a:pt x="0" y="5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" name="Freeform 107">
                <a:extLst>
                  <a:ext uri="{FF2B5EF4-FFF2-40B4-BE49-F238E27FC236}">
                    <a16:creationId xmlns:a16="http://schemas.microsoft.com/office/drawing/2014/main" id="{A7509689-95FC-4761-BEDE-19491A30ED32}"/>
                  </a:ext>
                </a:extLst>
              </p:cNvPr>
              <p:cNvSpPr/>
              <p:nvPr/>
            </p:nvSpPr>
            <p:spPr bwMode="auto">
              <a:xfrm>
                <a:off x="2051049" y="3103563"/>
                <a:ext cx="174625" cy="555625"/>
              </a:xfrm>
              <a:custGeom>
                <a:avLst/>
                <a:gdLst/>
                <a:ahLst/>
                <a:cxnLst>
                  <a:cxn ang="0">
                    <a:pos x="29" y="134"/>
                  </a:cxn>
                  <a:cxn ang="0">
                    <a:pos x="18" y="134"/>
                  </a:cxn>
                  <a:cxn ang="0">
                    <a:pos x="0" y="0"/>
                  </a:cxn>
                  <a:cxn ang="0">
                    <a:pos x="29" y="134"/>
                  </a:cxn>
                </a:cxnLst>
                <a:rect l="0" t="0" r="r" b="b"/>
                <a:pathLst>
                  <a:path w="42" h="134">
                    <a:moveTo>
                      <a:pt x="29" y="134"/>
                    </a:moveTo>
                    <a:cubicBezTo>
                      <a:pt x="18" y="134"/>
                      <a:pt x="18" y="134"/>
                      <a:pt x="18" y="134"/>
                    </a:cubicBezTo>
                    <a:cubicBezTo>
                      <a:pt x="32" y="88"/>
                      <a:pt x="26" y="43"/>
                      <a:pt x="0" y="0"/>
                    </a:cubicBezTo>
                    <a:cubicBezTo>
                      <a:pt x="33" y="43"/>
                      <a:pt x="42" y="88"/>
                      <a:pt x="29" y="13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7" name="Group 192">
              <a:extLst>
                <a:ext uri="{FF2B5EF4-FFF2-40B4-BE49-F238E27FC236}">
                  <a16:creationId xmlns:a16="http://schemas.microsoft.com/office/drawing/2014/main" id="{5148ACAA-2CAE-4A3F-AD05-D26BE7749316}"/>
                </a:ext>
              </a:extLst>
            </p:cNvPr>
            <p:cNvGrpSpPr/>
            <p:nvPr/>
          </p:nvGrpSpPr>
          <p:grpSpPr>
            <a:xfrm>
              <a:off x="7015" y="6157"/>
              <a:ext cx="2337" cy="1946"/>
              <a:chOff x="2636838" y="2879725"/>
              <a:chExt cx="793750" cy="820738"/>
            </a:xfrm>
          </p:grpSpPr>
          <p:sp>
            <p:nvSpPr>
              <p:cNvPr id="105" name="Freeform 99">
                <a:extLst>
                  <a:ext uri="{FF2B5EF4-FFF2-40B4-BE49-F238E27FC236}">
                    <a16:creationId xmlns:a16="http://schemas.microsoft.com/office/drawing/2014/main" id="{A99F6ED8-F135-4C1D-985D-CDC877578CBE}"/>
                  </a:ext>
                </a:extLst>
              </p:cNvPr>
              <p:cNvSpPr/>
              <p:nvPr/>
            </p:nvSpPr>
            <p:spPr bwMode="auto">
              <a:xfrm>
                <a:off x="2843213" y="2928938"/>
                <a:ext cx="298450" cy="771525"/>
              </a:xfrm>
              <a:custGeom>
                <a:avLst/>
                <a:gdLst/>
                <a:ahLst/>
                <a:cxnLst>
                  <a:cxn ang="0">
                    <a:pos x="59" y="185"/>
                  </a:cxn>
                  <a:cxn ang="0">
                    <a:pos x="48" y="186"/>
                  </a:cxn>
                  <a:cxn ang="0">
                    <a:pos x="0" y="0"/>
                  </a:cxn>
                  <a:cxn ang="0">
                    <a:pos x="59" y="185"/>
                  </a:cxn>
                </a:cxnLst>
                <a:rect l="0" t="0" r="r" b="b"/>
                <a:pathLst>
                  <a:path w="72" h="186">
                    <a:moveTo>
                      <a:pt x="59" y="185"/>
                    </a:moveTo>
                    <a:cubicBezTo>
                      <a:pt x="48" y="186"/>
                      <a:pt x="48" y="186"/>
                      <a:pt x="48" y="186"/>
                    </a:cubicBezTo>
                    <a:cubicBezTo>
                      <a:pt x="61" y="140"/>
                      <a:pt x="46" y="78"/>
                      <a:pt x="0" y="0"/>
                    </a:cubicBezTo>
                    <a:cubicBezTo>
                      <a:pt x="53" y="78"/>
                      <a:pt x="72" y="139"/>
                      <a:pt x="59" y="18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6" name="Freeform 108">
                <a:extLst>
                  <a:ext uri="{FF2B5EF4-FFF2-40B4-BE49-F238E27FC236}">
                    <a16:creationId xmlns:a16="http://schemas.microsoft.com/office/drawing/2014/main" id="{00CAC072-6DDD-45C4-A4C1-93A0BE3347BA}"/>
                  </a:ext>
                </a:extLst>
              </p:cNvPr>
              <p:cNvSpPr/>
              <p:nvPr/>
            </p:nvSpPr>
            <p:spPr bwMode="auto">
              <a:xfrm>
                <a:off x="2636838" y="3252788"/>
                <a:ext cx="430213" cy="306388"/>
              </a:xfrm>
              <a:custGeom>
                <a:avLst/>
                <a:gdLst/>
                <a:ahLst/>
                <a:cxnLst>
                  <a:cxn ang="0">
                    <a:pos x="104" y="64"/>
                  </a:cxn>
                  <a:cxn ang="0">
                    <a:pos x="18" y="15"/>
                  </a:cxn>
                  <a:cxn ang="0">
                    <a:pos x="78" y="62"/>
                  </a:cxn>
                  <a:cxn ang="0">
                    <a:pos x="0" y="6"/>
                  </a:cxn>
                  <a:cxn ang="0">
                    <a:pos x="91" y="42"/>
                  </a:cxn>
                  <a:cxn ang="0">
                    <a:pos x="104" y="64"/>
                  </a:cxn>
                </a:cxnLst>
                <a:rect l="0" t="0" r="r" b="b"/>
                <a:pathLst>
                  <a:path w="104" h="74">
                    <a:moveTo>
                      <a:pt x="104" y="64"/>
                    </a:moveTo>
                    <a:cubicBezTo>
                      <a:pt x="84" y="37"/>
                      <a:pt x="55" y="21"/>
                      <a:pt x="18" y="15"/>
                    </a:cubicBezTo>
                    <a:cubicBezTo>
                      <a:pt x="76" y="35"/>
                      <a:pt x="95" y="51"/>
                      <a:pt x="78" y="62"/>
                    </a:cubicBezTo>
                    <a:cubicBezTo>
                      <a:pt x="60" y="74"/>
                      <a:pt x="34" y="55"/>
                      <a:pt x="0" y="6"/>
                    </a:cubicBezTo>
                    <a:cubicBezTo>
                      <a:pt x="59" y="0"/>
                      <a:pt x="90" y="12"/>
                      <a:pt x="91" y="42"/>
                    </a:cubicBezTo>
                    <a:cubicBezTo>
                      <a:pt x="98" y="51"/>
                      <a:pt x="102" y="58"/>
                      <a:pt x="104" y="64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7" name="Freeform 109">
                <a:extLst>
                  <a:ext uri="{FF2B5EF4-FFF2-40B4-BE49-F238E27FC236}">
                    <a16:creationId xmlns:a16="http://schemas.microsoft.com/office/drawing/2014/main" id="{39A56E05-4CBF-45F8-BD01-2A557CF40795}"/>
                  </a:ext>
                </a:extLst>
              </p:cNvPr>
              <p:cNvSpPr/>
              <p:nvPr/>
            </p:nvSpPr>
            <p:spPr bwMode="auto">
              <a:xfrm>
                <a:off x="3079750" y="3203575"/>
                <a:ext cx="350838" cy="247650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0" y="52"/>
                  </a:cxn>
                  <a:cxn ang="0">
                    <a:pos x="10" y="34"/>
                  </a:cxn>
                  <a:cxn ang="0">
                    <a:pos x="85" y="5"/>
                  </a:cxn>
                  <a:cxn ang="0">
                    <a:pos x="21" y="51"/>
                  </a:cxn>
                  <a:cxn ang="0">
                    <a:pos x="70" y="12"/>
                  </a:cxn>
                </a:cxnLst>
                <a:rect l="0" t="0" r="r" b="b"/>
                <a:pathLst>
                  <a:path w="85" h="60">
                    <a:moveTo>
                      <a:pt x="70" y="12"/>
                    </a:moveTo>
                    <a:cubicBezTo>
                      <a:pt x="40" y="17"/>
                      <a:pt x="16" y="30"/>
                      <a:pt x="0" y="52"/>
                    </a:cubicBezTo>
                    <a:cubicBezTo>
                      <a:pt x="1" y="47"/>
                      <a:pt x="5" y="41"/>
                      <a:pt x="10" y="34"/>
                    </a:cubicBezTo>
                    <a:cubicBezTo>
                      <a:pt x="11" y="10"/>
                      <a:pt x="36" y="0"/>
                      <a:pt x="85" y="5"/>
                    </a:cubicBezTo>
                    <a:cubicBezTo>
                      <a:pt x="57" y="45"/>
                      <a:pt x="36" y="60"/>
                      <a:pt x="21" y="51"/>
                    </a:cubicBezTo>
                    <a:cubicBezTo>
                      <a:pt x="7" y="42"/>
                      <a:pt x="23" y="29"/>
                      <a:pt x="70" y="12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8" name="Freeform 110">
                <a:extLst>
                  <a:ext uri="{FF2B5EF4-FFF2-40B4-BE49-F238E27FC236}">
                    <a16:creationId xmlns:a16="http://schemas.microsoft.com/office/drawing/2014/main" id="{7DF88723-22AD-4C9F-96B7-1D55456A689D}"/>
                  </a:ext>
                </a:extLst>
              </p:cNvPr>
              <p:cNvSpPr/>
              <p:nvPr/>
            </p:nvSpPr>
            <p:spPr bwMode="auto">
              <a:xfrm>
                <a:off x="3033713" y="3041650"/>
                <a:ext cx="223838" cy="293688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4" y="0"/>
                  </a:cxn>
                  <a:cxn ang="0">
                    <a:pos x="5" y="71"/>
                  </a:cxn>
                  <a:cxn ang="0">
                    <a:pos x="0" y="59"/>
                  </a:cxn>
                </a:cxnLst>
                <a:rect l="0" t="0" r="r" b="b"/>
                <a:pathLst>
                  <a:path w="54" h="71">
                    <a:moveTo>
                      <a:pt x="0" y="59"/>
                    </a:moveTo>
                    <a:cubicBezTo>
                      <a:pt x="7" y="32"/>
                      <a:pt x="25" y="12"/>
                      <a:pt x="54" y="0"/>
                    </a:cubicBezTo>
                    <a:cubicBezTo>
                      <a:pt x="28" y="14"/>
                      <a:pt x="12" y="38"/>
                      <a:pt x="5" y="71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9" name="Freeform 111">
                <a:extLst>
                  <a:ext uri="{FF2B5EF4-FFF2-40B4-BE49-F238E27FC236}">
                    <a16:creationId xmlns:a16="http://schemas.microsoft.com/office/drawing/2014/main" id="{031DE0D2-75CF-4C4D-AB58-506193EE7168}"/>
                  </a:ext>
                </a:extLst>
              </p:cNvPr>
              <p:cNvSpPr/>
              <p:nvPr/>
            </p:nvSpPr>
            <p:spPr bwMode="auto">
              <a:xfrm>
                <a:off x="2693988" y="3044825"/>
                <a:ext cx="273050" cy="166688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66" y="29"/>
                  </a:cxn>
                  <a:cxn ang="0">
                    <a:pos x="56" y="19"/>
                  </a:cxn>
                  <a:cxn ang="0">
                    <a:pos x="0" y="12"/>
                  </a:cxn>
                  <a:cxn ang="0">
                    <a:pos x="51" y="32"/>
                  </a:cxn>
                  <a:cxn ang="0">
                    <a:pos x="12" y="14"/>
                  </a:cxn>
                </a:cxnLst>
                <a:rect l="0" t="0" r="r" b="b"/>
                <a:pathLst>
                  <a:path w="66" h="40">
                    <a:moveTo>
                      <a:pt x="12" y="14"/>
                    </a:moveTo>
                    <a:cubicBezTo>
                      <a:pt x="33" y="12"/>
                      <a:pt x="51" y="17"/>
                      <a:pt x="66" y="29"/>
                    </a:cubicBezTo>
                    <a:cubicBezTo>
                      <a:pt x="64" y="25"/>
                      <a:pt x="61" y="22"/>
                      <a:pt x="56" y="19"/>
                    </a:cubicBezTo>
                    <a:cubicBezTo>
                      <a:pt x="51" y="2"/>
                      <a:pt x="32" y="0"/>
                      <a:pt x="0" y="12"/>
                    </a:cubicBezTo>
                    <a:cubicBezTo>
                      <a:pt x="26" y="34"/>
                      <a:pt x="43" y="40"/>
                      <a:pt x="51" y="32"/>
                    </a:cubicBezTo>
                    <a:cubicBezTo>
                      <a:pt x="59" y="23"/>
                      <a:pt x="46" y="17"/>
                      <a:pt x="12" y="14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0" name="Freeform 112">
                <a:extLst>
                  <a:ext uri="{FF2B5EF4-FFF2-40B4-BE49-F238E27FC236}">
                    <a16:creationId xmlns:a16="http://schemas.microsoft.com/office/drawing/2014/main" id="{6AD113E2-4BF1-4366-B319-4528F9C73E1D}"/>
                  </a:ext>
                </a:extLst>
              </p:cNvPr>
              <p:cNvSpPr/>
              <p:nvPr/>
            </p:nvSpPr>
            <p:spPr bwMode="auto">
              <a:xfrm>
                <a:off x="2930525" y="2879725"/>
                <a:ext cx="177800" cy="23971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1" y="50"/>
                  </a:cxn>
                  <a:cxn ang="0">
                    <a:pos x="37" y="10"/>
                  </a:cxn>
                  <a:cxn ang="0">
                    <a:pos x="8" y="58"/>
                  </a:cxn>
                  <a:cxn ang="0">
                    <a:pos x="8" y="44"/>
                  </a:cxn>
                  <a:cxn ang="0">
                    <a:pos x="43" y="0"/>
                  </a:cxn>
                </a:cxnLst>
                <a:rect l="0" t="0" r="r" b="b"/>
                <a:pathLst>
                  <a:path w="43" h="58">
                    <a:moveTo>
                      <a:pt x="43" y="0"/>
                    </a:moveTo>
                    <a:cubicBezTo>
                      <a:pt x="40" y="34"/>
                      <a:pt x="33" y="51"/>
                      <a:pt x="21" y="50"/>
                    </a:cubicBezTo>
                    <a:cubicBezTo>
                      <a:pt x="9" y="50"/>
                      <a:pt x="14" y="36"/>
                      <a:pt x="37" y="10"/>
                    </a:cubicBezTo>
                    <a:cubicBezTo>
                      <a:pt x="20" y="23"/>
                      <a:pt x="11" y="39"/>
                      <a:pt x="8" y="58"/>
                    </a:cubicBezTo>
                    <a:cubicBezTo>
                      <a:pt x="7" y="55"/>
                      <a:pt x="8" y="50"/>
                      <a:pt x="8" y="44"/>
                    </a:cubicBezTo>
                    <a:cubicBezTo>
                      <a:pt x="0" y="29"/>
                      <a:pt x="12" y="14"/>
                      <a:pt x="43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8" name="Group 191">
              <a:extLst>
                <a:ext uri="{FF2B5EF4-FFF2-40B4-BE49-F238E27FC236}">
                  <a16:creationId xmlns:a16="http://schemas.microsoft.com/office/drawing/2014/main" id="{E19FCFA8-025C-4AC3-B44F-496CEE7A8035}"/>
                </a:ext>
              </a:extLst>
            </p:cNvPr>
            <p:cNvGrpSpPr/>
            <p:nvPr/>
          </p:nvGrpSpPr>
          <p:grpSpPr>
            <a:xfrm>
              <a:off x="9903" y="4614"/>
              <a:ext cx="3015" cy="3695"/>
              <a:chOff x="3752850" y="1544638"/>
              <a:chExt cx="1431926" cy="2179638"/>
            </a:xfrm>
          </p:grpSpPr>
          <p:sp>
            <p:nvSpPr>
              <p:cNvPr id="95" name="Freeform 100">
                <a:extLst>
                  <a:ext uri="{FF2B5EF4-FFF2-40B4-BE49-F238E27FC236}">
                    <a16:creationId xmlns:a16="http://schemas.microsoft.com/office/drawing/2014/main" id="{184C0CFC-9FB5-47A6-8653-AB3BA35EF337}"/>
                  </a:ext>
                </a:extLst>
              </p:cNvPr>
              <p:cNvSpPr/>
              <p:nvPr/>
            </p:nvSpPr>
            <p:spPr bwMode="auto">
              <a:xfrm>
                <a:off x="4129088" y="2344738"/>
                <a:ext cx="533400" cy="1379538"/>
              </a:xfrm>
              <a:custGeom>
                <a:avLst/>
                <a:gdLst/>
                <a:ahLst/>
                <a:cxnLst>
                  <a:cxn ang="0">
                    <a:pos x="105" y="333"/>
                  </a:cxn>
                  <a:cxn ang="0">
                    <a:pos x="85" y="333"/>
                  </a:cxn>
                  <a:cxn ang="0">
                    <a:pos x="0" y="0"/>
                  </a:cxn>
                  <a:cxn ang="0">
                    <a:pos x="105" y="333"/>
                  </a:cxn>
                </a:cxnLst>
                <a:rect l="0" t="0" r="r" b="b"/>
                <a:pathLst>
                  <a:path w="129" h="333">
                    <a:moveTo>
                      <a:pt x="105" y="333"/>
                    </a:moveTo>
                    <a:cubicBezTo>
                      <a:pt x="85" y="333"/>
                      <a:pt x="85" y="333"/>
                      <a:pt x="85" y="333"/>
                    </a:cubicBezTo>
                    <a:cubicBezTo>
                      <a:pt x="110" y="251"/>
                      <a:pt x="82" y="140"/>
                      <a:pt x="0" y="0"/>
                    </a:cubicBezTo>
                    <a:cubicBezTo>
                      <a:pt x="94" y="139"/>
                      <a:pt x="129" y="251"/>
                      <a:pt x="105" y="33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6" name="Freeform 113">
                <a:extLst>
                  <a:ext uri="{FF2B5EF4-FFF2-40B4-BE49-F238E27FC236}">
                    <a16:creationId xmlns:a16="http://schemas.microsoft.com/office/drawing/2014/main" id="{0197C52C-F5F8-4389-9C01-AAF5DC337A93}"/>
                  </a:ext>
                </a:extLst>
              </p:cNvPr>
              <p:cNvSpPr/>
              <p:nvPr/>
            </p:nvSpPr>
            <p:spPr bwMode="auto">
              <a:xfrm>
                <a:off x="3752850" y="2925763"/>
                <a:ext cx="773113" cy="550863"/>
              </a:xfrm>
              <a:custGeom>
                <a:avLst/>
                <a:gdLst/>
                <a:ahLst/>
                <a:cxnLst>
                  <a:cxn ang="0">
                    <a:pos x="187" y="115"/>
                  </a:cxn>
                  <a:cxn ang="0">
                    <a:pos x="33" y="27"/>
                  </a:cxn>
                  <a:cxn ang="0">
                    <a:pos x="140" y="112"/>
                  </a:cxn>
                  <a:cxn ang="0">
                    <a:pos x="0" y="11"/>
                  </a:cxn>
                  <a:cxn ang="0">
                    <a:pos x="164" y="76"/>
                  </a:cxn>
                  <a:cxn ang="0">
                    <a:pos x="187" y="115"/>
                  </a:cxn>
                </a:cxnLst>
                <a:rect l="0" t="0" r="r" b="b"/>
                <a:pathLst>
                  <a:path w="187" h="133">
                    <a:moveTo>
                      <a:pt x="187" y="115"/>
                    </a:moveTo>
                    <a:cubicBezTo>
                      <a:pt x="151" y="67"/>
                      <a:pt x="100" y="37"/>
                      <a:pt x="33" y="27"/>
                    </a:cubicBezTo>
                    <a:cubicBezTo>
                      <a:pt x="137" y="63"/>
                      <a:pt x="172" y="92"/>
                      <a:pt x="140" y="112"/>
                    </a:cubicBezTo>
                    <a:cubicBezTo>
                      <a:pt x="108" y="133"/>
                      <a:pt x="62" y="99"/>
                      <a:pt x="0" y="11"/>
                    </a:cubicBezTo>
                    <a:cubicBezTo>
                      <a:pt x="108" y="0"/>
                      <a:pt x="162" y="22"/>
                      <a:pt x="164" y="76"/>
                    </a:cubicBezTo>
                    <a:cubicBezTo>
                      <a:pt x="177" y="91"/>
                      <a:pt x="184" y="104"/>
                      <a:pt x="187" y="11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7" name="Freeform 114">
                <a:extLst>
                  <a:ext uri="{FF2B5EF4-FFF2-40B4-BE49-F238E27FC236}">
                    <a16:creationId xmlns:a16="http://schemas.microsoft.com/office/drawing/2014/main" id="{738078D7-99EA-424D-87A7-BD75B54DD00D}"/>
                  </a:ext>
                </a:extLst>
              </p:cNvPr>
              <p:cNvSpPr/>
              <p:nvPr/>
            </p:nvSpPr>
            <p:spPr bwMode="auto">
              <a:xfrm>
                <a:off x="4551363" y="2833688"/>
                <a:ext cx="633413" cy="447675"/>
              </a:xfrm>
              <a:custGeom>
                <a:avLst/>
                <a:gdLst/>
                <a:ahLst/>
                <a:cxnLst>
                  <a:cxn ang="0">
                    <a:pos x="153" y="10"/>
                  </a:cxn>
                  <a:cxn ang="0">
                    <a:pos x="39" y="92"/>
                  </a:cxn>
                  <a:cxn ang="0">
                    <a:pos x="126" y="22"/>
                  </a:cxn>
                  <a:cxn ang="0">
                    <a:pos x="0" y="94"/>
                  </a:cxn>
                  <a:cxn ang="0">
                    <a:pos x="19" y="62"/>
                  </a:cxn>
                  <a:cxn ang="0">
                    <a:pos x="153" y="10"/>
                  </a:cxn>
                </a:cxnLst>
                <a:rect l="0" t="0" r="r" b="b"/>
                <a:pathLst>
                  <a:path w="153" h="108">
                    <a:moveTo>
                      <a:pt x="153" y="10"/>
                    </a:moveTo>
                    <a:cubicBezTo>
                      <a:pt x="103" y="81"/>
                      <a:pt x="65" y="108"/>
                      <a:pt x="39" y="92"/>
                    </a:cubicBezTo>
                    <a:cubicBezTo>
                      <a:pt x="13" y="75"/>
                      <a:pt x="42" y="52"/>
                      <a:pt x="126" y="22"/>
                    </a:cubicBezTo>
                    <a:cubicBezTo>
                      <a:pt x="72" y="31"/>
                      <a:pt x="30" y="55"/>
                      <a:pt x="0" y="94"/>
                    </a:cubicBezTo>
                    <a:cubicBezTo>
                      <a:pt x="3" y="85"/>
                      <a:pt x="9" y="74"/>
                      <a:pt x="19" y="62"/>
                    </a:cubicBezTo>
                    <a:cubicBezTo>
                      <a:pt x="21" y="18"/>
                      <a:pt x="65" y="0"/>
                      <a:pt x="153" y="1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8" name="Freeform 115">
                <a:extLst>
                  <a:ext uri="{FF2B5EF4-FFF2-40B4-BE49-F238E27FC236}">
                    <a16:creationId xmlns:a16="http://schemas.microsoft.com/office/drawing/2014/main" id="{5D40493B-9781-45F5-89AE-D556F8B66FD3}"/>
                  </a:ext>
                </a:extLst>
              </p:cNvPr>
              <p:cNvSpPr/>
              <p:nvPr/>
            </p:nvSpPr>
            <p:spPr bwMode="auto">
              <a:xfrm>
                <a:off x="3976688" y="1914525"/>
                <a:ext cx="600075" cy="790575"/>
              </a:xfrm>
              <a:custGeom>
                <a:avLst/>
                <a:gdLst/>
                <a:ahLst/>
                <a:cxnLst>
                  <a:cxn ang="0">
                    <a:pos x="131" y="191"/>
                  </a:cxn>
                  <a:cxn ang="0">
                    <a:pos x="145" y="160"/>
                  </a:cxn>
                  <a:cxn ang="0">
                    <a:pos x="0" y="0"/>
                  </a:cxn>
                  <a:cxn ang="0">
                    <a:pos x="131" y="191"/>
                  </a:cxn>
                </a:cxnLst>
                <a:rect l="0" t="0" r="r" b="b"/>
                <a:pathLst>
                  <a:path w="145" h="191">
                    <a:moveTo>
                      <a:pt x="131" y="191"/>
                    </a:moveTo>
                    <a:cubicBezTo>
                      <a:pt x="145" y="160"/>
                      <a:pt x="145" y="160"/>
                      <a:pt x="145" y="160"/>
                    </a:cubicBezTo>
                    <a:cubicBezTo>
                      <a:pt x="127" y="88"/>
                      <a:pt x="79" y="34"/>
                      <a:pt x="0" y="0"/>
                    </a:cubicBezTo>
                    <a:cubicBezTo>
                      <a:pt x="70" y="39"/>
                      <a:pt x="113" y="103"/>
                      <a:pt x="131" y="19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9" name="Freeform 116">
                <a:extLst>
                  <a:ext uri="{FF2B5EF4-FFF2-40B4-BE49-F238E27FC236}">
                    <a16:creationId xmlns:a16="http://schemas.microsoft.com/office/drawing/2014/main" id="{F48DA902-A47C-41B6-BE17-D6036C427187}"/>
                  </a:ext>
                </a:extLst>
              </p:cNvPr>
              <p:cNvSpPr/>
              <p:nvPr/>
            </p:nvSpPr>
            <p:spPr bwMode="auto">
              <a:xfrm>
                <a:off x="4431188" y="2187567"/>
                <a:ext cx="612775" cy="808038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4" y="195"/>
                  </a:cxn>
                  <a:cxn ang="0">
                    <a:pos x="0" y="163"/>
                  </a:cxn>
                  <a:cxn ang="0">
                    <a:pos x="148" y="0"/>
                  </a:cxn>
                </a:cxnLst>
                <a:rect l="0" t="0" r="r" b="b"/>
                <a:pathLst>
                  <a:path w="148" h="195">
                    <a:moveTo>
                      <a:pt x="148" y="0"/>
                    </a:moveTo>
                    <a:cubicBezTo>
                      <a:pt x="77" y="40"/>
                      <a:pt x="32" y="105"/>
                      <a:pt x="14" y="195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8" y="89"/>
                      <a:pt x="68" y="35"/>
                      <a:pt x="148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0" name="Freeform 117">
                <a:extLst>
                  <a:ext uri="{FF2B5EF4-FFF2-40B4-BE49-F238E27FC236}">
                    <a16:creationId xmlns:a16="http://schemas.microsoft.com/office/drawing/2014/main" id="{2E432C20-6C12-41A1-B8D7-9FBE4099AFBE}"/>
                  </a:ext>
                </a:extLst>
              </p:cNvPr>
              <p:cNvSpPr/>
              <p:nvPr/>
            </p:nvSpPr>
            <p:spPr bwMode="auto">
              <a:xfrm>
                <a:off x="3860800" y="2552700"/>
                <a:ext cx="492125" cy="301625"/>
              </a:xfrm>
              <a:custGeom>
                <a:avLst/>
                <a:gdLst/>
                <a:ahLst/>
                <a:cxnLst>
                  <a:cxn ang="0">
                    <a:pos x="100" y="33"/>
                  </a:cxn>
                  <a:cxn ang="0">
                    <a:pos x="119" y="51"/>
                  </a:cxn>
                  <a:cxn ang="0">
                    <a:pos x="21" y="26"/>
                  </a:cxn>
                  <a:cxn ang="0">
                    <a:pos x="92" y="57"/>
                  </a:cxn>
                  <a:cxn ang="0">
                    <a:pos x="0" y="22"/>
                  </a:cxn>
                  <a:cxn ang="0">
                    <a:pos x="100" y="33"/>
                  </a:cxn>
                </a:cxnLst>
                <a:rect l="0" t="0" r="r" b="b"/>
                <a:pathLst>
                  <a:path w="119" h="73">
                    <a:moveTo>
                      <a:pt x="100" y="33"/>
                    </a:moveTo>
                    <a:cubicBezTo>
                      <a:pt x="109" y="40"/>
                      <a:pt x="115" y="46"/>
                      <a:pt x="119" y="51"/>
                    </a:cubicBezTo>
                    <a:cubicBezTo>
                      <a:pt x="92" y="30"/>
                      <a:pt x="59" y="22"/>
                      <a:pt x="21" y="26"/>
                    </a:cubicBezTo>
                    <a:cubicBezTo>
                      <a:pt x="83" y="31"/>
                      <a:pt x="107" y="41"/>
                      <a:pt x="92" y="57"/>
                    </a:cubicBezTo>
                    <a:cubicBezTo>
                      <a:pt x="78" y="73"/>
                      <a:pt x="47" y="61"/>
                      <a:pt x="0" y="22"/>
                    </a:cubicBezTo>
                    <a:cubicBezTo>
                      <a:pt x="58" y="0"/>
                      <a:pt x="91" y="4"/>
                      <a:pt x="100" y="33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1" name="Freeform 118">
                <a:extLst>
                  <a:ext uri="{FF2B5EF4-FFF2-40B4-BE49-F238E27FC236}">
                    <a16:creationId xmlns:a16="http://schemas.microsoft.com/office/drawing/2014/main" id="{B9FBD840-4251-4367-A34F-FA93AB67D8B2}"/>
                  </a:ext>
                </a:extLst>
              </p:cNvPr>
              <p:cNvSpPr/>
              <p:nvPr/>
            </p:nvSpPr>
            <p:spPr bwMode="auto">
              <a:xfrm>
                <a:off x="3852863" y="2112963"/>
                <a:ext cx="504825" cy="290513"/>
              </a:xfrm>
              <a:custGeom>
                <a:avLst/>
                <a:gdLst/>
                <a:ahLst/>
                <a:cxnLst>
                  <a:cxn ang="0">
                    <a:pos x="122" y="39"/>
                  </a:cxn>
                  <a:cxn ang="0">
                    <a:pos x="21" y="40"/>
                  </a:cxn>
                  <a:cxn ang="0">
                    <a:pos x="98" y="51"/>
                  </a:cxn>
                  <a:cxn ang="0">
                    <a:pos x="0" y="41"/>
                  </a:cxn>
                  <a:cxn ang="0">
                    <a:pos x="100" y="26"/>
                  </a:cxn>
                  <a:cxn ang="0">
                    <a:pos x="122" y="39"/>
                  </a:cxn>
                </a:cxnLst>
                <a:rect l="0" t="0" r="r" b="b"/>
                <a:pathLst>
                  <a:path w="122" h="70">
                    <a:moveTo>
                      <a:pt x="122" y="39"/>
                    </a:moveTo>
                    <a:cubicBezTo>
                      <a:pt x="91" y="26"/>
                      <a:pt x="57" y="26"/>
                      <a:pt x="21" y="40"/>
                    </a:cubicBezTo>
                    <a:cubicBezTo>
                      <a:pt x="83" y="28"/>
                      <a:pt x="108" y="32"/>
                      <a:pt x="98" y="51"/>
                    </a:cubicBezTo>
                    <a:cubicBezTo>
                      <a:pt x="89" y="70"/>
                      <a:pt x="56" y="67"/>
                      <a:pt x="0" y="41"/>
                    </a:cubicBezTo>
                    <a:cubicBezTo>
                      <a:pt x="50" y="5"/>
                      <a:pt x="83" y="0"/>
                      <a:pt x="100" y="26"/>
                    </a:cubicBezTo>
                    <a:cubicBezTo>
                      <a:pt x="110" y="30"/>
                      <a:pt x="117" y="34"/>
                      <a:pt x="122" y="39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2" name="Freeform 119">
                <a:extLst>
                  <a:ext uri="{FF2B5EF4-FFF2-40B4-BE49-F238E27FC236}">
                    <a16:creationId xmlns:a16="http://schemas.microsoft.com/office/drawing/2014/main" id="{A527B791-F6E0-49AD-8DE9-3A9AE7504111}"/>
                  </a:ext>
                </a:extLst>
              </p:cNvPr>
              <p:cNvSpPr/>
              <p:nvPr/>
            </p:nvSpPr>
            <p:spPr bwMode="auto">
              <a:xfrm>
                <a:off x="4241800" y="1544638"/>
                <a:ext cx="446088" cy="614363"/>
              </a:xfrm>
              <a:custGeom>
                <a:avLst/>
                <a:gdLst/>
                <a:ahLst/>
                <a:cxnLst>
                  <a:cxn ang="0">
                    <a:pos x="19" y="148"/>
                  </a:cxn>
                  <a:cxn ang="0">
                    <a:pos x="20" y="111"/>
                  </a:cxn>
                  <a:cxn ang="0">
                    <a:pos x="108" y="0"/>
                  </a:cxn>
                  <a:cxn ang="0">
                    <a:pos x="51" y="127"/>
                  </a:cxn>
                  <a:cxn ang="0">
                    <a:pos x="91" y="25"/>
                  </a:cxn>
                  <a:cxn ang="0">
                    <a:pos x="19" y="148"/>
                  </a:cxn>
                </a:cxnLst>
                <a:rect l="0" t="0" r="r" b="b"/>
                <a:pathLst>
                  <a:path w="108" h="148">
                    <a:moveTo>
                      <a:pt x="19" y="148"/>
                    </a:moveTo>
                    <a:cubicBezTo>
                      <a:pt x="17" y="139"/>
                      <a:pt x="17" y="127"/>
                      <a:pt x="20" y="111"/>
                    </a:cubicBezTo>
                    <a:cubicBezTo>
                      <a:pt x="0" y="73"/>
                      <a:pt x="29" y="35"/>
                      <a:pt x="108" y="0"/>
                    </a:cubicBezTo>
                    <a:cubicBezTo>
                      <a:pt x="100" y="86"/>
                      <a:pt x="81" y="128"/>
                      <a:pt x="51" y="127"/>
                    </a:cubicBezTo>
                    <a:cubicBezTo>
                      <a:pt x="21" y="125"/>
                      <a:pt x="34" y="91"/>
                      <a:pt x="91" y="25"/>
                    </a:cubicBezTo>
                    <a:cubicBezTo>
                      <a:pt x="49" y="59"/>
                      <a:pt x="25" y="100"/>
                      <a:pt x="19" y="14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3" name="Freeform 120">
                <a:extLst>
                  <a:ext uri="{FF2B5EF4-FFF2-40B4-BE49-F238E27FC236}">
                    <a16:creationId xmlns:a16="http://schemas.microsoft.com/office/drawing/2014/main" id="{3B9FA96F-319E-410D-9C47-B546ED837CFC}"/>
                  </a:ext>
                </a:extLst>
              </p:cNvPr>
              <p:cNvSpPr/>
              <p:nvPr/>
            </p:nvSpPr>
            <p:spPr bwMode="auto">
              <a:xfrm>
                <a:off x="4613275" y="2439988"/>
                <a:ext cx="492125" cy="303213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98" y="26"/>
                  </a:cxn>
                  <a:cxn ang="0">
                    <a:pos x="26" y="57"/>
                  </a:cxn>
                  <a:cxn ang="0">
                    <a:pos x="119" y="22"/>
                  </a:cxn>
                  <a:cxn ang="0">
                    <a:pos x="19" y="34"/>
                  </a:cxn>
                  <a:cxn ang="0">
                    <a:pos x="0" y="52"/>
                  </a:cxn>
                </a:cxnLst>
                <a:rect l="0" t="0" r="r" b="b"/>
                <a:pathLst>
                  <a:path w="119" h="73">
                    <a:moveTo>
                      <a:pt x="0" y="52"/>
                    </a:moveTo>
                    <a:cubicBezTo>
                      <a:pt x="27" y="31"/>
                      <a:pt x="60" y="22"/>
                      <a:pt x="98" y="26"/>
                    </a:cubicBezTo>
                    <a:cubicBezTo>
                      <a:pt x="36" y="31"/>
                      <a:pt x="12" y="41"/>
                      <a:pt x="26" y="57"/>
                    </a:cubicBezTo>
                    <a:cubicBezTo>
                      <a:pt x="41" y="73"/>
                      <a:pt x="72" y="61"/>
                      <a:pt x="119" y="22"/>
                    </a:cubicBezTo>
                    <a:cubicBezTo>
                      <a:pt x="61" y="0"/>
                      <a:pt x="28" y="4"/>
                      <a:pt x="19" y="34"/>
                    </a:cubicBezTo>
                    <a:cubicBezTo>
                      <a:pt x="10" y="40"/>
                      <a:pt x="4" y="46"/>
                      <a:pt x="0" y="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Freeform 121">
                <a:extLst>
                  <a:ext uri="{FF2B5EF4-FFF2-40B4-BE49-F238E27FC236}">
                    <a16:creationId xmlns:a16="http://schemas.microsoft.com/office/drawing/2014/main" id="{53D20E0F-69ED-4586-A5FE-8A29E41ADCD6}"/>
                  </a:ext>
                </a:extLst>
              </p:cNvPr>
              <p:cNvSpPr/>
              <p:nvPr/>
            </p:nvSpPr>
            <p:spPr bwMode="auto">
              <a:xfrm>
                <a:off x="4481513" y="2079625"/>
                <a:ext cx="293688" cy="285750"/>
              </a:xfrm>
              <a:custGeom>
                <a:avLst/>
                <a:gdLst/>
                <a:ahLst/>
                <a:cxnLst>
                  <a:cxn ang="0">
                    <a:pos x="58" y="11"/>
                  </a:cxn>
                  <a:cxn ang="0">
                    <a:pos x="0" y="69"/>
                  </a:cxn>
                  <a:cxn ang="0">
                    <a:pos x="5" y="48"/>
                  </a:cxn>
                  <a:cxn ang="0">
                    <a:pos x="71" y="0"/>
                  </a:cxn>
                  <a:cxn ang="0">
                    <a:pos x="20" y="62"/>
                  </a:cxn>
                  <a:cxn ang="0">
                    <a:pos x="58" y="11"/>
                  </a:cxn>
                </a:cxnLst>
                <a:rect l="0" t="0" r="r" b="b"/>
                <a:pathLst>
                  <a:path w="71" h="69">
                    <a:moveTo>
                      <a:pt x="58" y="11"/>
                    </a:moveTo>
                    <a:cubicBezTo>
                      <a:pt x="30" y="24"/>
                      <a:pt x="10" y="43"/>
                      <a:pt x="0" y="69"/>
                    </a:cubicBezTo>
                    <a:cubicBezTo>
                      <a:pt x="0" y="63"/>
                      <a:pt x="2" y="56"/>
                      <a:pt x="5" y="48"/>
                    </a:cubicBezTo>
                    <a:cubicBezTo>
                      <a:pt x="0" y="24"/>
                      <a:pt x="22" y="8"/>
                      <a:pt x="71" y="0"/>
                    </a:cubicBezTo>
                    <a:cubicBezTo>
                      <a:pt x="54" y="47"/>
                      <a:pt x="37" y="67"/>
                      <a:pt x="20" y="62"/>
                    </a:cubicBezTo>
                    <a:cubicBezTo>
                      <a:pt x="4" y="57"/>
                      <a:pt x="16" y="40"/>
                      <a:pt x="58" y="1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Group 234">
              <a:extLst>
                <a:ext uri="{FF2B5EF4-FFF2-40B4-BE49-F238E27FC236}">
                  <a16:creationId xmlns:a16="http://schemas.microsoft.com/office/drawing/2014/main" id="{EF88DBD6-5EC3-4982-B0B1-28846C60E04B}"/>
                </a:ext>
              </a:extLst>
            </p:cNvPr>
            <p:cNvGrpSpPr/>
            <p:nvPr/>
          </p:nvGrpSpPr>
          <p:grpSpPr>
            <a:xfrm>
              <a:off x="12528" y="3029"/>
              <a:ext cx="5790" cy="5410"/>
              <a:chOff x="5818187" y="438150"/>
              <a:chExt cx="2749550" cy="3190876"/>
            </a:xfrm>
          </p:grpSpPr>
          <p:grpSp>
            <p:nvGrpSpPr>
              <p:cNvPr id="32" name="Group 198">
                <a:extLst>
                  <a:ext uri="{FF2B5EF4-FFF2-40B4-BE49-F238E27FC236}">
                    <a16:creationId xmlns:a16="http://schemas.microsoft.com/office/drawing/2014/main" id="{47B03E9C-C843-4B40-9B86-84992665D0F0}"/>
                  </a:ext>
                </a:extLst>
              </p:cNvPr>
              <p:cNvGrpSpPr/>
              <p:nvPr/>
            </p:nvGrpSpPr>
            <p:grpSpPr>
              <a:xfrm>
                <a:off x="6153150" y="604838"/>
                <a:ext cx="2290763" cy="3024188"/>
                <a:chOff x="6153150" y="604838"/>
                <a:chExt cx="2290763" cy="3024188"/>
              </a:xfrm>
              <a:solidFill>
                <a:srgbClr val="262626">
                  <a:lumMod val="75000"/>
                  <a:lumOff val="25000"/>
                </a:srgbClr>
              </a:solidFill>
            </p:grpSpPr>
            <p:sp>
              <p:nvSpPr>
                <p:cNvPr id="67" name="Freeform 122">
                  <a:extLst>
                    <a:ext uri="{FF2B5EF4-FFF2-40B4-BE49-F238E27FC236}">
                      <a16:creationId xmlns:a16="http://schemas.microsoft.com/office/drawing/2014/main" id="{0C7F9DFA-A621-4A7C-9C40-89A6701EC46F}"/>
                    </a:ext>
                  </a:extLst>
                </p:cNvPr>
                <p:cNvSpPr/>
                <p:nvPr/>
              </p:nvSpPr>
              <p:spPr bwMode="auto">
                <a:xfrm>
                  <a:off x="6153150" y="604838"/>
                  <a:ext cx="2290763" cy="3024188"/>
                </a:xfrm>
                <a:custGeom>
                  <a:avLst/>
                  <a:gdLst/>
                  <a:ahLst/>
                  <a:cxnLst>
                    <a:cxn ang="0">
                      <a:pos x="316" y="54"/>
                    </a:cxn>
                    <a:cxn ang="0">
                      <a:pos x="318" y="68"/>
                    </a:cxn>
                    <a:cxn ang="0">
                      <a:pos x="327" y="117"/>
                    </a:cxn>
                    <a:cxn ang="0">
                      <a:pos x="327" y="273"/>
                    </a:cxn>
                    <a:cxn ang="0">
                      <a:pos x="313" y="331"/>
                    </a:cxn>
                    <a:cxn ang="0">
                      <a:pos x="390" y="322"/>
                    </a:cxn>
                    <a:cxn ang="0">
                      <a:pos x="465" y="265"/>
                    </a:cxn>
                    <a:cxn ang="0">
                      <a:pos x="502" y="220"/>
                    </a:cxn>
                    <a:cxn ang="0">
                      <a:pos x="448" y="289"/>
                    </a:cxn>
                    <a:cxn ang="0">
                      <a:pos x="383" y="339"/>
                    </a:cxn>
                    <a:cxn ang="0">
                      <a:pos x="365" y="350"/>
                    </a:cxn>
                    <a:cxn ang="0">
                      <a:pos x="335" y="383"/>
                    </a:cxn>
                    <a:cxn ang="0">
                      <a:pos x="445" y="344"/>
                    </a:cxn>
                    <a:cxn ang="0">
                      <a:pos x="472" y="320"/>
                    </a:cxn>
                    <a:cxn ang="0">
                      <a:pos x="554" y="223"/>
                    </a:cxn>
                    <a:cxn ang="0">
                      <a:pos x="479" y="328"/>
                    </a:cxn>
                    <a:cxn ang="0">
                      <a:pos x="471" y="337"/>
                    </a:cxn>
                    <a:cxn ang="0">
                      <a:pos x="422" y="374"/>
                    </a:cxn>
                    <a:cxn ang="0">
                      <a:pos x="309" y="453"/>
                    </a:cxn>
                    <a:cxn ang="0">
                      <a:pos x="320" y="708"/>
                    </a:cxn>
                    <a:cxn ang="0">
                      <a:pos x="230" y="708"/>
                    </a:cxn>
                    <a:cxn ang="0">
                      <a:pos x="203" y="385"/>
                    </a:cxn>
                    <a:cxn ang="0">
                      <a:pos x="175" y="367"/>
                    </a:cxn>
                    <a:cxn ang="0">
                      <a:pos x="80" y="315"/>
                    </a:cxn>
                    <a:cxn ang="0">
                      <a:pos x="0" y="267"/>
                    </a:cxn>
                    <a:cxn ang="0">
                      <a:pos x="72" y="301"/>
                    </a:cxn>
                    <a:cxn ang="0">
                      <a:pos x="100" y="249"/>
                    </a:cxn>
                    <a:cxn ang="0">
                      <a:pos x="91" y="222"/>
                    </a:cxn>
                    <a:cxn ang="0">
                      <a:pos x="112" y="246"/>
                    </a:cxn>
                    <a:cxn ang="0">
                      <a:pos x="119" y="266"/>
                    </a:cxn>
                    <a:cxn ang="0">
                      <a:pos x="134" y="300"/>
                    </a:cxn>
                    <a:cxn ang="0">
                      <a:pos x="172" y="343"/>
                    </a:cxn>
                    <a:cxn ang="0">
                      <a:pos x="208" y="328"/>
                    </a:cxn>
                    <a:cxn ang="0">
                      <a:pos x="191" y="278"/>
                    </a:cxn>
                    <a:cxn ang="0">
                      <a:pos x="173" y="142"/>
                    </a:cxn>
                    <a:cxn ang="0">
                      <a:pos x="190" y="28"/>
                    </a:cxn>
                    <a:cxn ang="0">
                      <a:pos x="184" y="174"/>
                    </a:cxn>
                    <a:cxn ang="0">
                      <a:pos x="209" y="273"/>
                    </a:cxn>
                    <a:cxn ang="0">
                      <a:pos x="246" y="339"/>
                    </a:cxn>
                    <a:cxn ang="0">
                      <a:pos x="307" y="268"/>
                    </a:cxn>
                    <a:cxn ang="0">
                      <a:pos x="321" y="127"/>
                    </a:cxn>
                    <a:cxn ang="0">
                      <a:pos x="314" y="60"/>
                    </a:cxn>
                    <a:cxn ang="0">
                      <a:pos x="302" y="0"/>
                    </a:cxn>
                  </a:cxnLst>
                  <a:rect l="0" t="0" r="r" b="b"/>
                  <a:pathLst>
                    <a:path w="554" h="730">
                      <a:moveTo>
                        <a:pt x="302" y="0"/>
                      </a:moveTo>
                      <a:cubicBezTo>
                        <a:pt x="303" y="4"/>
                        <a:pt x="304" y="8"/>
                        <a:pt x="306" y="11"/>
                      </a:cubicBezTo>
                      <a:cubicBezTo>
                        <a:pt x="309" y="26"/>
                        <a:pt x="313" y="40"/>
                        <a:pt x="316" y="54"/>
                      </a:cubicBezTo>
                      <a:cubicBezTo>
                        <a:pt x="316" y="54"/>
                        <a:pt x="316" y="54"/>
                        <a:pt x="316" y="54"/>
                      </a:cubicBezTo>
                      <a:cubicBezTo>
                        <a:pt x="316" y="56"/>
                        <a:pt x="316" y="58"/>
                        <a:pt x="317" y="60"/>
                      </a:cubicBezTo>
                      <a:cubicBezTo>
                        <a:pt x="317" y="63"/>
                        <a:pt x="318" y="65"/>
                        <a:pt x="318" y="68"/>
                      </a:cubicBezTo>
                      <a:cubicBezTo>
                        <a:pt x="321" y="84"/>
                        <a:pt x="324" y="100"/>
                        <a:pt x="326" y="115"/>
                      </a:cubicBezTo>
                      <a:cubicBezTo>
                        <a:pt x="326" y="115"/>
                        <a:pt x="326" y="115"/>
                        <a:pt x="326" y="115"/>
                      </a:cubicBezTo>
                      <a:cubicBezTo>
                        <a:pt x="326" y="116"/>
                        <a:pt x="326" y="117"/>
                        <a:pt x="327" y="117"/>
                      </a:cubicBezTo>
                      <a:cubicBezTo>
                        <a:pt x="327" y="118"/>
                        <a:pt x="327" y="119"/>
                        <a:pt x="327" y="120"/>
                      </a:cubicBezTo>
                      <a:cubicBezTo>
                        <a:pt x="334" y="176"/>
                        <a:pt x="334" y="226"/>
                        <a:pt x="327" y="272"/>
                      </a:cubicBezTo>
                      <a:cubicBezTo>
                        <a:pt x="327" y="272"/>
                        <a:pt x="327" y="273"/>
                        <a:pt x="327" y="273"/>
                      </a:cubicBezTo>
                      <a:cubicBezTo>
                        <a:pt x="326" y="278"/>
                        <a:pt x="325" y="283"/>
                        <a:pt x="324" y="288"/>
                      </a:cubicBezTo>
                      <a:cubicBezTo>
                        <a:pt x="324" y="289"/>
                        <a:pt x="324" y="291"/>
                        <a:pt x="324" y="292"/>
                      </a:cubicBezTo>
                      <a:cubicBezTo>
                        <a:pt x="321" y="305"/>
                        <a:pt x="317" y="318"/>
                        <a:pt x="313" y="331"/>
                      </a:cubicBezTo>
                      <a:cubicBezTo>
                        <a:pt x="308" y="345"/>
                        <a:pt x="302" y="359"/>
                        <a:pt x="295" y="373"/>
                      </a:cubicBezTo>
                      <a:cubicBezTo>
                        <a:pt x="315" y="367"/>
                        <a:pt x="333" y="359"/>
                        <a:pt x="349" y="348"/>
                      </a:cubicBezTo>
                      <a:cubicBezTo>
                        <a:pt x="390" y="322"/>
                        <a:pt x="390" y="322"/>
                        <a:pt x="390" y="322"/>
                      </a:cubicBezTo>
                      <a:cubicBezTo>
                        <a:pt x="409" y="312"/>
                        <a:pt x="427" y="299"/>
                        <a:pt x="443" y="285"/>
                      </a:cubicBezTo>
                      <a:cubicBezTo>
                        <a:pt x="444" y="285"/>
                        <a:pt x="444" y="285"/>
                        <a:pt x="444" y="285"/>
                      </a:cubicBezTo>
                      <a:cubicBezTo>
                        <a:pt x="451" y="279"/>
                        <a:pt x="458" y="273"/>
                        <a:pt x="465" y="265"/>
                      </a:cubicBezTo>
                      <a:cubicBezTo>
                        <a:pt x="465" y="265"/>
                        <a:pt x="465" y="265"/>
                        <a:pt x="465" y="265"/>
                      </a:cubicBezTo>
                      <a:cubicBezTo>
                        <a:pt x="465" y="265"/>
                        <a:pt x="465" y="265"/>
                        <a:pt x="465" y="265"/>
                      </a:cubicBezTo>
                      <a:cubicBezTo>
                        <a:pt x="478" y="252"/>
                        <a:pt x="491" y="236"/>
                        <a:pt x="502" y="220"/>
                      </a:cubicBezTo>
                      <a:cubicBezTo>
                        <a:pt x="492" y="237"/>
                        <a:pt x="481" y="253"/>
                        <a:pt x="468" y="268"/>
                      </a:cubicBezTo>
                      <a:cubicBezTo>
                        <a:pt x="468" y="268"/>
                        <a:pt x="468" y="268"/>
                        <a:pt x="468" y="268"/>
                      </a:cubicBezTo>
                      <a:cubicBezTo>
                        <a:pt x="461" y="275"/>
                        <a:pt x="455" y="282"/>
                        <a:pt x="448" y="289"/>
                      </a:cubicBezTo>
                      <a:cubicBezTo>
                        <a:pt x="447" y="289"/>
                        <a:pt x="447" y="289"/>
                        <a:pt x="447" y="289"/>
                      </a:cubicBezTo>
                      <a:cubicBezTo>
                        <a:pt x="447" y="290"/>
                        <a:pt x="447" y="290"/>
                        <a:pt x="447" y="290"/>
                      </a:cubicBezTo>
                      <a:cubicBezTo>
                        <a:pt x="428" y="308"/>
                        <a:pt x="407" y="324"/>
                        <a:pt x="383" y="339"/>
                      </a:cubicBezTo>
                      <a:cubicBezTo>
                        <a:pt x="382" y="339"/>
                        <a:pt x="382" y="340"/>
                        <a:pt x="381" y="340"/>
                      </a:cubicBezTo>
                      <a:cubicBezTo>
                        <a:pt x="377" y="342"/>
                        <a:pt x="374" y="345"/>
                        <a:pt x="370" y="347"/>
                      </a:cubicBezTo>
                      <a:cubicBezTo>
                        <a:pt x="368" y="348"/>
                        <a:pt x="366" y="349"/>
                        <a:pt x="365" y="350"/>
                      </a:cubicBezTo>
                      <a:cubicBezTo>
                        <a:pt x="364" y="351"/>
                        <a:pt x="363" y="351"/>
                        <a:pt x="362" y="352"/>
                      </a:cubicBezTo>
                      <a:cubicBezTo>
                        <a:pt x="360" y="353"/>
                        <a:pt x="359" y="354"/>
                        <a:pt x="358" y="355"/>
                      </a:cubicBezTo>
                      <a:cubicBezTo>
                        <a:pt x="347" y="364"/>
                        <a:pt x="339" y="374"/>
                        <a:pt x="335" y="383"/>
                      </a:cubicBezTo>
                      <a:cubicBezTo>
                        <a:pt x="354" y="388"/>
                        <a:pt x="375" y="385"/>
                        <a:pt x="399" y="373"/>
                      </a:cubicBezTo>
                      <a:cubicBezTo>
                        <a:pt x="405" y="371"/>
                        <a:pt x="410" y="368"/>
                        <a:pt x="415" y="364"/>
                      </a:cubicBezTo>
                      <a:cubicBezTo>
                        <a:pt x="425" y="359"/>
                        <a:pt x="435" y="352"/>
                        <a:pt x="445" y="344"/>
                      </a:cubicBezTo>
                      <a:cubicBezTo>
                        <a:pt x="451" y="339"/>
                        <a:pt x="457" y="334"/>
                        <a:pt x="463" y="328"/>
                      </a:cubicBezTo>
                      <a:cubicBezTo>
                        <a:pt x="463" y="328"/>
                        <a:pt x="464" y="328"/>
                        <a:pt x="464" y="327"/>
                      </a:cubicBezTo>
                      <a:cubicBezTo>
                        <a:pt x="466" y="325"/>
                        <a:pt x="469" y="323"/>
                        <a:pt x="472" y="320"/>
                      </a:cubicBezTo>
                      <a:cubicBezTo>
                        <a:pt x="476" y="316"/>
                        <a:pt x="481" y="311"/>
                        <a:pt x="486" y="306"/>
                      </a:cubicBezTo>
                      <a:cubicBezTo>
                        <a:pt x="489" y="303"/>
                        <a:pt x="492" y="300"/>
                        <a:pt x="494" y="298"/>
                      </a:cubicBezTo>
                      <a:cubicBezTo>
                        <a:pt x="554" y="223"/>
                        <a:pt x="554" y="223"/>
                        <a:pt x="554" y="223"/>
                      </a:cubicBezTo>
                      <a:cubicBezTo>
                        <a:pt x="493" y="312"/>
                        <a:pt x="493" y="312"/>
                        <a:pt x="493" y="312"/>
                      </a:cubicBezTo>
                      <a:cubicBezTo>
                        <a:pt x="493" y="312"/>
                        <a:pt x="493" y="312"/>
                        <a:pt x="493" y="313"/>
                      </a:cubicBezTo>
                      <a:cubicBezTo>
                        <a:pt x="489" y="318"/>
                        <a:pt x="484" y="323"/>
                        <a:pt x="479" y="328"/>
                      </a:cubicBezTo>
                      <a:cubicBezTo>
                        <a:pt x="479" y="328"/>
                        <a:pt x="479" y="328"/>
                        <a:pt x="479" y="328"/>
                      </a:cubicBezTo>
                      <a:cubicBezTo>
                        <a:pt x="479" y="329"/>
                        <a:pt x="479" y="329"/>
                        <a:pt x="478" y="329"/>
                      </a:cubicBezTo>
                      <a:cubicBezTo>
                        <a:pt x="476" y="332"/>
                        <a:pt x="474" y="334"/>
                        <a:pt x="471" y="337"/>
                      </a:cubicBezTo>
                      <a:cubicBezTo>
                        <a:pt x="463" y="345"/>
                        <a:pt x="455" y="352"/>
                        <a:pt x="446" y="358"/>
                      </a:cubicBezTo>
                      <a:cubicBezTo>
                        <a:pt x="446" y="359"/>
                        <a:pt x="445" y="359"/>
                        <a:pt x="445" y="359"/>
                      </a:cubicBezTo>
                      <a:cubicBezTo>
                        <a:pt x="438" y="365"/>
                        <a:pt x="430" y="370"/>
                        <a:pt x="422" y="374"/>
                      </a:cubicBezTo>
                      <a:cubicBezTo>
                        <a:pt x="416" y="378"/>
                        <a:pt x="410" y="381"/>
                        <a:pt x="404" y="384"/>
                      </a:cubicBezTo>
                      <a:cubicBezTo>
                        <a:pt x="393" y="389"/>
                        <a:pt x="381" y="393"/>
                        <a:pt x="368" y="397"/>
                      </a:cubicBezTo>
                      <a:cubicBezTo>
                        <a:pt x="335" y="410"/>
                        <a:pt x="315" y="429"/>
                        <a:pt x="309" y="453"/>
                      </a:cubicBezTo>
                      <a:cubicBezTo>
                        <a:pt x="304" y="471"/>
                        <a:pt x="301" y="493"/>
                        <a:pt x="301" y="519"/>
                      </a:cubicBezTo>
                      <a:cubicBezTo>
                        <a:pt x="301" y="519"/>
                        <a:pt x="301" y="520"/>
                        <a:pt x="301" y="521"/>
                      </a:cubicBezTo>
                      <a:cubicBezTo>
                        <a:pt x="300" y="584"/>
                        <a:pt x="306" y="646"/>
                        <a:pt x="320" y="708"/>
                      </a:cubicBezTo>
                      <a:cubicBezTo>
                        <a:pt x="320" y="708"/>
                        <a:pt x="320" y="709"/>
                        <a:pt x="320" y="710"/>
                      </a:cubicBezTo>
                      <a:cubicBezTo>
                        <a:pt x="291" y="730"/>
                        <a:pt x="261" y="729"/>
                        <a:pt x="229" y="710"/>
                      </a:cubicBezTo>
                      <a:cubicBezTo>
                        <a:pt x="229" y="709"/>
                        <a:pt x="230" y="708"/>
                        <a:pt x="230" y="708"/>
                      </a:cubicBezTo>
                      <a:cubicBezTo>
                        <a:pt x="246" y="646"/>
                        <a:pt x="253" y="580"/>
                        <a:pt x="252" y="511"/>
                      </a:cubicBezTo>
                      <a:cubicBezTo>
                        <a:pt x="252" y="510"/>
                        <a:pt x="252" y="509"/>
                        <a:pt x="252" y="509"/>
                      </a:cubicBezTo>
                      <a:cubicBezTo>
                        <a:pt x="252" y="444"/>
                        <a:pt x="235" y="402"/>
                        <a:pt x="203" y="385"/>
                      </a:cubicBezTo>
                      <a:cubicBezTo>
                        <a:pt x="202" y="385"/>
                        <a:pt x="202" y="385"/>
                        <a:pt x="201" y="384"/>
                      </a:cubicBezTo>
                      <a:cubicBezTo>
                        <a:pt x="176" y="367"/>
                        <a:pt x="176" y="367"/>
                        <a:pt x="176" y="367"/>
                      </a:cubicBezTo>
                      <a:cubicBezTo>
                        <a:pt x="176" y="367"/>
                        <a:pt x="175" y="367"/>
                        <a:pt x="175" y="367"/>
                      </a:cubicBezTo>
                      <a:cubicBezTo>
                        <a:pt x="171" y="363"/>
                        <a:pt x="167" y="358"/>
                        <a:pt x="162" y="354"/>
                      </a:cubicBezTo>
                      <a:cubicBezTo>
                        <a:pt x="147" y="341"/>
                        <a:pt x="130" y="331"/>
                        <a:pt x="111" y="325"/>
                      </a:cubicBezTo>
                      <a:cubicBezTo>
                        <a:pt x="100" y="322"/>
                        <a:pt x="90" y="318"/>
                        <a:pt x="80" y="315"/>
                      </a:cubicBezTo>
                      <a:cubicBezTo>
                        <a:pt x="76" y="313"/>
                        <a:pt x="72" y="311"/>
                        <a:pt x="68" y="310"/>
                      </a:cubicBezTo>
                      <a:cubicBezTo>
                        <a:pt x="65" y="309"/>
                        <a:pt x="63" y="308"/>
                        <a:pt x="61" y="307"/>
                      </a:cubicBezTo>
                      <a:cubicBezTo>
                        <a:pt x="37" y="296"/>
                        <a:pt x="17" y="283"/>
                        <a:pt x="0" y="267"/>
                      </a:cubicBezTo>
                      <a:cubicBezTo>
                        <a:pt x="25" y="281"/>
                        <a:pt x="47" y="292"/>
                        <a:pt x="65" y="298"/>
                      </a:cubicBezTo>
                      <a:cubicBezTo>
                        <a:pt x="67" y="299"/>
                        <a:pt x="69" y="300"/>
                        <a:pt x="71" y="300"/>
                      </a:cubicBezTo>
                      <a:cubicBezTo>
                        <a:pt x="72" y="300"/>
                        <a:pt x="72" y="301"/>
                        <a:pt x="72" y="301"/>
                      </a:cubicBezTo>
                      <a:cubicBezTo>
                        <a:pt x="94" y="308"/>
                        <a:pt x="111" y="309"/>
                        <a:pt x="122" y="304"/>
                      </a:cubicBezTo>
                      <a:cubicBezTo>
                        <a:pt x="111" y="290"/>
                        <a:pt x="105" y="276"/>
                        <a:pt x="103" y="261"/>
                      </a:cubicBezTo>
                      <a:cubicBezTo>
                        <a:pt x="102" y="257"/>
                        <a:pt x="101" y="253"/>
                        <a:pt x="100" y="249"/>
                      </a:cubicBezTo>
                      <a:cubicBezTo>
                        <a:pt x="99" y="244"/>
                        <a:pt x="97" y="240"/>
                        <a:pt x="96" y="235"/>
                      </a:cubicBezTo>
                      <a:cubicBezTo>
                        <a:pt x="94" y="231"/>
                        <a:pt x="93" y="227"/>
                        <a:pt x="91" y="222"/>
                      </a:cubicBezTo>
                      <a:cubicBezTo>
                        <a:pt x="91" y="222"/>
                        <a:pt x="91" y="222"/>
                        <a:pt x="91" y="222"/>
                      </a:cubicBezTo>
                      <a:cubicBezTo>
                        <a:pt x="86" y="211"/>
                        <a:pt x="81" y="200"/>
                        <a:pt x="74" y="189"/>
                      </a:cubicBezTo>
                      <a:cubicBezTo>
                        <a:pt x="86" y="203"/>
                        <a:pt x="97" y="217"/>
                        <a:pt x="104" y="231"/>
                      </a:cubicBezTo>
                      <a:cubicBezTo>
                        <a:pt x="107" y="236"/>
                        <a:pt x="110" y="241"/>
                        <a:pt x="112" y="246"/>
                      </a:cubicBezTo>
                      <a:cubicBezTo>
                        <a:pt x="112" y="246"/>
                        <a:pt x="112" y="246"/>
                        <a:pt x="112" y="246"/>
                      </a:cubicBezTo>
                      <a:cubicBezTo>
                        <a:pt x="114" y="252"/>
                        <a:pt x="117" y="258"/>
                        <a:pt x="118" y="264"/>
                      </a:cubicBezTo>
                      <a:cubicBezTo>
                        <a:pt x="119" y="266"/>
                        <a:pt x="119" y="266"/>
                        <a:pt x="119" y="266"/>
                      </a:cubicBezTo>
                      <a:cubicBezTo>
                        <a:pt x="119" y="267"/>
                        <a:pt x="120" y="269"/>
                        <a:pt x="120" y="271"/>
                      </a:cubicBezTo>
                      <a:cubicBezTo>
                        <a:pt x="121" y="272"/>
                        <a:pt x="121" y="272"/>
                        <a:pt x="121" y="272"/>
                      </a:cubicBezTo>
                      <a:cubicBezTo>
                        <a:pt x="124" y="283"/>
                        <a:pt x="129" y="292"/>
                        <a:pt x="134" y="300"/>
                      </a:cubicBezTo>
                      <a:cubicBezTo>
                        <a:pt x="139" y="308"/>
                        <a:pt x="144" y="315"/>
                        <a:pt x="150" y="322"/>
                      </a:cubicBezTo>
                      <a:cubicBezTo>
                        <a:pt x="153" y="325"/>
                        <a:pt x="156" y="328"/>
                        <a:pt x="160" y="332"/>
                      </a:cubicBezTo>
                      <a:cubicBezTo>
                        <a:pt x="164" y="336"/>
                        <a:pt x="168" y="339"/>
                        <a:pt x="172" y="343"/>
                      </a:cubicBezTo>
                      <a:cubicBezTo>
                        <a:pt x="184" y="353"/>
                        <a:pt x="197" y="362"/>
                        <a:pt x="212" y="371"/>
                      </a:cubicBezTo>
                      <a:cubicBezTo>
                        <a:pt x="219" y="375"/>
                        <a:pt x="226" y="379"/>
                        <a:pt x="234" y="383"/>
                      </a:cubicBezTo>
                      <a:cubicBezTo>
                        <a:pt x="224" y="364"/>
                        <a:pt x="215" y="346"/>
                        <a:pt x="208" y="328"/>
                      </a:cubicBezTo>
                      <a:cubicBezTo>
                        <a:pt x="205" y="321"/>
                        <a:pt x="203" y="315"/>
                        <a:pt x="200" y="308"/>
                      </a:cubicBezTo>
                      <a:cubicBezTo>
                        <a:pt x="197" y="298"/>
                        <a:pt x="194" y="288"/>
                        <a:pt x="191" y="279"/>
                      </a:cubicBezTo>
                      <a:cubicBezTo>
                        <a:pt x="191" y="278"/>
                        <a:pt x="191" y="278"/>
                        <a:pt x="191" y="278"/>
                      </a:cubicBezTo>
                      <a:cubicBezTo>
                        <a:pt x="187" y="264"/>
                        <a:pt x="183" y="250"/>
                        <a:pt x="181" y="236"/>
                      </a:cubicBezTo>
                      <a:cubicBezTo>
                        <a:pt x="179" y="228"/>
                        <a:pt x="178" y="221"/>
                        <a:pt x="177" y="214"/>
                      </a:cubicBezTo>
                      <a:cubicBezTo>
                        <a:pt x="174" y="190"/>
                        <a:pt x="172" y="166"/>
                        <a:pt x="173" y="142"/>
                      </a:cubicBezTo>
                      <a:cubicBezTo>
                        <a:pt x="173" y="135"/>
                        <a:pt x="173" y="127"/>
                        <a:pt x="174" y="119"/>
                      </a:cubicBezTo>
                      <a:cubicBezTo>
                        <a:pt x="174" y="117"/>
                        <a:pt x="174" y="115"/>
                        <a:pt x="174" y="113"/>
                      </a:cubicBezTo>
                      <a:cubicBezTo>
                        <a:pt x="177" y="84"/>
                        <a:pt x="182" y="56"/>
                        <a:pt x="190" y="28"/>
                      </a:cubicBezTo>
                      <a:cubicBezTo>
                        <a:pt x="185" y="60"/>
                        <a:pt x="181" y="90"/>
                        <a:pt x="181" y="120"/>
                      </a:cubicBezTo>
                      <a:cubicBezTo>
                        <a:pt x="181" y="127"/>
                        <a:pt x="181" y="135"/>
                        <a:pt x="182" y="142"/>
                      </a:cubicBezTo>
                      <a:cubicBezTo>
                        <a:pt x="182" y="153"/>
                        <a:pt x="183" y="163"/>
                        <a:pt x="184" y="174"/>
                      </a:cubicBezTo>
                      <a:cubicBezTo>
                        <a:pt x="185" y="180"/>
                        <a:pt x="185" y="185"/>
                        <a:pt x="186" y="191"/>
                      </a:cubicBezTo>
                      <a:cubicBezTo>
                        <a:pt x="186" y="191"/>
                        <a:pt x="186" y="191"/>
                        <a:pt x="186" y="192"/>
                      </a:cubicBezTo>
                      <a:cubicBezTo>
                        <a:pt x="191" y="220"/>
                        <a:pt x="199" y="247"/>
                        <a:pt x="209" y="273"/>
                      </a:cubicBezTo>
                      <a:cubicBezTo>
                        <a:pt x="212" y="278"/>
                        <a:pt x="214" y="284"/>
                        <a:pt x="217" y="289"/>
                      </a:cubicBezTo>
                      <a:cubicBezTo>
                        <a:pt x="223" y="303"/>
                        <a:pt x="231" y="316"/>
                        <a:pt x="239" y="329"/>
                      </a:cubicBezTo>
                      <a:cubicBezTo>
                        <a:pt x="241" y="333"/>
                        <a:pt x="243" y="336"/>
                        <a:pt x="246" y="339"/>
                      </a:cubicBezTo>
                      <a:cubicBezTo>
                        <a:pt x="253" y="350"/>
                        <a:pt x="261" y="360"/>
                        <a:pt x="269" y="370"/>
                      </a:cubicBezTo>
                      <a:cubicBezTo>
                        <a:pt x="283" y="343"/>
                        <a:pt x="294" y="316"/>
                        <a:pt x="302" y="288"/>
                      </a:cubicBezTo>
                      <a:cubicBezTo>
                        <a:pt x="304" y="282"/>
                        <a:pt x="306" y="275"/>
                        <a:pt x="307" y="268"/>
                      </a:cubicBezTo>
                      <a:cubicBezTo>
                        <a:pt x="315" y="239"/>
                        <a:pt x="319" y="209"/>
                        <a:pt x="321" y="178"/>
                      </a:cubicBezTo>
                      <a:cubicBezTo>
                        <a:pt x="322" y="161"/>
                        <a:pt x="322" y="144"/>
                        <a:pt x="321" y="127"/>
                      </a:cubicBezTo>
                      <a:cubicBezTo>
                        <a:pt x="321" y="127"/>
                        <a:pt x="321" y="127"/>
                        <a:pt x="321" y="127"/>
                      </a:cubicBezTo>
                      <a:cubicBezTo>
                        <a:pt x="321" y="125"/>
                        <a:pt x="321" y="123"/>
                        <a:pt x="321" y="121"/>
                      </a:cubicBezTo>
                      <a:cubicBezTo>
                        <a:pt x="321" y="119"/>
                        <a:pt x="321" y="117"/>
                        <a:pt x="320" y="116"/>
                      </a:cubicBezTo>
                      <a:cubicBezTo>
                        <a:pt x="319" y="97"/>
                        <a:pt x="317" y="79"/>
                        <a:pt x="314" y="60"/>
                      </a:cubicBezTo>
                      <a:cubicBezTo>
                        <a:pt x="314" y="58"/>
                        <a:pt x="314" y="56"/>
                        <a:pt x="314" y="54"/>
                      </a:cubicBezTo>
                      <a:cubicBezTo>
                        <a:pt x="311" y="40"/>
                        <a:pt x="308" y="26"/>
                        <a:pt x="305" y="11"/>
                      </a:cubicBezTo>
                      <a:cubicBezTo>
                        <a:pt x="304" y="8"/>
                        <a:pt x="303" y="4"/>
                        <a:pt x="302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8" name="Freeform 123">
                  <a:extLst>
                    <a:ext uri="{FF2B5EF4-FFF2-40B4-BE49-F238E27FC236}">
                      <a16:creationId xmlns:a16="http://schemas.microsoft.com/office/drawing/2014/main" id="{BAAA424A-2658-4E30-9B0D-BBCA33C0DC00}"/>
                    </a:ext>
                  </a:extLst>
                </p:cNvPr>
                <p:cNvSpPr/>
                <p:nvPr/>
              </p:nvSpPr>
              <p:spPr bwMode="auto">
                <a:xfrm>
                  <a:off x="7897812" y="2092326"/>
                  <a:ext cx="276225" cy="619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67" y="3"/>
                    </a:cxn>
                    <a:cxn ang="0">
                      <a:pos x="0" y="15"/>
                    </a:cxn>
                    <a:cxn ang="0">
                      <a:pos x="23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67" h="15">
                      <a:moveTo>
                        <a:pt x="24" y="0"/>
                      </a:moveTo>
                      <a:cubicBezTo>
                        <a:pt x="35" y="5"/>
                        <a:pt x="49" y="6"/>
                        <a:pt x="67" y="3"/>
                      </a:cubicBezTo>
                      <a:cubicBezTo>
                        <a:pt x="44" y="10"/>
                        <a:pt x="22" y="15"/>
                        <a:pt x="0" y="15"/>
                      </a:cubicBezTo>
                      <a:cubicBezTo>
                        <a:pt x="8" y="11"/>
                        <a:pt x="16" y="6"/>
                        <a:pt x="23" y="0"/>
                      </a:cubicBezTo>
                      <a:cubicBezTo>
                        <a:pt x="23" y="0"/>
                        <a:pt x="23" y="0"/>
                        <a:pt x="2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9" name="Freeform 124">
                  <a:extLst>
                    <a:ext uri="{FF2B5EF4-FFF2-40B4-BE49-F238E27FC236}">
                      <a16:creationId xmlns:a16="http://schemas.microsoft.com/office/drawing/2014/main" id="{FF3264A3-1366-449C-B447-92D1A5CD5F8A}"/>
                    </a:ext>
                  </a:extLst>
                </p:cNvPr>
                <p:cNvSpPr/>
                <p:nvPr/>
              </p:nvSpPr>
              <p:spPr bwMode="auto">
                <a:xfrm>
                  <a:off x="8116887" y="1785938"/>
                  <a:ext cx="280988" cy="198438"/>
                </a:xfrm>
                <a:custGeom>
                  <a:avLst/>
                  <a:gdLst/>
                  <a:ahLst/>
                  <a:cxnLst>
                    <a:cxn ang="0">
                      <a:pos x="18" y="28"/>
                    </a:cxn>
                    <a:cxn ang="0">
                      <a:pos x="18" y="28"/>
                    </a:cxn>
                    <a:cxn ang="0">
                      <a:pos x="68" y="0"/>
                    </a:cxn>
                    <a:cxn ang="0">
                      <a:pos x="0" y="48"/>
                    </a:cxn>
                    <a:cxn ang="0">
                      <a:pos x="3" y="44"/>
                    </a:cxn>
                    <a:cxn ang="0">
                      <a:pos x="4" y="43"/>
                    </a:cxn>
                    <a:cxn ang="0">
                      <a:pos x="4" y="43"/>
                    </a:cxn>
                    <a:cxn ang="0">
                      <a:pos x="18" y="28"/>
                    </a:cxn>
                  </a:cxnLst>
                  <a:rect l="0" t="0" r="r" b="b"/>
                  <a:pathLst>
                    <a:path w="68" h="48">
                      <a:moveTo>
                        <a:pt x="18" y="28"/>
                      </a:move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28" y="32"/>
                        <a:pt x="45" y="22"/>
                        <a:pt x="68" y="0"/>
                      </a:cubicBezTo>
                      <a:cubicBezTo>
                        <a:pt x="54" y="27"/>
                        <a:pt x="31" y="43"/>
                        <a:pt x="0" y="48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9" y="38"/>
                        <a:pt x="14" y="33"/>
                        <a:pt x="18" y="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0" name="Freeform 125">
                  <a:extLst>
                    <a:ext uri="{FF2B5EF4-FFF2-40B4-BE49-F238E27FC236}">
                      <a16:creationId xmlns:a16="http://schemas.microsoft.com/office/drawing/2014/main" id="{A7821A50-FA2E-4B1A-B45D-C4867FD8C344}"/>
                    </a:ext>
                  </a:extLst>
                </p:cNvPr>
                <p:cNvSpPr/>
                <p:nvPr/>
              </p:nvSpPr>
              <p:spPr bwMode="auto">
                <a:xfrm>
                  <a:off x="7993062" y="1863726"/>
                  <a:ext cx="82550" cy="166688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0" y="40"/>
                    </a:cxn>
                    <a:cxn ang="0">
                      <a:pos x="20" y="0"/>
                    </a:cxn>
                    <a:cxn ang="0">
                      <a:pos x="19" y="23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20" h="40">
                      <a:moveTo>
                        <a:pt x="18" y="24"/>
                      </a:moveTo>
                      <a:cubicBezTo>
                        <a:pt x="12" y="30"/>
                        <a:pt x="6" y="35"/>
                        <a:pt x="0" y="40"/>
                      </a:cubicBezTo>
                      <a:cubicBezTo>
                        <a:pt x="10" y="27"/>
                        <a:pt x="16" y="14"/>
                        <a:pt x="20" y="0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4"/>
                        <a:pt x="18" y="24"/>
                        <a:pt x="18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1" name="Freeform 126">
                  <a:extLst>
                    <a:ext uri="{FF2B5EF4-FFF2-40B4-BE49-F238E27FC236}">
                      <a16:creationId xmlns:a16="http://schemas.microsoft.com/office/drawing/2014/main" id="{81938073-8382-43FA-B35F-22A2FE5E7C04}"/>
                    </a:ext>
                  </a:extLst>
                </p:cNvPr>
                <p:cNvSpPr/>
                <p:nvPr/>
              </p:nvSpPr>
              <p:spPr bwMode="auto">
                <a:xfrm>
                  <a:off x="8269287" y="1536701"/>
                  <a:ext cx="53975" cy="207963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34" y="0"/>
                    </a:cxn>
                    <a:cxn ang="0">
                      <a:pos x="34" y="92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34" h="131">
                      <a:moveTo>
                        <a:pt x="0" y="131"/>
                      </a:moveTo>
                      <a:lnTo>
                        <a:pt x="34" y="0"/>
                      </a:lnTo>
                      <a:lnTo>
                        <a:pt x="34" y="92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2" name="Freeform 127">
                  <a:extLst>
                    <a:ext uri="{FF2B5EF4-FFF2-40B4-BE49-F238E27FC236}">
                      <a16:creationId xmlns:a16="http://schemas.microsoft.com/office/drawing/2014/main" id="{D6285775-FA39-4A81-8F9A-B31F7BE20DD3}"/>
                    </a:ext>
                  </a:extLst>
                </p:cNvPr>
                <p:cNvSpPr/>
                <p:nvPr/>
              </p:nvSpPr>
              <p:spPr bwMode="auto">
                <a:xfrm>
                  <a:off x="7988300" y="1516063"/>
                  <a:ext cx="144463" cy="269875"/>
                </a:xfrm>
                <a:custGeom>
                  <a:avLst/>
                  <a:gdLst/>
                  <a:ahLst/>
                  <a:cxnLst>
                    <a:cxn ang="0">
                      <a:pos x="21" y="45"/>
                    </a:cxn>
                    <a:cxn ang="0">
                      <a:pos x="0" y="65"/>
                    </a:cxn>
                    <a:cxn ang="0">
                      <a:pos x="35" y="0"/>
                    </a:cxn>
                    <a:cxn ang="0">
                      <a:pos x="21" y="45"/>
                    </a:cxn>
                  </a:cxnLst>
                  <a:rect l="0" t="0" r="r" b="b"/>
                  <a:pathLst>
                    <a:path w="35" h="65">
                      <a:moveTo>
                        <a:pt x="21" y="45"/>
                      </a:moveTo>
                      <a:cubicBezTo>
                        <a:pt x="14" y="53"/>
                        <a:pt x="7" y="59"/>
                        <a:pt x="0" y="65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3" name="Freeform 128">
                  <a:extLst>
                    <a:ext uri="{FF2B5EF4-FFF2-40B4-BE49-F238E27FC236}">
                      <a16:creationId xmlns:a16="http://schemas.microsoft.com/office/drawing/2014/main" id="{CE33348A-3FE4-4466-B723-E85858858D37}"/>
                    </a:ext>
                  </a:extLst>
                </p:cNvPr>
                <p:cNvSpPr/>
                <p:nvPr/>
              </p:nvSpPr>
              <p:spPr bwMode="auto">
                <a:xfrm>
                  <a:off x="7596187" y="1595438"/>
                  <a:ext cx="363538" cy="450850"/>
                </a:xfrm>
                <a:custGeom>
                  <a:avLst/>
                  <a:gdLst/>
                  <a:ahLst/>
                  <a:cxnLst>
                    <a:cxn ang="0">
                      <a:pos x="0" y="109"/>
                    </a:cxn>
                    <a:cxn ang="0">
                      <a:pos x="2" y="107"/>
                    </a:cxn>
                    <a:cxn ang="0">
                      <a:pos x="35" y="77"/>
                    </a:cxn>
                    <a:cxn ang="0">
                      <a:pos x="48" y="61"/>
                    </a:cxn>
                    <a:cxn ang="0">
                      <a:pos x="49" y="59"/>
                    </a:cxn>
                    <a:cxn ang="0">
                      <a:pos x="50" y="57"/>
                    </a:cxn>
                    <a:cxn ang="0">
                      <a:pos x="51" y="56"/>
                    </a:cxn>
                    <a:cxn ang="0">
                      <a:pos x="51" y="56"/>
                    </a:cxn>
                    <a:cxn ang="0">
                      <a:pos x="62" y="38"/>
                    </a:cxn>
                    <a:cxn ang="0">
                      <a:pos x="62" y="38"/>
                    </a:cxn>
                    <a:cxn ang="0">
                      <a:pos x="62" y="38"/>
                    </a:cxn>
                    <a:cxn ang="0">
                      <a:pos x="88" y="0"/>
                    </a:cxn>
                    <a:cxn ang="0">
                      <a:pos x="69" y="41"/>
                    </a:cxn>
                    <a:cxn ang="0">
                      <a:pos x="69" y="42"/>
                    </a:cxn>
                    <a:cxn ang="0">
                      <a:pos x="69" y="42"/>
                    </a:cxn>
                    <a:cxn ang="0">
                      <a:pos x="58" y="60"/>
                    </a:cxn>
                    <a:cxn ang="0">
                      <a:pos x="41" y="83"/>
                    </a:cxn>
                    <a:cxn ang="0">
                      <a:pos x="0" y="109"/>
                    </a:cxn>
                  </a:cxnLst>
                  <a:rect l="0" t="0" r="r" b="b"/>
                  <a:pathLst>
                    <a:path w="88" h="109">
                      <a:moveTo>
                        <a:pt x="0" y="109"/>
                      </a:moveTo>
                      <a:cubicBezTo>
                        <a:pt x="1" y="108"/>
                        <a:pt x="1" y="108"/>
                        <a:pt x="2" y="107"/>
                      </a:cubicBezTo>
                      <a:cubicBezTo>
                        <a:pt x="14" y="99"/>
                        <a:pt x="25" y="89"/>
                        <a:pt x="35" y="77"/>
                      </a:cubicBezTo>
                      <a:cubicBezTo>
                        <a:pt x="39" y="72"/>
                        <a:pt x="43" y="66"/>
                        <a:pt x="48" y="61"/>
                      </a:cubicBezTo>
                      <a:cubicBezTo>
                        <a:pt x="48" y="60"/>
                        <a:pt x="48" y="60"/>
                        <a:pt x="49" y="59"/>
                      </a:cubicBezTo>
                      <a:cubicBezTo>
                        <a:pt x="50" y="57"/>
                        <a:pt x="50" y="57"/>
                        <a:pt x="50" y="57"/>
                      </a:cubicBezTo>
                      <a:cubicBezTo>
                        <a:pt x="50" y="57"/>
                        <a:pt x="50" y="57"/>
                        <a:pt x="51" y="56"/>
                      </a:cubicBezTo>
                      <a:cubicBezTo>
                        <a:pt x="51" y="56"/>
                        <a:pt x="51" y="56"/>
                        <a:pt x="51" y="56"/>
                      </a:cubicBezTo>
                      <a:cubicBezTo>
                        <a:pt x="55" y="50"/>
                        <a:pt x="58" y="44"/>
                        <a:pt x="62" y="38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71" y="26"/>
                        <a:pt x="80" y="13"/>
                        <a:pt x="88" y="0"/>
                      </a:cubicBezTo>
                      <a:cubicBezTo>
                        <a:pt x="83" y="14"/>
                        <a:pt x="77" y="27"/>
                        <a:pt x="69" y="41"/>
                      </a:cubicBezTo>
                      <a:cubicBezTo>
                        <a:pt x="69" y="41"/>
                        <a:pt x="69" y="42"/>
                        <a:pt x="69" y="42"/>
                      </a:cubicBezTo>
                      <a:cubicBezTo>
                        <a:pt x="69" y="42"/>
                        <a:pt x="69" y="42"/>
                        <a:pt x="69" y="42"/>
                      </a:cubicBezTo>
                      <a:cubicBezTo>
                        <a:pt x="65" y="48"/>
                        <a:pt x="61" y="54"/>
                        <a:pt x="58" y="60"/>
                      </a:cubicBezTo>
                      <a:cubicBezTo>
                        <a:pt x="53" y="68"/>
                        <a:pt x="47" y="75"/>
                        <a:pt x="41" y="83"/>
                      </a:cubicBezTo>
                      <a:lnTo>
                        <a:pt x="0" y="10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4" name="Freeform 129">
                  <a:extLst>
                    <a:ext uri="{FF2B5EF4-FFF2-40B4-BE49-F238E27FC236}">
                      <a16:creationId xmlns:a16="http://schemas.microsoft.com/office/drawing/2014/main" id="{EA609116-5D28-4DE1-AB02-7C8896F6E19F}"/>
                    </a:ext>
                  </a:extLst>
                </p:cNvPr>
                <p:cNvSpPr/>
                <p:nvPr/>
              </p:nvSpPr>
              <p:spPr bwMode="auto">
                <a:xfrm>
                  <a:off x="7794625" y="1608138"/>
                  <a:ext cx="61913" cy="239713"/>
                </a:xfrm>
                <a:custGeom>
                  <a:avLst/>
                  <a:gdLst/>
                  <a:ahLst/>
                  <a:cxnLst>
                    <a:cxn ang="0">
                      <a:pos x="1" y="56"/>
                    </a:cxn>
                    <a:cxn ang="0">
                      <a:pos x="0" y="58"/>
                    </a:cxn>
                    <a:cxn ang="0">
                      <a:pos x="2" y="33"/>
                    </a:cxn>
                    <a:cxn ang="0">
                      <a:pos x="15" y="0"/>
                    </a:cxn>
                    <a:cxn ang="0">
                      <a:pos x="14" y="35"/>
                    </a:cxn>
                    <a:cxn ang="0">
                      <a:pos x="14" y="35"/>
                    </a:cxn>
                    <a:cxn ang="0">
                      <a:pos x="3" y="53"/>
                    </a:cxn>
                    <a:cxn ang="0">
                      <a:pos x="3" y="53"/>
                    </a:cxn>
                    <a:cxn ang="0">
                      <a:pos x="2" y="54"/>
                    </a:cxn>
                    <a:cxn ang="0">
                      <a:pos x="1" y="56"/>
                    </a:cxn>
                  </a:cxnLst>
                  <a:rect l="0" t="0" r="r" b="b"/>
                  <a:pathLst>
                    <a:path w="15" h="58">
                      <a:moveTo>
                        <a:pt x="1" y="56"/>
                      </a:moveTo>
                      <a:cubicBezTo>
                        <a:pt x="0" y="57"/>
                        <a:pt x="0" y="57"/>
                        <a:pt x="0" y="58"/>
                      </a:cubicBezTo>
                      <a:cubicBezTo>
                        <a:pt x="0" y="47"/>
                        <a:pt x="1" y="39"/>
                        <a:pt x="2" y="33"/>
                      </a:cubicBezTo>
                      <a:cubicBezTo>
                        <a:pt x="5" y="22"/>
                        <a:pt x="9" y="11"/>
                        <a:pt x="15" y="0"/>
                      </a:cubicBezTo>
                      <a:cubicBezTo>
                        <a:pt x="8" y="13"/>
                        <a:pt x="8" y="25"/>
                        <a:pt x="14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0" y="41"/>
                        <a:pt x="7" y="47"/>
                        <a:pt x="3" y="53"/>
                      </a:cubicBezTo>
                      <a:cubicBezTo>
                        <a:pt x="3" y="53"/>
                        <a:pt x="3" y="53"/>
                        <a:pt x="3" y="53"/>
                      </a:cubicBezTo>
                      <a:cubicBezTo>
                        <a:pt x="2" y="54"/>
                        <a:pt x="2" y="54"/>
                        <a:pt x="2" y="54"/>
                      </a:cubicBezTo>
                      <a:lnTo>
                        <a:pt x="1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5" name="Freeform 130">
                  <a:extLst>
                    <a:ext uri="{FF2B5EF4-FFF2-40B4-BE49-F238E27FC236}">
                      <a16:creationId xmlns:a16="http://schemas.microsoft.com/office/drawing/2014/main" id="{583FD9C0-E21C-432D-BF08-52D1782026FB}"/>
                    </a:ext>
                  </a:extLst>
                </p:cNvPr>
                <p:cNvSpPr/>
                <p:nvPr/>
              </p:nvSpPr>
              <p:spPr bwMode="auto">
                <a:xfrm>
                  <a:off x="7662862" y="1997076"/>
                  <a:ext cx="201613" cy="57150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18" y="3"/>
                    </a:cxn>
                    <a:cxn ang="0">
                      <a:pos x="49" y="0"/>
                    </a:cxn>
                    <a:cxn ang="0">
                      <a:pos x="0" y="14"/>
                    </a:cxn>
                    <a:cxn ang="0">
                      <a:pos x="5" y="11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49" h="14">
                      <a:moveTo>
                        <a:pt x="16" y="4"/>
                      </a:moveTo>
                      <a:cubicBezTo>
                        <a:pt x="17" y="4"/>
                        <a:pt x="17" y="3"/>
                        <a:pt x="18" y="3"/>
                      </a:cubicBezTo>
                      <a:cubicBezTo>
                        <a:pt x="26" y="4"/>
                        <a:pt x="36" y="3"/>
                        <a:pt x="49" y="0"/>
                      </a:cubicBezTo>
                      <a:cubicBezTo>
                        <a:pt x="34" y="7"/>
                        <a:pt x="18" y="11"/>
                        <a:pt x="0" y="14"/>
                      </a:cubicBezTo>
                      <a:cubicBezTo>
                        <a:pt x="1" y="13"/>
                        <a:pt x="3" y="12"/>
                        <a:pt x="5" y="11"/>
                      </a:cubicBezTo>
                      <a:cubicBezTo>
                        <a:pt x="9" y="9"/>
                        <a:pt x="12" y="6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6" name="Freeform 131">
                  <a:extLst>
                    <a:ext uri="{FF2B5EF4-FFF2-40B4-BE49-F238E27FC236}">
                      <a16:creationId xmlns:a16="http://schemas.microsoft.com/office/drawing/2014/main" id="{BE13ABB0-30E5-421C-BFF9-A18E9A6F4BD4}"/>
                    </a:ext>
                  </a:extLst>
                </p:cNvPr>
                <p:cNvSpPr/>
                <p:nvPr/>
              </p:nvSpPr>
              <p:spPr bwMode="auto">
                <a:xfrm>
                  <a:off x="6488112" y="2046288"/>
                  <a:ext cx="495300" cy="174625"/>
                </a:xfrm>
                <a:custGeom>
                  <a:avLst/>
                  <a:gdLst/>
                  <a:ahLst/>
                  <a:cxnLst>
                    <a:cxn ang="0">
                      <a:pos x="120" y="36"/>
                    </a:cxn>
                    <a:cxn ang="0">
                      <a:pos x="84" y="28"/>
                    </a:cxn>
                    <a:cxn ang="0">
                      <a:pos x="72" y="28"/>
                    </a:cxn>
                    <a:cxn ang="0">
                      <a:pos x="0" y="42"/>
                    </a:cxn>
                    <a:cxn ang="0">
                      <a:pos x="40" y="24"/>
                    </a:cxn>
                    <a:cxn ang="0">
                      <a:pos x="10" y="0"/>
                    </a:cxn>
                    <a:cxn ang="0">
                      <a:pos x="42" y="18"/>
                    </a:cxn>
                    <a:cxn ang="0">
                      <a:pos x="72" y="23"/>
                    </a:cxn>
                    <a:cxn ang="0">
                      <a:pos x="95" y="20"/>
                    </a:cxn>
                    <a:cxn ang="0">
                      <a:pos x="95" y="19"/>
                    </a:cxn>
                    <a:cxn ang="0">
                      <a:pos x="120" y="36"/>
                    </a:cxn>
                  </a:cxnLst>
                  <a:rect l="0" t="0" r="r" b="b"/>
                  <a:pathLst>
                    <a:path w="120" h="42">
                      <a:moveTo>
                        <a:pt x="120" y="36"/>
                      </a:moveTo>
                      <a:cubicBezTo>
                        <a:pt x="110" y="31"/>
                        <a:pt x="97" y="29"/>
                        <a:pt x="84" y="28"/>
                      </a:cubicBezTo>
                      <a:cubicBezTo>
                        <a:pt x="80" y="28"/>
                        <a:pt x="76" y="28"/>
                        <a:pt x="72" y="28"/>
                      </a:cubicBezTo>
                      <a:cubicBezTo>
                        <a:pt x="49" y="28"/>
                        <a:pt x="25" y="33"/>
                        <a:pt x="0" y="42"/>
                      </a:cubicBezTo>
                      <a:cubicBezTo>
                        <a:pt x="11" y="30"/>
                        <a:pt x="25" y="24"/>
                        <a:pt x="40" y="24"/>
                      </a:cubicBezTo>
                      <a:cubicBezTo>
                        <a:pt x="25" y="18"/>
                        <a:pt x="15" y="10"/>
                        <a:pt x="10" y="0"/>
                      </a:cubicBezTo>
                      <a:cubicBezTo>
                        <a:pt x="20" y="8"/>
                        <a:pt x="31" y="14"/>
                        <a:pt x="42" y="18"/>
                      </a:cubicBezTo>
                      <a:cubicBezTo>
                        <a:pt x="52" y="21"/>
                        <a:pt x="62" y="23"/>
                        <a:pt x="72" y="23"/>
                      </a:cubicBezTo>
                      <a:cubicBezTo>
                        <a:pt x="80" y="23"/>
                        <a:pt x="87" y="22"/>
                        <a:pt x="95" y="20"/>
                      </a:cubicBezTo>
                      <a:cubicBezTo>
                        <a:pt x="95" y="20"/>
                        <a:pt x="95" y="20"/>
                        <a:pt x="95" y="19"/>
                      </a:cubicBezTo>
                      <a:lnTo>
                        <a:pt x="120" y="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7" name="Freeform 132">
                  <a:extLst>
                    <a:ext uri="{FF2B5EF4-FFF2-40B4-BE49-F238E27FC236}">
                      <a16:creationId xmlns:a16="http://schemas.microsoft.com/office/drawing/2014/main" id="{9CB0EF0A-0CAD-43CF-95E6-A2E59941CD36}"/>
                    </a:ext>
                  </a:extLst>
                </p:cNvPr>
                <p:cNvSpPr/>
                <p:nvPr/>
              </p:nvSpPr>
              <p:spPr bwMode="auto">
                <a:xfrm>
                  <a:off x="6761162" y="1752601"/>
                  <a:ext cx="53975" cy="2270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55"/>
                    </a:cxn>
                    <a:cxn ang="0">
                      <a:pos x="3" y="4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55">
                      <a:moveTo>
                        <a:pt x="0" y="0"/>
                      </a:moveTo>
                      <a:cubicBezTo>
                        <a:pt x="7" y="18"/>
                        <a:pt x="11" y="36"/>
                        <a:pt x="13" y="55"/>
                      </a:cubicBezTo>
                      <a:cubicBezTo>
                        <a:pt x="9" y="51"/>
                        <a:pt x="6" y="48"/>
                        <a:pt x="3" y="45"/>
                      </a:cubicBezTo>
                      <a:cubicBezTo>
                        <a:pt x="5" y="30"/>
                        <a:pt x="4" y="15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8" name="Freeform 133">
                  <a:extLst>
                    <a:ext uri="{FF2B5EF4-FFF2-40B4-BE49-F238E27FC236}">
                      <a16:creationId xmlns:a16="http://schemas.microsoft.com/office/drawing/2014/main" id="{82A95015-D117-4354-B61E-FFD0C92AB152}"/>
                    </a:ext>
                  </a:extLst>
                </p:cNvPr>
                <p:cNvSpPr/>
                <p:nvPr/>
              </p:nvSpPr>
              <p:spPr bwMode="auto">
                <a:xfrm>
                  <a:off x="6384925" y="1727201"/>
                  <a:ext cx="65088" cy="125413"/>
                </a:xfrm>
                <a:custGeom>
                  <a:avLst/>
                  <a:gdLst/>
                  <a:ahLst/>
                  <a:cxnLst>
                    <a:cxn ang="0">
                      <a:pos x="15" y="29"/>
                    </a:cxn>
                    <a:cxn ang="0">
                      <a:pos x="9" y="27"/>
                    </a:cxn>
                    <a:cxn ang="0">
                      <a:pos x="0" y="0"/>
                    </a:cxn>
                    <a:cxn ang="0">
                      <a:pos x="15" y="25"/>
                    </a:cxn>
                    <a:cxn ang="0">
                      <a:pos x="16" y="30"/>
                    </a:cxn>
                    <a:cxn ang="0">
                      <a:pos x="15" y="29"/>
                    </a:cxn>
                  </a:cxnLst>
                  <a:rect l="0" t="0" r="r" b="b"/>
                  <a:pathLst>
                    <a:path w="16" h="30">
                      <a:moveTo>
                        <a:pt x="15" y="29"/>
                      </a:moveTo>
                      <a:cubicBezTo>
                        <a:pt x="13" y="29"/>
                        <a:pt x="11" y="28"/>
                        <a:pt x="9" y="27"/>
                      </a:cubicBezTo>
                      <a:cubicBezTo>
                        <a:pt x="8" y="18"/>
                        <a:pt x="5" y="9"/>
                        <a:pt x="0" y="0"/>
                      </a:cubicBezTo>
                      <a:cubicBezTo>
                        <a:pt x="6" y="8"/>
                        <a:pt x="11" y="17"/>
                        <a:pt x="15" y="25"/>
                      </a:cubicBezTo>
                      <a:cubicBezTo>
                        <a:pt x="15" y="26"/>
                        <a:pt x="16" y="28"/>
                        <a:pt x="16" y="30"/>
                      </a:cubicBezTo>
                      <a:cubicBezTo>
                        <a:pt x="16" y="30"/>
                        <a:pt x="16" y="29"/>
                        <a:pt x="15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9" name="Freeform 134">
                  <a:extLst>
                    <a:ext uri="{FF2B5EF4-FFF2-40B4-BE49-F238E27FC236}">
                      <a16:creationId xmlns:a16="http://schemas.microsoft.com/office/drawing/2014/main" id="{E32F1D16-58BE-4C99-ACA7-FE89AB0254BF}"/>
                    </a:ext>
                  </a:extLst>
                </p:cNvPr>
                <p:cNvSpPr/>
                <p:nvPr/>
              </p:nvSpPr>
              <p:spPr bwMode="auto">
                <a:xfrm>
                  <a:off x="6276975" y="1889126"/>
                  <a:ext cx="206375" cy="58738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50" y="5"/>
                    </a:cxn>
                    <a:cxn ang="0">
                      <a:pos x="0" y="14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50" h="14">
                      <a:moveTo>
                        <a:pt x="38" y="0"/>
                      </a:moveTo>
                      <a:cubicBezTo>
                        <a:pt x="42" y="1"/>
                        <a:pt x="46" y="3"/>
                        <a:pt x="50" y="5"/>
                      </a:cubicBezTo>
                      <a:cubicBezTo>
                        <a:pt x="32" y="9"/>
                        <a:pt x="15" y="12"/>
                        <a:pt x="0" y="14"/>
                      </a:cubicBezTo>
                      <a:cubicBezTo>
                        <a:pt x="12" y="10"/>
                        <a:pt x="23" y="6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5" y="1"/>
                        <a:pt x="36" y="0"/>
                        <a:pt x="3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0" name="Freeform 135">
                  <a:extLst>
                    <a:ext uri="{FF2B5EF4-FFF2-40B4-BE49-F238E27FC236}">
                      <a16:creationId xmlns:a16="http://schemas.microsoft.com/office/drawing/2014/main" id="{0F4F62C4-D380-453F-854D-A62DD0408707}"/>
                    </a:ext>
                  </a:extLst>
                </p:cNvPr>
                <p:cNvSpPr/>
                <p:nvPr/>
              </p:nvSpPr>
              <p:spPr bwMode="auto">
                <a:xfrm>
                  <a:off x="6313487" y="1436688"/>
                  <a:ext cx="236538" cy="141288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57" y="34"/>
                    </a:cxn>
                    <a:cxn ang="0">
                      <a:pos x="0" y="0"/>
                    </a:cxn>
                    <a:cxn ang="0">
                      <a:pos x="52" y="21"/>
                    </a:cxn>
                  </a:cxnLst>
                  <a:rect l="0" t="0" r="r" b="b"/>
                  <a:pathLst>
                    <a:path w="57" h="34">
                      <a:moveTo>
                        <a:pt x="52" y="21"/>
                      </a:moveTo>
                      <a:cubicBezTo>
                        <a:pt x="54" y="26"/>
                        <a:pt x="55" y="30"/>
                        <a:pt x="57" y="34"/>
                      </a:cubicBezTo>
                      <a:cubicBezTo>
                        <a:pt x="36" y="25"/>
                        <a:pt x="17" y="14"/>
                        <a:pt x="0" y="0"/>
                      </a:cubicBezTo>
                      <a:cubicBezTo>
                        <a:pt x="17" y="9"/>
                        <a:pt x="34" y="16"/>
                        <a:pt x="52" y="2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1" name="Freeform 136">
                  <a:extLst>
                    <a:ext uri="{FF2B5EF4-FFF2-40B4-BE49-F238E27FC236}">
                      <a16:creationId xmlns:a16="http://schemas.microsoft.com/office/drawing/2014/main" id="{D84C12F2-BF58-49D1-8AF4-2A021AAFE1E5}"/>
                    </a:ext>
                  </a:extLst>
                </p:cNvPr>
                <p:cNvSpPr/>
                <p:nvPr/>
              </p:nvSpPr>
              <p:spPr bwMode="auto">
                <a:xfrm>
                  <a:off x="6616700" y="1446213"/>
                  <a:ext cx="65088" cy="252413"/>
                </a:xfrm>
                <a:custGeom>
                  <a:avLst/>
                  <a:gdLst/>
                  <a:ahLst/>
                  <a:cxnLst>
                    <a:cxn ang="0">
                      <a:pos x="6" y="61"/>
                    </a:cxn>
                    <a:cxn ang="0">
                      <a:pos x="0" y="43"/>
                    </a:cxn>
                    <a:cxn ang="0">
                      <a:pos x="13" y="0"/>
                    </a:cxn>
                    <a:cxn ang="0">
                      <a:pos x="6" y="61"/>
                    </a:cxn>
                  </a:cxnLst>
                  <a:rect l="0" t="0" r="r" b="b"/>
                  <a:pathLst>
                    <a:path w="16" h="61">
                      <a:moveTo>
                        <a:pt x="6" y="61"/>
                      </a:moveTo>
                      <a:cubicBezTo>
                        <a:pt x="5" y="55"/>
                        <a:pt x="2" y="49"/>
                        <a:pt x="0" y="43"/>
                      </a:cubicBezTo>
                      <a:cubicBezTo>
                        <a:pt x="8" y="31"/>
                        <a:pt x="12" y="17"/>
                        <a:pt x="13" y="0"/>
                      </a:cubicBezTo>
                      <a:cubicBezTo>
                        <a:pt x="16" y="20"/>
                        <a:pt x="14" y="41"/>
                        <a:pt x="6" y="6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2" name="Freeform 137">
                  <a:extLst>
                    <a:ext uri="{FF2B5EF4-FFF2-40B4-BE49-F238E27FC236}">
                      <a16:creationId xmlns:a16="http://schemas.microsoft.com/office/drawing/2014/main" id="{6BA29553-2FDA-49BA-80F2-F13FC38A8765}"/>
                    </a:ext>
                  </a:extLst>
                </p:cNvPr>
                <p:cNvSpPr/>
                <p:nvPr/>
              </p:nvSpPr>
              <p:spPr bwMode="auto">
                <a:xfrm>
                  <a:off x="6797675" y="1384301"/>
                  <a:ext cx="103188" cy="1984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26"/>
                    </a:cxn>
                    <a:cxn ang="0">
                      <a:pos x="25" y="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8">
                      <a:moveTo>
                        <a:pt x="0" y="0"/>
                      </a:moveTo>
                      <a:cubicBezTo>
                        <a:pt x="4" y="11"/>
                        <a:pt x="11" y="19"/>
                        <a:pt x="21" y="26"/>
                      </a:cubicBezTo>
                      <a:cubicBezTo>
                        <a:pt x="22" y="33"/>
                        <a:pt x="23" y="40"/>
                        <a:pt x="25" y="48"/>
                      </a:cubicBezTo>
                      <a:cubicBezTo>
                        <a:pt x="13" y="32"/>
                        <a:pt x="5" y="17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3" name="Freeform 138">
                  <a:extLst>
                    <a:ext uri="{FF2B5EF4-FFF2-40B4-BE49-F238E27FC236}">
                      <a16:creationId xmlns:a16="http://schemas.microsoft.com/office/drawing/2014/main" id="{0662957C-4B93-494D-9F4F-7E96920C9148}"/>
                    </a:ext>
                  </a:extLst>
                </p:cNvPr>
                <p:cNvSpPr/>
                <p:nvPr/>
              </p:nvSpPr>
              <p:spPr bwMode="auto">
                <a:xfrm>
                  <a:off x="6913562" y="1196976"/>
                  <a:ext cx="87313" cy="198438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21" y="0"/>
                    </a:cxn>
                    <a:cxn ang="0">
                      <a:pos x="2" y="48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21" h="48">
                      <a:moveTo>
                        <a:pt x="0" y="31"/>
                      </a:moveTo>
                      <a:cubicBezTo>
                        <a:pt x="10" y="23"/>
                        <a:pt x="17" y="12"/>
                        <a:pt x="21" y="0"/>
                      </a:cubicBezTo>
                      <a:cubicBezTo>
                        <a:pt x="18" y="16"/>
                        <a:pt x="12" y="32"/>
                        <a:pt x="2" y="48"/>
                      </a:cubicBezTo>
                      <a:cubicBezTo>
                        <a:pt x="1" y="42"/>
                        <a:pt x="1" y="37"/>
                        <a:pt x="0" y="3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4" name="Freeform 139">
                  <a:extLst>
                    <a:ext uri="{FF2B5EF4-FFF2-40B4-BE49-F238E27FC236}">
                      <a16:creationId xmlns:a16="http://schemas.microsoft.com/office/drawing/2014/main" id="{34000A09-DDC0-4505-839C-20106AC2870F}"/>
                    </a:ext>
                  </a:extLst>
                </p:cNvPr>
                <p:cNvSpPr/>
                <p:nvPr/>
              </p:nvSpPr>
              <p:spPr bwMode="auto">
                <a:xfrm>
                  <a:off x="7016750" y="1163638"/>
                  <a:ext cx="244475" cy="638175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52" y="61"/>
                    </a:cxn>
                    <a:cxn ang="0">
                      <a:pos x="48" y="76"/>
                    </a:cxn>
                    <a:cxn ang="0">
                      <a:pos x="38" y="103"/>
                    </a:cxn>
                    <a:cxn ang="0">
                      <a:pos x="13" y="148"/>
                    </a:cxn>
                    <a:cxn ang="0">
                      <a:pos x="8" y="154"/>
                    </a:cxn>
                    <a:cxn ang="0">
                      <a:pos x="0" y="138"/>
                    </a:cxn>
                    <a:cxn ang="0">
                      <a:pos x="1" y="139"/>
                    </a:cxn>
                    <a:cxn ang="0">
                      <a:pos x="3" y="139"/>
                    </a:cxn>
                    <a:cxn ang="0">
                      <a:pos x="20" y="115"/>
                    </a:cxn>
                    <a:cxn ang="0">
                      <a:pos x="28" y="99"/>
                    </a:cxn>
                    <a:cxn ang="0">
                      <a:pos x="41" y="72"/>
                    </a:cxn>
                    <a:cxn ang="0">
                      <a:pos x="41" y="71"/>
                    </a:cxn>
                    <a:cxn ang="0">
                      <a:pos x="43" y="67"/>
                    </a:cxn>
                    <a:cxn ang="0">
                      <a:pos x="45" y="60"/>
                    </a:cxn>
                    <a:cxn ang="0">
                      <a:pos x="42" y="0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59" h="154">
                      <a:moveTo>
                        <a:pt x="43" y="0"/>
                      </a:moveTo>
                      <a:cubicBezTo>
                        <a:pt x="56" y="17"/>
                        <a:pt x="59" y="37"/>
                        <a:pt x="52" y="61"/>
                      </a:cubicBezTo>
                      <a:cubicBezTo>
                        <a:pt x="48" y="76"/>
                        <a:pt x="48" y="76"/>
                        <a:pt x="48" y="76"/>
                      </a:cubicBezTo>
                      <a:cubicBezTo>
                        <a:pt x="45" y="86"/>
                        <a:pt x="41" y="95"/>
                        <a:pt x="38" y="103"/>
                      </a:cubicBezTo>
                      <a:cubicBezTo>
                        <a:pt x="30" y="122"/>
                        <a:pt x="22" y="137"/>
                        <a:pt x="13" y="148"/>
                      </a:cubicBezTo>
                      <a:cubicBezTo>
                        <a:pt x="11" y="150"/>
                        <a:pt x="9" y="152"/>
                        <a:pt x="8" y="154"/>
                      </a:cubicBezTo>
                      <a:cubicBezTo>
                        <a:pt x="5" y="149"/>
                        <a:pt x="3" y="143"/>
                        <a:pt x="0" y="138"/>
                      </a:cubicBezTo>
                      <a:cubicBezTo>
                        <a:pt x="1" y="138"/>
                        <a:pt x="1" y="139"/>
                        <a:pt x="1" y="139"/>
                      </a:cubicBezTo>
                      <a:cubicBezTo>
                        <a:pt x="2" y="139"/>
                        <a:pt x="2" y="139"/>
                        <a:pt x="3" y="139"/>
                      </a:cubicBezTo>
                      <a:cubicBezTo>
                        <a:pt x="7" y="137"/>
                        <a:pt x="12" y="129"/>
                        <a:pt x="20" y="115"/>
                      </a:cubicBezTo>
                      <a:cubicBezTo>
                        <a:pt x="22" y="110"/>
                        <a:pt x="25" y="105"/>
                        <a:pt x="28" y="99"/>
                      </a:cubicBezTo>
                      <a:cubicBezTo>
                        <a:pt x="32" y="91"/>
                        <a:pt x="36" y="82"/>
                        <a:pt x="41" y="72"/>
                      </a:cubicBezTo>
                      <a:cubicBezTo>
                        <a:pt x="41" y="72"/>
                        <a:pt x="41" y="71"/>
                        <a:pt x="41" y="71"/>
                      </a:cubicBezTo>
                      <a:cubicBezTo>
                        <a:pt x="42" y="70"/>
                        <a:pt x="42" y="69"/>
                        <a:pt x="43" y="67"/>
                      </a:cubicBezTo>
                      <a:cubicBezTo>
                        <a:pt x="44" y="65"/>
                        <a:pt x="45" y="62"/>
                        <a:pt x="45" y="60"/>
                      </a:cubicBezTo>
                      <a:cubicBezTo>
                        <a:pt x="50" y="40"/>
                        <a:pt x="49" y="20"/>
                        <a:pt x="42" y="0"/>
                      </a:cubicBez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5" name="Freeform 140">
                  <a:extLst>
                    <a:ext uri="{FF2B5EF4-FFF2-40B4-BE49-F238E27FC236}">
                      <a16:creationId xmlns:a16="http://schemas.microsoft.com/office/drawing/2014/main" id="{516ECACB-D001-4DE6-919C-15D88E9A68FD}"/>
                    </a:ext>
                  </a:extLst>
                </p:cNvPr>
                <p:cNvSpPr/>
                <p:nvPr/>
              </p:nvSpPr>
              <p:spPr bwMode="auto">
                <a:xfrm>
                  <a:off x="7078662" y="1441451"/>
                  <a:ext cx="53975" cy="1984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3" y="32"/>
                    </a:cxn>
                    <a:cxn ang="0">
                      <a:pos x="5" y="4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" h="48">
                      <a:moveTo>
                        <a:pt x="3" y="0"/>
                      </a:moveTo>
                      <a:cubicBezTo>
                        <a:pt x="1" y="14"/>
                        <a:pt x="4" y="25"/>
                        <a:pt x="13" y="32"/>
                      </a:cubicBezTo>
                      <a:cubicBezTo>
                        <a:pt x="10" y="38"/>
                        <a:pt x="7" y="43"/>
                        <a:pt x="5" y="48"/>
                      </a:cubicBezTo>
                      <a:cubicBezTo>
                        <a:pt x="1" y="33"/>
                        <a:pt x="0" y="17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6" name="Freeform 141">
                  <a:extLst>
                    <a:ext uri="{FF2B5EF4-FFF2-40B4-BE49-F238E27FC236}">
                      <a16:creationId xmlns:a16="http://schemas.microsoft.com/office/drawing/2014/main" id="{07DAC2DD-998F-4186-9A5D-412DD424F9F7}"/>
                    </a:ext>
                  </a:extLst>
                </p:cNvPr>
                <p:cNvSpPr/>
                <p:nvPr/>
              </p:nvSpPr>
              <p:spPr bwMode="auto">
                <a:xfrm>
                  <a:off x="7215187" y="1338263"/>
                  <a:ext cx="190500" cy="141288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0" y="34"/>
                    </a:cxn>
                    <a:cxn ang="0">
                      <a:pos x="4" y="19"/>
                    </a:cxn>
                    <a:cxn ang="0">
                      <a:pos x="46" y="0"/>
                    </a:cxn>
                    <a:cxn ang="0">
                      <a:pos x="9" y="30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6" h="34">
                      <a:moveTo>
                        <a:pt x="0" y="33"/>
                      </a:move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15" y="20"/>
                        <a:pt x="29" y="13"/>
                        <a:pt x="46" y="0"/>
                      </a:cubicBezTo>
                      <a:cubicBezTo>
                        <a:pt x="36" y="13"/>
                        <a:pt x="24" y="23"/>
                        <a:pt x="9" y="30"/>
                      </a:cubicBezTo>
                      <a:cubicBezTo>
                        <a:pt x="6" y="31"/>
                        <a:pt x="4" y="32"/>
                        <a:pt x="0" y="3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7" name="Freeform 142">
                  <a:extLst>
                    <a:ext uri="{FF2B5EF4-FFF2-40B4-BE49-F238E27FC236}">
                      <a16:creationId xmlns:a16="http://schemas.microsoft.com/office/drawing/2014/main" id="{3391E2C5-6553-464C-84D2-C39DAF547575}"/>
                    </a:ext>
                  </a:extLst>
                </p:cNvPr>
                <p:cNvSpPr/>
                <p:nvPr/>
              </p:nvSpPr>
              <p:spPr bwMode="auto">
                <a:xfrm>
                  <a:off x="7372350" y="1590676"/>
                  <a:ext cx="49213" cy="2079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30"/>
                    </a:cxn>
                    <a:cxn ang="0">
                      <a:pos x="7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50">
                      <a:moveTo>
                        <a:pt x="0" y="0"/>
                      </a:move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1" y="37"/>
                        <a:pt x="9" y="44"/>
                        <a:pt x="7" y="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8" name="Freeform 143">
                  <a:extLst>
                    <a:ext uri="{FF2B5EF4-FFF2-40B4-BE49-F238E27FC236}">
                      <a16:creationId xmlns:a16="http://schemas.microsoft.com/office/drawing/2014/main" id="{5F755463-BD28-4DA6-956F-AD779FAD4EBD}"/>
                    </a:ext>
                  </a:extLst>
                </p:cNvPr>
                <p:cNvSpPr/>
                <p:nvPr/>
              </p:nvSpPr>
              <p:spPr bwMode="auto">
                <a:xfrm>
                  <a:off x="7446962" y="1006476"/>
                  <a:ext cx="404813" cy="969963"/>
                </a:xfrm>
                <a:custGeom>
                  <a:avLst/>
                  <a:gdLst/>
                  <a:ahLst/>
                  <a:cxnLst>
                    <a:cxn ang="0">
                      <a:pos x="53" y="62"/>
                    </a:cxn>
                    <a:cxn ang="0">
                      <a:pos x="51" y="118"/>
                    </a:cxn>
                    <a:cxn ang="0">
                      <a:pos x="43" y="159"/>
                    </a:cxn>
                    <a:cxn ang="0">
                      <a:pos x="25" y="198"/>
                    </a:cxn>
                    <a:cxn ang="0">
                      <a:pos x="0" y="234"/>
                    </a:cxn>
                    <a:cxn ang="0">
                      <a:pos x="11" y="195"/>
                    </a:cxn>
                    <a:cxn ang="0">
                      <a:pos x="11" y="191"/>
                    </a:cxn>
                    <a:cxn ang="0">
                      <a:pos x="19" y="177"/>
                    </a:cxn>
                    <a:cxn ang="0">
                      <a:pos x="19" y="177"/>
                    </a:cxn>
                    <a:cxn ang="0">
                      <a:pos x="30" y="153"/>
                    </a:cxn>
                    <a:cxn ang="0">
                      <a:pos x="38" y="131"/>
                    </a:cxn>
                    <a:cxn ang="0">
                      <a:pos x="44" y="63"/>
                    </a:cxn>
                    <a:cxn ang="0">
                      <a:pos x="31" y="22"/>
                    </a:cxn>
                    <a:cxn ang="0">
                      <a:pos x="53" y="48"/>
                    </a:cxn>
                    <a:cxn ang="0">
                      <a:pos x="98" y="0"/>
                    </a:cxn>
                    <a:cxn ang="0">
                      <a:pos x="53" y="61"/>
                    </a:cxn>
                    <a:cxn ang="0">
                      <a:pos x="53" y="62"/>
                    </a:cxn>
                  </a:cxnLst>
                  <a:rect l="0" t="0" r="r" b="b"/>
                  <a:pathLst>
                    <a:path w="98" h="234">
                      <a:moveTo>
                        <a:pt x="53" y="62"/>
                      </a:moveTo>
                      <a:cubicBezTo>
                        <a:pt x="56" y="81"/>
                        <a:pt x="55" y="99"/>
                        <a:pt x="51" y="118"/>
                      </a:cubicBezTo>
                      <a:cubicBezTo>
                        <a:pt x="43" y="159"/>
                        <a:pt x="43" y="159"/>
                        <a:pt x="43" y="159"/>
                      </a:cubicBezTo>
                      <a:cubicBezTo>
                        <a:pt x="38" y="174"/>
                        <a:pt x="32" y="187"/>
                        <a:pt x="25" y="198"/>
                      </a:cubicBezTo>
                      <a:cubicBezTo>
                        <a:pt x="18" y="212"/>
                        <a:pt x="9" y="223"/>
                        <a:pt x="0" y="234"/>
                      </a:cubicBezTo>
                      <a:cubicBezTo>
                        <a:pt x="4" y="221"/>
                        <a:pt x="8" y="208"/>
                        <a:pt x="11" y="195"/>
                      </a:cubicBezTo>
                      <a:cubicBezTo>
                        <a:pt x="11" y="194"/>
                        <a:pt x="11" y="192"/>
                        <a:pt x="11" y="191"/>
                      </a:cubicBezTo>
                      <a:cubicBezTo>
                        <a:pt x="14" y="187"/>
                        <a:pt x="17" y="182"/>
                        <a:pt x="19" y="177"/>
                      </a:cubicBezTo>
                      <a:cubicBezTo>
                        <a:pt x="19" y="177"/>
                        <a:pt x="19" y="177"/>
                        <a:pt x="19" y="177"/>
                      </a:cubicBezTo>
                      <a:cubicBezTo>
                        <a:pt x="24" y="169"/>
                        <a:pt x="27" y="161"/>
                        <a:pt x="30" y="153"/>
                      </a:cubicBezTo>
                      <a:cubicBezTo>
                        <a:pt x="33" y="146"/>
                        <a:pt x="36" y="138"/>
                        <a:pt x="38" y="131"/>
                      </a:cubicBezTo>
                      <a:cubicBezTo>
                        <a:pt x="44" y="106"/>
                        <a:pt x="47" y="83"/>
                        <a:pt x="44" y="63"/>
                      </a:cubicBezTo>
                      <a:cubicBezTo>
                        <a:pt x="42" y="48"/>
                        <a:pt x="38" y="34"/>
                        <a:pt x="31" y="22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72" y="34"/>
                        <a:pt x="88" y="18"/>
                        <a:pt x="98" y="0"/>
                      </a:cubicBezTo>
                      <a:cubicBezTo>
                        <a:pt x="88" y="20"/>
                        <a:pt x="72" y="41"/>
                        <a:pt x="53" y="61"/>
                      </a:cubicBezTo>
                      <a:cubicBezTo>
                        <a:pt x="53" y="61"/>
                        <a:pt x="53" y="62"/>
                        <a:pt x="53" y="6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9" name="Freeform 144">
                  <a:extLst>
                    <a:ext uri="{FF2B5EF4-FFF2-40B4-BE49-F238E27FC236}">
                      <a16:creationId xmlns:a16="http://schemas.microsoft.com/office/drawing/2014/main" id="{90A5649B-E4F6-466D-99AB-9D24BC77FC45}"/>
                    </a:ext>
                  </a:extLst>
                </p:cNvPr>
                <p:cNvSpPr/>
                <p:nvPr/>
              </p:nvSpPr>
              <p:spPr bwMode="auto">
                <a:xfrm>
                  <a:off x="7624762" y="1184276"/>
                  <a:ext cx="466725" cy="481013"/>
                </a:xfrm>
                <a:custGeom>
                  <a:avLst/>
                  <a:gdLst/>
                  <a:ahLst/>
                  <a:cxnLst>
                    <a:cxn ang="0">
                      <a:pos x="38" y="58"/>
                    </a:cxn>
                    <a:cxn ang="0">
                      <a:pos x="61" y="39"/>
                    </a:cxn>
                    <a:cxn ang="0">
                      <a:pos x="63" y="37"/>
                    </a:cxn>
                    <a:cxn ang="0">
                      <a:pos x="107" y="0"/>
                    </a:cxn>
                    <a:cxn ang="0">
                      <a:pos x="67" y="44"/>
                    </a:cxn>
                    <a:cxn ang="0">
                      <a:pos x="113" y="35"/>
                    </a:cxn>
                    <a:cxn ang="0">
                      <a:pos x="69" y="56"/>
                    </a:cxn>
                    <a:cxn ang="0">
                      <a:pos x="60" y="56"/>
                    </a:cxn>
                    <a:cxn ang="0">
                      <a:pos x="42" y="64"/>
                    </a:cxn>
                    <a:cxn ang="0">
                      <a:pos x="10" y="97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8" y="75"/>
                    </a:cxn>
                    <a:cxn ang="0">
                      <a:pos x="38" y="58"/>
                    </a:cxn>
                  </a:cxnLst>
                  <a:rect l="0" t="0" r="r" b="b"/>
                  <a:pathLst>
                    <a:path w="113" h="116">
                      <a:moveTo>
                        <a:pt x="38" y="58"/>
                      </a:moveTo>
                      <a:cubicBezTo>
                        <a:pt x="48" y="52"/>
                        <a:pt x="55" y="46"/>
                        <a:pt x="61" y="39"/>
                      </a:cubicBezTo>
                      <a:cubicBezTo>
                        <a:pt x="62" y="38"/>
                        <a:pt x="62" y="38"/>
                        <a:pt x="63" y="37"/>
                      </a:cubicBezTo>
                      <a:cubicBezTo>
                        <a:pt x="72" y="22"/>
                        <a:pt x="87" y="10"/>
                        <a:pt x="107" y="0"/>
                      </a:cubicBezTo>
                      <a:cubicBezTo>
                        <a:pt x="67" y="44"/>
                        <a:pt x="67" y="44"/>
                        <a:pt x="67" y="44"/>
                      </a:cubicBezTo>
                      <a:cubicBezTo>
                        <a:pt x="81" y="47"/>
                        <a:pt x="96" y="44"/>
                        <a:pt x="113" y="35"/>
                      </a:cubicBezTo>
                      <a:cubicBezTo>
                        <a:pt x="102" y="47"/>
                        <a:pt x="87" y="54"/>
                        <a:pt x="69" y="56"/>
                      </a:cubicBezTo>
                      <a:cubicBezTo>
                        <a:pt x="66" y="56"/>
                        <a:pt x="63" y="56"/>
                        <a:pt x="60" y="56"/>
                      </a:cubicBezTo>
                      <a:cubicBezTo>
                        <a:pt x="53" y="58"/>
                        <a:pt x="47" y="61"/>
                        <a:pt x="42" y="64"/>
                      </a:cubicBezTo>
                      <a:cubicBezTo>
                        <a:pt x="29" y="72"/>
                        <a:pt x="19" y="83"/>
                        <a:pt x="10" y="97"/>
                      </a:cubicBezTo>
                      <a:cubicBezTo>
                        <a:pt x="6" y="102"/>
                        <a:pt x="3" y="109"/>
                        <a:pt x="0" y="11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19" y="70"/>
                        <a:pt x="29" y="64"/>
                        <a:pt x="38" y="5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0" name="Freeform 145">
                  <a:extLst>
                    <a:ext uri="{FF2B5EF4-FFF2-40B4-BE49-F238E27FC236}">
                      <a16:creationId xmlns:a16="http://schemas.microsoft.com/office/drawing/2014/main" id="{4079D605-DA8C-407E-9249-5E4E78E8349C}"/>
                    </a:ext>
                  </a:extLst>
                </p:cNvPr>
                <p:cNvSpPr/>
                <p:nvPr/>
              </p:nvSpPr>
              <p:spPr bwMode="auto">
                <a:xfrm>
                  <a:off x="7264400" y="895351"/>
                  <a:ext cx="215900" cy="244475"/>
                </a:xfrm>
                <a:custGeom>
                  <a:avLst/>
                  <a:gdLst/>
                  <a:ahLst/>
                  <a:cxnLst>
                    <a:cxn ang="0">
                      <a:pos x="52" y="59"/>
                    </a:cxn>
                    <a:cxn ang="0">
                      <a:pos x="0" y="0"/>
                    </a:cxn>
                    <a:cxn ang="0">
                      <a:pos x="51" y="46"/>
                    </a:cxn>
                    <a:cxn ang="0">
                      <a:pos x="52" y="51"/>
                    </a:cxn>
                    <a:cxn ang="0">
                      <a:pos x="52" y="57"/>
                    </a:cxn>
                    <a:cxn ang="0">
                      <a:pos x="52" y="59"/>
                    </a:cxn>
                  </a:cxnLst>
                  <a:rect l="0" t="0" r="r" b="b"/>
                  <a:pathLst>
                    <a:path w="52" h="59">
                      <a:moveTo>
                        <a:pt x="52" y="59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7"/>
                        <a:pt x="52" y="49"/>
                        <a:pt x="52" y="51"/>
                      </a:cubicBezTo>
                      <a:cubicBezTo>
                        <a:pt x="52" y="53"/>
                        <a:pt x="52" y="55"/>
                        <a:pt x="52" y="57"/>
                      </a:cubicBezTo>
                      <a:lnTo>
                        <a:pt x="52" y="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1" name="Freeform 146">
                  <a:extLst>
                    <a:ext uri="{FF2B5EF4-FFF2-40B4-BE49-F238E27FC236}">
                      <a16:creationId xmlns:a16="http://schemas.microsoft.com/office/drawing/2014/main" id="{96F35E02-EE87-45FF-8BDC-BD2849B05607}"/>
                    </a:ext>
                  </a:extLst>
                </p:cNvPr>
                <p:cNvSpPr/>
                <p:nvPr/>
              </p:nvSpPr>
              <p:spPr bwMode="auto">
                <a:xfrm>
                  <a:off x="7459662" y="666751"/>
                  <a:ext cx="131763" cy="219075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0" y="39"/>
                    </a:cxn>
                    <a:cxn ang="0">
                      <a:pos x="32" y="0"/>
                    </a:cxn>
                    <a:cxn ang="0">
                      <a:pos x="2" y="53"/>
                    </a:cxn>
                    <a:cxn ang="0">
                      <a:pos x="1" y="45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32" h="53">
                      <a:moveTo>
                        <a:pt x="0" y="39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" y="53"/>
                        <a:pt x="2" y="53"/>
                        <a:pt x="2" y="53"/>
                      </a:cubicBezTo>
                      <a:cubicBezTo>
                        <a:pt x="2" y="50"/>
                        <a:pt x="1" y="48"/>
                        <a:pt x="1" y="45"/>
                      </a:cubicBezTo>
                      <a:cubicBezTo>
                        <a:pt x="0" y="43"/>
                        <a:pt x="0" y="41"/>
                        <a:pt x="0" y="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2" name="Freeform 147">
                  <a:extLst>
                    <a:ext uri="{FF2B5EF4-FFF2-40B4-BE49-F238E27FC236}">
                      <a16:creationId xmlns:a16="http://schemas.microsoft.com/office/drawing/2014/main" id="{451004A5-3515-4F7D-B5D1-A40BB10C9090}"/>
                    </a:ext>
                  </a:extLst>
                </p:cNvPr>
                <p:cNvSpPr/>
                <p:nvPr/>
              </p:nvSpPr>
              <p:spPr bwMode="auto">
                <a:xfrm>
                  <a:off x="6573837" y="811213"/>
                  <a:ext cx="298450" cy="381000"/>
                </a:xfrm>
                <a:custGeom>
                  <a:avLst/>
                  <a:gdLst/>
                  <a:ahLst/>
                  <a:cxnLst>
                    <a:cxn ang="0">
                      <a:pos x="40" y="13"/>
                    </a:cxn>
                    <a:cxn ang="0">
                      <a:pos x="64" y="57"/>
                    </a:cxn>
                    <a:cxn ang="0">
                      <a:pos x="67" y="62"/>
                    </a:cxn>
                    <a:cxn ang="0">
                      <a:pos x="69" y="65"/>
                    </a:cxn>
                    <a:cxn ang="0">
                      <a:pos x="72" y="69"/>
                    </a:cxn>
                    <a:cxn ang="0">
                      <a:pos x="71" y="92"/>
                    </a:cxn>
                    <a:cxn ang="0">
                      <a:pos x="0" y="0"/>
                    </a:cxn>
                    <a:cxn ang="0">
                      <a:pos x="58" y="61"/>
                    </a:cxn>
                    <a:cxn ang="0">
                      <a:pos x="40" y="13"/>
                    </a:cxn>
                  </a:cxnLst>
                  <a:rect l="0" t="0" r="r" b="b"/>
                  <a:pathLst>
                    <a:path w="72" h="92">
                      <a:moveTo>
                        <a:pt x="40" y="13"/>
                      </a:moveTo>
                      <a:cubicBezTo>
                        <a:pt x="48" y="30"/>
                        <a:pt x="56" y="44"/>
                        <a:pt x="64" y="57"/>
                      </a:cubicBezTo>
                      <a:cubicBezTo>
                        <a:pt x="65" y="59"/>
                        <a:pt x="66" y="60"/>
                        <a:pt x="67" y="62"/>
                      </a:cubicBezTo>
                      <a:cubicBezTo>
                        <a:pt x="68" y="63"/>
                        <a:pt x="68" y="64"/>
                        <a:pt x="69" y="65"/>
                      </a:cubicBezTo>
                      <a:cubicBezTo>
                        <a:pt x="70" y="66"/>
                        <a:pt x="71" y="68"/>
                        <a:pt x="72" y="69"/>
                      </a:cubicBezTo>
                      <a:cubicBezTo>
                        <a:pt x="71" y="77"/>
                        <a:pt x="71" y="85"/>
                        <a:pt x="71" y="92"/>
                      </a:cubicBezTo>
                      <a:cubicBezTo>
                        <a:pt x="44" y="68"/>
                        <a:pt x="20" y="37"/>
                        <a:pt x="0" y="0"/>
                      </a:cubicBezTo>
                      <a:cubicBezTo>
                        <a:pt x="18" y="27"/>
                        <a:pt x="37" y="47"/>
                        <a:pt x="58" y="61"/>
                      </a:cubicBezTo>
                      <a:lnTo>
                        <a:pt x="40" y="1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3" name="Freeform 148">
                  <a:extLst>
                    <a:ext uri="{FF2B5EF4-FFF2-40B4-BE49-F238E27FC236}">
                      <a16:creationId xmlns:a16="http://schemas.microsoft.com/office/drawing/2014/main" id="{33DBF847-49D8-4EF5-B57D-03DFE5E32563}"/>
                    </a:ext>
                  </a:extLst>
                </p:cNvPr>
                <p:cNvSpPr/>
                <p:nvPr/>
              </p:nvSpPr>
              <p:spPr bwMode="auto">
                <a:xfrm>
                  <a:off x="6846887" y="1806576"/>
                  <a:ext cx="166688" cy="1571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" y="18"/>
                    </a:cxn>
                    <a:cxn ang="0">
                      <a:pos x="40" y="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38">
                      <a:moveTo>
                        <a:pt x="0" y="0"/>
                      </a:moveTo>
                      <a:cubicBezTo>
                        <a:pt x="11" y="7"/>
                        <a:pt x="22" y="13"/>
                        <a:pt x="32" y="18"/>
                      </a:cubicBezTo>
                      <a:cubicBezTo>
                        <a:pt x="35" y="25"/>
                        <a:pt x="37" y="31"/>
                        <a:pt x="40" y="38"/>
                      </a:cubicBezTo>
                      <a:cubicBezTo>
                        <a:pt x="25" y="26"/>
                        <a:pt x="12" y="14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4" name="Freeform 149">
                  <a:extLst>
                    <a:ext uri="{FF2B5EF4-FFF2-40B4-BE49-F238E27FC236}">
                      <a16:creationId xmlns:a16="http://schemas.microsoft.com/office/drawing/2014/main" id="{94E0D034-0798-4753-9669-392D969ADDB5}"/>
                    </a:ext>
                  </a:extLst>
                </p:cNvPr>
                <p:cNvSpPr/>
                <p:nvPr/>
              </p:nvSpPr>
              <p:spPr bwMode="auto">
                <a:xfrm>
                  <a:off x="7140575" y="1847851"/>
                  <a:ext cx="82550" cy="16192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7" y="39"/>
                    </a:cxn>
                    <a:cxn ang="0">
                      <a:pos x="0" y="29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0" h="39">
                      <a:moveTo>
                        <a:pt x="20" y="0"/>
                      </a:moveTo>
                      <a:cubicBezTo>
                        <a:pt x="17" y="13"/>
                        <a:pt x="12" y="26"/>
                        <a:pt x="7" y="39"/>
                      </a:cubicBezTo>
                      <a:cubicBezTo>
                        <a:pt x="4" y="36"/>
                        <a:pt x="2" y="33"/>
                        <a:pt x="0" y="29"/>
                      </a:cubicBezTo>
                      <a:cubicBezTo>
                        <a:pt x="9" y="19"/>
                        <a:pt x="16" y="9"/>
                        <a:pt x="2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99">
                <a:extLst>
                  <a:ext uri="{FF2B5EF4-FFF2-40B4-BE49-F238E27FC236}">
                    <a16:creationId xmlns:a16="http://schemas.microsoft.com/office/drawing/2014/main" id="{58AD7035-DABC-41DE-B809-40B4DE20992C}"/>
                  </a:ext>
                </a:extLst>
              </p:cNvPr>
              <p:cNvGrpSpPr/>
              <p:nvPr/>
            </p:nvGrpSpPr>
            <p:grpSpPr>
              <a:xfrm>
                <a:off x="5818187" y="438150"/>
                <a:ext cx="2749550" cy="1981201"/>
                <a:chOff x="5818187" y="438150"/>
                <a:chExt cx="2749550" cy="1981201"/>
              </a:xfrm>
              <a:solidFill>
                <a:srgbClr val="BE382C"/>
              </a:solidFill>
            </p:grpSpPr>
            <p:sp>
              <p:nvSpPr>
                <p:cNvPr id="34" name="Freeform 150">
                  <a:extLst>
                    <a:ext uri="{FF2B5EF4-FFF2-40B4-BE49-F238E27FC236}">
                      <a16:creationId xmlns:a16="http://schemas.microsoft.com/office/drawing/2014/main" id="{8EC6755A-7FC9-4877-849B-85FD29344F5C}"/>
                    </a:ext>
                  </a:extLst>
                </p:cNvPr>
                <p:cNvSpPr/>
                <p:nvPr/>
              </p:nvSpPr>
              <p:spPr bwMode="auto">
                <a:xfrm>
                  <a:off x="7818437" y="919163"/>
                  <a:ext cx="136525" cy="174625"/>
                </a:xfrm>
                <a:custGeom>
                  <a:avLst/>
                  <a:gdLst/>
                  <a:ahLst/>
                  <a:cxnLst>
                    <a:cxn ang="0">
                      <a:pos x="30" y="21"/>
                    </a:cxn>
                    <a:cxn ang="0">
                      <a:pos x="27" y="29"/>
                    </a:cxn>
                    <a:cxn ang="0">
                      <a:pos x="22" y="35"/>
                    </a:cxn>
                    <a:cxn ang="0">
                      <a:pos x="15" y="40"/>
                    </a:cxn>
                    <a:cxn ang="0">
                      <a:pos x="7" y="42"/>
                    </a:cxn>
                    <a:cxn ang="0">
                      <a:pos x="19" y="19"/>
                    </a:cxn>
                    <a:cxn ang="0">
                      <a:pos x="3" y="42"/>
                    </a:cxn>
                    <a:cxn ang="0">
                      <a:pos x="1" y="26"/>
                    </a:cxn>
                    <a:cxn ang="0">
                      <a:pos x="3" y="17"/>
                    </a:cxn>
                    <a:cxn ang="0">
                      <a:pos x="8" y="11"/>
                    </a:cxn>
                    <a:cxn ang="0">
                      <a:pos x="13" y="7"/>
                    </a:cxn>
                    <a:cxn ang="0">
                      <a:pos x="25" y="2"/>
                    </a:cxn>
                    <a:cxn ang="0">
                      <a:pos x="32" y="0"/>
                    </a:cxn>
                    <a:cxn ang="0">
                      <a:pos x="33" y="0"/>
                    </a:cxn>
                    <a:cxn ang="0">
                      <a:pos x="30" y="7"/>
                    </a:cxn>
                    <a:cxn ang="0">
                      <a:pos x="30" y="17"/>
                    </a:cxn>
                    <a:cxn ang="0">
                      <a:pos x="30" y="21"/>
                    </a:cxn>
                  </a:cxnLst>
                  <a:rect l="0" t="0" r="r" b="b"/>
                  <a:pathLst>
                    <a:path w="33" h="42">
                      <a:moveTo>
                        <a:pt x="30" y="21"/>
                      </a:moveTo>
                      <a:cubicBezTo>
                        <a:pt x="29" y="24"/>
                        <a:pt x="28" y="26"/>
                        <a:pt x="27" y="29"/>
                      </a:cubicBezTo>
                      <a:cubicBezTo>
                        <a:pt x="26" y="31"/>
                        <a:pt x="24" y="33"/>
                        <a:pt x="22" y="35"/>
                      </a:cubicBezTo>
                      <a:cubicBezTo>
                        <a:pt x="20" y="37"/>
                        <a:pt x="18" y="39"/>
                        <a:pt x="15" y="40"/>
                      </a:cubicBezTo>
                      <a:cubicBezTo>
                        <a:pt x="13" y="41"/>
                        <a:pt x="10" y="42"/>
                        <a:pt x="7" y="42"/>
                      </a:cubicBezTo>
                      <a:cubicBezTo>
                        <a:pt x="9" y="34"/>
                        <a:pt x="13" y="26"/>
                        <a:pt x="19" y="19"/>
                      </a:cubicBezTo>
                      <a:cubicBezTo>
                        <a:pt x="10" y="26"/>
                        <a:pt x="5" y="34"/>
                        <a:pt x="3" y="42"/>
                      </a:cubicBezTo>
                      <a:cubicBezTo>
                        <a:pt x="1" y="36"/>
                        <a:pt x="0" y="30"/>
                        <a:pt x="1" y="26"/>
                      </a:cubicBezTo>
                      <a:cubicBezTo>
                        <a:pt x="1" y="23"/>
                        <a:pt x="2" y="20"/>
                        <a:pt x="3" y="17"/>
                      </a:cubicBezTo>
                      <a:cubicBezTo>
                        <a:pt x="4" y="15"/>
                        <a:pt x="6" y="13"/>
                        <a:pt x="8" y="11"/>
                      </a:cubicBezTo>
                      <a:cubicBezTo>
                        <a:pt x="10" y="10"/>
                        <a:pt x="12" y="8"/>
                        <a:pt x="13" y="7"/>
                      </a:cubicBezTo>
                      <a:cubicBezTo>
                        <a:pt x="16" y="6"/>
                        <a:pt x="19" y="4"/>
                        <a:pt x="25" y="2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1" y="2"/>
                        <a:pt x="30" y="5"/>
                        <a:pt x="30" y="7"/>
                      </a:cubicBezTo>
                      <a:cubicBezTo>
                        <a:pt x="30" y="10"/>
                        <a:pt x="30" y="13"/>
                        <a:pt x="30" y="17"/>
                      </a:cubicBezTo>
                      <a:cubicBezTo>
                        <a:pt x="30" y="18"/>
                        <a:pt x="30" y="20"/>
                        <a:pt x="30" y="2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5" name="Freeform 151">
                  <a:extLst>
                    <a:ext uri="{FF2B5EF4-FFF2-40B4-BE49-F238E27FC236}">
                      <a16:creationId xmlns:a16="http://schemas.microsoft.com/office/drawing/2014/main" id="{D5B87225-A105-4226-B2BB-D0CCC1CD7560}"/>
                    </a:ext>
                  </a:extLst>
                </p:cNvPr>
                <p:cNvSpPr/>
                <p:nvPr/>
              </p:nvSpPr>
              <p:spPr bwMode="auto">
                <a:xfrm>
                  <a:off x="7013575" y="777876"/>
                  <a:ext cx="288925" cy="203200"/>
                </a:xfrm>
                <a:custGeom>
                  <a:avLst/>
                  <a:gdLst/>
                  <a:ahLst/>
                  <a:cxnLst>
                    <a:cxn ang="0">
                      <a:pos x="63" y="19"/>
                    </a:cxn>
                    <a:cxn ang="0">
                      <a:pos x="70" y="44"/>
                    </a:cxn>
                    <a:cxn ang="0">
                      <a:pos x="32" y="21"/>
                    </a:cxn>
                    <a:cxn ang="0">
                      <a:pos x="65" y="47"/>
                    </a:cxn>
                    <a:cxn ang="0">
                      <a:pos x="51" y="49"/>
                    </a:cxn>
                    <a:cxn ang="0">
                      <a:pos x="38" y="47"/>
                    </a:cxn>
                    <a:cxn ang="0">
                      <a:pos x="27" y="41"/>
                    </a:cxn>
                    <a:cxn ang="0">
                      <a:pos x="18" y="31"/>
                    </a:cxn>
                    <a:cxn ang="0">
                      <a:pos x="15" y="25"/>
                    </a:cxn>
                    <a:cxn ang="0">
                      <a:pos x="8" y="1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3" y="1"/>
                    </a:cxn>
                    <a:cxn ang="0">
                      <a:pos x="33" y="1"/>
                    </a:cxn>
                    <a:cxn ang="0">
                      <a:pos x="43" y="3"/>
                    </a:cxn>
                    <a:cxn ang="0">
                      <a:pos x="54" y="9"/>
                    </a:cxn>
                    <a:cxn ang="0">
                      <a:pos x="63" y="19"/>
                    </a:cxn>
                  </a:cxnLst>
                  <a:rect l="0" t="0" r="r" b="b"/>
                  <a:pathLst>
                    <a:path w="70" h="49">
                      <a:moveTo>
                        <a:pt x="63" y="19"/>
                      </a:moveTo>
                      <a:cubicBezTo>
                        <a:pt x="67" y="25"/>
                        <a:pt x="69" y="33"/>
                        <a:pt x="70" y="44"/>
                      </a:cubicBezTo>
                      <a:cubicBezTo>
                        <a:pt x="62" y="33"/>
                        <a:pt x="49" y="25"/>
                        <a:pt x="32" y="21"/>
                      </a:cubicBezTo>
                      <a:cubicBezTo>
                        <a:pt x="45" y="28"/>
                        <a:pt x="56" y="37"/>
                        <a:pt x="65" y="47"/>
                      </a:cubicBezTo>
                      <a:cubicBezTo>
                        <a:pt x="60" y="48"/>
                        <a:pt x="56" y="49"/>
                        <a:pt x="51" y="49"/>
                      </a:cubicBezTo>
                      <a:cubicBezTo>
                        <a:pt x="46" y="49"/>
                        <a:pt x="42" y="48"/>
                        <a:pt x="38" y="47"/>
                      </a:cubicBezTo>
                      <a:cubicBezTo>
                        <a:pt x="34" y="45"/>
                        <a:pt x="30" y="43"/>
                        <a:pt x="27" y="41"/>
                      </a:cubicBezTo>
                      <a:cubicBezTo>
                        <a:pt x="24" y="38"/>
                        <a:pt x="21" y="34"/>
                        <a:pt x="18" y="31"/>
                      </a:cubicBezTo>
                      <a:cubicBezTo>
                        <a:pt x="17" y="29"/>
                        <a:pt x="16" y="27"/>
                        <a:pt x="15" y="25"/>
                      </a:cubicBezTo>
                      <a:cubicBezTo>
                        <a:pt x="13" y="20"/>
                        <a:pt x="11" y="16"/>
                        <a:pt x="8" y="11"/>
                      </a:cubicBezTo>
                      <a:cubicBezTo>
                        <a:pt x="7" y="7"/>
                        <a:pt x="5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22" y="0"/>
                        <a:pt x="29" y="0"/>
                        <a:pt x="33" y="1"/>
                      </a:cubicBezTo>
                      <a:cubicBezTo>
                        <a:pt x="36" y="1"/>
                        <a:pt x="40" y="2"/>
                        <a:pt x="43" y="3"/>
                      </a:cubicBezTo>
                      <a:cubicBezTo>
                        <a:pt x="47" y="5"/>
                        <a:pt x="51" y="7"/>
                        <a:pt x="54" y="9"/>
                      </a:cubicBezTo>
                      <a:cubicBezTo>
                        <a:pt x="58" y="12"/>
                        <a:pt x="61" y="15"/>
                        <a:pt x="63" y="1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6" name="Freeform 152">
                  <a:extLst>
                    <a:ext uri="{FF2B5EF4-FFF2-40B4-BE49-F238E27FC236}">
                      <a16:creationId xmlns:a16="http://schemas.microsoft.com/office/drawing/2014/main" id="{2AF58A91-49F2-4FB2-A9EF-3E456CC12584}"/>
                    </a:ext>
                  </a:extLst>
                </p:cNvPr>
                <p:cNvSpPr/>
                <p:nvPr/>
              </p:nvSpPr>
              <p:spPr bwMode="auto">
                <a:xfrm>
                  <a:off x="7810500" y="1549401"/>
                  <a:ext cx="100013" cy="165100"/>
                </a:xfrm>
                <a:custGeom>
                  <a:avLst/>
                  <a:gdLst/>
                  <a:ahLst/>
                  <a:cxnLst>
                    <a:cxn ang="0">
                      <a:pos x="24" y="19"/>
                    </a:cxn>
                    <a:cxn ang="0">
                      <a:pos x="23" y="26"/>
                    </a:cxn>
                    <a:cxn ang="0">
                      <a:pos x="19" y="32"/>
                    </a:cxn>
                    <a:cxn ang="0">
                      <a:pos x="14" y="37"/>
                    </a:cxn>
                    <a:cxn ang="0">
                      <a:pos x="7" y="40"/>
                    </a:cxn>
                    <a:cxn ang="0">
                      <a:pos x="15" y="19"/>
                    </a:cxn>
                    <a:cxn ang="0">
                      <a:pos x="4" y="40"/>
                    </a:cxn>
                    <a:cxn ang="0">
                      <a:pos x="0" y="27"/>
                    </a:cxn>
                    <a:cxn ang="0">
                      <a:pos x="1" y="19"/>
                    </a:cxn>
                    <a:cxn ang="0">
                      <a:pos x="4" y="14"/>
                    </a:cxn>
                    <a:cxn ang="0">
                      <a:pos x="8" y="9"/>
                    </a:cxn>
                    <a:cxn ang="0">
                      <a:pos x="18" y="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3" y="7"/>
                    </a:cxn>
                    <a:cxn ang="0">
                      <a:pos x="24" y="15"/>
                    </a:cxn>
                    <a:cxn ang="0">
                      <a:pos x="24" y="19"/>
                    </a:cxn>
                  </a:cxnLst>
                  <a:rect l="0" t="0" r="r" b="b"/>
                  <a:pathLst>
                    <a:path w="24" h="40">
                      <a:moveTo>
                        <a:pt x="24" y="19"/>
                      </a:moveTo>
                      <a:cubicBezTo>
                        <a:pt x="24" y="21"/>
                        <a:pt x="23" y="23"/>
                        <a:pt x="23" y="26"/>
                      </a:cubicBezTo>
                      <a:cubicBezTo>
                        <a:pt x="22" y="28"/>
                        <a:pt x="21" y="30"/>
                        <a:pt x="19" y="32"/>
                      </a:cubicBezTo>
                      <a:cubicBezTo>
                        <a:pt x="18" y="34"/>
                        <a:pt x="16" y="35"/>
                        <a:pt x="14" y="37"/>
                      </a:cubicBezTo>
                      <a:cubicBezTo>
                        <a:pt x="12" y="38"/>
                        <a:pt x="10" y="39"/>
                        <a:pt x="7" y="40"/>
                      </a:cubicBezTo>
                      <a:cubicBezTo>
                        <a:pt x="8" y="33"/>
                        <a:pt x="11" y="26"/>
                        <a:pt x="15" y="19"/>
                      </a:cubicBezTo>
                      <a:cubicBezTo>
                        <a:pt x="8" y="26"/>
                        <a:pt x="5" y="33"/>
                        <a:pt x="4" y="40"/>
                      </a:cubicBezTo>
                      <a:cubicBezTo>
                        <a:pt x="1" y="35"/>
                        <a:pt x="0" y="30"/>
                        <a:pt x="0" y="27"/>
                      </a:cubicBezTo>
                      <a:cubicBezTo>
                        <a:pt x="0" y="24"/>
                        <a:pt x="0" y="22"/>
                        <a:pt x="1" y="19"/>
                      </a:cubicBezTo>
                      <a:cubicBezTo>
                        <a:pt x="2" y="17"/>
                        <a:pt x="3" y="15"/>
                        <a:pt x="4" y="14"/>
                      </a:cubicBezTo>
                      <a:cubicBezTo>
                        <a:pt x="6" y="12"/>
                        <a:pt x="7" y="10"/>
                        <a:pt x="8" y="9"/>
                      </a:cubicBezTo>
                      <a:cubicBezTo>
                        <a:pt x="10" y="8"/>
                        <a:pt x="13" y="6"/>
                        <a:pt x="18" y="4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3"/>
                        <a:pt x="22" y="5"/>
                        <a:pt x="23" y="7"/>
                      </a:cubicBezTo>
                      <a:cubicBezTo>
                        <a:pt x="23" y="10"/>
                        <a:pt x="23" y="12"/>
                        <a:pt x="24" y="15"/>
                      </a:cubicBezTo>
                      <a:cubicBezTo>
                        <a:pt x="24" y="16"/>
                        <a:pt x="24" y="17"/>
                        <a:pt x="24" y="1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7" name="Freeform 153">
                  <a:extLst>
                    <a:ext uri="{FF2B5EF4-FFF2-40B4-BE49-F238E27FC236}">
                      <a16:creationId xmlns:a16="http://schemas.microsoft.com/office/drawing/2014/main" id="{CB4B3C2C-30B7-49F5-981B-C887256806D6}"/>
                    </a:ext>
                  </a:extLst>
                </p:cNvPr>
                <p:cNvSpPr/>
                <p:nvPr/>
              </p:nvSpPr>
              <p:spPr bwMode="auto">
                <a:xfrm>
                  <a:off x="7315200" y="1516063"/>
                  <a:ext cx="85725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"/>
                    </a:cxn>
                    <a:cxn ang="0">
                      <a:pos x="13" y="7"/>
                    </a:cxn>
                    <a:cxn ang="0">
                      <a:pos x="17" y="11"/>
                    </a:cxn>
                    <a:cxn ang="0">
                      <a:pos x="19" y="16"/>
                    </a:cxn>
                    <a:cxn ang="0">
                      <a:pos x="21" y="23"/>
                    </a:cxn>
                    <a:cxn ang="0">
                      <a:pos x="17" y="34"/>
                    </a:cxn>
                    <a:cxn ang="0">
                      <a:pos x="8" y="16"/>
                    </a:cxn>
                    <a:cxn ang="0">
                      <a:pos x="14" y="34"/>
                    </a:cxn>
                    <a:cxn ang="0">
                      <a:pos x="8" y="32"/>
                    </a:cxn>
                    <a:cxn ang="0">
                      <a:pos x="3" y="27"/>
                    </a:cxn>
                    <a:cxn ang="0">
                      <a:pos x="1" y="22"/>
                    </a:cxn>
                    <a:cxn ang="0">
                      <a:pos x="0" y="16"/>
                    </a:cxn>
                    <a:cxn ang="0">
                      <a:pos x="0" y="13"/>
                    </a:cxn>
                    <a:cxn ang="0">
                      <a:pos x="1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34">
                      <a:moveTo>
                        <a:pt x="0" y="0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9" y="5"/>
                        <a:pt x="12" y="6"/>
                        <a:pt x="13" y="7"/>
                      </a:cubicBezTo>
                      <a:cubicBezTo>
                        <a:pt x="14" y="8"/>
                        <a:pt x="16" y="10"/>
                        <a:pt x="17" y="11"/>
                      </a:cubicBezTo>
                      <a:cubicBezTo>
                        <a:pt x="18" y="13"/>
                        <a:pt x="19" y="14"/>
                        <a:pt x="19" y="16"/>
                      </a:cubicBezTo>
                      <a:cubicBezTo>
                        <a:pt x="20" y="18"/>
                        <a:pt x="21" y="21"/>
                        <a:pt x="21" y="23"/>
                      </a:cubicBezTo>
                      <a:cubicBezTo>
                        <a:pt x="21" y="26"/>
                        <a:pt x="20" y="30"/>
                        <a:pt x="17" y="34"/>
                      </a:cubicBezTo>
                      <a:cubicBezTo>
                        <a:pt x="17" y="28"/>
                        <a:pt x="14" y="22"/>
                        <a:pt x="8" y="16"/>
                      </a:cubicBezTo>
                      <a:cubicBezTo>
                        <a:pt x="11" y="22"/>
                        <a:pt x="13" y="28"/>
                        <a:pt x="14" y="34"/>
                      </a:cubicBezTo>
                      <a:cubicBezTo>
                        <a:pt x="12" y="34"/>
                        <a:pt x="10" y="33"/>
                        <a:pt x="8" y="32"/>
                      </a:cubicBezTo>
                      <a:cubicBezTo>
                        <a:pt x="6" y="30"/>
                        <a:pt x="5" y="29"/>
                        <a:pt x="3" y="27"/>
                      </a:cubicBezTo>
                      <a:cubicBezTo>
                        <a:pt x="2" y="26"/>
                        <a:pt x="1" y="24"/>
                        <a:pt x="1" y="22"/>
                      </a:cubicBezTo>
                      <a:cubicBezTo>
                        <a:pt x="0" y="20"/>
                        <a:pt x="0" y="18"/>
                        <a:pt x="0" y="16"/>
                      </a:cubicBezTo>
                      <a:cubicBezTo>
                        <a:pt x="0" y="15"/>
                        <a:pt x="0" y="14"/>
                        <a:pt x="0" y="13"/>
                      </a:cubicBezTo>
                      <a:cubicBezTo>
                        <a:pt x="0" y="10"/>
                        <a:pt x="0" y="8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8" name="Freeform 154">
                  <a:extLst>
                    <a:ext uri="{FF2B5EF4-FFF2-40B4-BE49-F238E27FC236}">
                      <a16:creationId xmlns:a16="http://schemas.microsoft.com/office/drawing/2014/main" id="{89457353-CE9C-453B-BFCF-A55A32CF0778}"/>
                    </a:ext>
                  </a:extLst>
                </p:cNvPr>
                <p:cNvSpPr/>
                <p:nvPr/>
              </p:nvSpPr>
              <p:spPr bwMode="auto">
                <a:xfrm>
                  <a:off x="8281987" y="1412876"/>
                  <a:ext cx="112713" cy="203200"/>
                </a:xfrm>
                <a:custGeom>
                  <a:avLst/>
                  <a:gdLst/>
                  <a:ahLst/>
                  <a:cxnLst>
                    <a:cxn ang="0">
                      <a:pos x="25" y="35"/>
                    </a:cxn>
                    <a:cxn ang="0">
                      <a:pos x="24" y="37"/>
                    </a:cxn>
                    <a:cxn ang="0">
                      <a:pos x="19" y="43"/>
                    </a:cxn>
                    <a:cxn ang="0">
                      <a:pos x="11" y="48"/>
                    </a:cxn>
                    <a:cxn ang="0">
                      <a:pos x="16" y="22"/>
                    </a:cxn>
                    <a:cxn ang="0">
                      <a:pos x="8" y="49"/>
                    </a:cxn>
                    <a:cxn ang="0">
                      <a:pos x="1" y="34"/>
                    </a:cxn>
                    <a:cxn ang="0">
                      <a:pos x="0" y="28"/>
                    </a:cxn>
                    <a:cxn ang="0">
                      <a:pos x="1" y="25"/>
                    </a:cxn>
                    <a:cxn ang="0">
                      <a:pos x="2" y="22"/>
                    </a:cxn>
                    <a:cxn ang="0">
                      <a:pos x="3" y="18"/>
                    </a:cxn>
                    <a:cxn ang="0">
                      <a:pos x="7" y="12"/>
                    </a:cxn>
                    <a:cxn ang="0">
                      <a:pos x="17" y="4"/>
                    </a:cxn>
                    <a:cxn ang="0">
                      <a:pos x="23" y="0"/>
                    </a:cxn>
                    <a:cxn ang="0">
                      <a:pos x="23" y="0"/>
                    </a:cxn>
                    <a:cxn ang="0">
                      <a:pos x="23" y="8"/>
                    </a:cxn>
                    <a:cxn ang="0">
                      <a:pos x="26" y="16"/>
                    </a:cxn>
                    <a:cxn ang="0">
                      <a:pos x="27" y="21"/>
                    </a:cxn>
                    <a:cxn ang="0">
                      <a:pos x="27" y="28"/>
                    </a:cxn>
                    <a:cxn ang="0">
                      <a:pos x="27" y="29"/>
                    </a:cxn>
                    <a:cxn ang="0">
                      <a:pos x="25" y="35"/>
                    </a:cxn>
                  </a:cxnLst>
                  <a:rect l="0" t="0" r="r" b="b"/>
                  <a:pathLst>
                    <a:path w="27" h="49">
                      <a:moveTo>
                        <a:pt x="25" y="35"/>
                      </a:moveTo>
                      <a:cubicBezTo>
                        <a:pt x="25" y="35"/>
                        <a:pt x="24" y="36"/>
                        <a:pt x="24" y="37"/>
                      </a:cubicBezTo>
                      <a:cubicBezTo>
                        <a:pt x="23" y="39"/>
                        <a:pt x="21" y="41"/>
                        <a:pt x="19" y="43"/>
                      </a:cubicBezTo>
                      <a:cubicBezTo>
                        <a:pt x="17" y="45"/>
                        <a:pt x="14" y="47"/>
                        <a:pt x="11" y="48"/>
                      </a:cubicBezTo>
                      <a:cubicBezTo>
                        <a:pt x="11" y="39"/>
                        <a:pt x="13" y="31"/>
                        <a:pt x="16" y="22"/>
                      </a:cubicBezTo>
                      <a:cubicBezTo>
                        <a:pt x="10" y="31"/>
                        <a:pt x="7" y="40"/>
                        <a:pt x="8" y="49"/>
                      </a:cubicBezTo>
                      <a:cubicBezTo>
                        <a:pt x="4" y="43"/>
                        <a:pt x="1" y="38"/>
                        <a:pt x="1" y="34"/>
                      </a:cubicBezTo>
                      <a:cubicBezTo>
                        <a:pt x="0" y="32"/>
                        <a:pt x="0" y="30"/>
                        <a:pt x="0" y="28"/>
                      </a:cubicBezTo>
                      <a:cubicBezTo>
                        <a:pt x="0" y="27"/>
                        <a:pt x="1" y="26"/>
                        <a:pt x="1" y="25"/>
                      </a:cubicBezTo>
                      <a:cubicBezTo>
                        <a:pt x="1" y="24"/>
                        <a:pt x="1" y="23"/>
                        <a:pt x="2" y="22"/>
                      </a:cubicBezTo>
                      <a:cubicBezTo>
                        <a:pt x="2" y="21"/>
                        <a:pt x="3" y="20"/>
                        <a:pt x="3" y="18"/>
                      </a:cubicBezTo>
                      <a:cubicBezTo>
                        <a:pt x="4" y="16"/>
                        <a:pt x="6" y="14"/>
                        <a:pt x="7" y="12"/>
                      </a:cubicBezTo>
                      <a:cubicBezTo>
                        <a:pt x="9" y="11"/>
                        <a:pt x="12" y="8"/>
                        <a:pt x="17" y="4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3"/>
                        <a:pt x="22" y="5"/>
                        <a:pt x="23" y="8"/>
                      </a:cubicBezTo>
                      <a:cubicBezTo>
                        <a:pt x="24" y="11"/>
                        <a:pt x="25" y="13"/>
                        <a:pt x="26" y="16"/>
                      </a:cubicBezTo>
                      <a:cubicBezTo>
                        <a:pt x="26" y="18"/>
                        <a:pt x="27" y="19"/>
                        <a:pt x="27" y="21"/>
                      </a:cubicBezTo>
                      <a:cubicBezTo>
                        <a:pt x="27" y="23"/>
                        <a:pt x="27" y="26"/>
                        <a:pt x="27" y="28"/>
                      </a:cubicBezTo>
                      <a:cubicBezTo>
                        <a:pt x="27" y="28"/>
                        <a:pt x="27" y="29"/>
                        <a:pt x="27" y="29"/>
                      </a:cubicBezTo>
                      <a:cubicBezTo>
                        <a:pt x="26" y="31"/>
                        <a:pt x="26" y="33"/>
                        <a:pt x="25" y="3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9" name="Freeform 155">
                  <a:extLst>
                    <a:ext uri="{FF2B5EF4-FFF2-40B4-BE49-F238E27FC236}">
                      <a16:creationId xmlns:a16="http://schemas.microsoft.com/office/drawing/2014/main" id="{FF5AFD57-0846-4089-9542-5019E5C9762E}"/>
                    </a:ext>
                  </a:extLst>
                </p:cNvPr>
                <p:cNvSpPr/>
                <p:nvPr/>
              </p:nvSpPr>
              <p:spPr bwMode="auto">
                <a:xfrm>
                  <a:off x="8067675" y="1276351"/>
                  <a:ext cx="231775" cy="139700"/>
                </a:xfrm>
                <a:custGeom>
                  <a:avLst/>
                  <a:gdLst/>
                  <a:ahLst/>
                  <a:cxnLst>
                    <a:cxn ang="0">
                      <a:pos x="56" y="6"/>
                    </a:cxn>
                    <a:cxn ang="0">
                      <a:pos x="56" y="6"/>
                    </a:cxn>
                    <a:cxn ang="0">
                      <a:pos x="49" y="12"/>
                    </a:cxn>
                    <a:cxn ang="0">
                      <a:pos x="43" y="21"/>
                    </a:cxn>
                    <a:cxn ang="0">
                      <a:pos x="39" y="25"/>
                    </a:cxn>
                    <a:cxn ang="0">
                      <a:pos x="32" y="30"/>
                    </a:cxn>
                    <a:cxn ang="0">
                      <a:pos x="23" y="33"/>
                    </a:cxn>
                    <a:cxn ang="0">
                      <a:pos x="13" y="33"/>
                    </a:cxn>
                    <a:cxn ang="0">
                      <a:pos x="3" y="29"/>
                    </a:cxn>
                    <a:cxn ang="0">
                      <a:pos x="30" y="15"/>
                    </a:cxn>
                    <a:cxn ang="0">
                      <a:pos x="0" y="27"/>
                    </a:cxn>
                    <a:cxn ang="0">
                      <a:pos x="8" y="10"/>
                    </a:cxn>
                    <a:cxn ang="0">
                      <a:pos x="17" y="4"/>
                    </a:cxn>
                    <a:cxn ang="0">
                      <a:pos x="25" y="1"/>
                    </a:cxn>
                    <a:cxn ang="0">
                      <a:pos x="33" y="1"/>
                    </a:cxn>
                    <a:cxn ang="0">
                      <a:pos x="47" y="4"/>
                    </a:cxn>
                    <a:cxn ang="0">
                      <a:pos x="56" y="6"/>
                    </a:cxn>
                  </a:cxnLst>
                  <a:rect l="0" t="0" r="r" b="b"/>
                  <a:pathLst>
                    <a:path w="56" h="34">
                      <a:moveTo>
                        <a:pt x="56" y="6"/>
                      </a:moveTo>
                      <a:cubicBezTo>
                        <a:pt x="56" y="6"/>
                        <a:pt x="56" y="6"/>
                        <a:pt x="56" y="6"/>
                      </a:cubicBezTo>
                      <a:cubicBezTo>
                        <a:pt x="53" y="7"/>
                        <a:pt x="50" y="9"/>
                        <a:pt x="49" y="12"/>
                      </a:cubicBezTo>
                      <a:cubicBezTo>
                        <a:pt x="47" y="15"/>
                        <a:pt x="45" y="18"/>
                        <a:pt x="43" y="21"/>
                      </a:cubicBezTo>
                      <a:cubicBezTo>
                        <a:pt x="42" y="22"/>
                        <a:pt x="40" y="23"/>
                        <a:pt x="39" y="25"/>
                      </a:cubicBezTo>
                      <a:cubicBezTo>
                        <a:pt x="37" y="27"/>
                        <a:pt x="34" y="28"/>
                        <a:pt x="32" y="30"/>
                      </a:cubicBezTo>
                      <a:cubicBezTo>
                        <a:pt x="29" y="32"/>
                        <a:pt x="26" y="33"/>
                        <a:pt x="23" y="33"/>
                      </a:cubicBezTo>
                      <a:cubicBezTo>
                        <a:pt x="19" y="34"/>
                        <a:pt x="16" y="33"/>
                        <a:pt x="13" y="33"/>
                      </a:cubicBezTo>
                      <a:cubicBezTo>
                        <a:pt x="9" y="32"/>
                        <a:pt x="6" y="31"/>
                        <a:pt x="3" y="29"/>
                      </a:cubicBezTo>
                      <a:cubicBezTo>
                        <a:pt x="11" y="23"/>
                        <a:pt x="20" y="19"/>
                        <a:pt x="30" y="15"/>
                      </a:cubicBezTo>
                      <a:cubicBezTo>
                        <a:pt x="17" y="16"/>
                        <a:pt x="7" y="20"/>
                        <a:pt x="0" y="27"/>
                      </a:cubicBezTo>
                      <a:cubicBezTo>
                        <a:pt x="2" y="19"/>
                        <a:pt x="5" y="13"/>
                        <a:pt x="8" y="10"/>
                      </a:cubicBezTo>
                      <a:cubicBezTo>
                        <a:pt x="11" y="7"/>
                        <a:pt x="13" y="5"/>
                        <a:pt x="17" y="4"/>
                      </a:cubicBezTo>
                      <a:cubicBezTo>
                        <a:pt x="19" y="2"/>
                        <a:pt x="22" y="2"/>
                        <a:pt x="25" y="1"/>
                      </a:cubicBezTo>
                      <a:cubicBezTo>
                        <a:pt x="28" y="1"/>
                        <a:pt x="30" y="0"/>
                        <a:pt x="33" y="1"/>
                      </a:cubicBezTo>
                      <a:cubicBezTo>
                        <a:pt x="36" y="1"/>
                        <a:pt x="41" y="2"/>
                        <a:pt x="47" y="4"/>
                      </a:cubicBezTo>
                      <a:lnTo>
                        <a:pt x="56" y="6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0" name="Freeform 157">
                  <a:extLst>
                    <a:ext uri="{FF2B5EF4-FFF2-40B4-BE49-F238E27FC236}">
                      <a16:creationId xmlns:a16="http://schemas.microsoft.com/office/drawing/2014/main" id="{95976065-A463-435A-BE62-81FB76EDC90B}"/>
                    </a:ext>
                  </a:extLst>
                </p:cNvPr>
                <p:cNvSpPr/>
                <p:nvPr/>
              </p:nvSpPr>
              <p:spPr bwMode="auto">
                <a:xfrm>
                  <a:off x="8054975" y="1814513"/>
                  <a:ext cx="69850" cy="123825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7" y="5"/>
                    </a:cxn>
                    <a:cxn ang="0">
                      <a:pos x="17" y="11"/>
                    </a:cxn>
                    <a:cxn ang="0">
                      <a:pos x="17" y="14"/>
                    </a:cxn>
                    <a:cxn ang="0">
                      <a:pos x="17" y="19"/>
                    </a:cxn>
                    <a:cxn ang="0">
                      <a:pos x="14" y="23"/>
                    </a:cxn>
                    <a:cxn ang="0">
                      <a:pos x="10" y="27"/>
                    </a:cxn>
                    <a:cxn ang="0">
                      <a:pos x="5" y="29"/>
                    </a:cxn>
                    <a:cxn ang="0">
                      <a:pos x="10" y="13"/>
                    </a:cxn>
                    <a:cxn ang="0">
                      <a:pos x="3" y="30"/>
                    </a:cxn>
                    <a:cxn ang="0">
                      <a:pos x="0" y="19"/>
                    </a:cxn>
                    <a:cxn ang="0">
                      <a:pos x="1" y="14"/>
                    </a:cxn>
                    <a:cxn ang="0">
                      <a:pos x="3" y="10"/>
                    </a:cxn>
                    <a:cxn ang="0">
                      <a:pos x="6" y="6"/>
                    </a:cxn>
                    <a:cxn ang="0">
                      <a:pos x="13" y="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30">
                      <a:moveTo>
                        <a:pt x="17" y="0"/>
                      </a:moveTo>
                      <a:cubicBezTo>
                        <a:pt x="16" y="1"/>
                        <a:pt x="16" y="3"/>
                        <a:pt x="17" y="5"/>
                      </a:cubicBezTo>
                      <a:cubicBezTo>
                        <a:pt x="17" y="7"/>
                        <a:pt x="17" y="9"/>
                        <a:pt x="17" y="11"/>
                      </a:cubicBezTo>
                      <a:cubicBezTo>
                        <a:pt x="17" y="12"/>
                        <a:pt x="17" y="13"/>
                        <a:pt x="17" y="14"/>
                      </a:cubicBezTo>
                      <a:cubicBezTo>
                        <a:pt x="17" y="15"/>
                        <a:pt x="17" y="17"/>
                        <a:pt x="17" y="19"/>
                      </a:cubicBezTo>
                      <a:cubicBezTo>
                        <a:pt x="16" y="20"/>
                        <a:pt x="15" y="22"/>
                        <a:pt x="14" y="23"/>
                      </a:cubicBezTo>
                      <a:cubicBezTo>
                        <a:pt x="13" y="25"/>
                        <a:pt x="12" y="26"/>
                        <a:pt x="10" y="27"/>
                      </a:cubicBezTo>
                      <a:cubicBezTo>
                        <a:pt x="9" y="28"/>
                        <a:pt x="7" y="29"/>
                        <a:pt x="5" y="29"/>
                      </a:cubicBezTo>
                      <a:cubicBezTo>
                        <a:pt x="6" y="24"/>
                        <a:pt x="8" y="18"/>
                        <a:pt x="10" y="13"/>
                      </a:cubicBezTo>
                      <a:cubicBezTo>
                        <a:pt x="6" y="18"/>
                        <a:pt x="3" y="24"/>
                        <a:pt x="3" y="30"/>
                      </a:cubicBezTo>
                      <a:cubicBezTo>
                        <a:pt x="1" y="26"/>
                        <a:pt x="0" y="22"/>
                        <a:pt x="0" y="19"/>
                      </a:cubicBezTo>
                      <a:cubicBezTo>
                        <a:pt x="0" y="18"/>
                        <a:pt x="0" y="16"/>
                        <a:pt x="1" y="14"/>
                      </a:cubicBezTo>
                      <a:cubicBezTo>
                        <a:pt x="1" y="12"/>
                        <a:pt x="2" y="11"/>
                        <a:pt x="3" y="10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7" y="5"/>
                        <a:pt x="9" y="4"/>
                        <a:pt x="13" y="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1" name="Freeform 158">
                  <a:extLst>
                    <a:ext uri="{FF2B5EF4-FFF2-40B4-BE49-F238E27FC236}">
                      <a16:creationId xmlns:a16="http://schemas.microsoft.com/office/drawing/2014/main" id="{0254B1E5-933C-4795-9E0A-31CB44CD1CC8}"/>
                    </a:ext>
                  </a:extLst>
                </p:cNvPr>
                <p:cNvSpPr/>
                <p:nvPr/>
              </p:nvSpPr>
              <p:spPr bwMode="auto">
                <a:xfrm>
                  <a:off x="8374062" y="1706563"/>
                  <a:ext cx="193675" cy="153988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42" y="7"/>
                    </a:cxn>
                    <a:cxn ang="0">
                      <a:pos x="38" y="17"/>
                    </a:cxn>
                    <a:cxn ang="0">
                      <a:pos x="36" y="22"/>
                    </a:cxn>
                    <a:cxn ang="0">
                      <a:pos x="31" y="29"/>
                    </a:cxn>
                    <a:cxn ang="0">
                      <a:pos x="23" y="34"/>
                    </a:cxn>
                    <a:cxn ang="0">
                      <a:pos x="14" y="37"/>
                    </a:cxn>
                    <a:cxn ang="0">
                      <a:pos x="4" y="36"/>
                    </a:cxn>
                    <a:cxn ang="0">
                      <a:pos x="25" y="16"/>
                    </a:cxn>
                    <a:cxn ang="0">
                      <a:pos x="0" y="35"/>
                    </a:cxn>
                    <a:cxn ang="0">
                      <a:pos x="3" y="16"/>
                    </a:cxn>
                    <a:cxn ang="0">
                      <a:pos x="10" y="8"/>
                    </a:cxn>
                    <a:cxn ang="0">
                      <a:pos x="17" y="4"/>
                    </a:cxn>
                    <a:cxn ang="0">
                      <a:pos x="24" y="1"/>
                    </a:cxn>
                    <a:cxn ang="0">
                      <a:pos x="38" y="0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47" h="37">
                      <a:moveTo>
                        <a:pt x="47" y="0"/>
                      </a:moveTo>
                      <a:cubicBezTo>
                        <a:pt x="44" y="2"/>
                        <a:pt x="42" y="5"/>
                        <a:pt x="42" y="7"/>
                      </a:cubicBezTo>
                      <a:cubicBezTo>
                        <a:pt x="41" y="11"/>
                        <a:pt x="40" y="14"/>
                        <a:pt x="38" y="17"/>
                      </a:cubicBezTo>
                      <a:cubicBezTo>
                        <a:pt x="38" y="19"/>
                        <a:pt x="37" y="20"/>
                        <a:pt x="36" y="22"/>
                      </a:cubicBezTo>
                      <a:cubicBezTo>
                        <a:pt x="35" y="24"/>
                        <a:pt x="33" y="27"/>
                        <a:pt x="31" y="29"/>
                      </a:cubicBezTo>
                      <a:cubicBezTo>
                        <a:pt x="28" y="31"/>
                        <a:pt x="26" y="33"/>
                        <a:pt x="23" y="34"/>
                      </a:cubicBezTo>
                      <a:cubicBezTo>
                        <a:pt x="20" y="36"/>
                        <a:pt x="17" y="36"/>
                        <a:pt x="14" y="37"/>
                      </a:cubicBezTo>
                      <a:cubicBezTo>
                        <a:pt x="11" y="37"/>
                        <a:pt x="8" y="37"/>
                        <a:pt x="4" y="36"/>
                      </a:cubicBezTo>
                      <a:cubicBezTo>
                        <a:pt x="10" y="28"/>
                        <a:pt x="17" y="21"/>
                        <a:pt x="25" y="16"/>
                      </a:cubicBezTo>
                      <a:cubicBezTo>
                        <a:pt x="14" y="20"/>
                        <a:pt x="5" y="26"/>
                        <a:pt x="0" y="35"/>
                      </a:cubicBezTo>
                      <a:cubicBezTo>
                        <a:pt x="0" y="27"/>
                        <a:pt x="1" y="21"/>
                        <a:pt x="3" y="16"/>
                      </a:cubicBezTo>
                      <a:cubicBezTo>
                        <a:pt x="5" y="13"/>
                        <a:pt x="7" y="11"/>
                        <a:pt x="10" y="8"/>
                      </a:cubicBezTo>
                      <a:cubicBezTo>
                        <a:pt x="12" y="7"/>
                        <a:pt x="14" y="5"/>
                        <a:pt x="17" y="4"/>
                      </a:cubicBezTo>
                      <a:cubicBezTo>
                        <a:pt x="19" y="3"/>
                        <a:pt x="22" y="2"/>
                        <a:pt x="24" y="1"/>
                      </a:cubicBezTo>
                      <a:cubicBezTo>
                        <a:pt x="27" y="0"/>
                        <a:pt x="32" y="0"/>
                        <a:pt x="38" y="0"/>
                      </a:cubicBez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2" name="Freeform 159">
                  <a:extLst>
                    <a:ext uri="{FF2B5EF4-FFF2-40B4-BE49-F238E27FC236}">
                      <a16:creationId xmlns:a16="http://schemas.microsoft.com/office/drawing/2014/main" id="{CF3D2DBD-A8A6-462A-B7B5-E23151A127AC}"/>
                    </a:ext>
                  </a:extLst>
                </p:cNvPr>
                <p:cNvSpPr/>
                <p:nvPr/>
              </p:nvSpPr>
              <p:spPr bwMode="auto">
                <a:xfrm>
                  <a:off x="6111875" y="1384301"/>
                  <a:ext cx="231775" cy="139700"/>
                </a:xfrm>
                <a:custGeom>
                  <a:avLst/>
                  <a:gdLst/>
                  <a:ahLst/>
                  <a:cxnLst>
                    <a:cxn ang="0">
                      <a:pos x="39" y="4"/>
                    </a:cxn>
                    <a:cxn ang="0">
                      <a:pos x="48" y="10"/>
                    </a:cxn>
                    <a:cxn ang="0">
                      <a:pos x="56" y="27"/>
                    </a:cxn>
                    <a:cxn ang="0">
                      <a:pos x="26" y="15"/>
                    </a:cxn>
                    <a:cxn ang="0">
                      <a:pos x="53" y="29"/>
                    </a:cxn>
                    <a:cxn ang="0">
                      <a:pos x="43" y="33"/>
                    </a:cxn>
                    <a:cxn ang="0">
                      <a:pos x="33" y="33"/>
                    </a:cxn>
                    <a:cxn ang="0">
                      <a:pos x="24" y="30"/>
                    </a:cxn>
                    <a:cxn ang="0">
                      <a:pos x="17" y="25"/>
                    </a:cxn>
                    <a:cxn ang="0">
                      <a:pos x="13" y="21"/>
                    </a:cxn>
                    <a:cxn ang="0">
                      <a:pos x="7" y="1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9" y="4"/>
                    </a:cxn>
                    <a:cxn ang="0">
                      <a:pos x="23" y="1"/>
                    </a:cxn>
                    <a:cxn ang="0">
                      <a:pos x="31" y="1"/>
                    </a:cxn>
                    <a:cxn ang="0">
                      <a:pos x="39" y="4"/>
                    </a:cxn>
                  </a:cxnLst>
                  <a:rect l="0" t="0" r="r" b="b"/>
                  <a:pathLst>
                    <a:path w="56" h="34">
                      <a:moveTo>
                        <a:pt x="39" y="4"/>
                      </a:moveTo>
                      <a:cubicBezTo>
                        <a:pt x="42" y="5"/>
                        <a:pt x="45" y="7"/>
                        <a:pt x="48" y="10"/>
                      </a:cubicBezTo>
                      <a:cubicBezTo>
                        <a:pt x="51" y="13"/>
                        <a:pt x="54" y="19"/>
                        <a:pt x="56" y="27"/>
                      </a:cubicBezTo>
                      <a:cubicBezTo>
                        <a:pt x="49" y="20"/>
                        <a:pt x="38" y="16"/>
                        <a:pt x="26" y="15"/>
                      </a:cubicBezTo>
                      <a:cubicBezTo>
                        <a:pt x="36" y="19"/>
                        <a:pt x="45" y="23"/>
                        <a:pt x="53" y="29"/>
                      </a:cubicBezTo>
                      <a:cubicBezTo>
                        <a:pt x="50" y="31"/>
                        <a:pt x="46" y="32"/>
                        <a:pt x="43" y="33"/>
                      </a:cubicBezTo>
                      <a:cubicBezTo>
                        <a:pt x="40" y="33"/>
                        <a:pt x="37" y="34"/>
                        <a:pt x="33" y="33"/>
                      </a:cubicBezTo>
                      <a:cubicBezTo>
                        <a:pt x="30" y="33"/>
                        <a:pt x="27" y="32"/>
                        <a:pt x="24" y="30"/>
                      </a:cubicBezTo>
                      <a:cubicBezTo>
                        <a:pt x="21" y="28"/>
                        <a:pt x="19" y="27"/>
                        <a:pt x="17" y="25"/>
                      </a:cubicBezTo>
                      <a:cubicBezTo>
                        <a:pt x="15" y="23"/>
                        <a:pt x="14" y="22"/>
                        <a:pt x="13" y="21"/>
                      </a:cubicBezTo>
                      <a:cubicBezTo>
                        <a:pt x="11" y="18"/>
                        <a:pt x="9" y="15"/>
                        <a:pt x="7" y="12"/>
                      </a:cubicBezTo>
                      <a:cubicBezTo>
                        <a:pt x="6" y="9"/>
                        <a:pt x="3" y="7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5" y="2"/>
                        <a:pt x="20" y="1"/>
                        <a:pt x="23" y="1"/>
                      </a:cubicBezTo>
                      <a:cubicBezTo>
                        <a:pt x="25" y="0"/>
                        <a:pt x="28" y="1"/>
                        <a:pt x="31" y="1"/>
                      </a:cubicBezTo>
                      <a:cubicBezTo>
                        <a:pt x="34" y="2"/>
                        <a:pt x="37" y="2"/>
                        <a:pt x="39" y="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3" name="Freeform 160">
                  <a:extLst>
                    <a:ext uri="{FF2B5EF4-FFF2-40B4-BE49-F238E27FC236}">
                      <a16:creationId xmlns:a16="http://schemas.microsoft.com/office/drawing/2014/main" id="{995E6836-5AA5-48B5-9146-F9E7D3A3CE59}"/>
                    </a:ext>
                  </a:extLst>
                </p:cNvPr>
                <p:cNvSpPr/>
                <p:nvPr/>
              </p:nvSpPr>
              <p:spPr bwMode="auto">
                <a:xfrm>
                  <a:off x="6111875" y="1968501"/>
                  <a:ext cx="190500" cy="115888"/>
                </a:xfrm>
                <a:custGeom>
                  <a:avLst/>
                  <a:gdLst/>
                  <a:ahLst/>
                  <a:cxnLst>
                    <a:cxn ang="0">
                      <a:pos x="21" y="2"/>
                    </a:cxn>
                    <a:cxn ang="0">
                      <a:pos x="30" y="0"/>
                    </a:cxn>
                    <a:cxn ang="0">
                      <a:pos x="46" y="5"/>
                    </a:cxn>
                    <a:cxn ang="0">
                      <a:pos x="21" y="17"/>
                    </a:cxn>
                    <a:cxn ang="0">
                      <a:pos x="45" y="8"/>
                    </a:cxn>
                    <a:cxn ang="0">
                      <a:pos x="42" y="17"/>
                    </a:cxn>
                    <a:cxn ang="0">
                      <a:pos x="36" y="23"/>
                    </a:cxn>
                    <a:cxn ang="0">
                      <a:pos x="29" y="27"/>
                    </a:cxn>
                    <a:cxn ang="0">
                      <a:pos x="21" y="28"/>
                    </a:cxn>
                    <a:cxn ang="0">
                      <a:pos x="17" y="28"/>
                    </a:cxn>
                    <a:cxn ang="0">
                      <a:pos x="8" y="27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3" y="21"/>
                    </a:cxn>
                    <a:cxn ang="0">
                      <a:pos x="10" y="10"/>
                    </a:cxn>
                    <a:cxn ang="0">
                      <a:pos x="15" y="6"/>
                    </a:cxn>
                    <a:cxn ang="0">
                      <a:pos x="21" y="2"/>
                    </a:cxn>
                  </a:cxnLst>
                  <a:rect l="0" t="0" r="r" b="b"/>
                  <a:pathLst>
                    <a:path w="46" h="28">
                      <a:moveTo>
                        <a:pt x="21" y="2"/>
                      </a:moveTo>
                      <a:cubicBezTo>
                        <a:pt x="24" y="1"/>
                        <a:pt x="27" y="0"/>
                        <a:pt x="30" y="0"/>
                      </a:cubicBezTo>
                      <a:cubicBezTo>
                        <a:pt x="34" y="0"/>
                        <a:pt x="40" y="2"/>
                        <a:pt x="46" y="5"/>
                      </a:cubicBezTo>
                      <a:cubicBezTo>
                        <a:pt x="37" y="6"/>
                        <a:pt x="29" y="10"/>
                        <a:pt x="21" y="17"/>
                      </a:cubicBezTo>
                      <a:cubicBezTo>
                        <a:pt x="29" y="13"/>
                        <a:pt x="37" y="10"/>
                        <a:pt x="45" y="8"/>
                      </a:cubicBezTo>
                      <a:cubicBezTo>
                        <a:pt x="45" y="11"/>
                        <a:pt x="44" y="14"/>
                        <a:pt x="42" y="17"/>
                      </a:cubicBezTo>
                      <a:cubicBezTo>
                        <a:pt x="41" y="19"/>
                        <a:pt x="39" y="21"/>
                        <a:pt x="36" y="23"/>
                      </a:cubicBezTo>
                      <a:cubicBezTo>
                        <a:pt x="34" y="25"/>
                        <a:pt x="32" y="26"/>
                        <a:pt x="29" y="27"/>
                      </a:cubicBezTo>
                      <a:cubicBezTo>
                        <a:pt x="27" y="28"/>
                        <a:pt x="24" y="28"/>
                        <a:pt x="21" y="28"/>
                      </a:cubicBezTo>
                      <a:cubicBezTo>
                        <a:pt x="20" y="28"/>
                        <a:pt x="18" y="28"/>
                        <a:pt x="17" y="28"/>
                      </a:cubicBezTo>
                      <a:cubicBezTo>
                        <a:pt x="14" y="28"/>
                        <a:pt x="11" y="27"/>
                        <a:pt x="8" y="27"/>
                      </a:cubicBezTo>
                      <a:cubicBezTo>
                        <a:pt x="5" y="26"/>
                        <a:pt x="2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6" y="16"/>
                        <a:pt x="8" y="12"/>
                        <a:pt x="10" y="10"/>
                      </a:cubicBezTo>
                      <a:cubicBezTo>
                        <a:pt x="11" y="8"/>
                        <a:pt x="13" y="7"/>
                        <a:pt x="15" y="6"/>
                      </a:cubicBezTo>
                      <a:cubicBezTo>
                        <a:pt x="17" y="4"/>
                        <a:pt x="19" y="3"/>
                        <a:pt x="21" y="2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4" name="Freeform 161">
                  <a:extLst>
                    <a:ext uri="{FF2B5EF4-FFF2-40B4-BE49-F238E27FC236}">
                      <a16:creationId xmlns:a16="http://schemas.microsoft.com/office/drawing/2014/main" id="{2BCD7217-5783-485D-B479-7BD21E6D604D}"/>
                    </a:ext>
                  </a:extLst>
                </p:cNvPr>
                <p:cNvSpPr/>
                <p:nvPr/>
              </p:nvSpPr>
              <p:spPr bwMode="auto">
                <a:xfrm>
                  <a:off x="6686550" y="1276351"/>
                  <a:ext cx="136525" cy="177800"/>
                </a:xfrm>
                <a:custGeom>
                  <a:avLst/>
                  <a:gdLst/>
                  <a:ahLst/>
                  <a:cxnLst>
                    <a:cxn ang="0">
                      <a:pos x="19" y="8"/>
                    </a:cxn>
                    <a:cxn ang="0">
                      <a:pos x="25" y="12"/>
                    </a:cxn>
                    <a:cxn ang="0">
                      <a:pos x="29" y="18"/>
                    </a:cxn>
                    <a:cxn ang="0">
                      <a:pos x="32" y="27"/>
                    </a:cxn>
                    <a:cxn ang="0">
                      <a:pos x="30" y="43"/>
                    </a:cxn>
                    <a:cxn ang="0">
                      <a:pos x="14" y="20"/>
                    </a:cxn>
                    <a:cxn ang="0">
                      <a:pos x="26" y="43"/>
                    </a:cxn>
                    <a:cxn ang="0">
                      <a:pos x="17" y="40"/>
                    </a:cxn>
                    <a:cxn ang="0">
                      <a:pos x="11" y="36"/>
                    </a:cxn>
                    <a:cxn ang="0">
                      <a:pos x="6" y="29"/>
                    </a:cxn>
                    <a:cxn ang="0">
                      <a:pos x="3" y="22"/>
                    </a:cxn>
                    <a:cxn ang="0">
                      <a:pos x="3" y="17"/>
                    </a:cxn>
                    <a:cxn ang="0">
                      <a:pos x="3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3"/>
                    </a:cxn>
                    <a:cxn ang="0">
                      <a:pos x="19" y="8"/>
                    </a:cxn>
                  </a:cxnLst>
                  <a:rect l="0" t="0" r="r" b="b"/>
                  <a:pathLst>
                    <a:path w="33" h="43">
                      <a:moveTo>
                        <a:pt x="19" y="8"/>
                      </a:moveTo>
                      <a:cubicBezTo>
                        <a:pt x="21" y="9"/>
                        <a:pt x="23" y="10"/>
                        <a:pt x="25" y="12"/>
                      </a:cubicBezTo>
                      <a:cubicBezTo>
                        <a:pt x="27" y="14"/>
                        <a:pt x="28" y="16"/>
                        <a:pt x="29" y="18"/>
                      </a:cubicBezTo>
                      <a:cubicBezTo>
                        <a:pt x="31" y="21"/>
                        <a:pt x="32" y="24"/>
                        <a:pt x="32" y="27"/>
                      </a:cubicBezTo>
                      <a:cubicBezTo>
                        <a:pt x="33" y="31"/>
                        <a:pt x="32" y="36"/>
                        <a:pt x="30" y="43"/>
                      </a:cubicBezTo>
                      <a:cubicBezTo>
                        <a:pt x="28" y="34"/>
                        <a:pt x="23" y="27"/>
                        <a:pt x="14" y="20"/>
                      </a:cubicBezTo>
                      <a:cubicBezTo>
                        <a:pt x="19" y="27"/>
                        <a:pt x="23" y="35"/>
                        <a:pt x="26" y="43"/>
                      </a:cubicBezTo>
                      <a:cubicBezTo>
                        <a:pt x="23" y="43"/>
                        <a:pt x="20" y="42"/>
                        <a:pt x="17" y="40"/>
                      </a:cubicBezTo>
                      <a:cubicBezTo>
                        <a:pt x="15" y="39"/>
                        <a:pt x="13" y="38"/>
                        <a:pt x="11" y="36"/>
                      </a:cubicBezTo>
                      <a:cubicBezTo>
                        <a:pt x="9" y="34"/>
                        <a:pt x="7" y="32"/>
                        <a:pt x="6" y="29"/>
                      </a:cubicBezTo>
                      <a:cubicBezTo>
                        <a:pt x="4" y="27"/>
                        <a:pt x="4" y="24"/>
                        <a:pt x="3" y="22"/>
                      </a:cubicBezTo>
                      <a:cubicBezTo>
                        <a:pt x="3" y="20"/>
                        <a:pt x="3" y="19"/>
                        <a:pt x="3" y="17"/>
                      </a:cubicBezTo>
                      <a:cubicBezTo>
                        <a:pt x="3" y="14"/>
                        <a:pt x="3" y="11"/>
                        <a:pt x="3" y="8"/>
                      </a:cubicBezTo>
                      <a:cubicBezTo>
                        <a:pt x="3" y="5"/>
                        <a:pt x="2" y="3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3" y="5"/>
                        <a:pt x="17" y="6"/>
                        <a:pt x="19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5" name="Freeform 162">
                  <a:extLst>
                    <a:ext uri="{FF2B5EF4-FFF2-40B4-BE49-F238E27FC236}">
                      <a16:creationId xmlns:a16="http://schemas.microsoft.com/office/drawing/2014/main" id="{60B35EAA-7ACA-447B-80E4-13D26FDE2EF6}"/>
                    </a:ext>
                  </a:extLst>
                </p:cNvPr>
                <p:cNvSpPr/>
                <p:nvPr/>
              </p:nvSpPr>
              <p:spPr bwMode="auto">
                <a:xfrm>
                  <a:off x="8029575" y="1106488"/>
                  <a:ext cx="223838" cy="160338"/>
                </a:xfrm>
                <a:custGeom>
                  <a:avLst/>
                  <a:gdLst/>
                  <a:ahLst/>
                  <a:cxnLst>
                    <a:cxn ang="0">
                      <a:pos x="12" y="8"/>
                    </a:cxn>
                    <a:cxn ang="0">
                      <a:pos x="20" y="3"/>
                    </a:cxn>
                    <a:cxn ang="0">
                      <a:pos x="29" y="1"/>
                    </a:cxn>
                    <a:cxn ang="0">
                      <a:pos x="44" y="1"/>
                    </a:cxn>
                    <a:cxn ang="0">
                      <a:pos x="54" y="1"/>
                    </a:cxn>
                    <a:cxn ang="0">
                      <a:pos x="54" y="1"/>
                    </a:cxn>
                    <a:cxn ang="0">
                      <a:pos x="48" y="9"/>
                    </a:cxn>
                    <a:cxn ang="0">
                      <a:pos x="43" y="19"/>
                    </a:cxn>
                    <a:cxn ang="0">
                      <a:pos x="41" y="24"/>
                    </a:cxn>
                    <a:cxn ang="0">
                      <a:pos x="34" y="32"/>
                    </a:cxn>
                    <a:cxn ang="0">
                      <a:pos x="26" y="37"/>
                    </a:cxn>
                    <a:cxn ang="0">
                      <a:pos x="16" y="39"/>
                    </a:cxn>
                    <a:cxn ang="0">
                      <a:pos x="4" y="38"/>
                    </a:cxn>
                    <a:cxn ang="0">
                      <a:pos x="29" y="17"/>
                    </a:cxn>
                    <a:cxn ang="0">
                      <a:pos x="0" y="36"/>
                    </a:cxn>
                    <a:cxn ang="0">
                      <a:pos x="5" y="16"/>
                    </a:cxn>
                    <a:cxn ang="0">
                      <a:pos x="12" y="8"/>
                    </a:cxn>
                  </a:cxnLst>
                  <a:rect l="0" t="0" r="r" b="b"/>
                  <a:pathLst>
                    <a:path w="54" h="39">
                      <a:moveTo>
                        <a:pt x="12" y="8"/>
                      </a:moveTo>
                      <a:cubicBezTo>
                        <a:pt x="15" y="6"/>
                        <a:pt x="17" y="4"/>
                        <a:pt x="20" y="3"/>
                      </a:cubicBezTo>
                      <a:cubicBezTo>
                        <a:pt x="23" y="2"/>
                        <a:pt x="26" y="1"/>
                        <a:pt x="29" y="1"/>
                      </a:cubicBezTo>
                      <a:cubicBezTo>
                        <a:pt x="32" y="0"/>
                        <a:pt x="37" y="0"/>
                        <a:pt x="4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1" y="3"/>
                        <a:pt x="49" y="6"/>
                        <a:pt x="48" y="9"/>
                      </a:cubicBezTo>
                      <a:cubicBezTo>
                        <a:pt x="46" y="12"/>
                        <a:pt x="45" y="16"/>
                        <a:pt x="43" y="19"/>
                      </a:cubicBezTo>
                      <a:cubicBezTo>
                        <a:pt x="43" y="21"/>
                        <a:pt x="42" y="23"/>
                        <a:pt x="41" y="24"/>
                      </a:cubicBezTo>
                      <a:cubicBezTo>
                        <a:pt x="39" y="27"/>
                        <a:pt x="37" y="30"/>
                        <a:pt x="34" y="32"/>
                      </a:cubicBezTo>
                      <a:cubicBezTo>
                        <a:pt x="31" y="34"/>
                        <a:pt x="29" y="36"/>
                        <a:pt x="26" y="37"/>
                      </a:cubicBezTo>
                      <a:cubicBezTo>
                        <a:pt x="22" y="38"/>
                        <a:pt x="19" y="39"/>
                        <a:pt x="16" y="39"/>
                      </a:cubicBezTo>
                      <a:cubicBezTo>
                        <a:pt x="12" y="39"/>
                        <a:pt x="8" y="39"/>
                        <a:pt x="4" y="38"/>
                      </a:cubicBezTo>
                      <a:cubicBezTo>
                        <a:pt x="11" y="30"/>
                        <a:pt x="20" y="23"/>
                        <a:pt x="29" y="17"/>
                      </a:cubicBezTo>
                      <a:cubicBezTo>
                        <a:pt x="16" y="21"/>
                        <a:pt x="6" y="27"/>
                        <a:pt x="0" y="36"/>
                      </a:cubicBezTo>
                      <a:cubicBezTo>
                        <a:pt x="1" y="27"/>
                        <a:pt x="2" y="21"/>
                        <a:pt x="5" y="16"/>
                      </a:cubicBezTo>
                      <a:cubicBezTo>
                        <a:pt x="7" y="13"/>
                        <a:pt x="9" y="10"/>
                        <a:pt x="12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6" name="Freeform 163">
                  <a:extLst>
                    <a:ext uri="{FF2B5EF4-FFF2-40B4-BE49-F238E27FC236}">
                      <a16:creationId xmlns:a16="http://schemas.microsoft.com/office/drawing/2014/main" id="{3A5A9054-E4CB-4D2E-9D0C-910851BAF0C4}"/>
                    </a:ext>
                  </a:extLst>
                </p:cNvPr>
                <p:cNvSpPr/>
                <p:nvPr/>
              </p:nvSpPr>
              <p:spPr bwMode="auto">
                <a:xfrm>
                  <a:off x="7327900" y="438150"/>
                  <a:ext cx="173038" cy="336550"/>
                </a:xfrm>
                <a:custGeom>
                  <a:avLst/>
                  <a:gdLst/>
                  <a:ahLst/>
                  <a:cxnLst>
                    <a:cxn ang="0">
                      <a:pos x="32" y="23"/>
                    </a:cxn>
                    <a:cxn ang="0">
                      <a:pos x="36" y="29"/>
                    </a:cxn>
                    <a:cxn ang="0">
                      <a:pos x="41" y="41"/>
                    </a:cxn>
                    <a:cxn ang="0">
                      <a:pos x="41" y="54"/>
                    </a:cxn>
                    <a:cxn ang="0">
                      <a:pos x="37" y="66"/>
                    </a:cxn>
                    <a:cxn ang="0">
                      <a:pos x="29" y="77"/>
                    </a:cxn>
                    <a:cxn ang="0">
                      <a:pos x="21" y="37"/>
                    </a:cxn>
                    <a:cxn ang="0">
                      <a:pos x="24" y="81"/>
                    </a:cxn>
                    <a:cxn ang="0">
                      <a:pos x="5" y="63"/>
                    </a:cxn>
                    <a:cxn ang="0">
                      <a:pos x="1" y="50"/>
                    </a:cxn>
                    <a:cxn ang="0">
                      <a:pos x="1" y="38"/>
                    </a:cxn>
                    <a:cxn ang="0">
                      <a:pos x="3" y="28"/>
                    </a:cxn>
                    <a:cxn ang="0">
                      <a:pos x="12" y="1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11"/>
                    </a:cxn>
                    <a:cxn ang="0">
                      <a:pos x="32" y="23"/>
                    </a:cxn>
                  </a:cxnLst>
                  <a:rect l="0" t="0" r="r" b="b"/>
                  <a:pathLst>
                    <a:path w="42" h="81">
                      <a:moveTo>
                        <a:pt x="32" y="23"/>
                      </a:move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8" y="33"/>
                        <a:pt x="40" y="37"/>
                        <a:pt x="41" y="41"/>
                      </a:cubicBezTo>
                      <a:cubicBezTo>
                        <a:pt x="42" y="45"/>
                        <a:pt x="42" y="49"/>
                        <a:pt x="41" y="54"/>
                      </a:cubicBezTo>
                      <a:cubicBezTo>
                        <a:pt x="40" y="58"/>
                        <a:pt x="39" y="62"/>
                        <a:pt x="37" y="66"/>
                      </a:cubicBezTo>
                      <a:cubicBezTo>
                        <a:pt x="35" y="70"/>
                        <a:pt x="32" y="74"/>
                        <a:pt x="29" y="77"/>
                      </a:cubicBezTo>
                      <a:cubicBezTo>
                        <a:pt x="24" y="65"/>
                        <a:pt x="22" y="51"/>
                        <a:pt x="21" y="37"/>
                      </a:cubicBezTo>
                      <a:cubicBezTo>
                        <a:pt x="17" y="54"/>
                        <a:pt x="18" y="68"/>
                        <a:pt x="24" y="81"/>
                      </a:cubicBezTo>
                      <a:cubicBezTo>
                        <a:pt x="15" y="75"/>
                        <a:pt x="9" y="69"/>
                        <a:pt x="5" y="63"/>
                      </a:cubicBezTo>
                      <a:cubicBezTo>
                        <a:pt x="3" y="59"/>
                        <a:pt x="2" y="55"/>
                        <a:pt x="1" y="50"/>
                      </a:cubicBezTo>
                      <a:cubicBezTo>
                        <a:pt x="0" y="46"/>
                        <a:pt x="0" y="42"/>
                        <a:pt x="1" y="38"/>
                      </a:cubicBezTo>
                      <a:cubicBezTo>
                        <a:pt x="1" y="35"/>
                        <a:pt x="2" y="31"/>
                        <a:pt x="3" y="28"/>
                      </a:cubicBezTo>
                      <a:cubicBezTo>
                        <a:pt x="4" y="24"/>
                        <a:pt x="7" y="18"/>
                        <a:pt x="12" y="1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5"/>
                        <a:pt x="21" y="9"/>
                        <a:pt x="23" y="11"/>
                      </a:cubicBezTo>
                      <a:cubicBezTo>
                        <a:pt x="26" y="15"/>
                        <a:pt x="29" y="19"/>
                        <a:pt x="32" y="2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7" name="Freeform 165">
                  <a:extLst>
                    <a:ext uri="{FF2B5EF4-FFF2-40B4-BE49-F238E27FC236}">
                      <a16:creationId xmlns:a16="http://schemas.microsoft.com/office/drawing/2014/main" id="{F01DE992-6DBD-488C-9CAA-CCA67882C8C0}"/>
                    </a:ext>
                  </a:extLst>
                </p:cNvPr>
                <p:cNvSpPr/>
                <p:nvPr/>
              </p:nvSpPr>
              <p:spPr bwMode="auto">
                <a:xfrm>
                  <a:off x="7831137" y="1976438"/>
                  <a:ext cx="144463" cy="98425"/>
                </a:xfrm>
                <a:custGeom>
                  <a:avLst/>
                  <a:gdLst/>
                  <a:ahLst/>
                  <a:cxnLst>
                    <a:cxn ang="0">
                      <a:pos x="2" y="12"/>
                    </a:cxn>
                    <a:cxn ang="0">
                      <a:pos x="6" y="7"/>
                    </a:cxn>
                    <a:cxn ang="0">
                      <a:pos x="12" y="3"/>
                    </a:cxn>
                    <a:cxn ang="0">
                      <a:pos x="18" y="1"/>
                    </a:cxn>
                    <a:cxn ang="0">
                      <a:pos x="21" y="1"/>
                    </a:cxn>
                    <a:cxn ang="0">
                      <a:pos x="29" y="1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33" y="5"/>
                    </a:cxn>
                    <a:cxn ang="0">
                      <a:pos x="29" y="14"/>
                    </a:cxn>
                    <a:cxn ang="0">
                      <a:pos x="25" y="18"/>
                    </a:cxn>
                    <a:cxn ang="0">
                      <a:pos x="20" y="21"/>
                    </a:cxn>
                    <a:cxn ang="0">
                      <a:pos x="13" y="23"/>
                    </a:cxn>
                    <a:cxn ang="0">
                      <a:pos x="0" y="21"/>
                    </a:cxn>
                    <a:cxn ang="0">
                      <a:pos x="19" y="10"/>
                    </a:cxn>
                    <a:cxn ang="0">
                      <a:pos x="0" y="18"/>
                    </a:cxn>
                    <a:cxn ang="0">
                      <a:pos x="2" y="12"/>
                    </a:cxn>
                  </a:cxnLst>
                  <a:rect l="0" t="0" r="r" b="b"/>
                  <a:pathLst>
                    <a:path w="35" h="24">
                      <a:moveTo>
                        <a:pt x="2" y="12"/>
                      </a:moveTo>
                      <a:cubicBezTo>
                        <a:pt x="3" y="10"/>
                        <a:pt x="5" y="8"/>
                        <a:pt x="6" y="7"/>
                      </a:cubicBezTo>
                      <a:cubicBezTo>
                        <a:pt x="8" y="5"/>
                        <a:pt x="9" y="4"/>
                        <a:pt x="12" y="3"/>
                      </a:cubicBezTo>
                      <a:cubicBezTo>
                        <a:pt x="14" y="2"/>
                        <a:pt x="16" y="2"/>
                        <a:pt x="18" y="1"/>
                      </a:cubicBezTo>
                      <a:cubicBezTo>
                        <a:pt x="19" y="1"/>
                        <a:pt x="20" y="1"/>
                        <a:pt x="21" y="1"/>
                      </a:cubicBezTo>
                      <a:cubicBezTo>
                        <a:pt x="24" y="1"/>
                        <a:pt x="26" y="1"/>
                        <a:pt x="29" y="1"/>
                      </a:cubicBezTo>
                      <a:cubicBezTo>
                        <a:pt x="31" y="2"/>
                        <a:pt x="33" y="1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1" y="10"/>
                        <a:pt x="30" y="13"/>
                        <a:pt x="29" y="14"/>
                      </a:cubicBezTo>
                      <a:cubicBezTo>
                        <a:pt x="28" y="15"/>
                        <a:pt x="26" y="17"/>
                        <a:pt x="25" y="18"/>
                      </a:cubicBezTo>
                      <a:cubicBezTo>
                        <a:pt x="24" y="19"/>
                        <a:pt x="22" y="21"/>
                        <a:pt x="20" y="21"/>
                      </a:cubicBezTo>
                      <a:cubicBezTo>
                        <a:pt x="18" y="22"/>
                        <a:pt x="16" y="23"/>
                        <a:pt x="13" y="23"/>
                      </a:cubicBezTo>
                      <a:cubicBezTo>
                        <a:pt x="10" y="24"/>
                        <a:pt x="6" y="23"/>
                        <a:pt x="0" y="21"/>
                      </a:cubicBezTo>
                      <a:cubicBezTo>
                        <a:pt x="7" y="20"/>
                        <a:pt x="14" y="16"/>
                        <a:pt x="19" y="10"/>
                      </a:cubicBezTo>
                      <a:cubicBezTo>
                        <a:pt x="13" y="13"/>
                        <a:pt x="7" y="16"/>
                        <a:pt x="0" y="18"/>
                      </a:cubicBezTo>
                      <a:cubicBezTo>
                        <a:pt x="0" y="16"/>
                        <a:pt x="1" y="14"/>
                        <a:pt x="2" y="12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8" name="Freeform 166">
                  <a:extLst>
                    <a:ext uri="{FF2B5EF4-FFF2-40B4-BE49-F238E27FC236}">
                      <a16:creationId xmlns:a16="http://schemas.microsoft.com/office/drawing/2014/main" id="{B5C57107-7A66-4B81-968B-6267E5A7C1F5}"/>
                    </a:ext>
                  </a:extLst>
                </p:cNvPr>
                <p:cNvSpPr/>
                <p:nvPr/>
              </p:nvSpPr>
              <p:spPr bwMode="auto">
                <a:xfrm>
                  <a:off x="7158037" y="1644651"/>
                  <a:ext cx="180975" cy="323850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7" y="11"/>
                    </a:cxn>
                    <a:cxn ang="0">
                      <a:pos x="43" y="29"/>
                    </a:cxn>
                    <a:cxn ang="0">
                      <a:pos x="43" y="40"/>
                    </a:cxn>
                    <a:cxn ang="0">
                      <a:pos x="41" y="51"/>
                    </a:cxn>
                    <a:cxn ang="0">
                      <a:pos x="34" y="63"/>
                    </a:cxn>
                    <a:cxn ang="0">
                      <a:pos x="12" y="78"/>
                    </a:cxn>
                    <a:cxn ang="0">
                      <a:pos x="24" y="36"/>
                    </a:cxn>
                    <a:cxn ang="0">
                      <a:pos x="8" y="74"/>
                    </a:cxn>
                    <a:cxn ang="0">
                      <a:pos x="2" y="62"/>
                    </a:cxn>
                    <a:cxn ang="0">
                      <a:pos x="1" y="49"/>
                    </a:cxn>
                    <a:cxn ang="0">
                      <a:pos x="4" y="37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26" y="11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4" h="78">
                      <a:moveTo>
                        <a:pt x="33" y="0"/>
                      </a:move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41" y="19"/>
                        <a:pt x="43" y="25"/>
                        <a:pt x="43" y="29"/>
                      </a:cubicBezTo>
                      <a:cubicBezTo>
                        <a:pt x="44" y="33"/>
                        <a:pt x="44" y="36"/>
                        <a:pt x="43" y="40"/>
                      </a:cubicBezTo>
                      <a:cubicBezTo>
                        <a:pt x="43" y="44"/>
                        <a:pt x="42" y="47"/>
                        <a:pt x="41" y="51"/>
                      </a:cubicBezTo>
                      <a:cubicBezTo>
                        <a:pt x="39" y="56"/>
                        <a:pt x="37" y="60"/>
                        <a:pt x="34" y="63"/>
                      </a:cubicBezTo>
                      <a:cubicBezTo>
                        <a:pt x="30" y="68"/>
                        <a:pt x="22" y="73"/>
                        <a:pt x="12" y="78"/>
                      </a:cubicBezTo>
                      <a:cubicBezTo>
                        <a:pt x="20" y="67"/>
                        <a:pt x="24" y="53"/>
                        <a:pt x="24" y="36"/>
                      </a:cubicBezTo>
                      <a:cubicBezTo>
                        <a:pt x="20" y="50"/>
                        <a:pt x="15" y="62"/>
                        <a:pt x="8" y="74"/>
                      </a:cubicBezTo>
                      <a:cubicBezTo>
                        <a:pt x="5" y="70"/>
                        <a:pt x="3" y="66"/>
                        <a:pt x="2" y="62"/>
                      </a:cubicBezTo>
                      <a:cubicBezTo>
                        <a:pt x="1" y="58"/>
                        <a:pt x="0" y="53"/>
                        <a:pt x="1" y="49"/>
                      </a:cubicBezTo>
                      <a:cubicBezTo>
                        <a:pt x="1" y="45"/>
                        <a:pt x="2" y="41"/>
                        <a:pt x="4" y="37"/>
                      </a:cubicBezTo>
                      <a:cubicBezTo>
                        <a:pt x="5" y="33"/>
                        <a:pt x="8" y="29"/>
                        <a:pt x="10" y="26"/>
                      </a:cubicBezTo>
                      <a:cubicBezTo>
                        <a:pt x="12" y="24"/>
                        <a:pt x="13" y="22"/>
                        <a:pt x="15" y="21"/>
                      </a:cubicBezTo>
                      <a:cubicBezTo>
                        <a:pt x="19" y="17"/>
                        <a:pt x="23" y="14"/>
                        <a:pt x="26" y="11"/>
                      </a:cubicBezTo>
                      <a:cubicBezTo>
                        <a:pt x="30" y="8"/>
                        <a:pt x="32" y="5"/>
                        <a:pt x="33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9" name="Freeform 167">
                  <a:extLst>
                    <a:ext uri="{FF2B5EF4-FFF2-40B4-BE49-F238E27FC236}">
                      <a16:creationId xmlns:a16="http://schemas.microsoft.com/office/drawing/2014/main" id="{826362D3-1584-458E-AC1E-C41A7AE7811D}"/>
                    </a:ext>
                  </a:extLst>
                </p:cNvPr>
                <p:cNvSpPr/>
                <p:nvPr/>
              </p:nvSpPr>
              <p:spPr bwMode="auto">
                <a:xfrm>
                  <a:off x="8196262" y="1428751"/>
                  <a:ext cx="93663" cy="157163"/>
                </a:xfrm>
                <a:custGeom>
                  <a:avLst/>
                  <a:gdLst/>
                  <a:ahLst/>
                  <a:cxnLst>
                    <a:cxn ang="0">
                      <a:pos x="21" y="24"/>
                    </a:cxn>
                    <a:cxn ang="0">
                      <a:pos x="21" y="26"/>
                    </a:cxn>
                    <a:cxn ang="0">
                      <a:pos x="17" y="32"/>
                    </a:cxn>
                    <a:cxn ang="0">
                      <a:pos x="5" y="38"/>
                    </a:cxn>
                    <a:cxn ang="0">
                      <a:pos x="12" y="18"/>
                    </a:cxn>
                    <a:cxn ang="0">
                      <a:pos x="4" y="36"/>
                    </a:cxn>
                    <a:cxn ang="0">
                      <a:pos x="1" y="30"/>
                    </a:cxn>
                    <a:cxn ang="0">
                      <a:pos x="1" y="24"/>
                    </a:cxn>
                    <a:cxn ang="0">
                      <a:pos x="2" y="18"/>
                    </a:cxn>
                    <a:cxn ang="0">
                      <a:pos x="6" y="12"/>
                    </a:cxn>
                    <a:cxn ang="0">
                      <a:pos x="9" y="10"/>
                    </a:cxn>
                    <a:cxn ang="0">
                      <a:pos x="14" y="5"/>
                    </a:cxn>
                    <a:cxn ang="0">
                      <a:pos x="18" y="0"/>
                    </a:cxn>
                    <a:cxn ang="0">
                      <a:pos x="20" y="6"/>
                    </a:cxn>
                    <a:cxn ang="0">
                      <a:pos x="23" y="15"/>
                    </a:cxn>
                    <a:cxn ang="0">
                      <a:pos x="23" y="18"/>
                    </a:cxn>
                    <a:cxn ang="0">
                      <a:pos x="22" y="21"/>
                    </a:cxn>
                    <a:cxn ang="0">
                      <a:pos x="21" y="24"/>
                    </a:cxn>
                  </a:cxnLst>
                  <a:rect l="0" t="0" r="r" b="b"/>
                  <a:pathLst>
                    <a:path w="23" h="38">
                      <a:moveTo>
                        <a:pt x="21" y="24"/>
                      </a:moveTo>
                      <a:cubicBezTo>
                        <a:pt x="21" y="25"/>
                        <a:pt x="21" y="25"/>
                        <a:pt x="21" y="26"/>
                      </a:cubicBezTo>
                      <a:cubicBezTo>
                        <a:pt x="20" y="28"/>
                        <a:pt x="18" y="30"/>
                        <a:pt x="17" y="32"/>
                      </a:cubicBezTo>
                      <a:cubicBezTo>
                        <a:pt x="15" y="34"/>
                        <a:pt x="11" y="36"/>
                        <a:pt x="5" y="38"/>
                      </a:cubicBezTo>
                      <a:cubicBezTo>
                        <a:pt x="10" y="33"/>
                        <a:pt x="12" y="26"/>
                        <a:pt x="12" y="18"/>
                      </a:cubicBezTo>
                      <a:cubicBezTo>
                        <a:pt x="10" y="25"/>
                        <a:pt x="7" y="31"/>
                        <a:pt x="4" y="36"/>
                      </a:cubicBezTo>
                      <a:cubicBezTo>
                        <a:pt x="2" y="34"/>
                        <a:pt x="1" y="32"/>
                        <a:pt x="1" y="30"/>
                      </a:cubicBezTo>
                      <a:cubicBezTo>
                        <a:pt x="0" y="28"/>
                        <a:pt x="0" y="26"/>
                        <a:pt x="1" y="24"/>
                      </a:cubicBezTo>
                      <a:cubicBezTo>
                        <a:pt x="1" y="22"/>
                        <a:pt x="1" y="20"/>
                        <a:pt x="2" y="18"/>
                      </a:cubicBezTo>
                      <a:cubicBezTo>
                        <a:pt x="3" y="16"/>
                        <a:pt x="5" y="14"/>
                        <a:pt x="6" y="12"/>
                      </a:cubicBezTo>
                      <a:cubicBezTo>
                        <a:pt x="7" y="11"/>
                        <a:pt x="8" y="11"/>
                        <a:pt x="9" y="10"/>
                      </a:cubicBezTo>
                      <a:cubicBezTo>
                        <a:pt x="11" y="8"/>
                        <a:pt x="13" y="7"/>
                        <a:pt x="14" y="5"/>
                      </a:cubicBezTo>
                      <a:cubicBezTo>
                        <a:pt x="16" y="4"/>
                        <a:pt x="17" y="2"/>
                        <a:pt x="18" y="0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1" y="10"/>
                        <a:pt x="22" y="13"/>
                        <a:pt x="23" y="15"/>
                      </a:cubicBezTo>
                      <a:cubicBezTo>
                        <a:pt x="23" y="16"/>
                        <a:pt x="23" y="17"/>
                        <a:pt x="23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2" y="22"/>
                        <a:pt x="21" y="23"/>
                        <a:pt x="21" y="2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0" name="Freeform 169">
                  <a:extLst>
                    <a:ext uri="{FF2B5EF4-FFF2-40B4-BE49-F238E27FC236}">
                      <a16:creationId xmlns:a16="http://schemas.microsoft.com/office/drawing/2014/main" id="{6F1B4123-7023-42B4-A732-A0E9FDC637C5}"/>
                    </a:ext>
                  </a:extLst>
                </p:cNvPr>
                <p:cNvSpPr/>
                <p:nvPr/>
              </p:nvSpPr>
              <p:spPr bwMode="auto">
                <a:xfrm>
                  <a:off x="6884987" y="563563"/>
                  <a:ext cx="136525" cy="260350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21" y="0"/>
                    </a:cxn>
                    <a:cxn ang="0">
                      <a:pos x="26" y="8"/>
                    </a:cxn>
                    <a:cxn ang="0">
                      <a:pos x="32" y="23"/>
                    </a:cxn>
                    <a:cxn ang="0">
                      <a:pos x="33" y="31"/>
                    </a:cxn>
                    <a:cxn ang="0">
                      <a:pos x="32" y="40"/>
                    </a:cxn>
                    <a:cxn ang="0">
                      <a:pos x="27" y="51"/>
                    </a:cxn>
                    <a:cxn ang="0">
                      <a:pos x="11" y="63"/>
                    </a:cxn>
                    <a:cxn ang="0">
                      <a:pos x="17" y="29"/>
                    </a:cxn>
                    <a:cxn ang="0">
                      <a:pos x="8" y="60"/>
                    </a:cxn>
                    <a:cxn ang="0">
                      <a:pos x="2" y="50"/>
                    </a:cxn>
                    <a:cxn ang="0">
                      <a:pos x="0" y="40"/>
                    </a:cxn>
                    <a:cxn ang="0">
                      <a:pos x="1" y="30"/>
                    </a:cxn>
                    <a:cxn ang="0">
                      <a:pos x="5" y="21"/>
                    </a:cxn>
                    <a:cxn ang="0">
                      <a:pos x="9" y="17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33" h="63">
                      <a:moveTo>
                        <a:pt x="17" y="8"/>
                      </a:moveTo>
                      <a:cubicBezTo>
                        <a:pt x="19" y="6"/>
                        <a:pt x="21" y="4"/>
                        <a:pt x="21" y="0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9" y="15"/>
                        <a:pt x="31" y="20"/>
                        <a:pt x="32" y="23"/>
                      </a:cubicBezTo>
                      <a:cubicBezTo>
                        <a:pt x="32" y="25"/>
                        <a:pt x="33" y="28"/>
                        <a:pt x="33" y="31"/>
                      </a:cubicBezTo>
                      <a:cubicBezTo>
                        <a:pt x="33" y="34"/>
                        <a:pt x="33" y="37"/>
                        <a:pt x="32" y="40"/>
                      </a:cubicBezTo>
                      <a:cubicBezTo>
                        <a:pt x="31" y="44"/>
                        <a:pt x="29" y="48"/>
                        <a:pt x="27" y="51"/>
                      </a:cubicBezTo>
                      <a:cubicBezTo>
                        <a:pt x="24" y="55"/>
                        <a:pt x="19" y="59"/>
                        <a:pt x="11" y="63"/>
                      </a:cubicBezTo>
                      <a:cubicBezTo>
                        <a:pt x="17" y="54"/>
                        <a:pt x="19" y="42"/>
                        <a:pt x="17" y="29"/>
                      </a:cubicBezTo>
                      <a:cubicBezTo>
                        <a:pt x="15" y="40"/>
                        <a:pt x="12" y="50"/>
                        <a:pt x="8" y="60"/>
                      </a:cubicBezTo>
                      <a:cubicBezTo>
                        <a:pt x="5" y="57"/>
                        <a:pt x="3" y="54"/>
                        <a:pt x="2" y="50"/>
                      </a:cubicBezTo>
                      <a:cubicBezTo>
                        <a:pt x="1" y="47"/>
                        <a:pt x="0" y="44"/>
                        <a:pt x="0" y="40"/>
                      </a:cubicBezTo>
                      <a:cubicBezTo>
                        <a:pt x="0" y="37"/>
                        <a:pt x="0" y="34"/>
                        <a:pt x="1" y="30"/>
                      </a:cubicBezTo>
                      <a:cubicBezTo>
                        <a:pt x="2" y="27"/>
                        <a:pt x="4" y="24"/>
                        <a:pt x="5" y="21"/>
                      </a:cubicBezTo>
                      <a:cubicBezTo>
                        <a:pt x="6" y="20"/>
                        <a:pt x="8" y="18"/>
                        <a:pt x="9" y="17"/>
                      </a:cubicBezTo>
                      <a:cubicBezTo>
                        <a:pt x="11" y="14"/>
                        <a:pt x="14" y="11"/>
                        <a:pt x="17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1" name="Freeform 170">
                  <a:extLst>
                    <a:ext uri="{FF2B5EF4-FFF2-40B4-BE49-F238E27FC236}">
                      <a16:creationId xmlns:a16="http://schemas.microsoft.com/office/drawing/2014/main" id="{210D2F3C-B066-4CEF-AFF8-55FFE3C4AFFE}"/>
                    </a:ext>
                  </a:extLst>
                </p:cNvPr>
                <p:cNvSpPr/>
                <p:nvPr/>
              </p:nvSpPr>
              <p:spPr bwMode="auto">
                <a:xfrm>
                  <a:off x="5818187" y="1608138"/>
                  <a:ext cx="384175" cy="222250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" y="11"/>
                    </a:cxn>
                    <a:cxn ang="0">
                      <a:pos x="14" y="6"/>
                    </a:cxn>
                    <a:cxn ang="0">
                      <a:pos x="36" y="0"/>
                    </a:cxn>
                    <a:cxn ang="0">
                      <a:pos x="49" y="1"/>
                    </a:cxn>
                    <a:cxn ang="0">
                      <a:pos x="62" y="5"/>
                    </a:cxn>
                    <a:cxn ang="0">
                      <a:pos x="77" y="14"/>
                    </a:cxn>
                    <a:cxn ang="0">
                      <a:pos x="93" y="41"/>
                    </a:cxn>
                    <a:cxn ang="0">
                      <a:pos x="43" y="25"/>
                    </a:cxn>
                    <a:cxn ang="0">
                      <a:pos x="88" y="46"/>
                    </a:cxn>
                    <a:cxn ang="0">
                      <a:pos x="73" y="52"/>
                    </a:cxn>
                    <a:cxn ang="0">
                      <a:pos x="58" y="53"/>
                    </a:cxn>
                    <a:cxn ang="0">
                      <a:pos x="43" y="49"/>
                    </a:cxn>
                    <a:cxn ang="0">
                      <a:pos x="30" y="40"/>
                    </a:cxn>
                    <a:cxn ang="0">
                      <a:pos x="24" y="34"/>
                    </a:cxn>
                    <a:cxn ang="0">
                      <a:pos x="13" y="2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93" h="54">
                      <a:moveTo>
                        <a:pt x="0" y="11"/>
                      </a:move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24" y="3"/>
                        <a:pt x="31" y="1"/>
                        <a:pt x="36" y="0"/>
                      </a:cubicBezTo>
                      <a:cubicBezTo>
                        <a:pt x="40" y="0"/>
                        <a:pt x="44" y="0"/>
                        <a:pt x="49" y="1"/>
                      </a:cubicBezTo>
                      <a:cubicBezTo>
                        <a:pt x="54" y="1"/>
                        <a:pt x="58" y="3"/>
                        <a:pt x="62" y="5"/>
                      </a:cubicBezTo>
                      <a:cubicBezTo>
                        <a:pt x="68" y="7"/>
                        <a:pt x="72" y="10"/>
                        <a:pt x="77" y="14"/>
                      </a:cubicBezTo>
                      <a:cubicBezTo>
                        <a:pt x="82" y="20"/>
                        <a:pt x="88" y="29"/>
                        <a:pt x="93" y="41"/>
                      </a:cubicBezTo>
                      <a:cubicBezTo>
                        <a:pt x="80" y="31"/>
                        <a:pt x="63" y="25"/>
                        <a:pt x="43" y="25"/>
                      </a:cubicBezTo>
                      <a:cubicBezTo>
                        <a:pt x="59" y="30"/>
                        <a:pt x="74" y="37"/>
                        <a:pt x="88" y="46"/>
                      </a:cubicBezTo>
                      <a:cubicBezTo>
                        <a:pt x="83" y="49"/>
                        <a:pt x="78" y="51"/>
                        <a:pt x="73" y="52"/>
                      </a:cubicBezTo>
                      <a:cubicBezTo>
                        <a:pt x="68" y="53"/>
                        <a:pt x="63" y="54"/>
                        <a:pt x="58" y="53"/>
                      </a:cubicBezTo>
                      <a:cubicBezTo>
                        <a:pt x="53" y="52"/>
                        <a:pt x="48" y="51"/>
                        <a:pt x="43" y="49"/>
                      </a:cubicBezTo>
                      <a:cubicBezTo>
                        <a:pt x="38" y="46"/>
                        <a:pt x="34" y="43"/>
                        <a:pt x="30" y="40"/>
                      </a:cubicBezTo>
                      <a:cubicBezTo>
                        <a:pt x="28" y="38"/>
                        <a:pt x="26" y="36"/>
                        <a:pt x="24" y="34"/>
                      </a:cubicBezTo>
                      <a:cubicBezTo>
                        <a:pt x="20" y="29"/>
                        <a:pt x="16" y="25"/>
                        <a:pt x="13" y="20"/>
                      </a:cubicBezTo>
                      <a:cubicBezTo>
                        <a:pt x="10" y="16"/>
                        <a:pt x="6" y="13"/>
                        <a:pt x="0" y="1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2" name="Freeform 171">
                  <a:extLst>
                    <a:ext uri="{FF2B5EF4-FFF2-40B4-BE49-F238E27FC236}">
                      <a16:creationId xmlns:a16="http://schemas.microsoft.com/office/drawing/2014/main" id="{E54B65E3-9933-4D0E-B61E-9C297138828B}"/>
                    </a:ext>
                  </a:extLst>
                </p:cNvPr>
                <p:cNvSpPr/>
                <p:nvPr/>
              </p:nvSpPr>
              <p:spPr bwMode="auto">
                <a:xfrm>
                  <a:off x="6305550" y="1255713"/>
                  <a:ext cx="182563" cy="203200"/>
                </a:xfrm>
                <a:custGeom>
                  <a:avLst/>
                  <a:gdLst/>
                  <a:ahLst/>
                  <a:cxnLst>
                    <a:cxn ang="0">
                      <a:pos x="32" y="11"/>
                    </a:cxn>
                    <a:cxn ang="0">
                      <a:pos x="38" y="18"/>
                    </a:cxn>
                    <a:cxn ang="0">
                      <a:pos x="43" y="28"/>
                    </a:cxn>
                    <a:cxn ang="0">
                      <a:pos x="42" y="48"/>
                    </a:cxn>
                    <a:cxn ang="0">
                      <a:pos x="19" y="21"/>
                    </a:cxn>
                    <a:cxn ang="0">
                      <a:pos x="37" y="48"/>
                    </a:cxn>
                    <a:cxn ang="0">
                      <a:pos x="26" y="47"/>
                    </a:cxn>
                    <a:cxn ang="0">
                      <a:pos x="17" y="42"/>
                    </a:cxn>
                    <a:cxn ang="0">
                      <a:pos x="10" y="35"/>
                    </a:cxn>
                    <a:cxn ang="0">
                      <a:pos x="6" y="26"/>
                    </a:cxn>
                    <a:cxn ang="0">
                      <a:pos x="5" y="20"/>
                    </a:cxn>
                    <a:cxn ang="0">
                      <a:pos x="4" y="9"/>
                    </a:cxn>
                    <a:cxn ang="0">
                      <a:pos x="0" y="0"/>
                    </a:cxn>
                    <a:cxn ang="0">
                      <a:pos x="9" y="2"/>
                    </a:cxn>
                    <a:cxn ang="0">
                      <a:pos x="24" y="6"/>
                    </a:cxn>
                    <a:cxn ang="0">
                      <a:pos x="32" y="11"/>
                    </a:cxn>
                  </a:cxnLst>
                  <a:rect l="0" t="0" r="r" b="b"/>
                  <a:pathLst>
                    <a:path w="44" h="49">
                      <a:moveTo>
                        <a:pt x="32" y="11"/>
                      </a:moveTo>
                      <a:cubicBezTo>
                        <a:pt x="34" y="13"/>
                        <a:pt x="36" y="15"/>
                        <a:pt x="38" y="18"/>
                      </a:cubicBezTo>
                      <a:cubicBezTo>
                        <a:pt x="40" y="21"/>
                        <a:pt x="42" y="24"/>
                        <a:pt x="43" y="28"/>
                      </a:cubicBezTo>
                      <a:cubicBezTo>
                        <a:pt x="44" y="33"/>
                        <a:pt x="44" y="39"/>
                        <a:pt x="42" y="48"/>
                      </a:cubicBezTo>
                      <a:cubicBezTo>
                        <a:pt x="38" y="38"/>
                        <a:pt x="31" y="29"/>
                        <a:pt x="19" y="21"/>
                      </a:cubicBezTo>
                      <a:cubicBezTo>
                        <a:pt x="27" y="30"/>
                        <a:pt x="33" y="39"/>
                        <a:pt x="37" y="48"/>
                      </a:cubicBezTo>
                      <a:cubicBezTo>
                        <a:pt x="34" y="49"/>
                        <a:pt x="30" y="48"/>
                        <a:pt x="26" y="47"/>
                      </a:cubicBezTo>
                      <a:cubicBezTo>
                        <a:pt x="23" y="46"/>
                        <a:pt x="20" y="44"/>
                        <a:pt x="17" y="42"/>
                      </a:cubicBezTo>
                      <a:cubicBezTo>
                        <a:pt x="15" y="40"/>
                        <a:pt x="12" y="38"/>
                        <a:pt x="10" y="35"/>
                      </a:cubicBezTo>
                      <a:cubicBezTo>
                        <a:pt x="9" y="32"/>
                        <a:pt x="7" y="29"/>
                        <a:pt x="6" y="26"/>
                      </a:cubicBezTo>
                      <a:cubicBezTo>
                        <a:pt x="6" y="24"/>
                        <a:pt x="5" y="22"/>
                        <a:pt x="5" y="20"/>
                      </a:cubicBezTo>
                      <a:cubicBezTo>
                        <a:pt x="5" y="16"/>
                        <a:pt x="4" y="12"/>
                        <a:pt x="4" y="9"/>
                      </a:cubicBezTo>
                      <a:cubicBezTo>
                        <a:pt x="4" y="5"/>
                        <a:pt x="2" y="3"/>
                        <a:pt x="0" y="0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7" y="3"/>
                        <a:pt x="22" y="5"/>
                        <a:pt x="24" y="6"/>
                      </a:cubicBezTo>
                      <a:cubicBezTo>
                        <a:pt x="27" y="7"/>
                        <a:pt x="29" y="9"/>
                        <a:pt x="32" y="1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3" name="Freeform 172">
                  <a:extLst>
                    <a:ext uri="{FF2B5EF4-FFF2-40B4-BE49-F238E27FC236}">
                      <a16:creationId xmlns:a16="http://schemas.microsoft.com/office/drawing/2014/main" id="{E020BE25-0483-4628-9F8B-CCC08EF81040}"/>
                    </a:ext>
                  </a:extLst>
                </p:cNvPr>
                <p:cNvSpPr/>
                <p:nvPr/>
              </p:nvSpPr>
              <p:spPr bwMode="auto">
                <a:xfrm>
                  <a:off x="6380162" y="641351"/>
                  <a:ext cx="223838" cy="244475"/>
                </a:xfrm>
                <a:custGeom>
                  <a:avLst/>
                  <a:gdLst/>
                  <a:ahLst/>
                  <a:cxnLst>
                    <a:cxn ang="0">
                      <a:pos x="52" y="34"/>
                    </a:cxn>
                    <a:cxn ang="0">
                      <a:pos x="51" y="58"/>
                    </a:cxn>
                    <a:cxn ang="0">
                      <a:pos x="24" y="26"/>
                    </a:cxn>
                    <a:cxn ang="0">
                      <a:pos x="46" y="58"/>
                    </a:cxn>
                    <a:cxn ang="0">
                      <a:pos x="32" y="57"/>
                    </a:cxn>
                    <a:cxn ang="0">
                      <a:pos x="22" y="51"/>
                    </a:cxn>
                    <a:cxn ang="0">
                      <a:pos x="13" y="42"/>
                    </a:cxn>
                    <a:cxn ang="0">
                      <a:pos x="8" y="31"/>
                    </a:cxn>
                    <a:cxn ang="0">
                      <a:pos x="7" y="24"/>
                    </a:cxn>
                    <a:cxn ang="0">
                      <a:pos x="5" y="1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2" y="3"/>
                    </a:cxn>
                    <a:cxn ang="0">
                      <a:pos x="30" y="8"/>
                    </a:cxn>
                    <a:cxn ang="0">
                      <a:pos x="39" y="13"/>
                    </a:cxn>
                    <a:cxn ang="0">
                      <a:pos x="47" y="21"/>
                    </a:cxn>
                    <a:cxn ang="0">
                      <a:pos x="52" y="34"/>
                    </a:cxn>
                  </a:cxnLst>
                  <a:rect l="0" t="0" r="r" b="b"/>
                  <a:pathLst>
                    <a:path w="54" h="59">
                      <a:moveTo>
                        <a:pt x="52" y="34"/>
                      </a:moveTo>
                      <a:cubicBezTo>
                        <a:pt x="54" y="40"/>
                        <a:pt x="53" y="48"/>
                        <a:pt x="51" y="58"/>
                      </a:cubicBezTo>
                      <a:cubicBezTo>
                        <a:pt x="47" y="46"/>
                        <a:pt x="38" y="35"/>
                        <a:pt x="24" y="26"/>
                      </a:cubicBezTo>
                      <a:cubicBezTo>
                        <a:pt x="33" y="36"/>
                        <a:pt x="40" y="47"/>
                        <a:pt x="46" y="58"/>
                      </a:cubicBezTo>
                      <a:cubicBezTo>
                        <a:pt x="41" y="59"/>
                        <a:pt x="37" y="58"/>
                        <a:pt x="32" y="57"/>
                      </a:cubicBezTo>
                      <a:cubicBezTo>
                        <a:pt x="29" y="55"/>
                        <a:pt x="25" y="53"/>
                        <a:pt x="22" y="51"/>
                      </a:cubicBezTo>
                      <a:cubicBezTo>
                        <a:pt x="18" y="48"/>
                        <a:pt x="16" y="45"/>
                        <a:pt x="13" y="42"/>
                      </a:cubicBezTo>
                      <a:cubicBezTo>
                        <a:pt x="11" y="38"/>
                        <a:pt x="10" y="35"/>
                        <a:pt x="8" y="31"/>
                      </a:cubicBezTo>
                      <a:cubicBezTo>
                        <a:pt x="8" y="29"/>
                        <a:pt x="7" y="27"/>
                        <a:pt x="7" y="24"/>
                      </a:cubicBezTo>
                      <a:cubicBezTo>
                        <a:pt x="6" y="20"/>
                        <a:pt x="6" y="15"/>
                        <a:pt x="5" y="11"/>
                      </a:cubicBezTo>
                      <a:cubicBezTo>
                        <a:pt x="5" y="7"/>
                        <a:pt x="4" y="3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21" y="4"/>
                        <a:pt x="27" y="6"/>
                        <a:pt x="30" y="8"/>
                      </a:cubicBezTo>
                      <a:cubicBezTo>
                        <a:pt x="33" y="9"/>
                        <a:pt x="36" y="11"/>
                        <a:pt x="39" y="13"/>
                      </a:cubicBezTo>
                      <a:cubicBezTo>
                        <a:pt x="42" y="16"/>
                        <a:pt x="44" y="18"/>
                        <a:pt x="47" y="21"/>
                      </a:cubicBezTo>
                      <a:cubicBezTo>
                        <a:pt x="49" y="25"/>
                        <a:pt x="51" y="29"/>
                        <a:pt x="52" y="3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4" name="Freeform 173">
                  <a:extLst>
                    <a:ext uri="{FF2B5EF4-FFF2-40B4-BE49-F238E27FC236}">
                      <a16:creationId xmlns:a16="http://schemas.microsoft.com/office/drawing/2014/main" id="{FDFD78E7-FA91-445C-8A3F-CE943DF985D3}"/>
                    </a:ext>
                  </a:extLst>
                </p:cNvPr>
                <p:cNvSpPr/>
                <p:nvPr/>
              </p:nvSpPr>
              <p:spPr bwMode="auto">
                <a:xfrm>
                  <a:off x="6950075" y="1022351"/>
                  <a:ext cx="141288" cy="257175"/>
                </a:xfrm>
                <a:custGeom>
                  <a:avLst/>
                  <a:gdLst/>
                  <a:ahLst/>
                  <a:cxnLst>
                    <a:cxn ang="0">
                      <a:pos x="2" y="30"/>
                    </a:cxn>
                    <a:cxn ang="0">
                      <a:pos x="6" y="21"/>
                    </a:cxn>
                    <a:cxn ang="0">
                      <a:pos x="10" y="16"/>
                    </a:cxn>
                    <a:cxn ang="0">
                      <a:pos x="18" y="8"/>
                    </a:cxn>
                    <a:cxn ang="0">
                      <a:pos x="22" y="0"/>
                    </a:cxn>
                    <a:cxn ang="0">
                      <a:pos x="26" y="8"/>
                    </a:cxn>
                    <a:cxn ang="0">
                      <a:pos x="33" y="22"/>
                    </a:cxn>
                    <a:cxn ang="0">
                      <a:pos x="34" y="31"/>
                    </a:cxn>
                    <a:cxn ang="0">
                      <a:pos x="33" y="40"/>
                    </a:cxn>
                    <a:cxn ang="0">
                      <a:pos x="28" y="50"/>
                    </a:cxn>
                    <a:cxn ang="0">
                      <a:pos x="12" y="62"/>
                    </a:cxn>
                    <a:cxn ang="0">
                      <a:pos x="18" y="28"/>
                    </a:cxn>
                    <a:cxn ang="0">
                      <a:pos x="8" y="59"/>
                    </a:cxn>
                    <a:cxn ang="0">
                      <a:pos x="3" y="50"/>
                    </a:cxn>
                    <a:cxn ang="0">
                      <a:pos x="1" y="40"/>
                    </a:cxn>
                    <a:cxn ang="0">
                      <a:pos x="2" y="30"/>
                    </a:cxn>
                  </a:cxnLst>
                  <a:rect l="0" t="0" r="r" b="b"/>
                  <a:pathLst>
                    <a:path w="34" h="62">
                      <a:moveTo>
                        <a:pt x="2" y="30"/>
                      </a:moveTo>
                      <a:cubicBezTo>
                        <a:pt x="3" y="27"/>
                        <a:pt x="4" y="24"/>
                        <a:pt x="6" y="21"/>
                      </a:cubicBezTo>
                      <a:cubicBezTo>
                        <a:pt x="7" y="19"/>
                        <a:pt x="8" y="18"/>
                        <a:pt x="10" y="16"/>
                      </a:cubicBezTo>
                      <a:cubicBezTo>
                        <a:pt x="12" y="14"/>
                        <a:pt x="15" y="11"/>
                        <a:pt x="18" y="8"/>
                      </a:cubicBezTo>
                      <a:cubicBezTo>
                        <a:pt x="20" y="6"/>
                        <a:pt x="22" y="3"/>
                        <a:pt x="22" y="0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0" y="15"/>
                        <a:pt x="32" y="19"/>
                        <a:pt x="33" y="22"/>
                      </a:cubicBezTo>
                      <a:cubicBezTo>
                        <a:pt x="33" y="25"/>
                        <a:pt x="34" y="28"/>
                        <a:pt x="34" y="31"/>
                      </a:cubicBezTo>
                      <a:cubicBezTo>
                        <a:pt x="34" y="34"/>
                        <a:pt x="34" y="37"/>
                        <a:pt x="33" y="40"/>
                      </a:cubicBezTo>
                      <a:cubicBezTo>
                        <a:pt x="32" y="44"/>
                        <a:pt x="30" y="47"/>
                        <a:pt x="28" y="50"/>
                      </a:cubicBezTo>
                      <a:cubicBezTo>
                        <a:pt x="25" y="54"/>
                        <a:pt x="20" y="59"/>
                        <a:pt x="12" y="62"/>
                      </a:cubicBezTo>
                      <a:cubicBezTo>
                        <a:pt x="17" y="53"/>
                        <a:pt x="19" y="42"/>
                        <a:pt x="18" y="28"/>
                      </a:cubicBezTo>
                      <a:cubicBezTo>
                        <a:pt x="16" y="39"/>
                        <a:pt x="13" y="50"/>
                        <a:pt x="8" y="59"/>
                      </a:cubicBezTo>
                      <a:cubicBezTo>
                        <a:pt x="6" y="57"/>
                        <a:pt x="4" y="53"/>
                        <a:pt x="3" y="50"/>
                      </a:cubicBezTo>
                      <a:cubicBezTo>
                        <a:pt x="2" y="47"/>
                        <a:pt x="1" y="43"/>
                        <a:pt x="1" y="40"/>
                      </a:cubicBezTo>
                      <a:cubicBezTo>
                        <a:pt x="0" y="36"/>
                        <a:pt x="1" y="33"/>
                        <a:pt x="2" y="3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5" name="Freeform 174">
                  <a:extLst>
                    <a:ext uri="{FF2B5EF4-FFF2-40B4-BE49-F238E27FC236}">
                      <a16:creationId xmlns:a16="http://schemas.microsoft.com/office/drawing/2014/main" id="{8F469DD7-3BFC-4D4E-B06A-38CED7EFB207}"/>
                    </a:ext>
                  </a:extLst>
                </p:cNvPr>
                <p:cNvSpPr/>
                <p:nvPr/>
              </p:nvSpPr>
              <p:spPr bwMode="auto">
                <a:xfrm>
                  <a:off x="6454775" y="1963738"/>
                  <a:ext cx="98425" cy="15398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7" y="5"/>
                    </a:cxn>
                    <a:cxn ang="0">
                      <a:pos x="13" y="9"/>
                    </a:cxn>
                    <a:cxn ang="0">
                      <a:pos x="17" y="11"/>
                    </a:cxn>
                    <a:cxn ang="0">
                      <a:pos x="21" y="16"/>
                    </a:cxn>
                    <a:cxn ang="0">
                      <a:pos x="23" y="22"/>
                    </a:cxn>
                    <a:cxn ang="0">
                      <a:pos x="24" y="28"/>
                    </a:cxn>
                    <a:cxn ang="0">
                      <a:pos x="22" y="35"/>
                    </a:cxn>
                    <a:cxn ang="0">
                      <a:pos x="11" y="18"/>
                    </a:cxn>
                    <a:cxn ang="0">
                      <a:pos x="20" y="37"/>
                    </a:cxn>
                    <a:cxn ang="0">
                      <a:pos x="8" y="32"/>
                    </a:cxn>
                    <a:cxn ang="0">
                      <a:pos x="4" y="27"/>
                    </a:cxn>
                    <a:cxn ang="0">
                      <a:pos x="1" y="21"/>
                    </a:cxn>
                    <a:cxn ang="0">
                      <a:pos x="0" y="16"/>
                    </a:cxn>
                    <a:cxn ang="0">
                      <a:pos x="2" y="6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24" h="37">
                      <a:moveTo>
                        <a:pt x="3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3"/>
                        <a:pt x="5" y="4"/>
                        <a:pt x="7" y="5"/>
                      </a:cubicBezTo>
                      <a:cubicBezTo>
                        <a:pt x="9" y="7"/>
                        <a:pt x="11" y="8"/>
                        <a:pt x="13" y="9"/>
                      </a:cubicBezTo>
                      <a:cubicBezTo>
                        <a:pt x="14" y="10"/>
                        <a:pt x="16" y="11"/>
                        <a:pt x="17" y="11"/>
                      </a:cubicBezTo>
                      <a:cubicBezTo>
                        <a:pt x="18" y="13"/>
                        <a:pt x="19" y="14"/>
                        <a:pt x="21" y="16"/>
                      </a:cubicBezTo>
                      <a:cubicBezTo>
                        <a:pt x="22" y="18"/>
                        <a:pt x="23" y="20"/>
                        <a:pt x="23" y="22"/>
                      </a:cubicBezTo>
                      <a:cubicBezTo>
                        <a:pt x="24" y="24"/>
                        <a:pt x="24" y="26"/>
                        <a:pt x="24" y="28"/>
                      </a:cubicBezTo>
                      <a:cubicBezTo>
                        <a:pt x="24" y="31"/>
                        <a:pt x="23" y="33"/>
                        <a:pt x="22" y="35"/>
                      </a:cubicBezTo>
                      <a:cubicBezTo>
                        <a:pt x="17" y="30"/>
                        <a:pt x="14" y="24"/>
                        <a:pt x="11" y="18"/>
                      </a:cubicBezTo>
                      <a:cubicBezTo>
                        <a:pt x="12" y="26"/>
                        <a:pt x="15" y="32"/>
                        <a:pt x="20" y="37"/>
                      </a:cubicBezTo>
                      <a:cubicBezTo>
                        <a:pt x="15" y="36"/>
                        <a:pt x="11" y="34"/>
                        <a:pt x="8" y="32"/>
                      </a:cubicBezTo>
                      <a:cubicBezTo>
                        <a:pt x="7" y="31"/>
                        <a:pt x="5" y="29"/>
                        <a:pt x="4" y="27"/>
                      </a:cubicBezTo>
                      <a:cubicBezTo>
                        <a:pt x="3" y="25"/>
                        <a:pt x="2" y="23"/>
                        <a:pt x="1" y="21"/>
                      </a:cubicBezTo>
                      <a:cubicBezTo>
                        <a:pt x="1" y="20"/>
                        <a:pt x="1" y="18"/>
                        <a:pt x="0" y="16"/>
                      </a:cubicBezTo>
                      <a:cubicBezTo>
                        <a:pt x="0" y="14"/>
                        <a:pt x="1" y="11"/>
                        <a:pt x="2" y="6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6" name="Freeform 175">
                  <a:extLst>
                    <a:ext uri="{FF2B5EF4-FFF2-40B4-BE49-F238E27FC236}">
                      <a16:creationId xmlns:a16="http://schemas.microsoft.com/office/drawing/2014/main" id="{E972717A-4454-4459-BE88-204287AA1A88}"/>
                    </a:ext>
                  </a:extLst>
                </p:cNvPr>
                <p:cNvSpPr/>
                <p:nvPr/>
              </p:nvSpPr>
              <p:spPr bwMode="auto">
                <a:xfrm>
                  <a:off x="6694487" y="1616076"/>
                  <a:ext cx="115888" cy="21431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11" y="5"/>
                    </a:cxn>
                    <a:cxn ang="0">
                      <a:pos x="21" y="14"/>
                    </a:cxn>
                    <a:cxn ang="0">
                      <a:pos x="25" y="20"/>
                    </a:cxn>
                    <a:cxn ang="0">
                      <a:pos x="28" y="27"/>
                    </a:cxn>
                    <a:cxn ang="0">
                      <a:pos x="28" y="37"/>
                    </a:cxn>
                    <a:cxn ang="0">
                      <a:pos x="20" y="52"/>
                    </a:cxn>
                    <a:cxn ang="0">
                      <a:pos x="12" y="24"/>
                    </a:cxn>
                    <a:cxn ang="0">
                      <a:pos x="16" y="51"/>
                    </a:cxn>
                    <a:cxn ang="0">
                      <a:pos x="8" y="46"/>
                    </a:cxn>
                    <a:cxn ang="0">
                      <a:pos x="3" y="39"/>
                    </a:cxn>
                    <a:cxn ang="0">
                      <a:pos x="0" y="31"/>
                    </a:cxn>
                    <a:cxn ang="0">
                      <a:pos x="0" y="22"/>
                    </a:cxn>
                    <a:cxn ang="0">
                      <a:pos x="1" y="17"/>
                    </a:cxn>
                    <a:cxn ang="0">
                      <a:pos x="5" y="8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8" h="52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6" y="9"/>
                        <a:pt x="20" y="11"/>
                        <a:pt x="21" y="14"/>
                      </a:cubicBezTo>
                      <a:cubicBezTo>
                        <a:pt x="23" y="16"/>
                        <a:pt x="24" y="18"/>
                        <a:pt x="25" y="20"/>
                      </a:cubicBezTo>
                      <a:cubicBezTo>
                        <a:pt x="27" y="22"/>
                        <a:pt x="28" y="25"/>
                        <a:pt x="28" y="27"/>
                      </a:cubicBezTo>
                      <a:cubicBezTo>
                        <a:pt x="28" y="31"/>
                        <a:pt x="28" y="34"/>
                        <a:pt x="28" y="37"/>
                      </a:cubicBezTo>
                      <a:cubicBezTo>
                        <a:pt x="27" y="41"/>
                        <a:pt x="25" y="46"/>
                        <a:pt x="20" y="52"/>
                      </a:cubicBezTo>
                      <a:cubicBezTo>
                        <a:pt x="21" y="43"/>
                        <a:pt x="18" y="33"/>
                        <a:pt x="12" y="24"/>
                      </a:cubicBezTo>
                      <a:cubicBezTo>
                        <a:pt x="15" y="33"/>
                        <a:pt x="16" y="42"/>
                        <a:pt x="16" y="51"/>
                      </a:cubicBezTo>
                      <a:cubicBezTo>
                        <a:pt x="13" y="50"/>
                        <a:pt x="10" y="48"/>
                        <a:pt x="8" y="46"/>
                      </a:cubicBezTo>
                      <a:cubicBezTo>
                        <a:pt x="6" y="44"/>
                        <a:pt x="4" y="41"/>
                        <a:pt x="3" y="39"/>
                      </a:cubicBezTo>
                      <a:cubicBezTo>
                        <a:pt x="2" y="36"/>
                        <a:pt x="1" y="34"/>
                        <a:pt x="0" y="31"/>
                      </a:cubicBezTo>
                      <a:cubicBezTo>
                        <a:pt x="0" y="28"/>
                        <a:pt x="0" y="25"/>
                        <a:pt x="0" y="22"/>
                      </a:cubicBezTo>
                      <a:cubicBezTo>
                        <a:pt x="1" y="20"/>
                        <a:pt x="1" y="19"/>
                        <a:pt x="1" y="17"/>
                      </a:cubicBezTo>
                      <a:cubicBezTo>
                        <a:pt x="2" y="14"/>
                        <a:pt x="4" y="11"/>
                        <a:pt x="5" y="8"/>
                      </a:cubicBezTo>
                      <a:cubicBezTo>
                        <a:pt x="6" y="6"/>
                        <a:pt x="6" y="3"/>
                        <a:pt x="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7" name="Freeform 176">
                  <a:extLst>
                    <a:ext uri="{FF2B5EF4-FFF2-40B4-BE49-F238E27FC236}">
                      <a16:creationId xmlns:a16="http://schemas.microsoft.com/office/drawing/2014/main" id="{CF601303-9C6C-4E4A-BB39-2538F3D9468D}"/>
                    </a:ext>
                  </a:extLst>
                </p:cNvPr>
                <p:cNvSpPr/>
                <p:nvPr/>
              </p:nvSpPr>
              <p:spPr bwMode="auto">
                <a:xfrm>
                  <a:off x="7537450" y="512763"/>
                  <a:ext cx="228600" cy="257175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50" y="11"/>
                    </a:cxn>
                    <a:cxn ang="0">
                      <a:pos x="48" y="26"/>
                    </a:cxn>
                    <a:cxn ang="0">
                      <a:pos x="47" y="33"/>
                    </a:cxn>
                    <a:cxn ang="0">
                      <a:pos x="42" y="44"/>
                    </a:cxn>
                    <a:cxn ang="0">
                      <a:pos x="33" y="53"/>
                    </a:cxn>
                    <a:cxn ang="0">
                      <a:pos x="22" y="59"/>
                    </a:cxn>
                    <a:cxn ang="0">
                      <a:pos x="8" y="61"/>
                    </a:cxn>
                    <a:cxn ang="0">
                      <a:pos x="30" y="28"/>
                    </a:cxn>
                    <a:cxn ang="0">
                      <a:pos x="3" y="61"/>
                    </a:cxn>
                    <a:cxn ang="0">
                      <a:pos x="1" y="36"/>
                    </a:cxn>
                    <a:cxn ang="0">
                      <a:pos x="7" y="23"/>
                    </a:cxn>
                    <a:cxn ang="0">
                      <a:pos x="15" y="15"/>
                    </a:cxn>
                    <a:cxn ang="0">
                      <a:pos x="24" y="9"/>
                    </a:cxn>
                    <a:cxn ang="0">
                      <a:pos x="42" y="3"/>
                    </a:cxn>
                    <a:cxn ang="0">
                      <a:pos x="54" y="0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55" h="62">
                      <a:moveTo>
                        <a:pt x="55" y="0"/>
                      </a:moveTo>
                      <a:cubicBezTo>
                        <a:pt x="51" y="4"/>
                        <a:pt x="49" y="8"/>
                        <a:pt x="50" y="11"/>
                      </a:cubicBezTo>
                      <a:cubicBezTo>
                        <a:pt x="49" y="16"/>
                        <a:pt x="48" y="21"/>
                        <a:pt x="48" y="26"/>
                      </a:cubicBezTo>
                      <a:cubicBezTo>
                        <a:pt x="48" y="28"/>
                        <a:pt x="47" y="30"/>
                        <a:pt x="47" y="33"/>
                      </a:cubicBezTo>
                      <a:cubicBezTo>
                        <a:pt x="46" y="37"/>
                        <a:pt x="44" y="40"/>
                        <a:pt x="42" y="44"/>
                      </a:cubicBezTo>
                      <a:cubicBezTo>
                        <a:pt x="39" y="48"/>
                        <a:pt x="36" y="51"/>
                        <a:pt x="33" y="53"/>
                      </a:cubicBezTo>
                      <a:cubicBezTo>
                        <a:pt x="30" y="56"/>
                        <a:pt x="26" y="58"/>
                        <a:pt x="22" y="59"/>
                      </a:cubicBezTo>
                      <a:cubicBezTo>
                        <a:pt x="18" y="61"/>
                        <a:pt x="13" y="62"/>
                        <a:pt x="8" y="61"/>
                      </a:cubicBezTo>
                      <a:cubicBezTo>
                        <a:pt x="14" y="50"/>
                        <a:pt x="21" y="38"/>
                        <a:pt x="30" y="28"/>
                      </a:cubicBezTo>
                      <a:cubicBezTo>
                        <a:pt x="16" y="37"/>
                        <a:pt x="7" y="48"/>
                        <a:pt x="3" y="61"/>
                      </a:cubicBezTo>
                      <a:cubicBezTo>
                        <a:pt x="0" y="51"/>
                        <a:pt x="0" y="42"/>
                        <a:pt x="1" y="36"/>
                      </a:cubicBezTo>
                      <a:cubicBezTo>
                        <a:pt x="2" y="31"/>
                        <a:pt x="4" y="27"/>
                        <a:pt x="7" y="23"/>
                      </a:cubicBezTo>
                      <a:cubicBezTo>
                        <a:pt x="9" y="20"/>
                        <a:pt x="12" y="17"/>
                        <a:pt x="15" y="15"/>
                      </a:cubicBezTo>
                      <a:cubicBezTo>
                        <a:pt x="18" y="13"/>
                        <a:pt x="21" y="11"/>
                        <a:pt x="24" y="9"/>
                      </a:cubicBezTo>
                      <a:cubicBezTo>
                        <a:pt x="27" y="7"/>
                        <a:pt x="33" y="5"/>
                        <a:pt x="42" y="3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8" name="Freeform 177">
                  <a:extLst>
                    <a:ext uri="{FF2B5EF4-FFF2-40B4-BE49-F238E27FC236}">
                      <a16:creationId xmlns:a16="http://schemas.microsoft.com/office/drawing/2014/main" id="{BD8F52F3-E0B4-4E93-A319-8AB5D7D0D99C}"/>
                    </a:ext>
                  </a:extLst>
                </p:cNvPr>
                <p:cNvSpPr/>
                <p:nvPr/>
              </p:nvSpPr>
              <p:spPr bwMode="auto">
                <a:xfrm>
                  <a:off x="7508875" y="1006476"/>
                  <a:ext cx="87313" cy="14922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7" y="5"/>
                    </a:cxn>
                    <a:cxn ang="0">
                      <a:pos x="13" y="9"/>
                    </a:cxn>
                    <a:cxn ang="0">
                      <a:pos x="15" y="11"/>
                    </a:cxn>
                    <a:cxn ang="0">
                      <a:pos x="19" y="16"/>
                    </a:cxn>
                    <a:cxn ang="0">
                      <a:pos x="21" y="22"/>
                    </a:cxn>
                    <a:cxn ang="0">
                      <a:pos x="21" y="28"/>
                    </a:cxn>
                    <a:cxn ang="0">
                      <a:pos x="18" y="34"/>
                    </a:cxn>
                    <a:cxn ang="0">
                      <a:pos x="9" y="17"/>
                    </a:cxn>
                    <a:cxn ang="0">
                      <a:pos x="17" y="36"/>
                    </a:cxn>
                    <a:cxn ang="0">
                      <a:pos x="6" y="31"/>
                    </a:cxn>
                    <a:cxn ang="0">
                      <a:pos x="2" y="26"/>
                    </a:cxn>
                    <a:cxn ang="0">
                      <a:pos x="0" y="20"/>
                    </a:cxn>
                    <a:cxn ang="0">
                      <a:pos x="0" y="15"/>
                    </a:cxn>
                    <a:cxn ang="0">
                      <a:pos x="2" y="6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1" h="36">
                      <a:moveTo>
                        <a:pt x="4" y="0"/>
                      </a:moveTo>
                      <a:cubicBezTo>
                        <a:pt x="4" y="2"/>
                        <a:pt x="6" y="4"/>
                        <a:pt x="7" y="5"/>
                      </a:cubicBezTo>
                      <a:cubicBezTo>
                        <a:pt x="9" y="6"/>
                        <a:pt x="11" y="8"/>
                        <a:pt x="13" y="9"/>
                      </a:cubicBezTo>
                      <a:cubicBezTo>
                        <a:pt x="14" y="10"/>
                        <a:pt x="15" y="10"/>
                        <a:pt x="15" y="11"/>
                      </a:cubicBezTo>
                      <a:cubicBezTo>
                        <a:pt x="17" y="13"/>
                        <a:pt x="18" y="14"/>
                        <a:pt x="19" y="16"/>
                      </a:cubicBezTo>
                      <a:cubicBezTo>
                        <a:pt x="20" y="18"/>
                        <a:pt x="21" y="20"/>
                        <a:pt x="21" y="22"/>
                      </a:cubicBezTo>
                      <a:cubicBezTo>
                        <a:pt x="21" y="24"/>
                        <a:pt x="21" y="26"/>
                        <a:pt x="21" y="28"/>
                      </a:cubicBezTo>
                      <a:cubicBezTo>
                        <a:pt x="20" y="30"/>
                        <a:pt x="20" y="32"/>
                        <a:pt x="18" y="34"/>
                      </a:cubicBezTo>
                      <a:cubicBezTo>
                        <a:pt x="15" y="29"/>
                        <a:pt x="12" y="23"/>
                        <a:pt x="9" y="17"/>
                      </a:cubicBezTo>
                      <a:cubicBezTo>
                        <a:pt x="10" y="25"/>
                        <a:pt x="12" y="32"/>
                        <a:pt x="17" y="36"/>
                      </a:cubicBezTo>
                      <a:cubicBezTo>
                        <a:pt x="12" y="35"/>
                        <a:pt x="8" y="33"/>
                        <a:pt x="6" y="31"/>
                      </a:cubicBezTo>
                      <a:cubicBezTo>
                        <a:pt x="4" y="29"/>
                        <a:pt x="3" y="28"/>
                        <a:pt x="2" y="26"/>
                      </a:cubicBezTo>
                      <a:cubicBezTo>
                        <a:pt x="1" y="24"/>
                        <a:pt x="1" y="22"/>
                        <a:pt x="0" y="20"/>
                      </a:cubicBezTo>
                      <a:cubicBezTo>
                        <a:pt x="0" y="18"/>
                        <a:pt x="0" y="17"/>
                        <a:pt x="0" y="15"/>
                      </a:cubicBezTo>
                      <a:cubicBezTo>
                        <a:pt x="0" y="13"/>
                        <a:pt x="1" y="10"/>
                        <a:pt x="2" y="6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9" name="Freeform 178">
                  <a:extLst>
                    <a:ext uri="{FF2B5EF4-FFF2-40B4-BE49-F238E27FC236}">
                      <a16:creationId xmlns:a16="http://schemas.microsoft.com/office/drawing/2014/main" id="{CE97B9DC-E48C-47A5-9AD7-36A5B419B094}"/>
                    </a:ext>
                  </a:extLst>
                </p:cNvPr>
                <p:cNvSpPr/>
                <p:nvPr/>
              </p:nvSpPr>
              <p:spPr bwMode="auto">
                <a:xfrm>
                  <a:off x="7923212" y="1433513"/>
                  <a:ext cx="168275" cy="236538"/>
                </a:xfrm>
                <a:custGeom>
                  <a:avLst/>
                  <a:gdLst/>
                  <a:ahLst/>
                  <a:cxnLst>
                    <a:cxn ang="0">
                      <a:pos x="9" y="17"/>
                    </a:cxn>
                    <a:cxn ang="0">
                      <a:pos x="16" y="11"/>
                    </a:cxn>
                    <a:cxn ang="0">
                      <a:pos x="31" y="3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38" y="10"/>
                    </a:cxn>
                    <a:cxn ang="0">
                      <a:pos x="39" y="22"/>
                    </a:cxn>
                    <a:cxn ang="0">
                      <a:pos x="38" y="28"/>
                    </a:cxn>
                    <a:cxn ang="0">
                      <a:pos x="35" y="38"/>
                    </a:cxn>
                    <a:cxn ang="0">
                      <a:pos x="29" y="47"/>
                    </a:cxn>
                    <a:cxn ang="0">
                      <a:pos x="21" y="54"/>
                    </a:cxn>
                    <a:cxn ang="0">
                      <a:pos x="9" y="57"/>
                    </a:cxn>
                    <a:cxn ang="0">
                      <a:pos x="24" y="26"/>
                    </a:cxn>
                    <a:cxn ang="0">
                      <a:pos x="4" y="57"/>
                    </a:cxn>
                    <a:cxn ang="0">
                      <a:pos x="0" y="36"/>
                    </a:cxn>
                    <a:cxn ang="0">
                      <a:pos x="3" y="25"/>
                    </a:cxn>
                    <a:cxn ang="0">
                      <a:pos x="9" y="17"/>
                    </a:cxn>
                  </a:cxnLst>
                  <a:rect l="0" t="0" r="r" b="b"/>
                  <a:pathLst>
                    <a:path w="41" h="57">
                      <a:moveTo>
                        <a:pt x="9" y="17"/>
                      </a:moveTo>
                      <a:cubicBezTo>
                        <a:pt x="11" y="14"/>
                        <a:pt x="14" y="12"/>
                        <a:pt x="16" y="11"/>
                      </a:cubicBezTo>
                      <a:cubicBezTo>
                        <a:pt x="19" y="9"/>
                        <a:pt x="24" y="6"/>
                        <a:pt x="31" y="3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8" y="3"/>
                        <a:pt x="38" y="6"/>
                        <a:pt x="38" y="10"/>
                      </a:cubicBezTo>
                      <a:cubicBezTo>
                        <a:pt x="38" y="14"/>
                        <a:pt x="38" y="18"/>
                        <a:pt x="39" y="22"/>
                      </a:cubicBezTo>
                      <a:cubicBezTo>
                        <a:pt x="39" y="24"/>
                        <a:pt x="38" y="26"/>
                        <a:pt x="38" y="28"/>
                      </a:cubicBezTo>
                      <a:cubicBezTo>
                        <a:pt x="38" y="31"/>
                        <a:pt x="37" y="35"/>
                        <a:pt x="35" y="38"/>
                      </a:cubicBezTo>
                      <a:cubicBezTo>
                        <a:pt x="34" y="42"/>
                        <a:pt x="32" y="45"/>
                        <a:pt x="29" y="47"/>
                      </a:cubicBezTo>
                      <a:cubicBezTo>
                        <a:pt x="27" y="50"/>
                        <a:pt x="24" y="52"/>
                        <a:pt x="21" y="54"/>
                      </a:cubicBezTo>
                      <a:cubicBezTo>
                        <a:pt x="17" y="55"/>
                        <a:pt x="13" y="57"/>
                        <a:pt x="9" y="57"/>
                      </a:cubicBezTo>
                      <a:cubicBezTo>
                        <a:pt x="12" y="46"/>
                        <a:pt x="17" y="36"/>
                        <a:pt x="24" y="26"/>
                      </a:cubicBezTo>
                      <a:cubicBezTo>
                        <a:pt x="13" y="35"/>
                        <a:pt x="6" y="46"/>
                        <a:pt x="4" y="57"/>
                      </a:cubicBezTo>
                      <a:cubicBezTo>
                        <a:pt x="1" y="48"/>
                        <a:pt x="0" y="41"/>
                        <a:pt x="0" y="36"/>
                      </a:cubicBezTo>
                      <a:cubicBezTo>
                        <a:pt x="1" y="32"/>
                        <a:pt x="2" y="28"/>
                        <a:pt x="3" y="25"/>
                      </a:cubicBezTo>
                      <a:cubicBezTo>
                        <a:pt x="5" y="22"/>
                        <a:pt x="7" y="19"/>
                        <a:pt x="9" y="17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0" name="Freeform 179">
                  <a:extLst>
                    <a:ext uri="{FF2B5EF4-FFF2-40B4-BE49-F238E27FC236}">
                      <a16:creationId xmlns:a16="http://schemas.microsoft.com/office/drawing/2014/main" id="{CEB3F569-7F35-4427-9E8B-88B0EE0EEB8B}"/>
                    </a:ext>
                  </a:extLst>
                </p:cNvPr>
                <p:cNvSpPr/>
                <p:nvPr/>
              </p:nvSpPr>
              <p:spPr bwMode="auto">
                <a:xfrm>
                  <a:off x="8132762" y="2074863"/>
                  <a:ext cx="331788" cy="166688"/>
                </a:xfrm>
                <a:custGeom>
                  <a:avLst/>
                  <a:gdLst/>
                  <a:ahLst/>
                  <a:cxnLst>
                    <a:cxn ang="0">
                      <a:pos x="80" y="24"/>
                    </a:cxn>
                    <a:cxn ang="0">
                      <a:pos x="68" y="27"/>
                    </a:cxn>
                    <a:cxn ang="0">
                      <a:pos x="55" y="34"/>
                    </a:cxn>
                    <a:cxn ang="0">
                      <a:pos x="49" y="37"/>
                    </a:cxn>
                    <a:cxn ang="0">
                      <a:pos x="37" y="40"/>
                    </a:cxn>
                    <a:cxn ang="0">
                      <a:pos x="25" y="39"/>
                    </a:cxn>
                    <a:cxn ang="0">
                      <a:pos x="13" y="34"/>
                    </a:cxn>
                    <a:cxn ang="0">
                      <a:pos x="3" y="24"/>
                    </a:cxn>
                    <a:cxn ang="0">
                      <a:pos x="43" y="21"/>
                    </a:cxn>
                    <a:cxn ang="0">
                      <a:pos x="0" y="20"/>
                    </a:cxn>
                    <a:cxn ang="0">
                      <a:pos x="19" y="3"/>
                    </a:cxn>
                    <a:cxn ang="0">
                      <a:pos x="33" y="0"/>
                    </a:cxn>
                    <a:cxn ang="0">
                      <a:pos x="44" y="1"/>
                    </a:cxn>
                    <a:cxn ang="0">
                      <a:pos x="54" y="5"/>
                    </a:cxn>
                    <a:cxn ang="0">
                      <a:pos x="70" y="16"/>
                    </a:cxn>
                    <a:cxn ang="0">
                      <a:pos x="79" y="24"/>
                    </a:cxn>
                    <a:cxn ang="0">
                      <a:pos x="80" y="24"/>
                    </a:cxn>
                  </a:cxnLst>
                  <a:rect l="0" t="0" r="r" b="b"/>
                  <a:pathLst>
                    <a:path w="80" h="40">
                      <a:moveTo>
                        <a:pt x="80" y="24"/>
                      </a:moveTo>
                      <a:cubicBezTo>
                        <a:pt x="75" y="23"/>
                        <a:pt x="71" y="24"/>
                        <a:pt x="68" y="27"/>
                      </a:cubicBezTo>
                      <a:cubicBezTo>
                        <a:pt x="64" y="29"/>
                        <a:pt x="59" y="32"/>
                        <a:pt x="55" y="34"/>
                      </a:cubicBezTo>
                      <a:cubicBezTo>
                        <a:pt x="54" y="35"/>
                        <a:pt x="51" y="36"/>
                        <a:pt x="49" y="37"/>
                      </a:cubicBezTo>
                      <a:cubicBezTo>
                        <a:pt x="45" y="39"/>
                        <a:pt x="41" y="40"/>
                        <a:pt x="37" y="40"/>
                      </a:cubicBezTo>
                      <a:cubicBezTo>
                        <a:pt x="33" y="40"/>
                        <a:pt x="29" y="40"/>
                        <a:pt x="25" y="39"/>
                      </a:cubicBezTo>
                      <a:cubicBezTo>
                        <a:pt x="20" y="38"/>
                        <a:pt x="17" y="36"/>
                        <a:pt x="13" y="34"/>
                      </a:cubicBezTo>
                      <a:cubicBezTo>
                        <a:pt x="9" y="31"/>
                        <a:pt x="6" y="28"/>
                        <a:pt x="3" y="24"/>
                      </a:cubicBezTo>
                      <a:cubicBezTo>
                        <a:pt x="16" y="21"/>
                        <a:pt x="29" y="20"/>
                        <a:pt x="43" y="21"/>
                      </a:cubicBezTo>
                      <a:cubicBezTo>
                        <a:pt x="27" y="16"/>
                        <a:pt x="13" y="15"/>
                        <a:pt x="0" y="20"/>
                      </a:cubicBezTo>
                      <a:cubicBezTo>
                        <a:pt x="7" y="11"/>
                        <a:pt x="13" y="6"/>
                        <a:pt x="19" y="3"/>
                      </a:cubicBezTo>
                      <a:cubicBezTo>
                        <a:pt x="23" y="1"/>
                        <a:pt x="28" y="0"/>
                        <a:pt x="33" y="0"/>
                      </a:cubicBezTo>
                      <a:cubicBezTo>
                        <a:pt x="37" y="0"/>
                        <a:pt x="40" y="0"/>
                        <a:pt x="44" y="1"/>
                      </a:cubicBezTo>
                      <a:cubicBezTo>
                        <a:pt x="48" y="2"/>
                        <a:pt x="51" y="3"/>
                        <a:pt x="54" y="5"/>
                      </a:cubicBezTo>
                      <a:cubicBezTo>
                        <a:pt x="58" y="6"/>
                        <a:pt x="63" y="10"/>
                        <a:pt x="70" y="16"/>
                      </a:cubicBezTo>
                      <a:cubicBezTo>
                        <a:pt x="79" y="24"/>
                        <a:pt x="79" y="24"/>
                        <a:pt x="79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1" name="Freeform 180">
                  <a:extLst>
                    <a:ext uri="{FF2B5EF4-FFF2-40B4-BE49-F238E27FC236}">
                      <a16:creationId xmlns:a16="http://schemas.microsoft.com/office/drawing/2014/main" id="{EDBCE2C3-4D90-4A39-AB6B-0A29C3192030}"/>
                    </a:ext>
                  </a:extLst>
                </p:cNvPr>
                <p:cNvSpPr/>
                <p:nvPr/>
              </p:nvSpPr>
              <p:spPr bwMode="auto">
                <a:xfrm>
                  <a:off x="6632575" y="628651"/>
                  <a:ext cx="173038" cy="31115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15" y="7"/>
                    </a:cxn>
                    <a:cxn ang="0">
                      <a:pos x="30" y="19"/>
                    </a:cxn>
                    <a:cxn ang="0">
                      <a:pos x="36" y="28"/>
                    </a:cxn>
                    <a:cxn ang="0">
                      <a:pos x="41" y="38"/>
                    </a:cxn>
                    <a:cxn ang="0">
                      <a:pos x="41" y="52"/>
                    </a:cxn>
                    <a:cxn ang="0">
                      <a:pos x="31" y="75"/>
                    </a:cxn>
                    <a:cxn ang="0">
                      <a:pos x="17" y="34"/>
                    </a:cxn>
                    <a:cxn ang="0">
                      <a:pos x="25" y="73"/>
                    </a:cxn>
                    <a:cxn ang="0">
                      <a:pos x="13" y="66"/>
                    </a:cxn>
                    <a:cxn ang="0">
                      <a:pos x="5" y="57"/>
                    </a:cxn>
                    <a:cxn ang="0">
                      <a:pos x="1" y="45"/>
                    </a:cxn>
                    <a:cxn ang="0">
                      <a:pos x="0" y="33"/>
                    </a:cxn>
                    <a:cxn ang="0">
                      <a:pos x="1" y="26"/>
                    </a:cxn>
                    <a:cxn ang="0">
                      <a:pos x="5" y="1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42" h="75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23" y="12"/>
                        <a:pt x="28" y="16"/>
                        <a:pt x="30" y="19"/>
                      </a:cubicBezTo>
                      <a:cubicBezTo>
                        <a:pt x="33" y="22"/>
                        <a:pt x="35" y="25"/>
                        <a:pt x="36" y="28"/>
                      </a:cubicBezTo>
                      <a:cubicBezTo>
                        <a:pt x="38" y="31"/>
                        <a:pt x="40" y="35"/>
                        <a:pt x="41" y="38"/>
                      </a:cubicBezTo>
                      <a:cubicBezTo>
                        <a:pt x="42" y="43"/>
                        <a:pt x="42" y="48"/>
                        <a:pt x="41" y="52"/>
                      </a:cubicBezTo>
                      <a:cubicBezTo>
                        <a:pt x="40" y="59"/>
                        <a:pt x="37" y="66"/>
                        <a:pt x="31" y="75"/>
                      </a:cubicBezTo>
                      <a:cubicBezTo>
                        <a:pt x="31" y="62"/>
                        <a:pt x="27" y="48"/>
                        <a:pt x="17" y="34"/>
                      </a:cubicBezTo>
                      <a:cubicBezTo>
                        <a:pt x="22" y="47"/>
                        <a:pt x="25" y="60"/>
                        <a:pt x="25" y="73"/>
                      </a:cubicBezTo>
                      <a:cubicBezTo>
                        <a:pt x="21" y="72"/>
                        <a:pt x="17" y="70"/>
                        <a:pt x="13" y="66"/>
                      </a:cubicBezTo>
                      <a:cubicBezTo>
                        <a:pt x="10" y="64"/>
                        <a:pt x="7" y="60"/>
                        <a:pt x="5" y="57"/>
                      </a:cubicBezTo>
                      <a:cubicBezTo>
                        <a:pt x="3" y="53"/>
                        <a:pt x="2" y="49"/>
                        <a:pt x="1" y="45"/>
                      </a:cubicBezTo>
                      <a:cubicBezTo>
                        <a:pt x="0" y="41"/>
                        <a:pt x="0" y="37"/>
                        <a:pt x="0" y="33"/>
                      </a:cubicBezTo>
                      <a:cubicBezTo>
                        <a:pt x="0" y="30"/>
                        <a:pt x="1" y="28"/>
                        <a:pt x="1" y="26"/>
                      </a:cubicBezTo>
                      <a:cubicBezTo>
                        <a:pt x="3" y="21"/>
                        <a:pt x="4" y="16"/>
                        <a:pt x="5" y="12"/>
                      </a:cubicBezTo>
                      <a:cubicBezTo>
                        <a:pt x="7" y="8"/>
                        <a:pt x="7" y="4"/>
                        <a:pt x="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2" name="Freeform 181">
                  <a:extLst>
                    <a:ext uri="{FF2B5EF4-FFF2-40B4-BE49-F238E27FC236}">
                      <a16:creationId xmlns:a16="http://schemas.microsoft.com/office/drawing/2014/main" id="{1DC9E068-EDF1-4F37-A365-3B20E15AC28D}"/>
                    </a:ext>
                  </a:extLst>
                </p:cNvPr>
                <p:cNvSpPr/>
                <p:nvPr/>
              </p:nvSpPr>
              <p:spPr bwMode="auto">
                <a:xfrm>
                  <a:off x="7104062" y="977901"/>
                  <a:ext cx="149225" cy="277813"/>
                </a:xfrm>
                <a:custGeom>
                  <a:avLst/>
                  <a:gdLst/>
                  <a:ahLst/>
                  <a:cxnLst>
                    <a:cxn ang="0">
                      <a:pos x="17" y="9"/>
                    </a:cxn>
                    <a:cxn ang="0">
                      <a:pos x="25" y="18"/>
                    </a:cxn>
                    <a:cxn ang="0">
                      <a:pos x="29" y="23"/>
                    </a:cxn>
                    <a:cxn ang="0">
                      <a:pos x="34" y="32"/>
                    </a:cxn>
                    <a:cxn ang="0">
                      <a:pos x="36" y="43"/>
                    </a:cxn>
                    <a:cxn ang="0">
                      <a:pos x="34" y="53"/>
                    </a:cxn>
                    <a:cxn ang="0">
                      <a:pos x="28" y="64"/>
                    </a:cxn>
                    <a:cxn ang="0">
                      <a:pos x="17" y="31"/>
                    </a:cxn>
                    <a:cxn ang="0">
                      <a:pos x="24" y="67"/>
                    </a:cxn>
                    <a:cxn ang="0">
                      <a:pos x="7" y="55"/>
                    </a:cxn>
                    <a:cxn ang="0">
                      <a:pos x="2" y="44"/>
                    </a:cxn>
                    <a:cxn ang="0">
                      <a:pos x="0" y="34"/>
                    </a:cxn>
                    <a:cxn ang="0">
                      <a:pos x="1" y="25"/>
                    </a:cxn>
                    <a:cxn ang="0">
                      <a:pos x="7" y="1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7" y="9"/>
                    </a:cxn>
                  </a:cxnLst>
                  <a:rect l="0" t="0" r="r" b="b"/>
                  <a:pathLst>
                    <a:path w="36" h="67">
                      <a:moveTo>
                        <a:pt x="17" y="9"/>
                      </a:moveTo>
                      <a:cubicBezTo>
                        <a:pt x="20" y="12"/>
                        <a:pt x="22" y="15"/>
                        <a:pt x="25" y="18"/>
                      </a:cubicBezTo>
                      <a:cubicBezTo>
                        <a:pt x="27" y="20"/>
                        <a:pt x="28" y="21"/>
                        <a:pt x="29" y="23"/>
                      </a:cubicBezTo>
                      <a:cubicBezTo>
                        <a:pt x="31" y="26"/>
                        <a:pt x="33" y="29"/>
                        <a:pt x="34" y="32"/>
                      </a:cubicBezTo>
                      <a:cubicBezTo>
                        <a:pt x="35" y="36"/>
                        <a:pt x="36" y="39"/>
                        <a:pt x="36" y="43"/>
                      </a:cubicBezTo>
                      <a:cubicBezTo>
                        <a:pt x="35" y="47"/>
                        <a:pt x="35" y="50"/>
                        <a:pt x="34" y="53"/>
                      </a:cubicBezTo>
                      <a:cubicBezTo>
                        <a:pt x="32" y="57"/>
                        <a:pt x="30" y="61"/>
                        <a:pt x="28" y="64"/>
                      </a:cubicBezTo>
                      <a:cubicBezTo>
                        <a:pt x="23" y="54"/>
                        <a:pt x="19" y="43"/>
                        <a:pt x="17" y="31"/>
                      </a:cubicBezTo>
                      <a:cubicBezTo>
                        <a:pt x="16" y="46"/>
                        <a:pt x="18" y="58"/>
                        <a:pt x="24" y="67"/>
                      </a:cubicBezTo>
                      <a:cubicBezTo>
                        <a:pt x="16" y="63"/>
                        <a:pt x="10" y="59"/>
                        <a:pt x="7" y="55"/>
                      </a:cubicBezTo>
                      <a:cubicBezTo>
                        <a:pt x="5" y="51"/>
                        <a:pt x="3" y="48"/>
                        <a:pt x="2" y="44"/>
                      </a:cubicBezTo>
                      <a:cubicBezTo>
                        <a:pt x="1" y="41"/>
                        <a:pt x="0" y="38"/>
                        <a:pt x="0" y="34"/>
                      </a:cubicBezTo>
                      <a:cubicBezTo>
                        <a:pt x="0" y="31"/>
                        <a:pt x="1" y="28"/>
                        <a:pt x="1" y="25"/>
                      </a:cubicBezTo>
                      <a:cubicBezTo>
                        <a:pt x="2" y="22"/>
                        <a:pt x="4" y="17"/>
                        <a:pt x="7" y="1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4"/>
                        <a:pt x="14" y="8"/>
                        <a:pt x="17" y="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3" name="Freeform 182">
                  <a:extLst>
                    <a:ext uri="{FF2B5EF4-FFF2-40B4-BE49-F238E27FC236}">
                      <a16:creationId xmlns:a16="http://schemas.microsoft.com/office/drawing/2014/main" id="{7C37D1A7-C6F8-41A1-BB59-74EEE3B9F667}"/>
                    </a:ext>
                  </a:extLst>
                </p:cNvPr>
                <p:cNvSpPr/>
                <p:nvPr/>
              </p:nvSpPr>
              <p:spPr bwMode="auto">
                <a:xfrm>
                  <a:off x="6235700" y="1536701"/>
                  <a:ext cx="203200" cy="277813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30" y="12"/>
                    </a:cxn>
                    <a:cxn ang="0">
                      <a:pos x="38" y="19"/>
                    </a:cxn>
                    <a:cxn ang="0">
                      <a:pos x="44" y="29"/>
                    </a:cxn>
                    <a:cxn ang="0">
                      <a:pos x="48" y="42"/>
                    </a:cxn>
                    <a:cxn ang="0">
                      <a:pos x="44" y="67"/>
                    </a:cxn>
                    <a:cxn ang="0">
                      <a:pos x="21" y="30"/>
                    </a:cxn>
                    <a:cxn ang="0">
                      <a:pos x="38" y="67"/>
                    </a:cxn>
                    <a:cxn ang="0">
                      <a:pos x="25" y="62"/>
                    </a:cxn>
                    <a:cxn ang="0">
                      <a:pos x="14" y="55"/>
                    </a:cxn>
                    <a:cxn ang="0">
                      <a:pos x="7" y="45"/>
                    </a:cxn>
                    <a:cxn ang="0">
                      <a:pos x="4" y="33"/>
                    </a:cxn>
                    <a:cxn ang="0">
                      <a:pos x="4" y="26"/>
                    </a:cxn>
                    <a:cxn ang="0">
                      <a:pos x="4" y="1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49" h="67">
                      <a:moveTo>
                        <a:pt x="12" y="4"/>
                      </a:moveTo>
                      <a:cubicBezTo>
                        <a:pt x="20" y="7"/>
                        <a:pt x="26" y="10"/>
                        <a:pt x="30" y="12"/>
                      </a:cubicBezTo>
                      <a:cubicBezTo>
                        <a:pt x="33" y="14"/>
                        <a:pt x="35" y="17"/>
                        <a:pt x="38" y="19"/>
                      </a:cubicBezTo>
                      <a:cubicBezTo>
                        <a:pt x="40" y="22"/>
                        <a:pt x="43" y="25"/>
                        <a:pt x="44" y="29"/>
                      </a:cubicBezTo>
                      <a:cubicBezTo>
                        <a:pt x="47" y="33"/>
                        <a:pt x="48" y="37"/>
                        <a:pt x="48" y="42"/>
                      </a:cubicBezTo>
                      <a:cubicBezTo>
                        <a:pt x="49" y="48"/>
                        <a:pt x="47" y="57"/>
                        <a:pt x="44" y="67"/>
                      </a:cubicBezTo>
                      <a:cubicBezTo>
                        <a:pt x="41" y="53"/>
                        <a:pt x="34" y="41"/>
                        <a:pt x="21" y="30"/>
                      </a:cubicBezTo>
                      <a:cubicBezTo>
                        <a:pt x="29" y="42"/>
                        <a:pt x="34" y="54"/>
                        <a:pt x="38" y="67"/>
                      </a:cubicBezTo>
                      <a:cubicBezTo>
                        <a:pt x="33" y="66"/>
                        <a:pt x="29" y="65"/>
                        <a:pt x="25" y="62"/>
                      </a:cubicBezTo>
                      <a:cubicBezTo>
                        <a:pt x="21" y="61"/>
                        <a:pt x="17" y="58"/>
                        <a:pt x="14" y="55"/>
                      </a:cubicBezTo>
                      <a:cubicBezTo>
                        <a:pt x="11" y="52"/>
                        <a:pt x="9" y="49"/>
                        <a:pt x="7" y="45"/>
                      </a:cubicBezTo>
                      <a:cubicBezTo>
                        <a:pt x="6" y="41"/>
                        <a:pt x="5" y="37"/>
                        <a:pt x="4" y="33"/>
                      </a:cubicBezTo>
                      <a:cubicBezTo>
                        <a:pt x="4" y="30"/>
                        <a:pt x="3" y="28"/>
                        <a:pt x="4" y="26"/>
                      </a:cubicBezTo>
                      <a:cubicBezTo>
                        <a:pt x="4" y="21"/>
                        <a:pt x="4" y="16"/>
                        <a:pt x="4" y="11"/>
                      </a:cubicBezTo>
                      <a:cubicBezTo>
                        <a:pt x="5" y="8"/>
                        <a:pt x="3" y="4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4" name="Freeform 183">
                  <a:extLst>
                    <a:ext uri="{FF2B5EF4-FFF2-40B4-BE49-F238E27FC236}">
                      <a16:creationId xmlns:a16="http://schemas.microsoft.com/office/drawing/2014/main" id="{7CD966C4-F3A5-414A-B26C-3809CE615F23}"/>
                    </a:ext>
                  </a:extLst>
                </p:cNvPr>
                <p:cNvSpPr/>
                <p:nvPr/>
              </p:nvSpPr>
              <p:spPr bwMode="auto">
                <a:xfrm>
                  <a:off x="7042150" y="1341438"/>
                  <a:ext cx="107950" cy="207963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1" y="8"/>
                    </a:cxn>
                    <a:cxn ang="0">
                      <a:pos x="24" y="16"/>
                    </a:cxn>
                    <a:cxn ang="0">
                      <a:pos x="26" y="21"/>
                    </a:cxn>
                    <a:cxn ang="0">
                      <a:pos x="26" y="29"/>
                    </a:cxn>
                    <a:cxn ang="0">
                      <a:pos x="24" y="36"/>
                    </a:cxn>
                    <a:cxn ang="0">
                      <a:pos x="20" y="43"/>
                    </a:cxn>
                    <a:cxn ang="0">
                      <a:pos x="13" y="48"/>
                    </a:cxn>
                    <a:cxn ang="0">
                      <a:pos x="15" y="23"/>
                    </a:cxn>
                    <a:cxn ang="0">
                      <a:pos x="9" y="50"/>
                    </a:cxn>
                    <a:cxn ang="0">
                      <a:pos x="1" y="36"/>
                    </a:cxn>
                    <a:cxn ang="0">
                      <a:pos x="1" y="27"/>
                    </a:cxn>
                    <a:cxn ang="0">
                      <a:pos x="2" y="20"/>
                    </a:cxn>
                    <a:cxn ang="0">
                      <a:pos x="6" y="14"/>
                    </a:cxn>
                    <a:cxn ang="0">
                      <a:pos x="14" y="5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6" h="50"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20" y="6"/>
                        <a:pt x="21" y="8"/>
                      </a:cubicBezTo>
                      <a:cubicBezTo>
                        <a:pt x="22" y="11"/>
                        <a:pt x="23" y="14"/>
                        <a:pt x="24" y="16"/>
                      </a:cubicBezTo>
                      <a:cubicBezTo>
                        <a:pt x="25" y="18"/>
                        <a:pt x="25" y="19"/>
                        <a:pt x="26" y="21"/>
                      </a:cubicBezTo>
                      <a:cubicBezTo>
                        <a:pt x="26" y="23"/>
                        <a:pt x="26" y="26"/>
                        <a:pt x="26" y="29"/>
                      </a:cubicBezTo>
                      <a:cubicBezTo>
                        <a:pt x="26" y="31"/>
                        <a:pt x="25" y="34"/>
                        <a:pt x="24" y="36"/>
                      </a:cubicBezTo>
                      <a:cubicBezTo>
                        <a:pt x="23" y="39"/>
                        <a:pt x="22" y="41"/>
                        <a:pt x="20" y="43"/>
                      </a:cubicBezTo>
                      <a:cubicBezTo>
                        <a:pt x="18" y="45"/>
                        <a:pt x="15" y="47"/>
                        <a:pt x="13" y="48"/>
                      </a:cubicBezTo>
                      <a:cubicBezTo>
                        <a:pt x="12" y="40"/>
                        <a:pt x="13" y="31"/>
                        <a:pt x="15" y="23"/>
                      </a:cubicBezTo>
                      <a:cubicBezTo>
                        <a:pt x="10" y="32"/>
                        <a:pt x="8" y="41"/>
                        <a:pt x="9" y="50"/>
                      </a:cubicBezTo>
                      <a:cubicBezTo>
                        <a:pt x="5" y="44"/>
                        <a:pt x="2" y="40"/>
                        <a:pt x="1" y="36"/>
                      </a:cubicBezTo>
                      <a:cubicBezTo>
                        <a:pt x="1" y="33"/>
                        <a:pt x="0" y="30"/>
                        <a:pt x="1" y="27"/>
                      </a:cubicBezTo>
                      <a:cubicBezTo>
                        <a:pt x="1" y="25"/>
                        <a:pt x="1" y="22"/>
                        <a:pt x="2" y="20"/>
                      </a:cubicBezTo>
                      <a:cubicBezTo>
                        <a:pt x="3" y="18"/>
                        <a:pt x="4" y="16"/>
                        <a:pt x="6" y="14"/>
                      </a:cubicBezTo>
                      <a:cubicBezTo>
                        <a:pt x="7" y="12"/>
                        <a:pt x="10" y="9"/>
                        <a:pt x="14" y="5"/>
                      </a:cubicBez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5" name="Freeform 184">
                  <a:extLst>
                    <a:ext uri="{FF2B5EF4-FFF2-40B4-BE49-F238E27FC236}">
                      <a16:creationId xmlns:a16="http://schemas.microsoft.com/office/drawing/2014/main" id="{C8190B98-0297-442C-8172-75E943EE3E3B}"/>
                    </a:ext>
                  </a:extLst>
                </p:cNvPr>
                <p:cNvSpPr/>
                <p:nvPr/>
              </p:nvSpPr>
              <p:spPr bwMode="auto">
                <a:xfrm>
                  <a:off x="6624637" y="1354138"/>
                  <a:ext cx="82550" cy="157163"/>
                </a:xfrm>
                <a:custGeom>
                  <a:avLst/>
                  <a:gdLst/>
                  <a:ahLst/>
                  <a:cxnLst>
                    <a:cxn ang="0">
                      <a:pos x="5" y="6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10" y="4"/>
                    </a:cxn>
                    <a:cxn ang="0">
                      <a:pos x="16" y="11"/>
                    </a:cxn>
                    <a:cxn ang="0">
                      <a:pos x="18" y="16"/>
                    </a:cxn>
                    <a:cxn ang="0">
                      <a:pos x="20" y="22"/>
                    </a:cxn>
                    <a:cxn ang="0">
                      <a:pos x="19" y="28"/>
                    </a:cxn>
                    <a:cxn ang="0">
                      <a:pos x="12" y="38"/>
                    </a:cxn>
                    <a:cxn ang="0">
                      <a:pos x="9" y="18"/>
                    </a:cxn>
                    <a:cxn ang="0">
                      <a:pos x="9" y="37"/>
                    </a:cxn>
                    <a:cxn ang="0">
                      <a:pos x="4" y="33"/>
                    </a:cxn>
                    <a:cxn ang="0">
                      <a:pos x="1" y="27"/>
                    </a:cxn>
                    <a:cxn ang="0">
                      <a:pos x="0" y="21"/>
                    </a:cxn>
                    <a:cxn ang="0">
                      <a:pos x="1" y="15"/>
                    </a:cxn>
                    <a:cxn ang="0">
                      <a:pos x="2" y="12"/>
                    </a:cxn>
                    <a:cxn ang="0">
                      <a:pos x="5" y="6"/>
                    </a:cxn>
                  </a:cxnLst>
                  <a:rect l="0" t="0" r="r" b="b"/>
                  <a:pathLst>
                    <a:path w="20" h="38">
                      <a:moveTo>
                        <a:pt x="5" y="6"/>
                      </a:moveTo>
                      <a:cubicBezTo>
                        <a:pt x="6" y="4"/>
                        <a:pt x="7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3" y="8"/>
                        <a:pt x="15" y="10"/>
                        <a:pt x="16" y="11"/>
                      </a:cubicBezTo>
                      <a:cubicBezTo>
                        <a:pt x="17" y="13"/>
                        <a:pt x="18" y="15"/>
                        <a:pt x="18" y="16"/>
                      </a:cubicBezTo>
                      <a:cubicBezTo>
                        <a:pt x="19" y="18"/>
                        <a:pt x="20" y="20"/>
                        <a:pt x="20" y="22"/>
                      </a:cubicBezTo>
                      <a:cubicBezTo>
                        <a:pt x="20" y="24"/>
                        <a:pt x="19" y="26"/>
                        <a:pt x="19" y="28"/>
                      </a:cubicBezTo>
                      <a:cubicBezTo>
                        <a:pt x="18" y="31"/>
                        <a:pt x="15" y="35"/>
                        <a:pt x="12" y="38"/>
                      </a:cubicBezTo>
                      <a:cubicBezTo>
                        <a:pt x="13" y="32"/>
                        <a:pt x="12" y="25"/>
                        <a:pt x="9" y="18"/>
                      </a:cubicBezTo>
                      <a:cubicBezTo>
                        <a:pt x="10" y="24"/>
                        <a:pt x="10" y="31"/>
                        <a:pt x="9" y="37"/>
                      </a:cubicBezTo>
                      <a:cubicBezTo>
                        <a:pt x="7" y="36"/>
                        <a:pt x="6" y="35"/>
                        <a:pt x="4" y="33"/>
                      </a:cubicBezTo>
                      <a:cubicBezTo>
                        <a:pt x="3" y="31"/>
                        <a:pt x="2" y="29"/>
                        <a:pt x="1" y="27"/>
                      </a:cubicBezTo>
                      <a:cubicBezTo>
                        <a:pt x="0" y="26"/>
                        <a:pt x="0" y="24"/>
                        <a:pt x="0" y="21"/>
                      </a:cubicBezTo>
                      <a:cubicBezTo>
                        <a:pt x="0" y="19"/>
                        <a:pt x="0" y="17"/>
                        <a:pt x="1" y="15"/>
                      </a:cubicBezTo>
                      <a:cubicBezTo>
                        <a:pt x="1" y="14"/>
                        <a:pt x="2" y="13"/>
                        <a:pt x="2" y="12"/>
                      </a:cubicBezTo>
                      <a:cubicBezTo>
                        <a:pt x="3" y="10"/>
                        <a:pt x="4" y="8"/>
                        <a:pt x="5" y="6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6" name="Freeform 185">
                  <a:extLst>
                    <a:ext uri="{FF2B5EF4-FFF2-40B4-BE49-F238E27FC236}">
                      <a16:creationId xmlns:a16="http://schemas.microsoft.com/office/drawing/2014/main" id="{6A0F5D49-50CD-4536-9336-05375B17C44E}"/>
                    </a:ext>
                  </a:extLst>
                </p:cNvPr>
                <p:cNvSpPr/>
                <p:nvPr/>
              </p:nvSpPr>
              <p:spPr bwMode="auto">
                <a:xfrm>
                  <a:off x="6235700" y="2220913"/>
                  <a:ext cx="276225" cy="198438"/>
                </a:xfrm>
                <a:custGeom>
                  <a:avLst/>
                  <a:gdLst/>
                  <a:ahLst/>
                  <a:cxnLst>
                    <a:cxn ang="0">
                      <a:pos x="29" y="5"/>
                    </a:cxn>
                    <a:cxn ang="0">
                      <a:pos x="43" y="1"/>
                    </a:cxn>
                    <a:cxn ang="0">
                      <a:pos x="67" y="6"/>
                    </a:cxn>
                    <a:cxn ang="0">
                      <a:pos x="31" y="28"/>
                    </a:cxn>
                    <a:cxn ang="0">
                      <a:pos x="67" y="12"/>
                    </a:cxn>
                    <a:cxn ang="0">
                      <a:pos x="63" y="25"/>
                    </a:cxn>
                    <a:cxn ang="0">
                      <a:pos x="55" y="35"/>
                    </a:cxn>
                    <a:cxn ang="0">
                      <a:pos x="45" y="42"/>
                    </a:cxn>
                    <a:cxn ang="0">
                      <a:pos x="33" y="45"/>
                    </a:cxn>
                    <a:cxn ang="0">
                      <a:pos x="26" y="46"/>
                    </a:cxn>
                    <a:cxn ang="0">
                      <a:pos x="11" y="45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" y="37"/>
                    </a:cxn>
                    <a:cxn ang="0">
                      <a:pos x="13" y="19"/>
                    </a:cxn>
                    <a:cxn ang="0">
                      <a:pos x="20" y="11"/>
                    </a:cxn>
                    <a:cxn ang="0">
                      <a:pos x="29" y="5"/>
                    </a:cxn>
                  </a:cxnLst>
                  <a:rect l="0" t="0" r="r" b="b"/>
                  <a:pathLst>
                    <a:path w="67" h="48">
                      <a:moveTo>
                        <a:pt x="29" y="5"/>
                      </a:moveTo>
                      <a:cubicBezTo>
                        <a:pt x="34" y="3"/>
                        <a:pt x="38" y="1"/>
                        <a:pt x="43" y="1"/>
                      </a:cubicBezTo>
                      <a:cubicBezTo>
                        <a:pt x="49" y="0"/>
                        <a:pt x="57" y="2"/>
                        <a:pt x="67" y="6"/>
                      </a:cubicBezTo>
                      <a:cubicBezTo>
                        <a:pt x="54" y="9"/>
                        <a:pt x="42" y="16"/>
                        <a:pt x="31" y="28"/>
                      </a:cubicBezTo>
                      <a:cubicBezTo>
                        <a:pt x="42" y="21"/>
                        <a:pt x="54" y="15"/>
                        <a:pt x="67" y="12"/>
                      </a:cubicBezTo>
                      <a:cubicBezTo>
                        <a:pt x="67" y="17"/>
                        <a:pt x="65" y="21"/>
                        <a:pt x="63" y="25"/>
                      </a:cubicBezTo>
                      <a:cubicBezTo>
                        <a:pt x="61" y="29"/>
                        <a:pt x="58" y="32"/>
                        <a:pt x="55" y="35"/>
                      </a:cubicBezTo>
                      <a:cubicBezTo>
                        <a:pt x="52" y="38"/>
                        <a:pt x="49" y="40"/>
                        <a:pt x="45" y="42"/>
                      </a:cubicBezTo>
                      <a:cubicBezTo>
                        <a:pt x="41" y="44"/>
                        <a:pt x="37" y="45"/>
                        <a:pt x="33" y="45"/>
                      </a:cubicBezTo>
                      <a:cubicBezTo>
                        <a:pt x="30" y="46"/>
                        <a:pt x="28" y="46"/>
                        <a:pt x="26" y="46"/>
                      </a:cubicBezTo>
                      <a:cubicBezTo>
                        <a:pt x="21" y="45"/>
                        <a:pt x="16" y="45"/>
                        <a:pt x="11" y="45"/>
                      </a:cubicBezTo>
                      <a:cubicBezTo>
                        <a:pt x="7" y="44"/>
                        <a:pt x="3" y="45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8" y="28"/>
                        <a:pt x="11" y="22"/>
                        <a:pt x="13" y="19"/>
                      </a:cubicBezTo>
                      <a:cubicBezTo>
                        <a:pt x="15" y="16"/>
                        <a:pt x="17" y="14"/>
                        <a:pt x="20" y="11"/>
                      </a:cubicBezTo>
                      <a:cubicBezTo>
                        <a:pt x="23" y="8"/>
                        <a:pt x="26" y="6"/>
                        <a:pt x="29" y="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" name="Group 196">
              <a:extLst>
                <a:ext uri="{FF2B5EF4-FFF2-40B4-BE49-F238E27FC236}">
                  <a16:creationId xmlns:a16="http://schemas.microsoft.com/office/drawing/2014/main" id="{965CBEEE-B23E-4CCB-BD3A-B370268E1190}"/>
                </a:ext>
              </a:extLst>
            </p:cNvPr>
            <p:cNvGrpSpPr/>
            <p:nvPr/>
          </p:nvGrpSpPr>
          <p:grpSpPr>
            <a:xfrm>
              <a:off x="2225" y="7158"/>
              <a:ext cx="575" cy="1055"/>
              <a:chOff x="825500" y="2846388"/>
              <a:chExt cx="273050" cy="622300"/>
            </a:xfrm>
            <a:solidFill>
              <a:srgbClr val="237DB9"/>
            </a:solidFill>
          </p:grpSpPr>
          <p:sp>
            <p:nvSpPr>
              <p:cNvPr id="26" name="Freeform 101">
                <a:extLst>
                  <a:ext uri="{FF2B5EF4-FFF2-40B4-BE49-F238E27FC236}">
                    <a16:creationId xmlns:a16="http://schemas.microsoft.com/office/drawing/2014/main" id="{52CD6E46-0190-440A-AB64-C69F13491345}"/>
                  </a:ext>
                </a:extLst>
              </p:cNvPr>
              <p:cNvSpPr/>
              <p:nvPr/>
            </p:nvSpPr>
            <p:spPr bwMode="auto">
              <a:xfrm>
                <a:off x="915988" y="3116263"/>
                <a:ext cx="157163" cy="185738"/>
              </a:xfrm>
              <a:custGeom>
                <a:avLst/>
                <a:gdLst/>
                <a:ahLst/>
                <a:cxnLst>
                  <a:cxn ang="0">
                    <a:pos x="4" y="45"/>
                  </a:cxn>
                  <a:cxn ang="0">
                    <a:pos x="30" y="0"/>
                  </a:cxn>
                  <a:cxn ang="0">
                    <a:pos x="4" y="45"/>
                  </a:cxn>
                </a:cxnLst>
                <a:rect l="0" t="0" r="r" b="b"/>
                <a:pathLst>
                  <a:path w="38" h="45">
                    <a:moveTo>
                      <a:pt x="4" y="45"/>
                    </a:moveTo>
                    <a:cubicBezTo>
                      <a:pt x="0" y="21"/>
                      <a:pt x="9" y="6"/>
                      <a:pt x="30" y="0"/>
                    </a:cubicBezTo>
                    <a:cubicBezTo>
                      <a:pt x="38" y="24"/>
                      <a:pt x="29" y="39"/>
                      <a:pt x="4" y="45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02">
                <a:extLst>
                  <a:ext uri="{FF2B5EF4-FFF2-40B4-BE49-F238E27FC236}">
                    <a16:creationId xmlns:a16="http://schemas.microsoft.com/office/drawing/2014/main" id="{F488BAF4-2F5B-4770-BE93-559C331DD59A}"/>
                  </a:ext>
                </a:extLst>
              </p:cNvPr>
              <p:cNvSpPr/>
              <p:nvPr/>
            </p:nvSpPr>
            <p:spPr bwMode="auto">
              <a:xfrm>
                <a:off x="925513" y="2846388"/>
                <a:ext cx="157163" cy="1857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" y="45"/>
                  </a:cxn>
                  <a:cxn ang="0">
                    <a:pos x="30" y="0"/>
                  </a:cxn>
                </a:cxnLst>
                <a:rect l="0" t="0" r="r" b="b"/>
                <a:pathLst>
                  <a:path w="38" h="45">
                    <a:moveTo>
                      <a:pt x="30" y="0"/>
                    </a:moveTo>
                    <a:cubicBezTo>
                      <a:pt x="38" y="24"/>
                      <a:pt x="29" y="39"/>
                      <a:pt x="4" y="45"/>
                    </a:cubicBezTo>
                    <a:cubicBezTo>
                      <a:pt x="0" y="21"/>
                      <a:pt x="9" y="6"/>
                      <a:pt x="30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03">
                <a:extLst>
                  <a:ext uri="{FF2B5EF4-FFF2-40B4-BE49-F238E27FC236}">
                    <a16:creationId xmlns:a16="http://schemas.microsoft.com/office/drawing/2014/main" id="{31CBF7F2-F98C-4571-AF22-A11FB4B9F912}"/>
                  </a:ext>
                </a:extLst>
              </p:cNvPr>
              <p:cNvSpPr/>
              <p:nvPr/>
            </p:nvSpPr>
            <p:spPr bwMode="auto">
              <a:xfrm>
                <a:off x="974725" y="3360738"/>
                <a:ext cx="123825" cy="107950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0" y="3"/>
                  </a:cxn>
                  <a:cxn ang="0">
                    <a:pos x="0" y="21"/>
                  </a:cxn>
                </a:cxnLst>
                <a:rect l="0" t="0" r="r" b="b"/>
                <a:pathLst>
                  <a:path w="30" h="26">
                    <a:moveTo>
                      <a:pt x="0" y="21"/>
                    </a:moveTo>
                    <a:cubicBezTo>
                      <a:pt x="6" y="6"/>
                      <a:pt x="16" y="0"/>
                      <a:pt x="30" y="3"/>
                    </a:cubicBezTo>
                    <a:cubicBezTo>
                      <a:pt x="27" y="20"/>
                      <a:pt x="16" y="26"/>
                      <a:pt x="0" y="21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104">
                <a:extLst>
                  <a:ext uri="{FF2B5EF4-FFF2-40B4-BE49-F238E27FC236}">
                    <a16:creationId xmlns:a16="http://schemas.microsoft.com/office/drawing/2014/main" id="{0A29289E-0396-45AB-8617-2D7AD826D690}"/>
                  </a:ext>
                </a:extLst>
              </p:cNvPr>
              <p:cNvSpPr/>
              <p:nvPr/>
            </p:nvSpPr>
            <p:spPr bwMode="auto">
              <a:xfrm>
                <a:off x="825500" y="3335338"/>
                <a:ext cx="107950" cy="128588"/>
              </a:xfrm>
              <a:custGeom>
                <a:avLst/>
                <a:gdLst/>
                <a:ahLst/>
                <a:cxnLst>
                  <a:cxn ang="0">
                    <a:pos x="23" y="31"/>
                  </a:cxn>
                  <a:cxn ang="0">
                    <a:pos x="5" y="0"/>
                  </a:cxn>
                  <a:cxn ang="0">
                    <a:pos x="23" y="31"/>
                  </a:cxn>
                </a:cxnLst>
                <a:rect l="0" t="0" r="r" b="b"/>
                <a:pathLst>
                  <a:path w="26" h="31">
                    <a:moveTo>
                      <a:pt x="23" y="31"/>
                    </a:moveTo>
                    <a:cubicBezTo>
                      <a:pt x="6" y="27"/>
                      <a:pt x="0" y="17"/>
                      <a:pt x="5" y="0"/>
                    </a:cubicBezTo>
                    <a:cubicBezTo>
                      <a:pt x="20" y="6"/>
                      <a:pt x="26" y="17"/>
                      <a:pt x="23" y="31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pic>
        <p:nvPicPr>
          <p:cNvPr id="114" name="图片 25" descr="ea11243b2077ee3abef0a39733d4f91e">
            <a:extLst>
              <a:ext uri="{FF2B5EF4-FFF2-40B4-BE49-F238E27FC236}">
                <a16:creationId xmlns:a16="http://schemas.microsoft.com/office/drawing/2014/main" id="{7B497EB9-D42B-41C4-83BF-F9F5F2762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54" y="5424698"/>
            <a:ext cx="12180895" cy="14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78691" y="2410691"/>
            <a:ext cx="11591815" cy="3842326"/>
            <a:chOff x="4600" y="-120"/>
            <a:chExt cx="14949" cy="639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586" y="6272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4600" y="-120"/>
              <a:ext cx="14949" cy="3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altLang="zh-CN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altLang="zh-CN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altLang="zh-CN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altLang="zh-CN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altLang="zh-CN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giá:</a:t>
              </a:r>
            </a:p>
            <a:p>
              <a:r>
                <a:rPr lang="vi-VN" altLang="zh-CN" sz="2800" b="1" dirty="0">
                  <a:solidFill>
                    <a:srgbClr val="002060"/>
                  </a:solidFill>
                  <a:latin typeface="+mj-lt"/>
                  <a:ea typeface="Cambria" panose="02040503050406030204" pitchFamily="18" charset="0"/>
                </a:rPr>
                <a:t>- Em hãy chia sẻ sản phẩm mặt nạ cho người thân trong gia đình nhé.</a:t>
              </a:r>
            </a:p>
            <a:p>
              <a:endParaRPr lang="vi-VN" altLang="zh-CN" sz="4400" b="1" dirty="0">
                <a:solidFill>
                  <a:srgbClr val="2E7E38"/>
                </a:solidFill>
                <a:latin typeface="Cambria" panose="02040503050406030204" pitchFamily="18" charset="0"/>
                <a:ea typeface="字体管家棉花糖" panose="0002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4941" y="146859"/>
            <a:ext cx="2271755" cy="1877282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pic>
        <p:nvPicPr>
          <p:cNvPr id="26" name="图片 32" descr="129e31cd37098471b19ff0d691246199">
            <a:extLst>
              <a:ext uri="{FF2B5EF4-FFF2-40B4-BE49-F238E27FC236}">
                <a16:creationId xmlns:a16="http://schemas.microsoft.com/office/drawing/2014/main" id="{525D7577-50D8-4550-95FC-80F9A1BB8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522" y="128385"/>
            <a:ext cx="2563143" cy="2563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CE686CD7-7FD6-4D47-AED0-1283C2FB05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97326" y="0"/>
            <a:ext cx="11447317" cy="52593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AB992D-B1CE-4783-B39F-1F6246568BA1}"/>
              </a:ext>
            </a:extLst>
          </p:cNvPr>
          <p:cNvSpPr/>
          <p:nvPr/>
        </p:nvSpPr>
        <p:spPr>
          <a:xfrm>
            <a:off x="1761937" y="1988293"/>
            <a:ext cx="8762090" cy="1844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vi-VN" sz="3600" kern="8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2714625" algn="l"/>
                <a:tab pos="6931025" algn="l"/>
              </a:tabLst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vi-VN" sz="36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oàn thành sản phẩm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2714625" algn="l"/>
                <a:tab pos="6931025" algn="l"/>
              </a:tabLst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图片 25" descr="ea11243b2077ee3abef0a39733d4f91e">
            <a:extLst>
              <a:ext uri="{FF2B5EF4-FFF2-40B4-BE49-F238E27FC236}">
                <a16:creationId xmlns:a16="http://schemas.microsoft.com/office/drawing/2014/main" id="{4221865F-1AB9-42B3-934F-C2B80ACCD7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6" y="5317067"/>
            <a:ext cx="10435391" cy="1540933"/>
          </a:xfrm>
          <a:prstGeom prst="rect">
            <a:avLst/>
          </a:prstGeom>
        </p:spPr>
      </p:pic>
      <p:pic>
        <p:nvPicPr>
          <p:cNvPr id="14" name="图片 40" descr="fc07ff6bdd215d099b9990fbd12ad744">
            <a:extLst>
              <a:ext uri="{FF2B5EF4-FFF2-40B4-BE49-F238E27FC236}">
                <a16:creationId xmlns:a16="http://schemas.microsoft.com/office/drawing/2014/main" id="{3E85C5DF-3533-4354-873A-0E246EDF0F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4027" y="3968750"/>
            <a:ext cx="159004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33" name="图片 32" descr="c2b694ed49633963eb320821e33c9b8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100" y="3562985"/>
            <a:ext cx="3153410" cy="290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4D48B6-79C0-44C0-998A-20D57555D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96" y="0"/>
            <a:ext cx="11443184" cy="526130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E378792-BD59-4430-8EBD-CFAF42D554CC}"/>
              </a:ext>
            </a:extLst>
          </p:cNvPr>
          <p:cNvSpPr/>
          <p:nvPr/>
        </p:nvSpPr>
        <p:spPr>
          <a:xfrm>
            <a:off x="2097917" y="2047240"/>
            <a:ext cx="7996165" cy="1808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 </a:t>
            </a:r>
            <a:r>
              <a:rPr lang="vi-VN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vi-VN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con!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/>
          <a:srcRect l="37062" t="59299" r="-8255" b="-3283"/>
          <a:stretch>
            <a:fillRect/>
          </a:stretch>
        </p:blipFill>
        <p:spPr>
          <a:xfrm flipH="1">
            <a:off x="-758190" y="3118103"/>
            <a:ext cx="5569585" cy="4424045"/>
          </a:xfrm>
          <a:prstGeom prst="ellipse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900933" y="1"/>
            <a:ext cx="3032776" cy="2712568"/>
            <a:chOff x="13633" y="617"/>
            <a:chExt cx="3843" cy="4045"/>
          </a:xfrm>
        </p:grpSpPr>
        <p:pic>
          <p:nvPicPr>
            <p:cNvPr id="6" name="图片 5" descr="317bb1fc8d85c3cf0cc20b70fb72da9d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19" y="2187"/>
              <a:ext cx="1718" cy="2475"/>
            </a:xfrm>
            <a:prstGeom prst="rect">
              <a:avLst/>
            </a:prstGeom>
          </p:spPr>
        </p:pic>
        <p:pic>
          <p:nvPicPr>
            <p:cNvPr id="4" name="图片 3" descr="dbbdf7ebe7fa68866d08b93311b004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33" y="617"/>
              <a:ext cx="3843" cy="2472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310722" y="199100"/>
            <a:ext cx="9347200" cy="6419273"/>
            <a:chOff x="7770" y="3574"/>
            <a:chExt cx="8552" cy="6977"/>
          </a:xfrm>
        </p:grpSpPr>
        <p:grpSp>
          <p:nvGrpSpPr>
            <p:cNvPr id="11" name="组合 10"/>
            <p:cNvGrpSpPr/>
            <p:nvPr/>
          </p:nvGrpSpPr>
          <p:grpSpPr>
            <a:xfrm>
              <a:off x="7770" y="3574"/>
              <a:ext cx="8249" cy="1603"/>
              <a:chOff x="7770" y="3574"/>
              <a:chExt cx="8249" cy="1603"/>
            </a:xfrm>
          </p:grpSpPr>
          <p:sp>
            <p:nvSpPr>
              <p:cNvPr id="9" name="云形 8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325" y="4028"/>
                <a:ext cx="6884" cy="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endParaRPr lang="en-US" sz="1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6" name="云形 15"/>
            <p:cNvSpPr/>
            <p:nvPr/>
          </p:nvSpPr>
          <p:spPr>
            <a:xfrm>
              <a:off x="7900" y="5421"/>
              <a:ext cx="8249" cy="160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A0D4E1">
                  <a:alpha val="6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云形 20"/>
            <p:cNvSpPr/>
            <p:nvPr/>
          </p:nvSpPr>
          <p:spPr>
            <a:xfrm>
              <a:off x="8073" y="7268"/>
              <a:ext cx="8249" cy="160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A0D4E1">
                  <a:alpha val="6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云形 25"/>
            <p:cNvSpPr/>
            <p:nvPr/>
          </p:nvSpPr>
          <p:spPr>
            <a:xfrm>
              <a:off x="8010" y="8948"/>
              <a:ext cx="8249" cy="160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A0D4E1">
                  <a:alpha val="6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1"/>
          <p:cNvSpPr/>
          <p:nvPr/>
        </p:nvSpPr>
        <p:spPr>
          <a:xfrm rot="10800000" flipV="1">
            <a:off x="914396" y="1901844"/>
            <a:ext cx="8674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và nêu được đặc điểm một số loại mặt nạ sân khấu chèo, tuồng, lễ hội dân gian Việt Nam và một vài lễ hội quốc tế ở nhiều chất liệu khác nhau.</a:t>
            </a: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965198" y="4165747"/>
            <a:ext cx="8361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Tạo hình được mặt nạ bằng nhiều chất liệu theo ý thích.</a:t>
            </a:r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1025236" y="5578480"/>
            <a:ext cx="8632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thiệu, nhận xét và nêu được cảm nhận về sản phẩm của mình với người thân trong gia đình.</a:t>
            </a:r>
            <a:endParaRPr lang="en-GB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6"/>
          <p:cNvSpPr txBox="1"/>
          <p:nvPr/>
        </p:nvSpPr>
        <p:spPr>
          <a:xfrm>
            <a:off x="2530764" y="321888"/>
            <a:ext cx="4719781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50000"/>
              </a:lnSpc>
            </a:pPr>
            <a:r>
              <a:rPr lang="en-US" altLang="zh-CN" sz="3600" b="1" spc="200" dirty="0">
                <a:solidFill>
                  <a:srgbClr val="FF0000"/>
                </a:solidFill>
                <a:uFillTx/>
                <a:ea typeface="字体管家棉花糖" panose="00020600040101010101" charset="-122"/>
              </a:rPr>
              <a:t>Y</a:t>
            </a:r>
            <a:r>
              <a:rPr lang="en-US" altLang="zh-CN" sz="3600" b="1" spc="200" dirty="0">
                <a:solidFill>
                  <a:srgbClr val="FF0000"/>
                </a:solidFill>
                <a:ea typeface="字体管家棉花糖" panose="00020600040101010101" charset="-122"/>
              </a:rPr>
              <a:t>ÊU CẦU</a:t>
            </a:r>
            <a:r>
              <a:rPr lang="vi-VN" altLang="zh-CN" sz="3600" b="1" spc="200" dirty="0">
                <a:solidFill>
                  <a:srgbClr val="FF0000"/>
                </a:solidFill>
                <a:ea typeface="字体管家棉花糖" panose="00020600040101010101" charset="-122"/>
              </a:rPr>
              <a:t> </a:t>
            </a:r>
            <a:r>
              <a:rPr lang="en-US" altLang="zh-CN" sz="3600" b="1" spc="200" dirty="0">
                <a:solidFill>
                  <a:srgbClr val="FF0000"/>
                </a:solidFill>
                <a:uFillTx/>
                <a:ea typeface="字体管家棉花糖" panose="00020600040101010101" charset="-122"/>
              </a:rPr>
              <a:t>CẦN </a:t>
            </a:r>
            <a:r>
              <a:rPr lang="en-US" altLang="zh-CN" sz="3600" b="1" spc="200" dirty="0">
                <a:solidFill>
                  <a:srgbClr val="FF0000"/>
                </a:solidFill>
                <a:ea typeface="字体管家棉花糖" panose="00020600040101010101" charset="-122"/>
              </a:rPr>
              <a:t>ĐẠT</a:t>
            </a:r>
            <a:endParaRPr lang="en-US" altLang="zh-CN" sz="3600" b="1" spc="200" dirty="0">
              <a:solidFill>
                <a:srgbClr val="FF0000"/>
              </a:solidFill>
              <a:uFillTx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216361" y="503618"/>
            <a:ext cx="434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3600" b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 bị</a:t>
            </a:r>
            <a:r>
              <a:rPr lang="en-US" altLang="zh-CN" sz="3600" b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zh-CN" sz="36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endParaRPr lang="zh-CN" altLang="en-US" sz="3600" b="1" spc="300" dirty="0">
              <a:solidFill>
                <a:srgbClr val="2E7E38"/>
              </a:solidFill>
              <a:uFillTx/>
              <a:latin typeface="Cambria" panose="02040503050406030204" pitchFamily="18" charset="0"/>
              <a:ea typeface="字体管家天蝎座" panose="00020600040101010101" charset="-122"/>
            </a:endParaRPr>
          </a:p>
        </p:txBody>
      </p:sp>
      <p:grpSp>
        <p:nvGrpSpPr>
          <p:cNvPr id="33" name="组合 17">
            <a:extLst>
              <a:ext uri="{FF2B5EF4-FFF2-40B4-BE49-F238E27FC236}">
                <a16:creationId xmlns:a16="http://schemas.microsoft.com/office/drawing/2014/main" id="{431E5F51-9689-442B-865D-29E50E27E12F}"/>
              </a:ext>
            </a:extLst>
          </p:cNvPr>
          <p:cNvGrpSpPr/>
          <p:nvPr/>
        </p:nvGrpSpPr>
        <p:grpSpPr>
          <a:xfrm>
            <a:off x="179987" y="68820"/>
            <a:ext cx="1727835" cy="1549936"/>
            <a:chOff x="9622" y="3575"/>
            <a:chExt cx="2942" cy="3008"/>
          </a:xfrm>
        </p:grpSpPr>
        <p:sp>
          <p:nvSpPr>
            <p:cNvPr id="34" name="椭圆 14">
              <a:extLst>
                <a:ext uri="{FF2B5EF4-FFF2-40B4-BE49-F238E27FC236}">
                  <a16:creationId xmlns:a16="http://schemas.microsoft.com/office/drawing/2014/main" id="{05CBAD27-64BE-4776-97AD-BC222914A9AD}"/>
                </a:ext>
              </a:extLst>
            </p:cNvPr>
            <p:cNvSpPr/>
            <p:nvPr/>
          </p:nvSpPr>
          <p:spPr>
            <a:xfrm>
              <a:off x="9622" y="3575"/>
              <a:ext cx="2942" cy="294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16" descr="e689a756137afb02b5fabb1e554cfb18">
              <a:extLst>
                <a:ext uri="{FF2B5EF4-FFF2-40B4-BE49-F238E27FC236}">
                  <a16:creationId xmlns:a16="http://schemas.microsoft.com/office/drawing/2014/main" id="{8BD01FE4-0FF7-4DF1-925E-A7C62874F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0464" t="34670" r="592" b="29569"/>
            <a:stretch>
              <a:fillRect/>
            </a:stretch>
          </p:blipFill>
          <p:spPr>
            <a:xfrm>
              <a:off x="10007" y="3641"/>
              <a:ext cx="2381" cy="2942"/>
            </a:xfrm>
            <a:prstGeom prst="rect">
              <a:avLst/>
            </a:prstGeom>
          </p:spPr>
        </p:pic>
      </p:grpSp>
      <p:pic>
        <p:nvPicPr>
          <p:cNvPr id="1036" name="Picture 12" descr="Hồ khô, hồ nước, keo, hồ dán giấy - Văn phòng phẩm 365">
            <a:extLst>
              <a:ext uri="{FF2B5EF4-FFF2-40B4-BE49-F238E27FC236}">
                <a16:creationId xmlns:a16="http://schemas.microsoft.com/office/drawing/2014/main" id="{EFD28540-DD7A-4110-B5A5-40E546000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50" t="15899" r="18951" b="23226"/>
          <a:stretch/>
        </p:blipFill>
        <p:spPr bwMode="auto">
          <a:xfrm>
            <a:off x="4853183" y="956165"/>
            <a:ext cx="2947791" cy="27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Tổng hợp Cục Tẩy Campus giá rẻ, bán chạy tháng 9/2021 - BeeCost">
            <a:extLst>
              <a:ext uri="{FF2B5EF4-FFF2-40B4-BE49-F238E27FC236}">
                <a16:creationId xmlns:a16="http://schemas.microsoft.com/office/drawing/2014/main" id="{7B6B99B2-F28A-441E-9564-51A18425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868" y="2613757"/>
            <a:ext cx="1081513" cy="139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Dạy trẻ sử dụng kéo đúng cách">
            <a:extLst>
              <a:ext uri="{FF2B5EF4-FFF2-40B4-BE49-F238E27FC236}">
                <a16:creationId xmlns:a16="http://schemas.microsoft.com/office/drawing/2014/main" id="{6D4CDED8-0860-43E7-ACE7-369AF795E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96" y="4320193"/>
            <a:ext cx="1748611" cy="16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Bút chì những điều bạn chưa biết ?">
            <a:extLst>
              <a:ext uri="{FF2B5EF4-FFF2-40B4-BE49-F238E27FC236}">
                <a16:creationId xmlns:a16="http://schemas.microsoft.com/office/drawing/2014/main" id="{B6BFFD20-2AAB-4647-903C-87FB6576C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59732">
            <a:off x="5984368" y="2199850"/>
            <a:ext cx="2534033" cy="13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06" y="1762838"/>
            <a:ext cx="21304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46" y="4209846"/>
            <a:ext cx="2029592" cy="1863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18" y="2795902"/>
            <a:ext cx="1623640" cy="148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58" y="3981600"/>
            <a:ext cx="1778922" cy="1567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3" y="2553508"/>
            <a:ext cx="2423757" cy="1940586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570" y="4046162"/>
            <a:ext cx="3057236" cy="224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27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71295" y="454660"/>
            <a:ext cx="479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32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zh-CN" altLang="en-US" sz="3200" b="1" dirty="0">
              <a:solidFill>
                <a:srgbClr val="2E7E38"/>
              </a:solidFill>
              <a:latin typeface="Cambria" panose="02040503050406030204" pitchFamily="18" charset="0"/>
              <a:ea typeface="字体管家棉花糖" panose="00020600040101010101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47" y="3389364"/>
            <a:ext cx="2908272" cy="3109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3" y="1334003"/>
            <a:ext cx="2682039" cy="2401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43" y="3389365"/>
            <a:ext cx="3553324" cy="30202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63" y="3820416"/>
            <a:ext cx="2844801" cy="2678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69" y="565496"/>
            <a:ext cx="3370903" cy="2261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96" y="565496"/>
            <a:ext cx="1884873" cy="2261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187F3D-0D73-4974-A27A-61FF008BA2D3}"/>
              </a:ext>
            </a:extLst>
          </p:cNvPr>
          <p:cNvSpPr/>
          <p:nvPr/>
        </p:nvSpPr>
        <p:spPr>
          <a:xfrm rot="10800000" flipV="1">
            <a:off x="1909821" y="1540229"/>
            <a:ext cx="840322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Mặt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nạ có nhiều chất liệu,hình dáng, đặc điểm, màu sắc và mục đích trang trí, sử dụng khác nhau.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-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Cách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trang trí tạo hình mặt nạ rất phong phú và đa dạng về; hình dáng, màu sắc và mục đích sử dụng.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-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Mặt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nạ đóng một vai trò quan trọng trong các hoạt động Lễ, Hội...giúp cho mọi hoạt động trở lên phong phú, ý nghĩa và mang đặc sắc riêng.</a:t>
            </a:r>
          </a:p>
          <a:p>
            <a:pPr algn="just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图片 4" descr="8fd71eaf8677ef70d2293deb973682b3">
            <a:extLst>
              <a:ext uri="{FF2B5EF4-FFF2-40B4-BE49-F238E27FC236}">
                <a16:creationId xmlns:a16="http://schemas.microsoft.com/office/drawing/2014/main" id="{0FDA54A8-0391-4554-94E5-F7A00CC8C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372" y="4578468"/>
            <a:ext cx="2575560" cy="2353945"/>
          </a:xfrm>
          <a:prstGeom prst="rect">
            <a:avLst/>
          </a:prstGeom>
        </p:spPr>
      </p:pic>
      <p:pic>
        <p:nvPicPr>
          <p:cNvPr id="10" name="图片 4" descr="564ed7d2ddea4">
            <a:extLst>
              <a:ext uri="{FF2B5EF4-FFF2-40B4-BE49-F238E27FC236}">
                <a16:creationId xmlns:a16="http://schemas.microsoft.com/office/drawing/2014/main" id="{483DC0EF-44A2-4EF3-A642-2936DC8CC6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062" t="59299" r="-8255" b="-3283"/>
          <a:stretch>
            <a:fillRect/>
          </a:stretch>
        </p:blipFill>
        <p:spPr>
          <a:xfrm flipH="1">
            <a:off x="-522752" y="3048980"/>
            <a:ext cx="5569585" cy="4424045"/>
          </a:xfrm>
          <a:prstGeom prst="ellipse">
            <a:avLst/>
          </a:prstGeom>
        </p:spPr>
      </p:pic>
      <p:pic>
        <p:nvPicPr>
          <p:cNvPr id="13" name="图片 3" descr="f5105eb846fd0a2cb2ef86e408f54a40">
            <a:extLst>
              <a:ext uri="{FF2B5EF4-FFF2-40B4-BE49-F238E27FC236}">
                <a16:creationId xmlns:a16="http://schemas.microsoft.com/office/drawing/2014/main" id="{007A666F-A3E3-4119-94EA-F4A3B1D32F2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608695" y="4716532"/>
            <a:ext cx="3583305" cy="2369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6D659-E19F-4AB3-8A9C-BABA673B356A}"/>
              </a:ext>
            </a:extLst>
          </p:cNvPr>
          <p:cNvSpPr txBox="1"/>
          <p:nvPr/>
        </p:nvSpPr>
        <p:spPr>
          <a:xfrm>
            <a:off x="4451927" y="240031"/>
            <a:ext cx="346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sp>
        <p:nvSpPr>
          <p:cNvPr id="24" name="文本框 9">
            <a:extLst>
              <a:ext uri="{FF2B5EF4-FFF2-40B4-BE49-F238E27FC236}">
                <a16:creationId xmlns:a16="http://schemas.microsoft.com/office/drawing/2014/main" id="{1B03B1DD-7563-4705-82B2-69F7EA442E64}"/>
              </a:ext>
            </a:extLst>
          </p:cNvPr>
          <p:cNvSpPr txBox="1"/>
          <p:nvPr/>
        </p:nvSpPr>
        <p:spPr>
          <a:xfrm>
            <a:off x="1418080" y="629510"/>
            <a:ext cx="796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2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 TẠO KIẾN THỨC - KĨ NĂNG</a:t>
            </a:r>
            <a:endParaRPr lang="zh-CN" altLang="en-US" sz="2800" b="1" dirty="0">
              <a:solidFill>
                <a:srgbClr val="2E7E38"/>
              </a:solidFill>
              <a:latin typeface="Cambria" panose="02040503050406030204" pitchFamily="18" charset="0"/>
              <a:ea typeface="字体管家棉花糖" panose="00020600040101010101" charset="-12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3ABEBE-055A-4528-8949-210920957C5F}"/>
              </a:ext>
            </a:extLst>
          </p:cNvPr>
          <p:cNvSpPr/>
          <p:nvPr/>
        </p:nvSpPr>
        <p:spPr>
          <a:xfrm>
            <a:off x="1025236" y="5070764"/>
            <a:ext cx="2475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và cắt các chi tiết mắt...</a:t>
            </a:r>
            <a:endParaRPr lang="en-US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1584B1-E773-4A95-AB4F-DFCEA42AC9CC}"/>
              </a:ext>
            </a:extLst>
          </p:cNvPr>
          <p:cNvSpPr/>
          <p:nvPr/>
        </p:nvSpPr>
        <p:spPr>
          <a:xfrm rot="10800000" flipV="1">
            <a:off x="4477464" y="4882584"/>
            <a:ext cx="2488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Vẽ hoặc làm thêm các chi tiết bằng hình thức đắp nổi</a:t>
            </a:r>
            <a:endParaRPr lang="en-US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4BAB73-8017-45EC-9539-CFBB485E57CC}"/>
              </a:ext>
            </a:extLst>
          </p:cNvPr>
          <p:cNvSpPr/>
          <p:nvPr/>
        </p:nvSpPr>
        <p:spPr>
          <a:xfrm>
            <a:off x="8211126" y="4877919"/>
            <a:ext cx="3463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Vẽ, </a:t>
            </a:r>
            <a:r>
              <a:rPr lang="vi-VN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dán ,tô màu và trang trí thêm để sản phẩm hoàn chỉnh.</a:t>
            </a:r>
            <a:endParaRPr lang="en-US" b="1" kern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2" y="1982007"/>
            <a:ext cx="3140364" cy="2774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3" y="1937297"/>
            <a:ext cx="3087037" cy="2819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27" y="304800"/>
            <a:ext cx="4782345" cy="4451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6EDECFA2-2816-43C4-8E9E-C13560B33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85" y="1402178"/>
            <a:ext cx="3060450" cy="2915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66C61CF-F798-4236-B2A4-9B6A00C16903}"/>
              </a:ext>
            </a:extLst>
          </p:cNvPr>
          <p:cNvGrpSpPr/>
          <p:nvPr/>
        </p:nvGrpSpPr>
        <p:grpSpPr>
          <a:xfrm>
            <a:off x="354965" y="1711607"/>
            <a:ext cx="3381657" cy="2032000"/>
            <a:chOff x="354965" y="1704622"/>
            <a:chExt cx="5007257" cy="2393246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7A65BC14-84EE-4CBF-B1DD-1855C4364EC9}"/>
                </a:ext>
              </a:extLst>
            </p:cNvPr>
            <p:cNvSpPr/>
            <p:nvPr/>
          </p:nvSpPr>
          <p:spPr>
            <a:xfrm>
              <a:off x="354965" y="1704622"/>
              <a:ext cx="5007257" cy="23932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25ED2737-8D69-408B-872A-0C78961C6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30" b="17874"/>
            <a:stretch/>
          </p:blipFill>
          <p:spPr>
            <a:xfrm>
              <a:off x="561800" y="1964832"/>
              <a:ext cx="2360862" cy="19154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8965F6D2-9F80-4A23-8997-81687A95E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60" r="49961"/>
            <a:stretch/>
          </p:blipFill>
          <p:spPr>
            <a:xfrm>
              <a:off x="2905141" y="1964833"/>
              <a:ext cx="2245619" cy="18687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A1AC9FAE-185C-426C-9331-A27B4E5A71C4}"/>
              </a:ext>
            </a:extLst>
          </p:cNvPr>
          <p:cNvGrpSpPr/>
          <p:nvPr/>
        </p:nvGrpSpPr>
        <p:grpSpPr>
          <a:xfrm>
            <a:off x="4246816" y="1729717"/>
            <a:ext cx="3856411" cy="2032000"/>
            <a:chOff x="2344949" y="4425245"/>
            <a:chExt cx="4823495" cy="2205706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BE4A540C-8077-4499-957A-0023275C1139}"/>
                </a:ext>
              </a:extLst>
            </p:cNvPr>
            <p:cNvSpPr/>
            <p:nvPr/>
          </p:nvSpPr>
          <p:spPr>
            <a:xfrm>
              <a:off x="2344949" y="4425245"/>
              <a:ext cx="4823495" cy="22057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">
              <a:extLst>
                <a:ext uri="{FF2B5EF4-FFF2-40B4-BE49-F238E27FC236}">
                  <a16:creationId xmlns:a16="http://schemas.microsoft.com/office/drawing/2014/main" id="{63A15B60-4417-4D87-92A1-4A400B4FA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" r="29847" b="51506"/>
            <a:stretch/>
          </p:blipFill>
          <p:spPr>
            <a:xfrm>
              <a:off x="2579920" y="4629435"/>
              <a:ext cx="2206569" cy="17997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1">
              <a:extLst>
                <a:ext uri="{FF2B5EF4-FFF2-40B4-BE49-F238E27FC236}">
                  <a16:creationId xmlns:a16="http://schemas.microsoft.com/office/drawing/2014/main" id="{894CEA4E-14E4-41C7-A966-6B627616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56" t="53829"/>
            <a:stretch/>
          </p:blipFill>
          <p:spPr>
            <a:xfrm>
              <a:off x="4786489" y="4639183"/>
              <a:ext cx="2206570" cy="17899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7A00134B-7C46-4DE0-9D99-1DC6F1D4ED83}"/>
              </a:ext>
            </a:extLst>
          </p:cNvPr>
          <p:cNvSpPr/>
          <p:nvPr/>
        </p:nvSpPr>
        <p:spPr>
          <a:xfrm>
            <a:off x="1896533" y="3939822"/>
            <a:ext cx="406400" cy="37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  <a:endParaRPr lang="en-GB" dirty="0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08E0C5DE-1057-45CC-8022-F1F32553AF75}"/>
              </a:ext>
            </a:extLst>
          </p:cNvPr>
          <p:cNvSpPr/>
          <p:nvPr/>
        </p:nvSpPr>
        <p:spPr>
          <a:xfrm>
            <a:off x="6124224" y="3956754"/>
            <a:ext cx="406400" cy="37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GB" dirty="0"/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D1F47931-49AE-46B8-89CC-7B3B9AEDB913}"/>
              </a:ext>
            </a:extLst>
          </p:cNvPr>
          <p:cNvSpPr/>
          <p:nvPr/>
        </p:nvSpPr>
        <p:spPr>
          <a:xfrm>
            <a:off x="10114851" y="4459113"/>
            <a:ext cx="406400" cy="37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5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6" b="41342"/>
          <a:stretch/>
        </p:blipFill>
        <p:spPr>
          <a:xfrm>
            <a:off x="5532280" y="2210256"/>
            <a:ext cx="3086196" cy="2064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C7CCCED9-15FB-40A5-90C6-B103A4116E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8" t="58996" r="3268" b="-227"/>
          <a:stretch/>
        </p:blipFill>
        <p:spPr>
          <a:xfrm>
            <a:off x="9093334" y="2165372"/>
            <a:ext cx="2680183" cy="2102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25F14F15-CD41-4D15-94B0-A2DBAB7A85C1}"/>
              </a:ext>
            </a:extLst>
          </p:cNvPr>
          <p:cNvGrpSpPr/>
          <p:nvPr/>
        </p:nvGrpSpPr>
        <p:grpSpPr>
          <a:xfrm>
            <a:off x="270933" y="2189286"/>
            <a:ext cx="4786489" cy="2078958"/>
            <a:chOff x="135467" y="2404533"/>
            <a:chExt cx="5746044" cy="2336511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06ED64B7-745E-4644-A590-297131F1DC32}"/>
                </a:ext>
              </a:extLst>
            </p:cNvPr>
            <p:cNvSpPr/>
            <p:nvPr/>
          </p:nvSpPr>
          <p:spPr>
            <a:xfrm>
              <a:off x="135467" y="2404533"/>
              <a:ext cx="5746044" cy="23365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B710BCF9-A7C1-404F-A2F4-BF6BA73083CB}"/>
                </a:ext>
              </a:extLst>
            </p:cNvPr>
            <p:cNvGrpSpPr/>
            <p:nvPr/>
          </p:nvGrpSpPr>
          <p:grpSpPr>
            <a:xfrm>
              <a:off x="312597" y="2698044"/>
              <a:ext cx="5422880" cy="1780416"/>
              <a:chOff x="312596" y="2665888"/>
              <a:chExt cx="5422881" cy="1812572"/>
            </a:xfrm>
          </p:grpSpPr>
          <p:pic>
            <p:nvPicPr>
              <p:cNvPr id="15" name="Picture 7" descr="bia-mau-dac-biet-dep-34590.jpg">
                <a:extLst>
                  <a:ext uri="{FF2B5EF4-FFF2-40B4-BE49-F238E27FC236}">
                    <a16:creationId xmlns:a16="http://schemas.microsoft.com/office/drawing/2014/main" id="{2E647B25-A0B1-4F2F-A7DB-E9638CE7A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885"/>
              <a:stretch>
                <a:fillRect/>
              </a:stretch>
            </p:blipFill>
            <p:spPr bwMode="auto">
              <a:xfrm>
                <a:off x="312596" y="2665888"/>
                <a:ext cx="2578695" cy="181257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">
                <a:extLst>
                  <a:ext uri="{FF2B5EF4-FFF2-40B4-BE49-F238E27FC236}">
                    <a16:creationId xmlns:a16="http://schemas.microsoft.com/office/drawing/2014/main" id="{6918D3B1-6314-4FAE-99A5-DE1CF98154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130" b="17874"/>
              <a:stretch/>
            </p:blipFill>
            <p:spPr>
              <a:xfrm>
                <a:off x="3031154" y="2665888"/>
                <a:ext cx="2704323" cy="181257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2D415F20-7B07-446C-85F5-EF80BB3882D6}"/>
              </a:ext>
            </a:extLst>
          </p:cNvPr>
          <p:cNvSpPr/>
          <p:nvPr/>
        </p:nvSpPr>
        <p:spPr>
          <a:xfrm>
            <a:off x="2460983" y="4526846"/>
            <a:ext cx="406400" cy="37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  <a:endParaRPr lang="en-GB" dirty="0"/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53BFBB2F-D762-4C7B-86D9-DDF08EA79D46}"/>
              </a:ext>
            </a:extLst>
          </p:cNvPr>
          <p:cNvSpPr/>
          <p:nvPr/>
        </p:nvSpPr>
        <p:spPr>
          <a:xfrm>
            <a:off x="6948313" y="4464755"/>
            <a:ext cx="406400" cy="37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GB" dirty="0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2DB6981E-A404-4614-9790-3BEB8AEDD79E}"/>
              </a:ext>
            </a:extLst>
          </p:cNvPr>
          <p:cNvSpPr/>
          <p:nvPr/>
        </p:nvSpPr>
        <p:spPr>
          <a:xfrm>
            <a:off x="10295475" y="4459113"/>
            <a:ext cx="406400" cy="37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4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2" y="36513"/>
            <a:ext cx="11305309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/>
          <p:cNvSpPr/>
          <p:nvPr/>
        </p:nvSpPr>
        <p:spPr>
          <a:xfrm>
            <a:off x="2632363" y="350983"/>
            <a:ext cx="681643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GHI NHỚ</a:t>
            </a:r>
          </a:p>
          <a:p>
            <a:pPr>
              <a:defRPr/>
            </a:pPr>
            <a:r>
              <a:rPr lang="vi-VN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Cách thực hiện:</a:t>
            </a:r>
          </a:p>
          <a:p>
            <a:pPr>
              <a:defRPr/>
            </a:pPr>
            <a:r>
              <a:rPr lang="vi-VN" sz="2800" b="1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Bước 1:</a:t>
            </a:r>
            <a:r>
              <a:rPr lang="vi-VN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Vẽ và cắt các chi tiết mắt...</a:t>
            </a:r>
          </a:p>
          <a:p>
            <a:pPr>
              <a:defRPr/>
            </a:pPr>
            <a:r>
              <a:rPr lang="vi-VN" sz="2800" b="1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Bước 2:</a:t>
            </a:r>
            <a:r>
              <a:rPr lang="vi-VN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Vẽ hoặc làm thêm các chi tiết mũi miệng...</a:t>
            </a:r>
          </a:p>
          <a:p>
            <a:pPr>
              <a:defRPr/>
            </a:pPr>
            <a:r>
              <a:rPr lang="vi-VN" sz="2800" b="1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Bước 3:</a:t>
            </a:r>
            <a:r>
              <a:rPr lang="vi-VN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Vẽ, cắt dán, tô màu và trang trí thêm để sản phẩm hoàn chỉnh.</a:t>
            </a:r>
          </a:p>
        </p:txBody>
      </p:sp>
    </p:spTree>
    <p:extLst>
      <p:ext uri="{BB962C8B-B14F-4D97-AF65-F5344CB8AC3E}">
        <p14:creationId xmlns:p14="http://schemas.microsoft.com/office/powerpoint/2010/main" val="813808723"/>
      </p:ext>
    </p:extLst>
  </p:cSld>
  <p:clrMapOvr>
    <a:masterClrMapping/>
  </p:clrMapOvr>
  <p:transition spd="slow" advTm="5071">
    <p:wheel spokes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卡通儿童幼儿教育说课通用动态PPT课件"/>
  <p:tag name="INKNOELEADERBOARD" val="-110710430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421</Words>
  <Application>Microsoft Office PowerPoint</Application>
  <PresentationFormat>Widescreen</PresentationFormat>
  <Paragraphs>60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字体管家棉花糖</vt:lpstr>
      <vt:lpstr>Calibri Light</vt:lpstr>
      <vt:lpstr>Times New Roman</vt:lpstr>
      <vt:lpstr>Arial</vt:lpstr>
      <vt:lpstr>Cambria</vt:lpstr>
      <vt:lpstr>Calibri</vt:lpstr>
      <vt:lpstr>锐字工房洪荒之光中黑简1.0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卡通儿童幼儿教育说课通用动态PPT课件</dc:title>
  <dc:creator>Administrator</dc:creator>
  <cp:lastModifiedBy>Nhung Nguyễn</cp:lastModifiedBy>
  <cp:revision>147</cp:revision>
  <dcterms:created xsi:type="dcterms:W3CDTF">2015-05-05T08:02:00Z</dcterms:created>
  <dcterms:modified xsi:type="dcterms:W3CDTF">2022-10-20T05:17:19Z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