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74" r:id="rId4"/>
    <p:sldId id="260" r:id="rId5"/>
    <p:sldId id="273" r:id="rId6"/>
    <p:sldId id="261" r:id="rId7"/>
    <p:sldId id="265" r:id="rId8"/>
    <p:sldId id="262" r:id="rId9"/>
    <p:sldId id="267" r:id="rId10"/>
    <p:sldId id="275" r:id="rId11"/>
    <p:sldId id="272" r:id="rId12"/>
    <p:sldId id="270" r:id="rId13"/>
    <p:sldId id="268" r:id="rId14"/>
    <p:sldId id="271" r:id="rId15"/>
    <p:sldId id="269" r:id="rId16"/>
    <p:sldId id="264" r:id="rId17"/>
    <p:sldId id="2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78BBA-E249-DE6E-403E-A47C1F6FD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D7307D-F149-E5A2-5B60-CDF01F838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42BC4-9C2E-9CB9-7192-233465319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6838-062F-4502-ADA5-AB69C7B6421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C950-8B96-B2BD-431D-45F9F9B6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D6BD8-5772-9506-3751-7BF87FB94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2B56-01F9-4CA4-970D-25790898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3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5038A-A6BB-31F1-90B3-49A423ADE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1DB25B-4852-7898-052E-11DAB4C85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AEECA-9DEB-9005-885A-CE52DF94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6838-062F-4502-ADA5-AB69C7B6421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FF3F6-0B03-7D84-D29F-E22AC3684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47B6E-855F-166D-F1DE-647EFCEC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2B56-01F9-4CA4-970D-25790898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86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2C1B8B-0CC7-2B8B-EE58-E7EDCAF25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6DFC13-EDA2-7ECB-A6E6-FAE62F0A9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D6999-CE60-09F9-ECD6-1401559D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6838-062F-4502-ADA5-AB69C7B6421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9A740-2D4A-E905-6B64-89BC2A14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E0AB6-C176-8F83-ED02-2CF296129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2B56-01F9-4CA4-970D-25790898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2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1D338-4940-B57A-D0B4-6603045C2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75100-1B27-7BD6-D212-B0849076C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2D4A0-D6A6-AD22-68A3-3830C81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6838-062F-4502-ADA5-AB69C7B6421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7AE27-137D-DC6E-E6D3-93B096876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9FAC9-64D4-522D-8136-90BB1B17B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2B56-01F9-4CA4-970D-25790898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21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564C8-0BE4-1E6E-81E6-616DD8551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3BDCF-2C6A-17FD-CC76-9F067866C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DF0AE-72A4-6F8A-EE6A-F4BE4158E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6838-062F-4502-ADA5-AB69C7B6421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E6F5-8710-4906-B2C3-9D0797573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F17F7-72C8-2B20-8775-3484A8AB5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2B56-01F9-4CA4-970D-25790898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1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421FE-48D0-5851-CDAC-7C8E2EF0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6DE1E-529E-6118-DD16-FE9DBACAA3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5F4C9B-3C40-1360-B8B4-9972FA870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79526-5F58-5043-BE25-E84B6D928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6838-062F-4502-ADA5-AB69C7B6421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F3DA3-C504-7166-989D-F04060EE7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46814-9AF9-4710-75C3-1EB8DB8B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2B56-01F9-4CA4-970D-25790898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7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4BE3D-1DF3-4BA4-D9F8-F608C748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551AD-7DAF-7D65-F196-CC64EA525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46AB0C-1459-A097-915A-A8549DEA0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2660A6-3B17-2898-3814-BD5BC6EDB1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E4CDD5-01DF-D281-9E96-9BA08E88D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9AAAA8-4325-9B91-D84E-7A1CEAD9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6838-062F-4502-ADA5-AB69C7B6421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4022D1-0089-CB9E-EF28-1E39FC3E2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36D87C-7CC8-9DCF-A226-EF85061B5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2B56-01F9-4CA4-970D-25790898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1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D547D-E1BD-CFB9-75C8-5AB9C0FD1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C3F164-9DCE-7E4C-814C-E3FC11448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6838-062F-4502-ADA5-AB69C7B6421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41DEB-0B07-1749-51E5-953BFF33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935E8-4A55-5533-FDF6-EA7756135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2B56-01F9-4CA4-970D-25790898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8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E792FD-F0CB-CBB5-9036-74202806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6838-062F-4502-ADA5-AB69C7B6421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30937F-A06B-2932-EDA4-970F432C5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97026-0F37-E2B3-C321-51C3152C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2B56-01F9-4CA4-970D-25790898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17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B94A5-DDBC-FC7F-B997-32B23238D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817B2-F5FB-8E9B-A0D9-810864544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72309-2E94-3F9A-B7B6-499CEFA6A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3E9A3-042A-8A44-E568-8156A3EE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6838-062F-4502-ADA5-AB69C7B6421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A2F3D-AAB3-B418-2EF7-2BC0E2BF0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6A0C8-9954-824A-A197-903903F0D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2B56-01F9-4CA4-970D-25790898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15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23A0F-0BF0-0CF1-9AAD-EE2833936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951907-F010-3ECA-427C-B3062B2E89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D86934-5605-0185-55A2-D62F1A4BB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FFFE3-FB7D-1FA3-2E2D-65C69FF06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6838-062F-4502-ADA5-AB69C7B6421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09DBE-55FE-0F5E-77F9-F913B454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67D616-D6FA-BB0E-F9C4-5DEE7FEB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2B56-01F9-4CA4-970D-25790898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18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920308-053E-758F-479E-8BE24A850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CDA4A-0E2C-59D2-51B1-4F84CAA06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4461B-6C99-E44F-FC63-29BCD190DD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16838-062F-4502-ADA5-AB69C7B6421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767AD-0CB9-19EC-C5FA-A858CFE77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3F47D-12B4-2B5E-8F48-EC03C1B08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32B56-01F9-4CA4-970D-25790898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15D61A-FB2B-284A-119D-5E21BF429150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3267EC1-B96F-9B31-2F2E-CFD1FB3FE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56B23B8-B4A1-7737-932A-74E649BC5849}"/>
                </a:ext>
              </a:extLst>
            </p:cNvPr>
            <p:cNvSpPr txBox="1"/>
            <p:nvPr/>
          </p:nvSpPr>
          <p:spPr>
            <a:xfrm>
              <a:off x="5114926" y="3700463"/>
              <a:ext cx="24145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2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F9B9F6-3390-1597-76C8-181BEFF6D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391" b="97222"/>
            <a:stretch/>
          </p:blipFill>
          <p:spPr>
            <a:xfrm>
              <a:off x="0" y="-1"/>
              <a:ext cx="2628900" cy="485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0768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7069E84-ACB6-1FDC-D482-CCF1D563619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4FA2625-F709-C2E1-755A-90EEAD2D1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495773E-8079-553D-5A69-4D1E0D998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28" t="85278" r="15469" b="2222"/>
            <a:stretch/>
          </p:blipFill>
          <p:spPr>
            <a:xfrm>
              <a:off x="11058525" y="5815013"/>
              <a:ext cx="1000126" cy="857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4330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A08A80-5A40-CEE1-4A83-8F98985E2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72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70EF067-9537-7AAC-A8E8-E3B6E211C2C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6CB83C2-6CC2-0E0F-87E3-1F7588F21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B103A6-8BDC-F4DB-F7CD-2B79C0F63C3E}"/>
                </a:ext>
              </a:extLst>
            </p:cNvPr>
            <p:cNvSpPr/>
            <p:nvPr/>
          </p:nvSpPr>
          <p:spPr>
            <a:xfrm>
              <a:off x="0" y="0"/>
              <a:ext cx="1971675" cy="814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187965-3CD1-3BF1-CD0B-AECB60B4412E}"/>
                </a:ext>
              </a:extLst>
            </p:cNvPr>
            <p:cNvSpPr/>
            <p:nvPr/>
          </p:nvSpPr>
          <p:spPr>
            <a:xfrm>
              <a:off x="5434012" y="6157913"/>
              <a:ext cx="3667126" cy="5572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8E27884-3429-5D48-F0D7-884FF9E44E30}"/>
                </a:ext>
              </a:extLst>
            </p:cNvPr>
            <p:cNvSpPr/>
            <p:nvPr/>
          </p:nvSpPr>
          <p:spPr>
            <a:xfrm>
              <a:off x="10670382" y="5986463"/>
              <a:ext cx="1500187" cy="7286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A28E29A-7884-5FB1-DDC0-65B4ADB5BB0F}"/>
              </a:ext>
            </a:extLst>
          </p:cNvPr>
          <p:cNvSpPr txBox="1"/>
          <p:nvPr/>
        </p:nvSpPr>
        <p:spPr>
          <a:xfrm>
            <a:off x="100013" y="314325"/>
            <a:ext cx="2071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3FAA0B-FAE3-9C6D-C1EA-285300FA2927}"/>
              </a:ext>
            </a:extLst>
          </p:cNvPr>
          <p:cNvSpPr txBox="1"/>
          <p:nvPr/>
        </p:nvSpPr>
        <p:spPr>
          <a:xfrm>
            <a:off x="10577512" y="6251852"/>
            <a:ext cx="1685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773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07F18F-2BC4-CC6A-113E-8513923EF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51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8A14AE8-490F-91D6-933C-514AF5CBD7A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267F194-D666-6F53-D2C4-41938E369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46B38CF-6848-A259-6F80-2FE56843F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12" t="694" r="55547" b="92431"/>
            <a:stretch/>
          </p:blipFill>
          <p:spPr>
            <a:xfrm>
              <a:off x="214312" y="0"/>
              <a:ext cx="3343276" cy="47148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353D0C-1E68-923F-8826-29E59AA8C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09" t="87361" r="9375"/>
            <a:stretch/>
          </p:blipFill>
          <p:spPr>
            <a:xfrm>
              <a:off x="10848974" y="5991225"/>
              <a:ext cx="1343026" cy="866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2021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D44517-4DC9-289F-2189-F277B8FEB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81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1657EF-1048-748C-ED9E-A4286B9C1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" y="0"/>
            <a:ext cx="12190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92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B1E1954-29A9-2979-B08C-FCCC84DFCC3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4584F02-21D9-F102-296E-9EE4A7BD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769435-EF54-18E7-A8EF-762A56623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0" r="76992" b="84722"/>
            <a:stretch/>
          </p:blipFill>
          <p:spPr>
            <a:xfrm>
              <a:off x="266700" y="0"/>
              <a:ext cx="2805113" cy="528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7956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977134-A5C0-562C-B6BD-900247043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60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39ADD4-BE8A-2566-A97F-B20AF3FD3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27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87DED4-BAEC-7377-22F7-CFBB3FAE2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57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F63CE7-DC43-5771-6171-F74DF2685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84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C410AD-806A-DAAB-5582-89EF6A113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98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E2681B-DAF6-D469-ED1A-4484ED811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49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B1B181E-514B-014C-0710-9F055586C01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279555D-BCBA-4D51-8677-B7AD5B3DE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3F82740-6882-4945-2DDC-DDBF5D7E8D0A}"/>
                </a:ext>
              </a:extLst>
            </p:cNvPr>
            <p:cNvSpPr/>
            <p:nvPr/>
          </p:nvSpPr>
          <p:spPr>
            <a:xfrm>
              <a:off x="0" y="0"/>
              <a:ext cx="857250" cy="785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0715668-8FBF-56B8-325E-ACB7E1C6236E}"/>
                </a:ext>
              </a:extLst>
            </p:cNvPr>
            <p:cNvSpPr/>
            <p:nvPr/>
          </p:nvSpPr>
          <p:spPr>
            <a:xfrm>
              <a:off x="11344275" y="6057901"/>
              <a:ext cx="581025" cy="614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E2BAA96-7CE4-426B-FE06-7548B9356256}"/>
                </a:ext>
              </a:extLst>
            </p:cNvPr>
            <p:cNvSpPr/>
            <p:nvPr/>
          </p:nvSpPr>
          <p:spPr>
            <a:xfrm>
              <a:off x="5243512" y="6143626"/>
              <a:ext cx="5057775" cy="614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1280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D01F530-B38F-3FB1-E80C-9E6E8D5E594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F730CCE-C8FA-C874-B7E6-F1D538C0E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D7B830-076F-5A69-A881-AA483245D4F8}"/>
                </a:ext>
              </a:extLst>
            </p:cNvPr>
            <p:cNvSpPr/>
            <p:nvPr/>
          </p:nvSpPr>
          <p:spPr>
            <a:xfrm>
              <a:off x="11044238" y="5772150"/>
              <a:ext cx="857250" cy="785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3325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</Words>
  <Application>Microsoft Office PowerPoint</Application>
  <PresentationFormat>Widescreen</PresentationFormat>
  <Paragraphs>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 Nguyễn</dc:creator>
  <cp:lastModifiedBy>Nhung Nguyễn</cp:lastModifiedBy>
  <cp:revision>1</cp:revision>
  <dcterms:created xsi:type="dcterms:W3CDTF">2022-11-02T05:44:14Z</dcterms:created>
  <dcterms:modified xsi:type="dcterms:W3CDTF">2022-11-02T05:58:08Z</dcterms:modified>
</cp:coreProperties>
</file>