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5" r:id="rId7"/>
    <p:sldId id="269" r:id="rId8"/>
    <p:sldId id="267" r:id="rId9"/>
    <p:sldId id="268" r:id="rId10"/>
    <p:sldId id="261" r:id="rId11"/>
    <p:sldId id="262" r:id="rId12"/>
    <p:sldId id="263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FC6"/>
    <a:srgbClr val="FF65A3"/>
    <a:srgbClr val="FF0066"/>
    <a:srgbClr val="DE005A"/>
    <a:srgbClr val="C00060"/>
    <a:srgbClr val="820041"/>
    <a:srgbClr val="0B0B37"/>
    <a:srgbClr val="461E64"/>
    <a:srgbClr val="15210D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97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38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14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42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15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5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86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0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66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21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9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7AE60-CCE1-4B4B-B14C-7091C3D65A6C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5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5.wdp"/><Relationship Id="rId4" Type="http://schemas.openxmlformats.org/officeDocument/2006/relationships/image" Target="../media/image6.pn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4.wdp"/><Relationship Id="rId7" Type="http://schemas.microsoft.com/office/2007/relationships/hdphoto" Target="../media/hdphoto9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18.png"/><Relationship Id="rId10" Type="http://schemas.microsoft.com/office/2007/relationships/hdphoto" Target="../media/hdphoto17.wdp"/><Relationship Id="rId4" Type="http://schemas.microsoft.com/office/2007/relationships/hdphoto" Target="../media/hdphoto14.wdp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2563598" y="786851"/>
            <a:ext cx="676071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2100" b="1" dirty="0">
                <a:solidFill>
                  <a:srgbClr val="FF9FC6"/>
                </a:solidFill>
              </a:rPr>
              <a:t>PHÒNG GIÁO DỤC VÀ ĐÀO TẠO QUẬN LONG BIÊN</a:t>
            </a:r>
            <a:endParaRPr lang="en-GB" altLang="en-US" sz="2100" b="1" dirty="0">
              <a:solidFill>
                <a:srgbClr val="FF9FC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69181" y="1280186"/>
            <a:ext cx="8350619" cy="815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700" b="1" cap="none" spc="50" dirty="0">
                <a:ln w="0"/>
                <a:solidFill>
                  <a:srgbClr val="FF9FC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6" name="Rectangle 5"/>
          <p:cNvSpPr/>
          <p:nvPr/>
        </p:nvSpPr>
        <p:spPr>
          <a:xfrm>
            <a:off x="2965070" y="2181623"/>
            <a:ext cx="6133090" cy="18004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100" b="1" cap="none" spc="50" dirty="0">
                <a:ln w="0"/>
                <a:solidFill>
                  <a:srgbClr val="DE005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3825632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343"/>
          <a:stretch/>
        </p:blipFill>
        <p:spPr>
          <a:xfrm>
            <a:off x="1746" y="0"/>
            <a:ext cx="1219025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53182" y="1550888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15210D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84092" y="133835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0352" y="2735549"/>
            <a:ext cx="8130752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</a:p>
        </p:txBody>
      </p:sp>
    </p:spTree>
    <p:extLst>
      <p:ext uri="{BB962C8B-B14F-4D97-AF65-F5344CB8AC3E}">
        <p14:creationId xmlns:p14="http://schemas.microsoft.com/office/powerpoint/2010/main" val="1055310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2" cy="121920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2297" y="1725205"/>
            <a:ext cx="5923189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Phân</a:t>
            </a:r>
            <a:r>
              <a:rPr lang="en-US" sz="4500" b="1" cap="all" dirty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tích</a:t>
            </a:r>
            <a:r>
              <a:rPr lang="en-US" sz="4500" b="1" cap="all" dirty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4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đánh</a:t>
            </a:r>
            <a:r>
              <a:rPr lang="en-US" sz="4500" b="1" cap="all" dirty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giá</a:t>
            </a:r>
            <a:endParaRPr lang="en-US" sz="4500" b="1" cap="all" dirty="0">
              <a:ln w="0">
                <a:noFill/>
              </a:ln>
              <a:solidFill>
                <a:srgbClr val="391363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58336" y="137100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6068" y="2664990"/>
            <a:ext cx="8474305" cy="2132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37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Chia sẻ về sản phẩm của </a:t>
            </a:r>
            <a:r>
              <a:rPr lang="vi-VN" sz="37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pt-BR" sz="37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700" b="1" dirty="0">
              <a:solidFill>
                <a:srgbClr val="49187E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7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en-US" sz="37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37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xét</a:t>
            </a:r>
            <a:r>
              <a:rPr lang="en-US" sz="37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7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đánh</a:t>
            </a:r>
            <a:r>
              <a:rPr lang="en-US" sz="37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37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37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37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7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37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7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vi-VN" sz="37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700" b="1" dirty="0">
              <a:solidFill>
                <a:srgbClr val="49187E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667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49" b="70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45604" y="2124462"/>
            <a:ext cx="5290481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500" b="1" cap="all" dirty="0" err="1">
                <a:ln w="0">
                  <a:noFill/>
                </a:ln>
                <a:solidFill>
                  <a:srgbClr val="461E64"/>
                </a:solidFill>
                <a:effectLst>
                  <a:reflection blurRad="12700" stA="50000" endPos="50000" dist="5000" dir="5400000" sy="-100000" rotWithShape="0"/>
                </a:effectLst>
              </a:rPr>
              <a:t>Vận</a:t>
            </a:r>
            <a:r>
              <a:rPr lang="en-US" sz="3500" b="1" cap="all" dirty="0">
                <a:ln w="0">
                  <a:noFill/>
                </a:ln>
                <a:solidFill>
                  <a:srgbClr val="461E64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>
                <a:ln w="0">
                  <a:noFill/>
                </a:ln>
                <a:solidFill>
                  <a:srgbClr val="461E64"/>
                </a:solidFill>
                <a:effectLst>
                  <a:reflection blurRad="12700" stA="50000" endPos="50000" dist="5000" dir="5400000" sy="-100000" rotWithShape="0"/>
                </a:effectLst>
              </a:rPr>
              <a:t>dụng</a:t>
            </a:r>
            <a:r>
              <a:rPr lang="en-US" sz="3500" b="1" cap="all" dirty="0">
                <a:ln w="0">
                  <a:noFill/>
                </a:ln>
                <a:solidFill>
                  <a:srgbClr val="461E64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3500" b="1" cap="all" dirty="0" err="1">
                <a:ln w="0">
                  <a:noFill/>
                </a:ln>
                <a:solidFill>
                  <a:srgbClr val="461E64"/>
                </a:solidFill>
                <a:effectLst>
                  <a:reflection blurRad="12700" stA="50000" endPos="50000" dist="5000" dir="5400000" sy="-100000" rotWithShape="0"/>
                </a:effectLst>
              </a:rPr>
              <a:t>phát</a:t>
            </a:r>
            <a:r>
              <a:rPr lang="en-US" sz="3500" b="1" cap="all" dirty="0">
                <a:ln w="0">
                  <a:noFill/>
                </a:ln>
                <a:solidFill>
                  <a:srgbClr val="461E64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>
                <a:ln w="0">
                  <a:noFill/>
                </a:ln>
                <a:solidFill>
                  <a:srgbClr val="461E64"/>
                </a:solidFill>
                <a:effectLst>
                  <a:reflection blurRad="12700" stA="50000" endPos="50000" dist="5000" dir="5400000" sy="-100000" rotWithShape="0"/>
                </a:effectLst>
              </a:rPr>
              <a:t>triển</a:t>
            </a:r>
            <a:endParaRPr lang="en-US" sz="3500" b="1" cap="all" dirty="0">
              <a:ln w="0">
                <a:noFill/>
              </a:ln>
              <a:solidFill>
                <a:srgbClr val="461E64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37878" y="184753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" name="Hộp Văn bản 5">
            <a:extLst>
              <a:ext uri="{FF2B5EF4-FFF2-40B4-BE49-F238E27FC236}">
                <a16:creationId xmlns:a16="http://schemas.microsoft.com/office/drawing/2014/main" id="{E7A18DC8-A1F1-4DC2-B15C-E83AA3A7ABB0}"/>
              </a:ext>
            </a:extLst>
          </p:cNvPr>
          <p:cNvSpPr txBox="1"/>
          <p:nvPr/>
        </p:nvSpPr>
        <p:spPr>
          <a:xfrm>
            <a:off x="3155320" y="2817679"/>
            <a:ext cx="69030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 dụng kiến thức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600" b="1" dirty="0">
              <a:solidFill>
                <a:srgbClr val="612A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229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97702" y="1162456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491125" y="2682222"/>
            <a:ext cx="670317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7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12330" y="99690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128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598572" y="1738642"/>
            <a:ext cx="7141892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5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</a:t>
            </a:r>
          </a:p>
          <a:p>
            <a:pPr algn="ctr"/>
            <a:r>
              <a:rPr lang="en-US" sz="35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VÀ SẮC MÀU</a:t>
            </a:r>
          </a:p>
          <a:p>
            <a:pPr algn="ctr"/>
            <a:r>
              <a:rPr lang="en-US" sz="35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2: TRANG TRÍ BƯU THIẾP, </a:t>
            </a:r>
          </a:p>
          <a:p>
            <a:pPr algn="ctr"/>
            <a:r>
              <a:rPr lang="en-US" sz="35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 SÁCH, BÌA LỊCH</a:t>
            </a:r>
          </a:p>
          <a:p>
            <a:pPr algn="ctr"/>
            <a:r>
              <a:rPr lang="en-US" sz="35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CÁC SẢN PHẨM </a:t>
            </a:r>
          </a:p>
          <a:p>
            <a:pPr algn="ctr"/>
            <a:r>
              <a:rPr lang="en-US" sz="35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TRANH VẼ THEO NHẠC</a:t>
            </a:r>
          </a:p>
        </p:txBody>
      </p:sp>
      <p:sp>
        <p:nvSpPr>
          <p:cNvPr id="5" name="Rectangle 4"/>
          <p:cNvSpPr/>
          <p:nvPr/>
        </p:nvSpPr>
        <p:spPr>
          <a:xfrm>
            <a:off x="4122746" y="142206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4797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3847" y="2277186"/>
            <a:ext cx="3621504" cy="24776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sz="3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8699" y="1380360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894823" y="112011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0726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30011" y="1944699"/>
            <a:ext cx="7209459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025814" y="1087017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C00060"/>
                </a:solidFill>
                <a:effectLst/>
              </a:rPr>
              <a:t>YÊU CẦU CẦN ĐẠT</a:t>
            </a:r>
          </a:p>
        </p:txBody>
      </p:sp>
      <p:sp>
        <p:nvSpPr>
          <p:cNvPr id="6" name="Rectangle 5"/>
          <p:cNvSpPr/>
          <p:nvPr/>
        </p:nvSpPr>
        <p:spPr>
          <a:xfrm>
            <a:off x="5796988" y="71371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9927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559" y="-2673442"/>
            <a:ext cx="6870882" cy="121920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75965" y="945354"/>
            <a:ext cx="2749471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3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8" name="Rectangle 7"/>
          <p:cNvSpPr/>
          <p:nvPr/>
        </p:nvSpPr>
        <p:spPr>
          <a:xfrm>
            <a:off x="4071656" y="68222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17" y="1724695"/>
            <a:ext cx="3078818" cy="3078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142" y="1724694"/>
            <a:ext cx="2773810" cy="3084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869" y="1724695"/>
            <a:ext cx="3078817" cy="3078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944715" y="4919724"/>
            <a:ext cx="82291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36376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559" y="-2673442"/>
            <a:ext cx="6870882" cy="121920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75965" y="958233"/>
            <a:ext cx="2749471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3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5" name="Rectangle 4"/>
          <p:cNvSpPr/>
          <p:nvPr/>
        </p:nvSpPr>
        <p:spPr>
          <a:xfrm>
            <a:off x="4071656" y="64358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2" t="16155" r="3158" b="11275"/>
          <a:stretch/>
        </p:blipFill>
        <p:spPr>
          <a:xfrm>
            <a:off x="1508754" y="1828799"/>
            <a:ext cx="1813992" cy="2562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468197" y="4700781"/>
            <a:ext cx="928170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2" r="541" b="3000"/>
          <a:stretch/>
        </p:blipFill>
        <p:spPr>
          <a:xfrm>
            <a:off x="3618960" y="1864691"/>
            <a:ext cx="3748615" cy="2526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3" name="Group 22"/>
          <p:cNvGrpSpPr/>
          <p:nvPr/>
        </p:nvGrpSpPr>
        <p:grpSpPr>
          <a:xfrm>
            <a:off x="7663789" y="1864691"/>
            <a:ext cx="3021721" cy="2526242"/>
            <a:chOff x="7663789" y="1864691"/>
            <a:chExt cx="3021721" cy="252624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3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35" t="-1" b="71760"/>
            <a:stretch/>
          </p:blipFill>
          <p:spPr>
            <a:xfrm>
              <a:off x="7663789" y="1864691"/>
              <a:ext cx="3021721" cy="25262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05" t="9715" r="32546" b="7498"/>
            <a:stretch/>
          </p:blipFill>
          <p:spPr>
            <a:xfrm>
              <a:off x="8155202" y="2170221"/>
              <a:ext cx="2123746" cy="1938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8029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9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46411" y="1576427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1390569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0469" y="2408351"/>
            <a:ext cx="85129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7554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75283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2" t="12819" r="41856" b="50760"/>
          <a:stretch/>
        </p:blipFill>
        <p:spPr>
          <a:xfrm rot="10800000">
            <a:off x="484448" y="2034859"/>
            <a:ext cx="1860065" cy="2681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61" t="12818" r="56722" b="50078"/>
          <a:stretch/>
        </p:blipFill>
        <p:spPr>
          <a:xfrm rot="10800000">
            <a:off x="4894062" y="2034858"/>
            <a:ext cx="2134814" cy="2697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80" t="12818" r="72973" b="50078"/>
          <a:stretch/>
        </p:blipFill>
        <p:spPr>
          <a:xfrm rot="10800000">
            <a:off x="2633822" y="2018156"/>
            <a:ext cx="1970933" cy="2697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44" t="50946" r="25819" b="10410"/>
          <a:stretch/>
        </p:blipFill>
        <p:spPr>
          <a:xfrm rot="10800000">
            <a:off x="7320424" y="2018156"/>
            <a:ext cx="1974575" cy="2714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62" t="50946" r="11094" b="9739"/>
          <a:stretch/>
        </p:blipFill>
        <p:spPr>
          <a:xfrm rot="10800000">
            <a:off x="9586547" y="1993270"/>
            <a:ext cx="2120348" cy="2761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7743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9" name="Rectangle 8"/>
          <p:cNvSpPr/>
          <p:nvPr/>
        </p:nvSpPr>
        <p:spPr>
          <a:xfrm>
            <a:off x="3916672" y="75283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126304" y="2041556"/>
            <a:ext cx="2934840" cy="2869970"/>
            <a:chOff x="7663714" y="1768826"/>
            <a:chExt cx="4088702" cy="405040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3714" y="1768826"/>
              <a:ext cx="4088702" cy="40504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57" t="6048" r="19732" b="6901"/>
            <a:stretch/>
          </p:blipFill>
          <p:spPr>
            <a:xfrm>
              <a:off x="8203842" y="2173575"/>
              <a:ext cx="3024741" cy="3306110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99" r="3785" b="3257"/>
          <a:stretch/>
        </p:blipFill>
        <p:spPr>
          <a:xfrm>
            <a:off x="7362426" y="2041556"/>
            <a:ext cx="4051184" cy="2868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9" name="Group 28"/>
          <p:cNvGrpSpPr/>
          <p:nvPr/>
        </p:nvGrpSpPr>
        <p:grpSpPr>
          <a:xfrm>
            <a:off x="734094" y="2041555"/>
            <a:ext cx="3040910" cy="2868823"/>
            <a:chOff x="502276" y="1696163"/>
            <a:chExt cx="3683358" cy="374515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76" y="1696163"/>
              <a:ext cx="3683358" cy="37451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05" t="5105" r="27993" b="4754"/>
            <a:stretch/>
          </p:blipFill>
          <p:spPr>
            <a:xfrm>
              <a:off x="922953" y="1988488"/>
              <a:ext cx="2876314" cy="31736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3286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</TotalTime>
  <Words>484</Words>
  <Application>Microsoft Office PowerPoint</Application>
  <PresentationFormat>Widescreen</PresentationFormat>
  <Paragraphs>54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Nhung Nguyễn</cp:lastModifiedBy>
  <cp:revision>73</cp:revision>
  <dcterms:created xsi:type="dcterms:W3CDTF">2021-09-26T06:47:55Z</dcterms:created>
  <dcterms:modified xsi:type="dcterms:W3CDTF">2022-10-10T09:09:06Z</dcterms:modified>
</cp:coreProperties>
</file>